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png" ContentType="image/png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Default Extension="jpg" ContentType="image/jpg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</p:sldIdLst>
  <p:sldSz cx="18288000" cy="10287000"/>
  <p:notesSz cx="18288000" cy="10287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Relationship Id="rId30" Type="http://schemas.openxmlformats.org/officeDocument/2006/relationships/slide" Target="slides/slide25.xml"/><Relationship Id="rId31" Type="http://schemas.openxmlformats.org/officeDocument/2006/relationships/slide" Target="slides/slide26.xml"/><Relationship Id="rId32" Type="http://schemas.openxmlformats.org/officeDocument/2006/relationships/slide" Target="slides/slide27.xml"/><Relationship Id="rId33" Type="http://schemas.openxmlformats.org/officeDocument/2006/relationships/slide" Target="slides/slide28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371600" y="3188970"/>
            <a:ext cx="15544800" cy="21602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80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80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44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F6BE6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80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857695" y="2658312"/>
            <a:ext cx="7651115" cy="71589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11022032" y="3991178"/>
            <a:ext cx="6602730" cy="575690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6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B4D99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80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61884" y="-107365"/>
            <a:ext cx="15334850" cy="32607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80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300175" y="2827177"/>
            <a:ext cx="14341475" cy="71977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Relationship Id="rId3" Type="http://schemas.openxmlformats.org/officeDocument/2006/relationships/image" Target="../media/image9.png"/><Relationship Id="rId4" Type="http://schemas.openxmlformats.org/officeDocument/2006/relationships/image" Target="../media/image10.png"/><Relationship Id="rId5" Type="http://schemas.openxmlformats.org/officeDocument/2006/relationships/image" Target="../media/image11.png"/><Relationship Id="rId6" Type="http://schemas.openxmlformats.org/officeDocument/2006/relationships/image" Target="../media/image12.png"/><Relationship Id="rId7" Type="http://schemas.openxmlformats.org/officeDocument/2006/relationships/image" Target="../media/image13.png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Relationship Id="rId3" Type="http://schemas.openxmlformats.org/officeDocument/2006/relationships/image" Target="../media/image15.png"/><Relationship Id="rId4" Type="http://schemas.openxmlformats.org/officeDocument/2006/relationships/image" Target="../media/image16.png"/><Relationship Id="rId5" Type="http://schemas.openxmlformats.org/officeDocument/2006/relationships/image" Target="../media/image17.png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Relationship Id="rId3" Type="http://schemas.openxmlformats.org/officeDocument/2006/relationships/image" Target="../media/image18.png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9.png"/><Relationship Id="rId3" Type="http://schemas.openxmlformats.org/officeDocument/2006/relationships/image" Target="../media/image20.png"/><Relationship Id="rId4" Type="http://schemas.openxmlformats.org/officeDocument/2006/relationships/image" Target="../media/image21.png"/><Relationship Id="rId5" Type="http://schemas.openxmlformats.org/officeDocument/2006/relationships/image" Target="../media/image22.png"/><Relationship Id="rId6" Type="http://schemas.openxmlformats.org/officeDocument/2006/relationships/image" Target="../media/image23.png"/><Relationship Id="rId7" Type="http://schemas.openxmlformats.org/officeDocument/2006/relationships/image" Target="../media/image24.png"/></Relationships>
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png"/><Relationship Id="rId3" Type="http://schemas.openxmlformats.org/officeDocument/2006/relationships/hyperlink" Target="mailto:Knorman3@schools.nyc.gov" TargetMode="External"/><Relationship Id="rId4" Type="http://schemas.openxmlformats.org/officeDocument/2006/relationships/image" Target="../media/image26.png"/><Relationship Id="rId5" Type="http://schemas.openxmlformats.org/officeDocument/2006/relationships/image" Target="../media/image27.png"/></Relationships>
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28.png"/><Relationship Id="rId3" Type="http://schemas.openxmlformats.org/officeDocument/2006/relationships/image" Target="../media/image29.png"/><Relationship Id="rId4" Type="http://schemas.openxmlformats.org/officeDocument/2006/relationships/image" Target="../media/image30.png"/><Relationship Id="rId5" Type="http://schemas.openxmlformats.org/officeDocument/2006/relationships/image" Target="../media/image31.png"/><Relationship Id="rId6" Type="http://schemas.openxmlformats.org/officeDocument/2006/relationships/image" Target="../media/image16.png"/><Relationship Id="rId7" Type="http://schemas.openxmlformats.org/officeDocument/2006/relationships/image" Target="../media/image32.png"/></Relationships>
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8.png"/><Relationship Id="rId3" Type="http://schemas.openxmlformats.org/officeDocument/2006/relationships/image" Target="../media/image33.png"/><Relationship Id="rId4" Type="http://schemas.openxmlformats.org/officeDocument/2006/relationships/image" Target="../media/image34.png"/><Relationship Id="rId5" Type="http://schemas.openxmlformats.org/officeDocument/2006/relationships/image" Target="../media/image35.png"/><Relationship Id="rId6" Type="http://schemas.openxmlformats.org/officeDocument/2006/relationships/image" Target="../media/image36.jpg"/></Relationships>
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7.png"/><Relationship Id="rId3" Type="http://schemas.openxmlformats.org/officeDocument/2006/relationships/image" Target="../media/image38.png"/><Relationship Id="rId4" Type="http://schemas.openxmlformats.org/officeDocument/2006/relationships/image" Target="../media/image39.png"/><Relationship Id="rId5" Type="http://schemas.openxmlformats.org/officeDocument/2006/relationships/image" Target="../media/image40.png"/><Relationship Id="rId6" Type="http://schemas.openxmlformats.org/officeDocument/2006/relationships/image" Target="../media/image41.png"/><Relationship Id="rId7" Type="http://schemas.openxmlformats.org/officeDocument/2006/relationships/image" Target="../media/image42.png"/></Relationships>
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3.jpg"/><Relationship Id="rId3" Type="http://schemas.openxmlformats.org/officeDocument/2006/relationships/image" Target="../media/image44.png"/><Relationship Id="rId4" Type="http://schemas.openxmlformats.org/officeDocument/2006/relationships/image" Target="../media/image45.png"/><Relationship Id="rId5" Type="http://schemas.openxmlformats.org/officeDocument/2006/relationships/image" Target="../media/image46.png"/></Relationships>
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7.png"/><Relationship Id="rId3" Type="http://schemas.openxmlformats.org/officeDocument/2006/relationships/image" Target="../media/image48.png"/><Relationship Id="rId4" Type="http://schemas.openxmlformats.org/officeDocument/2006/relationships/image" Target="../media/image49.png"/><Relationship Id="rId5" Type="http://schemas.openxmlformats.org/officeDocument/2006/relationships/image" Target="../media/image50.png"/><Relationship Id="rId6" Type="http://schemas.openxmlformats.org/officeDocument/2006/relationships/image" Target="../media/image51.png"/><Relationship Id="rId7" Type="http://schemas.openxmlformats.org/officeDocument/2006/relationships/image" Target="../media/image52.png"/><Relationship Id="rId8" Type="http://schemas.openxmlformats.org/officeDocument/2006/relationships/image" Target="../media/image53.png"/><Relationship Id="rId9" Type="http://schemas.openxmlformats.org/officeDocument/2006/relationships/image" Target="../media/image54.png"/></Relationships>
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5.png"/><Relationship Id="rId3" Type="http://schemas.openxmlformats.org/officeDocument/2006/relationships/image" Target="../media/image56.png"/><Relationship Id="rId4" Type="http://schemas.openxmlformats.org/officeDocument/2006/relationships/image" Target="../media/image57.png"/><Relationship Id="rId5" Type="http://schemas.openxmlformats.org/officeDocument/2006/relationships/image" Target="../media/image58.png"/><Relationship Id="rId6" Type="http://schemas.openxmlformats.org/officeDocument/2006/relationships/image" Target="../media/image59.jpg"/></Relationships>
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Relationship Id="rId3" Type="http://schemas.openxmlformats.org/officeDocument/2006/relationships/image" Target="../media/image60.png"/><Relationship Id="rId4" Type="http://schemas.openxmlformats.org/officeDocument/2006/relationships/image" Target="../media/image61.png"/><Relationship Id="rId5" Type="http://schemas.openxmlformats.org/officeDocument/2006/relationships/image" Target="../media/image62.png"/><Relationship Id="rId6" Type="http://schemas.openxmlformats.org/officeDocument/2006/relationships/image" Target="../media/image63.png"/><Relationship Id="rId7" Type="http://schemas.openxmlformats.org/officeDocument/2006/relationships/image" Target="../media/image64.png"/><Relationship Id="rId8" Type="http://schemas.openxmlformats.org/officeDocument/2006/relationships/hyperlink" Target="http://www.westinghousehs.org/" TargetMode="External"/><Relationship Id="rId9" Type="http://schemas.openxmlformats.org/officeDocument/2006/relationships/hyperlink" Target="http://www.instagram.com/westinghouse_ctehs/" TargetMode="External"/></Relationships>
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5.png"/><Relationship Id="rId3" Type="http://schemas.openxmlformats.org/officeDocument/2006/relationships/image" Target="../media/image66.png"/><Relationship Id="rId4" Type="http://schemas.openxmlformats.org/officeDocument/2006/relationships/image" Target="../media/image67.png"/><Relationship Id="rId5" Type="http://schemas.openxmlformats.org/officeDocument/2006/relationships/image" Target="../media/image68.png"/><Relationship Id="rId6" Type="http://schemas.openxmlformats.org/officeDocument/2006/relationships/image" Target="../media/image69.png"/><Relationship Id="rId7" Type="http://schemas.openxmlformats.org/officeDocument/2006/relationships/image" Target="../media/image70.png"/><Relationship Id="rId8" Type="http://schemas.openxmlformats.org/officeDocument/2006/relationships/image" Target="../media/image71.png"/><Relationship Id="rId9" Type="http://schemas.openxmlformats.org/officeDocument/2006/relationships/image" Target="../media/image72.png"/></Relationships>
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3.png"/><Relationship Id="rId3" Type="http://schemas.openxmlformats.org/officeDocument/2006/relationships/image" Target="../media/image74.png"/><Relationship Id="rId4" Type="http://schemas.openxmlformats.org/officeDocument/2006/relationships/image" Target="../media/image75.png"/><Relationship Id="rId5" Type="http://schemas.openxmlformats.org/officeDocument/2006/relationships/image" Target="../media/image76.png"/><Relationship Id="rId6" Type="http://schemas.openxmlformats.org/officeDocument/2006/relationships/hyperlink" Target="mailto:Mjanvie@schools.nyc.gov" TargetMode="External"/><Relationship Id="rId7" Type="http://schemas.openxmlformats.org/officeDocument/2006/relationships/hyperlink" Target="mailto:Npillar@schools.nyc.gov" TargetMode="External"/><Relationship Id="rId8" Type="http://schemas.openxmlformats.org/officeDocument/2006/relationships/image" Target="../media/image77.jpg"/></Relationships>

</file>

<file path=ppt/slides/_rels/slide1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8.png"/></Relationships>

</file>

<file path=ppt/slides/_rels/slide1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9.png"/><Relationship Id="rId3" Type="http://schemas.openxmlformats.org/officeDocument/2006/relationships/image" Target="../media/image20.png"/><Relationship Id="rId4" Type="http://schemas.openxmlformats.org/officeDocument/2006/relationships/image" Target="../media/image21.png"/><Relationship Id="rId5" Type="http://schemas.openxmlformats.org/officeDocument/2006/relationships/image" Target="../media/image22.png"/><Relationship Id="rId6" Type="http://schemas.openxmlformats.org/officeDocument/2006/relationships/image" Target="../media/image23.png"/><Relationship Id="rId7" Type="http://schemas.openxmlformats.org/officeDocument/2006/relationships/image" Target="../media/image24.png"/></Relationships>

</file>

<file path=ppt/slides/_rels/slide1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79.png"/><Relationship Id="rId3" Type="http://schemas.openxmlformats.org/officeDocument/2006/relationships/image" Target="../media/image80.png"/><Relationship Id="rId4" Type="http://schemas.openxmlformats.org/officeDocument/2006/relationships/image" Target="../media/image81.png"/><Relationship Id="rId5" Type="http://schemas.openxmlformats.org/officeDocument/2006/relationships/image" Target="../media/image82.png"/><Relationship Id="rId6" Type="http://schemas.openxmlformats.org/officeDocument/2006/relationships/hyperlink" Target="mailto:Vgirard@schools.nyc.gov" TargetMode="External"/></Relationships>

</file>

<file path=ppt/slides/_rels/slide1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83.png"/><Relationship Id="rId3" Type="http://schemas.openxmlformats.org/officeDocument/2006/relationships/image" Target="../media/image84.png"/><Relationship Id="rId4" Type="http://schemas.openxmlformats.org/officeDocument/2006/relationships/image" Target="../media/image85.png"/><Relationship Id="rId5" Type="http://schemas.openxmlformats.org/officeDocument/2006/relationships/image" Target="../media/image86.png"/><Relationship Id="rId6" Type="http://schemas.openxmlformats.org/officeDocument/2006/relationships/image" Target="../media/image87.png"/><Relationship Id="rId7" Type="http://schemas.openxmlformats.org/officeDocument/2006/relationships/image" Target="../media/image88.png"/><Relationship Id="rId8" Type="http://schemas.openxmlformats.org/officeDocument/2006/relationships/hyperlink" Target="mailto:Schung@schools.nyc.gov" TargetMode="External"/></Relationships>

</file>

<file path=ppt/slides/_rels/slide2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79.png"/><Relationship Id="rId3" Type="http://schemas.openxmlformats.org/officeDocument/2006/relationships/image" Target="../media/image80.png"/><Relationship Id="rId4" Type="http://schemas.openxmlformats.org/officeDocument/2006/relationships/image" Target="../media/image89.png"/><Relationship Id="rId5" Type="http://schemas.openxmlformats.org/officeDocument/2006/relationships/image" Target="../media/image90.png"/><Relationship Id="rId6" Type="http://schemas.openxmlformats.org/officeDocument/2006/relationships/hyperlink" Target="mailto:Scaprio@schools.nyc.gov" TargetMode="External"/></Relationships>

</file>

<file path=ppt/slides/_rels/slide2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Relationship Id="rId3" Type="http://schemas.openxmlformats.org/officeDocument/2006/relationships/image" Target="../media/image91.png"/><Relationship Id="rId4" Type="http://schemas.openxmlformats.org/officeDocument/2006/relationships/image" Target="../media/image92.png"/></Relationships>

</file>

<file path=ppt/slides/_rels/slide2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93.png"/><Relationship Id="rId3" Type="http://schemas.openxmlformats.org/officeDocument/2006/relationships/image" Target="../media/image94.png"/><Relationship Id="rId4" Type="http://schemas.openxmlformats.org/officeDocument/2006/relationships/image" Target="../media/image95.png"/><Relationship Id="rId5" Type="http://schemas.openxmlformats.org/officeDocument/2006/relationships/image" Target="../media/image96.png"/><Relationship Id="rId6" Type="http://schemas.openxmlformats.org/officeDocument/2006/relationships/image" Target="../media/image97.png"/><Relationship Id="rId7" Type="http://schemas.openxmlformats.org/officeDocument/2006/relationships/image" Target="../media/image98.png"/><Relationship Id="rId8" Type="http://schemas.openxmlformats.org/officeDocument/2006/relationships/image" Target="../media/image99.jpg"/><Relationship Id="rId9" Type="http://schemas.openxmlformats.org/officeDocument/2006/relationships/image" Target="../media/image100.jpg"/><Relationship Id="rId10" Type="http://schemas.openxmlformats.org/officeDocument/2006/relationships/image" Target="../media/image101.jpg"/><Relationship Id="rId11" Type="http://schemas.openxmlformats.org/officeDocument/2006/relationships/image" Target="../media/image102.jpg"/><Relationship Id="rId12" Type="http://schemas.openxmlformats.org/officeDocument/2006/relationships/image" Target="../media/image103.jpg"/><Relationship Id="rId13" Type="http://schemas.openxmlformats.org/officeDocument/2006/relationships/image" Target="../media/image104.jpg"/><Relationship Id="rId14" Type="http://schemas.openxmlformats.org/officeDocument/2006/relationships/image" Target="../media/image105.jpg"/></Relationships>

</file>

<file path=ppt/slides/_rels/slide2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06.png"/><Relationship Id="rId3" Type="http://schemas.openxmlformats.org/officeDocument/2006/relationships/image" Target="../media/image107.png"/><Relationship Id="rId4" Type="http://schemas.openxmlformats.org/officeDocument/2006/relationships/image" Target="../media/image108.png"/><Relationship Id="rId5" Type="http://schemas.openxmlformats.org/officeDocument/2006/relationships/image" Target="../media/image109.png"/><Relationship Id="rId6" Type="http://schemas.openxmlformats.org/officeDocument/2006/relationships/image" Target="../media/image110.jpg"/></Relationships>

</file>

<file path=ppt/slides/_rels/slide2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Relationship Id="rId3" Type="http://schemas.openxmlformats.org/officeDocument/2006/relationships/image" Target="../media/image111.png"/><Relationship Id="rId4" Type="http://schemas.openxmlformats.org/officeDocument/2006/relationships/image" Target="../media/image112.png"/><Relationship Id="rId5" Type="http://schemas.openxmlformats.org/officeDocument/2006/relationships/image" Target="../media/image113.png"/><Relationship Id="rId6" Type="http://schemas.openxmlformats.org/officeDocument/2006/relationships/image" Target="../media/image114.jpg"/></Relationships>

</file>

<file path=ppt/slides/_rels/slide2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15.png"/><Relationship Id="rId3" Type="http://schemas.openxmlformats.org/officeDocument/2006/relationships/image" Target="../media/image56.png"/><Relationship Id="rId4" Type="http://schemas.openxmlformats.org/officeDocument/2006/relationships/image" Target="../media/image116.png"/><Relationship Id="rId5" Type="http://schemas.openxmlformats.org/officeDocument/2006/relationships/image" Target="../media/image117.png"/><Relationship Id="rId6" Type="http://schemas.openxmlformats.org/officeDocument/2006/relationships/image" Target="../media/image118.png"/><Relationship Id="rId7" Type="http://schemas.openxmlformats.org/officeDocument/2006/relationships/image" Target="../media/image119.jpg"/><Relationship Id="rId8" Type="http://schemas.openxmlformats.org/officeDocument/2006/relationships/image" Target="../media/image120.jpg"/></Relationships>

</file>

<file path=ppt/slides/_rels/slide2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8.png"/><Relationship Id="rId3" Type="http://schemas.openxmlformats.org/officeDocument/2006/relationships/image" Target="../media/image121.png"/><Relationship Id="rId4" Type="http://schemas.openxmlformats.org/officeDocument/2006/relationships/image" Target="../media/image122.jpg"/><Relationship Id="rId5" Type="http://schemas.openxmlformats.org/officeDocument/2006/relationships/image" Target="../media/image123.jpg"/><Relationship Id="rId6" Type="http://schemas.openxmlformats.org/officeDocument/2006/relationships/image" Target="../media/image124.jpg"/></Relationships>

</file>

<file path=ppt/slides/_rels/slide2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5.png"/><Relationship Id="rId3" Type="http://schemas.openxmlformats.org/officeDocument/2006/relationships/image" Target="../media/image126.jpg"/><Relationship Id="rId4" Type="http://schemas.openxmlformats.org/officeDocument/2006/relationships/image" Target="../media/image127.png"/><Relationship Id="rId5" Type="http://schemas.openxmlformats.org/officeDocument/2006/relationships/image" Target="../media/image128.png"/><Relationship Id="rId6" Type="http://schemas.openxmlformats.org/officeDocument/2006/relationships/image" Target="../media/image129.png"/></Relationships>

</file>

<file path=ppt/slides/_rels/slide2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0.png"/><Relationship Id="rId3" Type="http://schemas.openxmlformats.org/officeDocument/2006/relationships/image" Target="../media/image56.png"/><Relationship Id="rId4" Type="http://schemas.openxmlformats.org/officeDocument/2006/relationships/image" Target="../media/image131.png"/><Relationship Id="rId5" Type="http://schemas.openxmlformats.org/officeDocument/2006/relationships/image" Target="../media/image132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0"/>
            <a:ext cx="18161000" cy="10287000"/>
            <a:chOff x="0" y="0"/>
            <a:chExt cx="18161000" cy="1028700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8160999" cy="10286999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10990886" y="516419"/>
              <a:ext cx="4151629" cy="1948180"/>
            </a:xfrm>
            <a:custGeom>
              <a:avLst/>
              <a:gdLst/>
              <a:ahLst/>
              <a:cxnLst/>
              <a:rect l="l" t="t" r="r" b="b"/>
              <a:pathLst>
                <a:path w="4151629" h="1948180">
                  <a:moveTo>
                    <a:pt x="243502" y="900643"/>
                  </a:moveTo>
                  <a:lnTo>
                    <a:pt x="204692" y="889211"/>
                  </a:lnTo>
                  <a:lnTo>
                    <a:pt x="224760" y="875761"/>
                  </a:lnTo>
                  <a:lnTo>
                    <a:pt x="243502" y="900643"/>
                  </a:lnTo>
                  <a:close/>
                </a:path>
                <a:path w="4151629" h="1948180">
                  <a:moveTo>
                    <a:pt x="248462" y="898155"/>
                  </a:moveTo>
                  <a:lnTo>
                    <a:pt x="247779" y="893959"/>
                  </a:lnTo>
                  <a:lnTo>
                    <a:pt x="249022" y="893844"/>
                  </a:lnTo>
                  <a:lnTo>
                    <a:pt x="250549" y="893426"/>
                  </a:lnTo>
                  <a:lnTo>
                    <a:pt x="251927" y="893832"/>
                  </a:lnTo>
                  <a:lnTo>
                    <a:pt x="252541" y="895810"/>
                  </a:lnTo>
                  <a:lnTo>
                    <a:pt x="251421" y="896892"/>
                  </a:lnTo>
                  <a:lnTo>
                    <a:pt x="250389" y="897215"/>
                  </a:lnTo>
                  <a:lnTo>
                    <a:pt x="248462" y="898155"/>
                  </a:lnTo>
                  <a:close/>
                </a:path>
                <a:path w="4151629" h="1948180">
                  <a:moveTo>
                    <a:pt x="216180" y="897900"/>
                  </a:moveTo>
                  <a:lnTo>
                    <a:pt x="208112" y="895039"/>
                  </a:lnTo>
                  <a:lnTo>
                    <a:pt x="205150" y="892450"/>
                  </a:lnTo>
                  <a:lnTo>
                    <a:pt x="201971" y="890469"/>
                  </a:lnTo>
                  <a:lnTo>
                    <a:pt x="198901" y="884698"/>
                  </a:lnTo>
                  <a:lnTo>
                    <a:pt x="202338" y="883061"/>
                  </a:lnTo>
                  <a:lnTo>
                    <a:pt x="204692" y="889211"/>
                  </a:lnTo>
                  <a:lnTo>
                    <a:pt x="243502" y="900643"/>
                  </a:lnTo>
                  <a:lnTo>
                    <a:pt x="245496" y="903290"/>
                  </a:lnTo>
                  <a:lnTo>
                    <a:pt x="224014" y="896962"/>
                  </a:lnTo>
                  <a:lnTo>
                    <a:pt x="216180" y="897900"/>
                  </a:lnTo>
                  <a:close/>
                </a:path>
                <a:path w="4151629" h="1948180">
                  <a:moveTo>
                    <a:pt x="236637" y="908198"/>
                  </a:moveTo>
                  <a:lnTo>
                    <a:pt x="230472" y="905557"/>
                  </a:lnTo>
                  <a:lnTo>
                    <a:pt x="225512" y="899784"/>
                  </a:lnTo>
                  <a:lnTo>
                    <a:pt x="223992" y="896956"/>
                  </a:lnTo>
                  <a:lnTo>
                    <a:pt x="245496" y="903290"/>
                  </a:lnTo>
                  <a:lnTo>
                    <a:pt x="251533" y="911304"/>
                  </a:lnTo>
                  <a:lnTo>
                    <a:pt x="244430" y="909669"/>
                  </a:lnTo>
                  <a:lnTo>
                    <a:pt x="244147" y="909586"/>
                  </a:lnTo>
                  <a:lnTo>
                    <a:pt x="236637" y="908198"/>
                  </a:lnTo>
                  <a:close/>
                </a:path>
                <a:path w="4151629" h="1948180">
                  <a:moveTo>
                    <a:pt x="312081" y="641368"/>
                  </a:moveTo>
                  <a:lnTo>
                    <a:pt x="310709" y="636278"/>
                  </a:lnTo>
                  <a:lnTo>
                    <a:pt x="338187" y="628894"/>
                  </a:lnTo>
                  <a:lnTo>
                    <a:pt x="344172" y="638509"/>
                  </a:lnTo>
                  <a:lnTo>
                    <a:pt x="353719" y="643244"/>
                  </a:lnTo>
                  <a:lnTo>
                    <a:pt x="364387" y="646536"/>
                  </a:lnTo>
                  <a:lnTo>
                    <a:pt x="373731" y="651821"/>
                  </a:lnTo>
                  <a:lnTo>
                    <a:pt x="373485" y="652957"/>
                  </a:lnTo>
                  <a:lnTo>
                    <a:pt x="373115" y="654661"/>
                  </a:lnTo>
                  <a:lnTo>
                    <a:pt x="372991" y="655232"/>
                  </a:lnTo>
                  <a:lnTo>
                    <a:pt x="370231" y="654872"/>
                  </a:lnTo>
                  <a:lnTo>
                    <a:pt x="320052" y="640091"/>
                  </a:lnTo>
                  <a:lnTo>
                    <a:pt x="315869" y="641272"/>
                  </a:lnTo>
                  <a:lnTo>
                    <a:pt x="312081" y="641368"/>
                  </a:lnTo>
                  <a:close/>
                </a:path>
                <a:path w="4151629" h="1948180">
                  <a:moveTo>
                    <a:pt x="348230" y="660744"/>
                  </a:moveTo>
                  <a:lnTo>
                    <a:pt x="347386" y="657684"/>
                  </a:lnTo>
                  <a:lnTo>
                    <a:pt x="347499" y="653043"/>
                  </a:lnTo>
                  <a:lnTo>
                    <a:pt x="338550" y="647624"/>
                  </a:lnTo>
                  <a:lnTo>
                    <a:pt x="331032" y="644108"/>
                  </a:lnTo>
                  <a:lnTo>
                    <a:pt x="320052" y="640091"/>
                  </a:lnTo>
                  <a:lnTo>
                    <a:pt x="370231" y="654872"/>
                  </a:lnTo>
                  <a:lnTo>
                    <a:pt x="354570" y="652830"/>
                  </a:lnTo>
                  <a:lnTo>
                    <a:pt x="348230" y="660744"/>
                  </a:lnTo>
                  <a:close/>
                </a:path>
                <a:path w="4151629" h="1948180">
                  <a:moveTo>
                    <a:pt x="1644207" y="997651"/>
                  </a:moveTo>
                  <a:lnTo>
                    <a:pt x="1634594" y="991889"/>
                  </a:lnTo>
                  <a:lnTo>
                    <a:pt x="1628419" y="988384"/>
                  </a:lnTo>
                  <a:lnTo>
                    <a:pt x="1622118" y="985089"/>
                  </a:lnTo>
                  <a:lnTo>
                    <a:pt x="1609424" y="978653"/>
                  </a:lnTo>
                  <a:lnTo>
                    <a:pt x="1611144" y="977138"/>
                  </a:lnTo>
                  <a:lnTo>
                    <a:pt x="1648558" y="983333"/>
                  </a:lnTo>
                  <a:lnTo>
                    <a:pt x="1647362" y="987806"/>
                  </a:lnTo>
                  <a:lnTo>
                    <a:pt x="1646192" y="992180"/>
                  </a:lnTo>
                  <a:lnTo>
                    <a:pt x="1645417" y="995077"/>
                  </a:lnTo>
                  <a:lnTo>
                    <a:pt x="1644744" y="997592"/>
                  </a:lnTo>
                  <a:lnTo>
                    <a:pt x="1644207" y="997651"/>
                  </a:lnTo>
                  <a:close/>
                </a:path>
                <a:path w="4151629" h="1948180">
                  <a:moveTo>
                    <a:pt x="944174" y="825281"/>
                  </a:moveTo>
                  <a:lnTo>
                    <a:pt x="939912" y="823794"/>
                  </a:lnTo>
                  <a:lnTo>
                    <a:pt x="935784" y="820895"/>
                  </a:lnTo>
                  <a:lnTo>
                    <a:pt x="931961" y="815457"/>
                  </a:lnTo>
                  <a:lnTo>
                    <a:pt x="938372" y="816370"/>
                  </a:lnTo>
                  <a:lnTo>
                    <a:pt x="944434" y="816520"/>
                  </a:lnTo>
                  <a:lnTo>
                    <a:pt x="950070" y="817172"/>
                  </a:lnTo>
                  <a:lnTo>
                    <a:pt x="948133" y="819896"/>
                  </a:lnTo>
                  <a:lnTo>
                    <a:pt x="946166" y="822598"/>
                  </a:lnTo>
                  <a:lnTo>
                    <a:pt x="944315" y="825091"/>
                  </a:lnTo>
                  <a:lnTo>
                    <a:pt x="944174" y="825281"/>
                  </a:lnTo>
                  <a:close/>
                </a:path>
                <a:path w="4151629" h="1948180">
                  <a:moveTo>
                    <a:pt x="1584687" y="982708"/>
                  </a:moveTo>
                  <a:lnTo>
                    <a:pt x="1578808" y="975985"/>
                  </a:lnTo>
                  <a:lnTo>
                    <a:pt x="1575125" y="970541"/>
                  </a:lnTo>
                  <a:lnTo>
                    <a:pt x="1570858" y="964853"/>
                  </a:lnTo>
                  <a:lnTo>
                    <a:pt x="1593194" y="978866"/>
                  </a:lnTo>
                  <a:lnTo>
                    <a:pt x="1591086" y="981700"/>
                  </a:lnTo>
                  <a:lnTo>
                    <a:pt x="1590224" y="984005"/>
                  </a:lnTo>
                  <a:lnTo>
                    <a:pt x="1587709" y="983264"/>
                  </a:lnTo>
                  <a:lnTo>
                    <a:pt x="1584687" y="982708"/>
                  </a:lnTo>
                  <a:close/>
                </a:path>
                <a:path w="4151629" h="1948180">
                  <a:moveTo>
                    <a:pt x="1590111" y="984306"/>
                  </a:moveTo>
                  <a:lnTo>
                    <a:pt x="1589531" y="984135"/>
                  </a:lnTo>
                  <a:lnTo>
                    <a:pt x="1587709" y="983264"/>
                  </a:lnTo>
                  <a:lnTo>
                    <a:pt x="1590224" y="984005"/>
                  </a:lnTo>
                  <a:lnTo>
                    <a:pt x="1590111" y="984306"/>
                  </a:lnTo>
                  <a:close/>
                </a:path>
                <a:path w="4151629" h="1948180">
                  <a:moveTo>
                    <a:pt x="548625" y="713199"/>
                  </a:moveTo>
                  <a:lnTo>
                    <a:pt x="540643" y="709623"/>
                  </a:lnTo>
                  <a:lnTo>
                    <a:pt x="529285" y="702163"/>
                  </a:lnTo>
                  <a:lnTo>
                    <a:pt x="536741" y="699271"/>
                  </a:lnTo>
                  <a:lnTo>
                    <a:pt x="542674" y="699202"/>
                  </a:lnTo>
                  <a:lnTo>
                    <a:pt x="549541" y="702595"/>
                  </a:lnTo>
                  <a:lnTo>
                    <a:pt x="559799" y="710086"/>
                  </a:lnTo>
                  <a:lnTo>
                    <a:pt x="554565" y="713238"/>
                  </a:lnTo>
                  <a:lnTo>
                    <a:pt x="548625" y="713199"/>
                  </a:lnTo>
                  <a:close/>
                </a:path>
                <a:path w="4151629" h="1948180">
                  <a:moveTo>
                    <a:pt x="184734" y="587993"/>
                  </a:moveTo>
                  <a:lnTo>
                    <a:pt x="170093" y="583680"/>
                  </a:lnTo>
                  <a:lnTo>
                    <a:pt x="177904" y="583987"/>
                  </a:lnTo>
                  <a:lnTo>
                    <a:pt x="184477" y="586867"/>
                  </a:lnTo>
                  <a:lnTo>
                    <a:pt x="184734" y="587993"/>
                  </a:lnTo>
                  <a:close/>
                </a:path>
                <a:path w="4151629" h="1948180">
                  <a:moveTo>
                    <a:pt x="172036" y="593373"/>
                  </a:moveTo>
                  <a:lnTo>
                    <a:pt x="166340" y="589683"/>
                  </a:lnTo>
                  <a:lnTo>
                    <a:pt x="163957" y="580822"/>
                  </a:lnTo>
                  <a:lnTo>
                    <a:pt x="163284" y="580624"/>
                  </a:lnTo>
                  <a:lnTo>
                    <a:pt x="170093" y="583680"/>
                  </a:lnTo>
                  <a:lnTo>
                    <a:pt x="184734" y="587993"/>
                  </a:lnTo>
                  <a:lnTo>
                    <a:pt x="186819" y="597119"/>
                  </a:lnTo>
                  <a:lnTo>
                    <a:pt x="179428" y="594942"/>
                  </a:lnTo>
                  <a:lnTo>
                    <a:pt x="172036" y="593373"/>
                  </a:lnTo>
                  <a:close/>
                </a:path>
                <a:path w="4151629" h="1948180">
                  <a:moveTo>
                    <a:pt x="186866" y="597325"/>
                  </a:moveTo>
                  <a:lnTo>
                    <a:pt x="179428" y="594942"/>
                  </a:lnTo>
                  <a:lnTo>
                    <a:pt x="186819" y="597119"/>
                  </a:lnTo>
                  <a:lnTo>
                    <a:pt x="186866" y="597325"/>
                  </a:lnTo>
                  <a:close/>
                </a:path>
                <a:path w="4151629" h="1948180">
                  <a:moveTo>
                    <a:pt x="2660683" y="1258282"/>
                  </a:moveTo>
                  <a:lnTo>
                    <a:pt x="2655953" y="1252913"/>
                  </a:lnTo>
                  <a:lnTo>
                    <a:pt x="2650823" y="1247889"/>
                  </a:lnTo>
                  <a:lnTo>
                    <a:pt x="2646845" y="1242028"/>
                  </a:lnTo>
                  <a:lnTo>
                    <a:pt x="2645570" y="1234146"/>
                  </a:lnTo>
                  <a:lnTo>
                    <a:pt x="2655189" y="1240237"/>
                  </a:lnTo>
                  <a:lnTo>
                    <a:pt x="2660582" y="1245737"/>
                  </a:lnTo>
                  <a:lnTo>
                    <a:pt x="2662247" y="1251476"/>
                  </a:lnTo>
                  <a:lnTo>
                    <a:pt x="2660683" y="1258282"/>
                  </a:lnTo>
                  <a:close/>
                </a:path>
                <a:path w="4151629" h="1948180">
                  <a:moveTo>
                    <a:pt x="85106" y="566796"/>
                  </a:moveTo>
                  <a:lnTo>
                    <a:pt x="88101" y="563153"/>
                  </a:lnTo>
                  <a:lnTo>
                    <a:pt x="91736" y="556423"/>
                  </a:lnTo>
                  <a:lnTo>
                    <a:pt x="93535" y="556953"/>
                  </a:lnTo>
                  <a:lnTo>
                    <a:pt x="99538" y="558431"/>
                  </a:lnTo>
                  <a:lnTo>
                    <a:pt x="104903" y="562505"/>
                  </a:lnTo>
                  <a:lnTo>
                    <a:pt x="110515" y="565579"/>
                  </a:lnTo>
                  <a:lnTo>
                    <a:pt x="107899" y="569659"/>
                  </a:lnTo>
                  <a:lnTo>
                    <a:pt x="85106" y="566796"/>
                  </a:lnTo>
                  <a:close/>
                </a:path>
                <a:path w="4151629" h="1948180">
                  <a:moveTo>
                    <a:pt x="268220" y="689100"/>
                  </a:moveTo>
                  <a:lnTo>
                    <a:pt x="259710" y="685737"/>
                  </a:lnTo>
                  <a:lnTo>
                    <a:pt x="259748" y="681802"/>
                  </a:lnTo>
                  <a:lnTo>
                    <a:pt x="285344" y="679636"/>
                  </a:lnTo>
                  <a:lnTo>
                    <a:pt x="278633" y="686621"/>
                  </a:lnTo>
                  <a:lnTo>
                    <a:pt x="273726" y="689585"/>
                  </a:lnTo>
                  <a:lnTo>
                    <a:pt x="268220" y="689100"/>
                  </a:lnTo>
                  <a:close/>
                </a:path>
                <a:path w="4151629" h="1948180">
                  <a:moveTo>
                    <a:pt x="1210683" y="890015"/>
                  </a:moveTo>
                  <a:lnTo>
                    <a:pt x="1189328" y="882248"/>
                  </a:lnTo>
                  <a:lnTo>
                    <a:pt x="1191389" y="877924"/>
                  </a:lnTo>
                  <a:lnTo>
                    <a:pt x="1197387" y="878080"/>
                  </a:lnTo>
                  <a:lnTo>
                    <a:pt x="1203510" y="877944"/>
                  </a:lnTo>
                  <a:lnTo>
                    <a:pt x="1208840" y="879514"/>
                  </a:lnTo>
                  <a:lnTo>
                    <a:pt x="1212637" y="885041"/>
                  </a:lnTo>
                  <a:lnTo>
                    <a:pt x="1211203" y="888692"/>
                  </a:lnTo>
                  <a:lnTo>
                    <a:pt x="1210683" y="890015"/>
                  </a:lnTo>
                  <a:close/>
                </a:path>
                <a:path w="4151629" h="1948180">
                  <a:moveTo>
                    <a:pt x="39812" y="646625"/>
                  </a:moveTo>
                  <a:lnTo>
                    <a:pt x="50353" y="641101"/>
                  </a:lnTo>
                  <a:lnTo>
                    <a:pt x="57223" y="640136"/>
                  </a:lnTo>
                  <a:lnTo>
                    <a:pt x="63413" y="644509"/>
                  </a:lnTo>
                  <a:lnTo>
                    <a:pt x="70713" y="653522"/>
                  </a:lnTo>
                  <a:lnTo>
                    <a:pt x="52800" y="648245"/>
                  </a:lnTo>
                  <a:lnTo>
                    <a:pt x="47604" y="647840"/>
                  </a:lnTo>
                  <a:lnTo>
                    <a:pt x="47802" y="647899"/>
                  </a:lnTo>
                  <a:lnTo>
                    <a:pt x="39812" y="646625"/>
                  </a:lnTo>
                  <a:close/>
                </a:path>
                <a:path w="4151629" h="1948180">
                  <a:moveTo>
                    <a:pt x="71910" y="655000"/>
                  </a:moveTo>
                  <a:lnTo>
                    <a:pt x="65095" y="652523"/>
                  </a:lnTo>
                  <a:lnTo>
                    <a:pt x="60612" y="650547"/>
                  </a:lnTo>
                  <a:lnTo>
                    <a:pt x="70713" y="653522"/>
                  </a:lnTo>
                  <a:lnTo>
                    <a:pt x="71910" y="655000"/>
                  </a:lnTo>
                  <a:close/>
                </a:path>
                <a:path w="4151629" h="1948180">
                  <a:moveTo>
                    <a:pt x="680653" y="574773"/>
                  </a:moveTo>
                  <a:lnTo>
                    <a:pt x="675402" y="572311"/>
                  </a:lnTo>
                  <a:lnTo>
                    <a:pt x="671052" y="568586"/>
                  </a:lnTo>
                  <a:lnTo>
                    <a:pt x="667013" y="564754"/>
                  </a:lnTo>
                  <a:lnTo>
                    <a:pt x="666179" y="564039"/>
                  </a:lnTo>
                  <a:lnTo>
                    <a:pt x="669824" y="558099"/>
                  </a:lnTo>
                  <a:lnTo>
                    <a:pt x="671840" y="553597"/>
                  </a:lnTo>
                  <a:lnTo>
                    <a:pt x="687395" y="574821"/>
                  </a:lnTo>
                  <a:lnTo>
                    <a:pt x="680653" y="574773"/>
                  </a:lnTo>
                  <a:close/>
                </a:path>
                <a:path w="4151629" h="1948180">
                  <a:moveTo>
                    <a:pt x="1356286" y="927227"/>
                  </a:moveTo>
                  <a:lnTo>
                    <a:pt x="1353704" y="924237"/>
                  </a:lnTo>
                  <a:lnTo>
                    <a:pt x="1353493" y="920946"/>
                  </a:lnTo>
                  <a:lnTo>
                    <a:pt x="1356121" y="918224"/>
                  </a:lnTo>
                  <a:lnTo>
                    <a:pt x="1357937" y="917827"/>
                  </a:lnTo>
                  <a:lnTo>
                    <a:pt x="1363045" y="917011"/>
                  </a:lnTo>
                  <a:lnTo>
                    <a:pt x="1368100" y="917478"/>
                  </a:lnTo>
                  <a:lnTo>
                    <a:pt x="1372979" y="920260"/>
                  </a:lnTo>
                  <a:lnTo>
                    <a:pt x="1377560" y="926388"/>
                  </a:lnTo>
                  <a:lnTo>
                    <a:pt x="1369493" y="926866"/>
                  </a:lnTo>
                  <a:lnTo>
                    <a:pt x="1363681" y="927598"/>
                  </a:lnTo>
                  <a:lnTo>
                    <a:pt x="1356286" y="927227"/>
                  </a:lnTo>
                  <a:close/>
                </a:path>
                <a:path w="4151629" h="1948180">
                  <a:moveTo>
                    <a:pt x="2684240" y="1505173"/>
                  </a:moveTo>
                  <a:lnTo>
                    <a:pt x="2669455" y="1498609"/>
                  </a:lnTo>
                  <a:lnTo>
                    <a:pt x="2669785" y="1494746"/>
                  </a:lnTo>
                  <a:lnTo>
                    <a:pt x="2691507" y="1494386"/>
                  </a:lnTo>
                  <a:lnTo>
                    <a:pt x="2684240" y="1505173"/>
                  </a:lnTo>
                  <a:close/>
                </a:path>
                <a:path w="4151629" h="1948180">
                  <a:moveTo>
                    <a:pt x="287867" y="629063"/>
                  </a:moveTo>
                  <a:lnTo>
                    <a:pt x="280765" y="626480"/>
                  </a:lnTo>
                  <a:lnTo>
                    <a:pt x="277148" y="625414"/>
                  </a:lnTo>
                  <a:lnTo>
                    <a:pt x="271398" y="622697"/>
                  </a:lnTo>
                  <a:lnTo>
                    <a:pt x="272396" y="618871"/>
                  </a:lnTo>
                  <a:lnTo>
                    <a:pt x="272624" y="616673"/>
                  </a:lnTo>
                  <a:lnTo>
                    <a:pt x="289973" y="622983"/>
                  </a:lnTo>
                  <a:lnTo>
                    <a:pt x="289272" y="625008"/>
                  </a:lnTo>
                  <a:lnTo>
                    <a:pt x="288569" y="627035"/>
                  </a:lnTo>
                  <a:lnTo>
                    <a:pt x="287867" y="629063"/>
                  </a:lnTo>
                  <a:close/>
                </a:path>
                <a:path w="4151629" h="1948180">
                  <a:moveTo>
                    <a:pt x="466938" y="1034066"/>
                  </a:moveTo>
                  <a:lnTo>
                    <a:pt x="455662" y="1017369"/>
                  </a:lnTo>
                  <a:lnTo>
                    <a:pt x="473183" y="1016895"/>
                  </a:lnTo>
                  <a:lnTo>
                    <a:pt x="466938" y="1034066"/>
                  </a:lnTo>
                  <a:close/>
                </a:path>
                <a:path w="4151629" h="1948180">
                  <a:moveTo>
                    <a:pt x="1270792" y="903388"/>
                  </a:moveTo>
                  <a:lnTo>
                    <a:pt x="1289268" y="893722"/>
                  </a:lnTo>
                  <a:lnTo>
                    <a:pt x="1285751" y="905687"/>
                  </a:lnTo>
                  <a:lnTo>
                    <a:pt x="1284996" y="906058"/>
                  </a:lnTo>
                  <a:lnTo>
                    <a:pt x="1270792" y="903388"/>
                  </a:lnTo>
                  <a:close/>
                </a:path>
                <a:path w="4151629" h="1948180">
                  <a:moveTo>
                    <a:pt x="668934" y="93241"/>
                  </a:moveTo>
                  <a:lnTo>
                    <a:pt x="673399" y="80962"/>
                  </a:lnTo>
                  <a:lnTo>
                    <a:pt x="673739" y="80027"/>
                  </a:lnTo>
                  <a:lnTo>
                    <a:pt x="688717" y="85474"/>
                  </a:lnTo>
                  <a:lnTo>
                    <a:pt x="689388" y="88340"/>
                  </a:lnTo>
                  <a:lnTo>
                    <a:pt x="668934" y="93241"/>
                  </a:lnTo>
                  <a:close/>
                </a:path>
                <a:path w="4151629" h="1948180">
                  <a:moveTo>
                    <a:pt x="687422" y="98332"/>
                  </a:moveTo>
                  <a:lnTo>
                    <a:pt x="687130" y="97655"/>
                  </a:lnTo>
                  <a:lnTo>
                    <a:pt x="686478" y="96833"/>
                  </a:lnTo>
                  <a:lnTo>
                    <a:pt x="686676" y="96419"/>
                  </a:lnTo>
                  <a:lnTo>
                    <a:pt x="687076" y="95826"/>
                  </a:lnTo>
                  <a:lnTo>
                    <a:pt x="687866" y="95618"/>
                  </a:lnTo>
                  <a:lnTo>
                    <a:pt x="688506" y="95242"/>
                  </a:lnTo>
                  <a:lnTo>
                    <a:pt x="688710" y="95643"/>
                  </a:lnTo>
                  <a:lnTo>
                    <a:pt x="689189" y="96211"/>
                  </a:lnTo>
                  <a:lnTo>
                    <a:pt x="688706" y="97017"/>
                  </a:lnTo>
                  <a:lnTo>
                    <a:pt x="688339" y="97381"/>
                  </a:lnTo>
                  <a:lnTo>
                    <a:pt x="688026" y="97659"/>
                  </a:lnTo>
                  <a:lnTo>
                    <a:pt x="687422" y="98332"/>
                  </a:lnTo>
                  <a:close/>
                </a:path>
                <a:path w="4151629" h="1948180">
                  <a:moveTo>
                    <a:pt x="655059" y="745763"/>
                  </a:moveTo>
                  <a:lnTo>
                    <a:pt x="653766" y="745382"/>
                  </a:lnTo>
                  <a:lnTo>
                    <a:pt x="648737" y="743450"/>
                  </a:lnTo>
                  <a:lnTo>
                    <a:pt x="644040" y="740645"/>
                  </a:lnTo>
                  <a:lnTo>
                    <a:pt x="639224" y="738158"/>
                  </a:lnTo>
                  <a:lnTo>
                    <a:pt x="639610" y="737147"/>
                  </a:lnTo>
                  <a:lnTo>
                    <a:pt x="639997" y="736133"/>
                  </a:lnTo>
                  <a:lnTo>
                    <a:pt x="640383" y="735121"/>
                  </a:lnTo>
                  <a:lnTo>
                    <a:pt x="645650" y="735487"/>
                  </a:lnTo>
                  <a:lnTo>
                    <a:pt x="650987" y="735478"/>
                  </a:lnTo>
                  <a:lnTo>
                    <a:pt x="657424" y="736731"/>
                  </a:lnTo>
                  <a:lnTo>
                    <a:pt x="659089" y="740402"/>
                  </a:lnTo>
                  <a:lnTo>
                    <a:pt x="658834" y="741681"/>
                  </a:lnTo>
                  <a:lnTo>
                    <a:pt x="658621" y="742747"/>
                  </a:lnTo>
                  <a:lnTo>
                    <a:pt x="658455" y="743575"/>
                  </a:lnTo>
                  <a:lnTo>
                    <a:pt x="655059" y="745763"/>
                  </a:lnTo>
                  <a:close/>
                </a:path>
                <a:path w="4151629" h="1948180">
                  <a:moveTo>
                    <a:pt x="27529" y="542503"/>
                  </a:moveTo>
                  <a:lnTo>
                    <a:pt x="27398" y="542465"/>
                  </a:lnTo>
                  <a:lnTo>
                    <a:pt x="27702" y="537411"/>
                  </a:lnTo>
                  <a:lnTo>
                    <a:pt x="27903" y="537470"/>
                  </a:lnTo>
                  <a:lnTo>
                    <a:pt x="33195" y="537257"/>
                  </a:lnTo>
                  <a:lnTo>
                    <a:pt x="38501" y="537401"/>
                  </a:lnTo>
                  <a:lnTo>
                    <a:pt x="43805" y="537482"/>
                  </a:lnTo>
                  <a:lnTo>
                    <a:pt x="43352" y="544231"/>
                  </a:lnTo>
                  <a:lnTo>
                    <a:pt x="32776" y="543271"/>
                  </a:lnTo>
                  <a:lnTo>
                    <a:pt x="27529" y="542503"/>
                  </a:lnTo>
                  <a:close/>
                </a:path>
                <a:path w="4151629" h="1948180">
                  <a:moveTo>
                    <a:pt x="207155" y="608850"/>
                  </a:moveTo>
                  <a:lnTo>
                    <a:pt x="204780" y="603880"/>
                  </a:lnTo>
                  <a:lnTo>
                    <a:pt x="203540" y="597985"/>
                  </a:lnTo>
                  <a:lnTo>
                    <a:pt x="206817" y="593864"/>
                  </a:lnTo>
                  <a:lnTo>
                    <a:pt x="218665" y="604085"/>
                  </a:lnTo>
                  <a:lnTo>
                    <a:pt x="217405" y="605422"/>
                  </a:lnTo>
                  <a:lnTo>
                    <a:pt x="216477" y="607326"/>
                  </a:lnTo>
                  <a:lnTo>
                    <a:pt x="216266" y="607759"/>
                  </a:lnTo>
                  <a:lnTo>
                    <a:pt x="207155" y="608850"/>
                  </a:lnTo>
                  <a:close/>
                </a:path>
                <a:path w="4151629" h="1948180">
                  <a:moveTo>
                    <a:pt x="1133094" y="861119"/>
                  </a:moveTo>
                  <a:lnTo>
                    <a:pt x="1125161" y="858782"/>
                  </a:lnTo>
                  <a:lnTo>
                    <a:pt x="1129512" y="859153"/>
                  </a:lnTo>
                  <a:lnTo>
                    <a:pt x="1133094" y="861119"/>
                  </a:lnTo>
                  <a:close/>
                </a:path>
                <a:path w="4151629" h="1948180">
                  <a:moveTo>
                    <a:pt x="1134452" y="868499"/>
                  </a:moveTo>
                  <a:lnTo>
                    <a:pt x="1121733" y="864752"/>
                  </a:lnTo>
                  <a:lnTo>
                    <a:pt x="1122963" y="862866"/>
                  </a:lnTo>
                  <a:lnTo>
                    <a:pt x="1124601" y="858617"/>
                  </a:lnTo>
                  <a:lnTo>
                    <a:pt x="1136815" y="862215"/>
                  </a:lnTo>
                  <a:lnTo>
                    <a:pt x="1134452" y="868499"/>
                  </a:lnTo>
                  <a:close/>
                </a:path>
                <a:path w="4151629" h="1948180">
                  <a:moveTo>
                    <a:pt x="685208" y="78243"/>
                  </a:moveTo>
                  <a:lnTo>
                    <a:pt x="670127" y="72758"/>
                  </a:lnTo>
                  <a:lnTo>
                    <a:pt x="670132" y="68170"/>
                  </a:lnTo>
                  <a:lnTo>
                    <a:pt x="670280" y="68213"/>
                  </a:lnTo>
                  <a:lnTo>
                    <a:pt x="673673" y="67243"/>
                  </a:lnTo>
                  <a:lnTo>
                    <a:pt x="677888" y="64615"/>
                  </a:lnTo>
                  <a:lnTo>
                    <a:pt x="682730" y="66635"/>
                  </a:lnTo>
                  <a:lnTo>
                    <a:pt x="683066" y="71980"/>
                  </a:lnTo>
                  <a:lnTo>
                    <a:pt x="685208" y="78243"/>
                  </a:lnTo>
                  <a:close/>
                </a:path>
                <a:path w="4151629" h="1948180">
                  <a:moveTo>
                    <a:pt x="4133963" y="1568604"/>
                  </a:moveTo>
                  <a:lnTo>
                    <a:pt x="4132754" y="1564635"/>
                  </a:lnTo>
                  <a:lnTo>
                    <a:pt x="4136247" y="1559701"/>
                  </a:lnTo>
                  <a:lnTo>
                    <a:pt x="4140358" y="1557049"/>
                  </a:lnTo>
                  <a:lnTo>
                    <a:pt x="4145328" y="1557655"/>
                  </a:lnTo>
                  <a:lnTo>
                    <a:pt x="4151396" y="1562493"/>
                  </a:lnTo>
                  <a:lnTo>
                    <a:pt x="4133963" y="1568604"/>
                  </a:lnTo>
                  <a:close/>
                </a:path>
                <a:path w="4151629" h="1948180">
                  <a:moveTo>
                    <a:pt x="77138" y="562444"/>
                  </a:moveTo>
                  <a:lnTo>
                    <a:pt x="66331" y="553354"/>
                  </a:lnTo>
                  <a:lnTo>
                    <a:pt x="66919" y="549809"/>
                  </a:lnTo>
                  <a:lnTo>
                    <a:pt x="70663" y="549486"/>
                  </a:lnTo>
                  <a:lnTo>
                    <a:pt x="76175" y="547523"/>
                  </a:lnTo>
                  <a:lnTo>
                    <a:pt x="80171" y="551831"/>
                  </a:lnTo>
                  <a:lnTo>
                    <a:pt x="79904" y="556947"/>
                  </a:lnTo>
                  <a:lnTo>
                    <a:pt x="80780" y="561001"/>
                  </a:lnTo>
                  <a:lnTo>
                    <a:pt x="77138" y="562444"/>
                  </a:lnTo>
                  <a:close/>
                </a:path>
                <a:path w="4151629" h="1948180">
                  <a:moveTo>
                    <a:pt x="2182420" y="1054431"/>
                  </a:moveTo>
                  <a:lnTo>
                    <a:pt x="2179725" y="1047196"/>
                  </a:lnTo>
                  <a:lnTo>
                    <a:pt x="2192285" y="1044207"/>
                  </a:lnTo>
                  <a:lnTo>
                    <a:pt x="2194248" y="1049676"/>
                  </a:lnTo>
                  <a:lnTo>
                    <a:pt x="2182420" y="1054431"/>
                  </a:lnTo>
                  <a:close/>
                </a:path>
                <a:path w="4151629" h="1948180">
                  <a:moveTo>
                    <a:pt x="1382462" y="932553"/>
                  </a:moveTo>
                  <a:lnTo>
                    <a:pt x="1382658" y="929191"/>
                  </a:lnTo>
                  <a:lnTo>
                    <a:pt x="1382597" y="927366"/>
                  </a:lnTo>
                  <a:lnTo>
                    <a:pt x="1397048" y="927278"/>
                  </a:lnTo>
                  <a:lnTo>
                    <a:pt x="1396834" y="934106"/>
                  </a:lnTo>
                  <a:lnTo>
                    <a:pt x="1392149" y="933685"/>
                  </a:lnTo>
                  <a:lnTo>
                    <a:pt x="1387445" y="933382"/>
                  </a:lnTo>
                  <a:lnTo>
                    <a:pt x="1382462" y="932553"/>
                  </a:lnTo>
                  <a:close/>
                </a:path>
                <a:path w="4151629" h="1948180">
                  <a:moveTo>
                    <a:pt x="288798" y="915347"/>
                  </a:moveTo>
                  <a:lnTo>
                    <a:pt x="285936" y="905967"/>
                  </a:lnTo>
                  <a:lnTo>
                    <a:pt x="293899" y="903803"/>
                  </a:lnTo>
                  <a:lnTo>
                    <a:pt x="294516" y="906460"/>
                  </a:lnTo>
                  <a:lnTo>
                    <a:pt x="295922" y="909273"/>
                  </a:lnTo>
                  <a:lnTo>
                    <a:pt x="295439" y="911714"/>
                  </a:lnTo>
                  <a:lnTo>
                    <a:pt x="295169" y="913077"/>
                  </a:lnTo>
                  <a:lnTo>
                    <a:pt x="291766" y="913820"/>
                  </a:lnTo>
                  <a:lnTo>
                    <a:pt x="288798" y="915347"/>
                  </a:lnTo>
                  <a:close/>
                </a:path>
                <a:path w="4151629" h="1948180">
                  <a:moveTo>
                    <a:pt x="247868" y="684767"/>
                  </a:moveTo>
                  <a:lnTo>
                    <a:pt x="244655" y="681045"/>
                  </a:lnTo>
                  <a:lnTo>
                    <a:pt x="241196" y="677487"/>
                  </a:lnTo>
                  <a:lnTo>
                    <a:pt x="238013" y="672758"/>
                  </a:lnTo>
                  <a:lnTo>
                    <a:pt x="240742" y="669937"/>
                  </a:lnTo>
                  <a:lnTo>
                    <a:pt x="241999" y="668106"/>
                  </a:lnTo>
                  <a:lnTo>
                    <a:pt x="252426" y="681353"/>
                  </a:lnTo>
                  <a:lnTo>
                    <a:pt x="247868" y="684767"/>
                  </a:lnTo>
                  <a:close/>
                </a:path>
                <a:path w="4151629" h="1948180">
                  <a:moveTo>
                    <a:pt x="477957" y="693530"/>
                  </a:moveTo>
                  <a:lnTo>
                    <a:pt x="475129" y="692001"/>
                  </a:lnTo>
                  <a:lnTo>
                    <a:pt x="474103" y="680670"/>
                  </a:lnTo>
                  <a:lnTo>
                    <a:pt x="488848" y="689384"/>
                  </a:lnTo>
                  <a:lnTo>
                    <a:pt x="477957" y="693530"/>
                  </a:lnTo>
                  <a:close/>
                </a:path>
                <a:path w="4151629" h="1948180">
                  <a:moveTo>
                    <a:pt x="1236806" y="896436"/>
                  </a:moveTo>
                  <a:lnTo>
                    <a:pt x="1224973" y="892133"/>
                  </a:lnTo>
                  <a:lnTo>
                    <a:pt x="1225308" y="890810"/>
                  </a:lnTo>
                  <a:lnTo>
                    <a:pt x="1226109" y="887653"/>
                  </a:lnTo>
                  <a:lnTo>
                    <a:pt x="1230049" y="888451"/>
                  </a:lnTo>
                  <a:lnTo>
                    <a:pt x="1234030" y="889130"/>
                  </a:lnTo>
                  <a:lnTo>
                    <a:pt x="1238127" y="890337"/>
                  </a:lnTo>
                  <a:lnTo>
                    <a:pt x="1237224" y="894137"/>
                  </a:lnTo>
                  <a:lnTo>
                    <a:pt x="1236944" y="895659"/>
                  </a:lnTo>
                  <a:lnTo>
                    <a:pt x="1236806" y="896436"/>
                  </a:lnTo>
                  <a:close/>
                </a:path>
                <a:path w="4151629" h="1948180">
                  <a:moveTo>
                    <a:pt x="968489" y="626465"/>
                  </a:moveTo>
                  <a:lnTo>
                    <a:pt x="953481" y="621007"/>
                  </a:lnTo>
                  <a:lnTo>
                    <a:pt x="955622" y="616335"/>
                  </a:lnTo>
                  <a:lnTo>
                    <a:pt x="969792" y="623108"/>
                  </a:lnTo>
                  <a:lnTo>
                    <a:pt x="969358" y="624227"/>
                  </a:lnTo>
                  <a:lnTo>
                    <a:pt x="968850" y="625535"/>
                  </a:lnTo>
                  <a:lnTo>
                    <a:pt x="968489" y="626465"/>
                  </a:lnTo>
                  <a:close/>
                </a:path>
                <a:path w="4151629" h="1948180">
                  <a:moveTo>
                    <a:pt x="536329" y="799888"/>
                  </a:moveTo>
                  <a:lnTo>
                    <a:pt x="526437" y="796974"/>
                  </a:lnTo>
                  <a:lnTo>
                    <a:pt x="526888" y="793065"/>
                  </a:lnTo>
                  <a:lnTo>
                    <a:pt x="537116" y="791687"/>
                  </a:lnTo>
                  <a:lnTo>
                    <a:pt x="536329" y="799888"/>
                  </a:lnTo>
                  <a:close/>
                </a:path>
                <a:path w="4151629" h="1948180">
                  <a:moveTo>
                    <a:pt x="1372549" y="354058"/>
                  </a:moveTo>
                  <a:lnTo>
                    <a:pt x="1369646" y="348994"/>
                  </a:lnTo>
                  <a:lnTo>
                    <a:pt x="1371662" y="348195"/>
                  </a:lnTo>
                  <a:lnTo>
                    <a:pt x="1375717" y="346645"/>
                  </a:lnTo>
                  <a:lnTo>
                    <a:pt x="1378430" y="350792"/>
                  </a:lnTo>
                  <a:lnTo>
                    <a:pt x="1372549" y="354058"/>
                  </a:lnTo>
                  <a:close/>
                </a:path>
                <a:path w="4151629" h="1948180">
                  <a:moveTo>
                    <a:pt x="247772" y="622954"/>
                  </a:moveTo>
                  <a:lnTo>
                    <a:pt x="236665" y="609028"/>
                  </a:lnTo>
                  <a:lnTo>
                    <a:pt x="250929" y="609645"/>
                  </a:lnTo>
                  <a:lnTo>
                    <a:pt x="247772" y="622954"/>
                  </a:lnTo>
                  <a:close/>
                </a:path>
                <a:path w="4151629" h="1948180">
                  <a:moveTo>
                    <a:pt x="3757729" y="1490272"/>
                  </a:moveTo>
                  <a:lnTo>
                    <a:pt x="3758234" y="1477461"/>
                  </a:lnTo>
                  <a:lnTo>
                    <a:pt x="3772737" y="1482279"/>
                  </a:lnTo>
                  <a:lnTo>
                    <a:pt x="3757729" y="1490272"/>
                  </a:lnTo>
                  <a:close/>
                </a:path>
                <a:path w="4151629" h="1948180">
                  <a:moveTo>
                    <a:pt x="416089" y="681847"/>
                  </a:moveTo>
                  <a:lnTo>
                    <a:pt x="403988" y="676446"/>
                  </a:lnTo>
                  <a:lnTo>
                    <a:pt x="418251" y="664971"/>
                  </a:lnTo>
                  <a:lnTo>
                    <a:pt x="416089" y="681847"/>
                  </a:lnTo>
                  <a:close/>
                </a:path>
                <a:path w="4151629" h="1948180">
                  <a:moveTo>
                    <a:pt x="427028" y="674825"/>
                  </a:moveTo>
                  <a:lnTo>
                    <a:pt x="425595" y="669805"/>
                  </a:lnTo>
                  <a:lnTo>
                    <a:pt x="441347" y="665567"/>
                  </a:lnTo>
                  <a:lnTo>
                    <a:pt x="442696" y="670255"/>
                  </a:lnTo>
                  <a:lnTo>
                    <a:pt x="427028" y="674825"/>
                  </a:lnTo>
                  <a:close/>
                </a:path>
                <a:path w="4151629" h="1948180">
                  <a:moveTo>
                    <a:pt x="746909" y="780531"/>
                  </a:moveTo>
                  <a:lnTo>
                    <a:pt x="745100" y="765643"/>
                  </a:lnTo>
                  <a:lnTo>
                    <a:pt x="750128" y="764620"/>
                  </a:lnTo>
                  <a:lnTo>
                    <a:pt x="754015" y="779343"/>
                  </a:lnTo>
                  <a:lnTo>
                    <a:pt x="746909" y="780531"/>
                  </a:lnTo>
                  <a:close/>
                </a:path>
                <a:path w="4151629" h="1948180">
                  <a:moveTo>
                    <a:pt x="158640" y="394569"/>
                  </a:moveTo>
                  <a:lnTo>
                    <a:pt x="159781" y="389006"/>
                  </a:lnTo>
                  <a:lnTo>
                    <a:pt x="174744" y="392114"/>
                  </a:lnTo>
                  <a:lnTo>
                    <a:pt x="174042" y="396660"/>
                  </a:lnTo>
                  <a:lnTo>
                    <a:pt x="158640" y="394569"/>
                  </a:lnTo>
                  <a:close/>
                </a:path>
                <a:path w="4151629" h="1948180">
                  <a:moveTo>
                    <a:pt x="229478" y="699700"/>
                  </a:moveTo>
                  <a:lnTo>
                    <a:pt x="227726" y="696540"/>
                  </a:lnTo>
                  <a:lnTo>
                    <a:pt x="225541" y="693502"/>
                  </a:lnTo>
                  <a:lnTo>
                    <a:pt x="224385" y="689425"/>
                  </a:lnTo>
                  <a:lnTo>
                    <a:pt x="228791" y="687430"/>
                  </a:lnTo>
                  <a:lnTo>
                    <a:pt x="231076" y="686035"/>
                  </a:lnTo>
                  <a:lnTo>
                    <a:pt x="234562" y="697378"/>
                  </a:lnTo>
                  <a:lnTo>
                    <a:pt x="229478" y="699700"/>
                  </a:lnTo>
                  <a:close/>
                </a:path>
                <a:path w="4151629" h="1948180">
                  <a:moveTo>
                    <a:pt x="235808" y="707162"/>
                  </a:moveTo>
                  <a:lnTo>
                    <a:pt x="234157" y="704629"/>
                  </a:lnTo>
                  <a:lnTo>
                    <a:pt x="231790" y="702466"/>
                  </a:lnTo>
                  <a:lnTo>
                    <a:pt x="237179" y="700426"/>
                  </a:lnTo>
                  <a:lnTo>
                    <a:pt x="239245" y="699160"/>
                  </a:lnTo>
                  <a:lnTo>
                    <a:pt x="242148" y="699076"/>
                  </a:lnTo>
                  <a:lnTo>
                    <a:pt x="243029" y="701818"/>
                  </a:lnTo>
                  <a:lnTo>
                    <a:pt x="243873" y="703299"/>
                  </a:lnTo>
                  <a:lnTo>
                    <a:pt x="241571" y="704598"/>
                  </a:lnTo>
                  <a:lnTo>
                    <a:pt x="239380" y="706459"/>
                  </a:lnTo>
                  <a:lnTo>
                    <a:pt x="235808" y="707162"/>
                  </a:lnTo>
                  <a:close/>
                </a:path>
                <a:path w="4151629" h="1948180">
                  <a:moveTo>
                    <a:pt x="497083" y="924815"/>
                  </a:moveTo>
                  <a:lnTo>
                    <a:pt x="497623" y="919735"/>
                  </a:lnTo>
                  <a:lnTo>
                    <a:pt x="510546" y="920592"/>
                  </a:lnTo>
                  <a:lnTo>
                    <a:pt x="509820" y="926334"/>
                  </a:lnTo>
                  <a:lnTo>
                    <a:pt x="497083" y="924815"/>
                  </a:lnTo>
                  <a:close/>
                </a:path>
                <a:path w="4151629" h="1948180">
                  <a:moveTo>
                    <a:pt x="842255" y="800884"/>
                  </a:moveTo>
                  <a:lnTo>
                    <a:pt x="834811" y="790130"/>
                  </a:lnTo>
                  <a:lnTo>
                    <a:pt x="850528" y="788214"/>
                  </a:lnTo>
                  <a:lnTo>
                    <a:pt x="851271" y="792394"/>
                  </a:lnTo>
                  <a:lnTo>
                    <a:pt x="846774" y="796811"/>
                  </a:lnTo>
                  <a:lnTo>
                    <a:pt x="842255" y="800884"/>
                  </a:lnTo>
                  <a:close/>
                </a:path>
                <a:path w="4151629" h="1948180">
                  <a:moveTo>
                    <a:pt x="1070964" y="857191"/>
                  </a:moveTo>
                  <a:lnTo>
                    <a:pt x="1065014" y="850763"/>
                  </a:lnTo>
                  <a:lnTo>
                    <a:pt x="1088054" y="853282"/>
                  </a:lnTo>
                  <a:lnTo>
                    <a:pt x="1087643" y="856823"/>
                  </a:lnTo>
                  <a:lnTo>
                    <a:pt x="1082356" y="857528"/>
                  </a:lnTo>
                  <a:lnTo>
                    <a:pt x="1076770" y="858548"/>
                  </a:lnTo>
                  <a:lnTo>
                    <a:pt x="1070964" y="857191"/>
                  </a:lnTo>
                  <a:close/>
                </a:path>
                <a:path w="4151629" h="1948180">
                  <a:moveTo>
                    <a:pt x="3805903" y="1841348"/>
                  </a:moveTo>
                  <a:lnTo>
                    <a:pt x="3794474" y="1830823"/>
                  </a:lnTo>
                  <a:lnTo>
                    <a:pt x="3806203" y="1826988"/>
                  </a:lnTo>
                  <a:lnTo>
                    <a:pt x="3805903" y="1841348"/>
                  </a:lnTo>
                  <a:close/>
                </a:path>
                <a:path w="4151629" h="1948180">
                  <a:moveTo>
                    <a:pt x="2501486" y="1226517"/>
                  </a:moveTo>
                  <a:lnTo>
                    <a:pt x="2498694" y="1222859"/>
                  </a:lnTo>
                  <a:lnTo>
                    <a:pt x="2497573" y="1215911"/>
                  </a:lnTo>
                  <a:lnTo>
                    <a:pt x="2513216" y="1225085"/>
                  </a:lnTo>
                  <a:lnTo>
                    <a:pt x="2506232" y="1227166"/>
                  </a:lnTo>
                  <a:lnTo>
                    <a:pt x="2501486" y="1226517"/>
                  </a:lnTo>
                  <a:close/>
                </a:path>
                <a:path w="4151629" h="1948180">
                  <a:moveTo>
                    <a:pt x="1163900" y="876196"/>
                  </a:moveTo>
                  <a:lnTo>
                    <a:pt x="1159939" y="875029"/>
                  </a:lnTo>
                  <a:lnTo>
                    <a:pt x="1158333" y="872453"/>
                  </a:lnTo>
                  <a:lnTo>
                    <a:pt x="1155125" y="869388"/>
                  </a:lnTo>
                  <a:lnTo>
                    <a:pt x="1159576" y="867964"/>
                  </a:lnTo>
                  <a:lnTo>
                    <a:pt x="1162687" y="865880"/>
                  </a:lnTo>
                  <a:lnTo>
                    <a:pt x="1166411" y="867526"/>
                  </a:lnTo>
                  <a:lnTo>
                    <a:pt x="1167064" y="871169"/>
                  </a:lnTo>
                  <a:lnTo>
                    <a:pt x="1168260" y="873586"/>
                  </a:lnTo>
                  <a:lnTo>
                    <a:pt x="1166197" y="874397"/>
                  </a:lnTo>
                  <a:lnTo>
                    <a:pt x="1163900" y="876196"/>
                  </a:lnTo>
                  <a:close/>
                </a:path>
                <a:path w="4151629" h="1948180">
                  <a:moveTo>
                    <a:pt x="141953" y="387014"/>
                  </a:moveTo>
                  <a:lnTo>
                    <a:pt x="128233" y="382024"/>
                  </a:lnTo>
                  <a:lnTo>
                    <a:pt x="134094" y="377340"/>
                  </a:lnTo>
                  <a:lnTo>
                    <a:pt x="137477" y="376299"/>
                  </a:lnTo>
                  <a:lnTo>
                    <a:pt x="139668" y="379367"/>
                  </a:lnTo>
                  <a:lnTo>
                    <a:pt x="141953" y="387014"/>
                  </a:lnTo>
                  <a:close/>
                </a:path>
                <a:path w="4151629" h="1948180">
                  <a:moveTo>
                    <a:pt x="2527585" y="1234857"/>
                  </a:moveTo>
                  <a:lnTo>
                    <a:pt x="2522623" y="1226671"/>
                  </a:lnTo>
                  <a:lnTo>
                    <a:pt x="2525919" y="1225536"/>
                  </a:lnTo>
                  <a:lnTo>
                    <a:pt x="2528745" y="1223650"/>
                  </a:lnTo>
                  <a:lnTo>
                    <a:pt x="2531813" y="1225644"/>
                  </a:lnTo>
                  <a:lnTo>
                    <a:pt x="2534010" y="1228790"/>
                  </a:lnTo>
                  <a:lnTo>
                    <a:pt x="2533302" y="1232392"/>
                  </a:lnTo>
                  <a:lnTo>
                    <a:pt x="2529732" y="1233484"/>
                  </a:lnTo>
                  <a:lnTo>
                    <a:pt x="2527585" y="1234857"/>
                  </a:lnTo>
                  <a:close/>
                </a:path>
                <a:path w="4151629" h="1948180">
                  <a:moveTo>
                    <a:pt x="299597" y="391685"/>
                  </a:moveTo>
                  <a:lnTo>
                    <a:pt x="298754" y="386040"/>
                  </a:lnTo>
                  <a:lnTo>
                    <a:pt x="310208" y="384368"/>
                  </a:lnTo>
                  <a:lnTo>
                    <a:pt x="310400" y="386139"/>
                  </a:lnTo>
                  <a:lnTo>
                    <a:pt x="310997" y="389382"/>
                  </a:lnTo>
                  <a:lnTo>
                    <a:pt x="307086" y="390459"/>
                  </a:lnTo>
                  <a:lnTo>
                    <a:pt x="303326" y="391016"/>
                  </a:lnTo>
                  <a:lnTo>
                    <a:pt x="299597" y="391685"/>
                  </a:lnTo>
                  <a:close/>
                </a:path>
                <a:path w="4151629" h="1948180">
                  <a:moveTo>
                    <a:pt x="581443" y="714507"/>
                  </a:moveTo>
                  <a:lnTo>
                    <a:pt x="574738" y="712531"/>
                  </a:lnTo>
                  <a:lnTo>
                    <a:pt x="578473" y="713348"/>
                  </a:lnTo>
                  <a:lnTo>
                    <a:pt x="581443" y="714507"/>
                  </a:lnTo>
                  <a:close/>
                </a:path>
                <a:path w="4151629" h="1948180">
                  <a:moveTo>
                    <a:pt x="581469" y="719836"/>
                  </a:moveTo>
                  <a:lnTo>
                    <a:pt x="569726" y="715567"/>
                  </a:lnTo>
                  <a:lnTo>
                    <a:pt x="570038" y="714631"/>
                  </a:lnTo>
                  <a:lnTo>
                    <a:pt x="571097" y="711459"/>
                  </a:lnTo>
                  <a:lnTo>
                    <a:pt x="582437" y="714799"/>
                  </a:lnTo>
                  <a:lnTo>
                    <a:pt x="581769" y="717643"/>
                  </a:lnTo>
                  <a:lnTo>
                    <a:pt x="581671" y="718058"/>
                  </a:lnTo>
                  <a:lnTo>
                    <a:pt x="581469" y="719836"/>
                  </a:lnTo>
                  <a:close/>
                </a:path>
                <a:path w="4151629" h="1948180">
                  <a:moveTo>
                    <a:pt x="651418" y="810668"/>
                  </a:moveTo>
                  <a:lnTo>
                    <a:pt x="640501" y="802988"/>
                  </a:lnTo>
                  <a:lnTo>
                    <a:pt x="643734" y="798480"/>
                  </a:lnTo>
                  <a:lnTo>
                    <a:pt x="654063" y="806983"/>
                  </a:lnTo>
                  <a:lnTo>
                    <a:pt x="651418" y="810668"/>
                  </a:lnTo>
                  <a:close/>
                </a:path>
                <a:path w="4151629" h="1948180">
                  <a:moveTo>
                    <a:pt x="707679" y="574949"/>
                  </a:moveTo>
                  <a:lnTo>
                    <a:pt x="706052" y="568709"/>
                  </a:lnTo>
                  <a:lnTo>
                    <a:pt x="716787" y="566322"/>
                  </a:lnTo>
                  <a:lnTo>
                    <a:pt x="718157" y="570918"/>
                  </a:lnTo>
                  <a:lnTo>
                    <a:pt x="707679" y="574949"/>
                  </a:lnTo>
                  <a:close/>
                </a:path>
                <a:path w="4151629" h="1948180">
                  <a:moveTo>
                    <a:pt x="1606189" y="1326497"/>
                  </a:moveTo>
                  <a:lnTo>
                    <a:pt x="1604253" y="1323864"/>
                  </a:lnTo>
                  <a:lnTo>
                    <a:pt x="1602242" y="1321278"/>
                  </a:lnTo>
                  <a:lnTo>
                    <a:pt x="1600536" y="1318503"/>
                  </a:lnTo>
                  <a:lnTo>
                    <a:pt x="1600586" y="1318158"/>
                  </a:lnTo>
                  <a:lnTo>
                    <a:pt x="1603332" y="1315771"/>
                  </a:lnTo>
                  <a:lnTo>
                    <a:pt x="1606114" y="1318067"/>
                  </a:lnTo>
                  <a:lnTo>
                    <a:pt x="1608480" y="1320483"/>
                  </a:lnTo>
                  <a:lnTo>
                    <a:pt x="1610902" y="1322832"/>
                  </a:lnTo>
                  <a:lnTo>
                    <a:pt x="1606189" y="1326497"/>
                  </a:lnTo>
                  <a:close/>
                </a:path>
                <a:path w="4151629" h="1948180">
                  <a:moveTo>
                    <a:pt x="901730" y="810920"/>
                  </a:moveTo>
                  <a:lnTo>
                    <a:pt x="902315" y="806011"/>
                  </a:lnTo>
                  <a:lnTo>
                    <a:pt x="915215" y="807317"/>
                  </a:lnTo>
                  <a:lnTo>
                    <a:pt x="914656" y="812310"/>
                  </a:lnTo>
                  <a:lnTo>
                    <a:pt x="901730" y="810920"/>
                  </a:lnTo>
                  <a:close/>
                </a:path>
                <a:path w="4151629" h="1948180">
                  <a:moveTo>
                    <a:pt x="708979" y="825277"/>
                  </a:moveTo>
                  <a:lnTo>
                    <a:pt x="709290" y="819939"/>
                  </a:lnTo>
                  <a:lnTo>
                    <a:pt x="709322" y="819383"/>
                  </a:lnTo>
                  <a:lnTo>
                    <a:pt x="722029" y="819693"/>
                  </a:lnTo>
                  <a:lnTo>
                    <a:pt x="722271" y="823763"/>
                  </a:lnTo>
                  <a:lnTo>
                    <a:pt x="708979" y="825277"/>
                  </a:lnTo>
                  <a:close/>
                </a:path>
                <a:path w="4151629" h="1948180">
                  <a:moveTo>
                    <a:pt x="637702" y="132267"/>
                  </a:moveTo>
                  <a:lnTo>
                    <a:pt x="635145" y="128831"/>
                  </a:lnTo>
                  <a:lnTo>
                    <a:pt x="632540" y="121071"/>
                  </a:lnTo>
                  <a:lnTo>
                    <a:pt x="648750" y="129225"/>
                  </a:lnTo>
                  <a:lnTo>
                    <a:pt x="641730" y="132143"/>
                  </a:lnTo>
                  <a:lnTo>
                    <a:pt x="637702" y="132267"/>
                  </a:lnTo>
                  <a:close/>
                </a:path>
                <a:path w="4151629" h="1948180">
                  <a:moveTo>
                    <a:pt x="410887" y="734624"/>
                  </a:moveTo>
                  <a:lnTo>
                    <a:pt x="410704" y="734570"/>
                  </a:lnTo>
                  <a:lnTo>
                    <a:pt x="410654" y="731126"/>
                  </a:lnTo>
                  <a:lnTo>
                    <a:pt x="410542" y="729255"/>
                  </a:lnTo>
                  <a:lnTo>
                    <a:pt x="422365" y="728581"/>
                  </a:lnTo>
                  <a:lnTo>
                    <a:pt x="422619" y="734350"/>
                  </a:lnTo>
                  <a:lnTo>
                    <a:pt x="418706" y="734521"/>
                  </a:lnTo>
                  <a:lnTo>
                    <a:pt x="414789" y="734767"/>
                  </a:lnTo>
                  <a:lnTo>
                    <a:pt x="410887" y="734624"/>
                  </a:lnTo>
                  <a:close/>
                </a:path>
                <a:path w="4151629" h="1948180">
                  <a:moveTo>
                    <a:pt x="1316521" y="773422"/>
                  </a:moveTo>
                  <a:lnTo>
                    <a:pt x="1313496" y="772276"/>
                  </a:lnTo>
                  <a:lnTo>
                    <a:pt x="1310469" y="771384"/>
                  </a:lnTo>
                  <a:lnTo>
                    <a:pt x="1312527" y="765955"/>
                  </a:lnTo>
                  <a:lnTo>
                    <a:pt x="1312744" y="765382"/>
                  </a:lnTo>
                  <a:lnTo>
                    <a:pt x="1321974" y="768738"/>
                  </a:lnTo>
                  <a:lnTo>
                    <a:pt x="1321182" y="770469"/>
                  </a:lnTo>
                  <a:lnTo>
                    <a:pt x="1320267" y="773724"/>
                  </a:lnTo>
                  <a:lnTo>
                    <a:pt x="1316521" y="773422"/>
                  </a:lnTo>
                  <a:close/>
                </a:path>
                <a:path w="4151629" h="1948180">
                  <a:moveTo>
                    <a:pt x="2396765" y="1445568"/>
                  </a:moveTo>
                  <a:lnTo>
                    <a:pt x="2390465" y="1438087"/>
                  </a:lnTo>
                  <a:lnTo>
                    <a:pt x="2395996" y="1434206"/>
                  </a:lnTo>
                  <a:lnTo>
                    <a:pt x="2400734" y="1443024"/>
                  </a:lnTo>
                  <a:lnTo>
                    <a:pt x="2396765" y="1445568"/>
                  </a:lnTo>
                  <a:close/>
                </a:path>
                <a:path w="4151629" h="1948180">
                  <a:moveTo>
                    <a:pt x="1124841" y="691599"/>
                  </a:moveTo>
                  <a:lnTo>
                    <a:pt x="1122886" y="688269"/>
                  </a:lnTo>
                  <a:lnTo>
                    <a:pt x="1133313" y="681625"/>
                  </a:lnTo>
                  <a:lnTo>
                    <a:pt x="1135638" y="686199"/>
                  </a:lnTo>
                  <a:lnTo>
                    <a:pt x="1124841" y="691599"/>
                  </a:lnTo>
                  <a:close/>
                </a:path>
                <a:path w="4151629" h="1948180">
                  <a:moveTo>
                    <a:pt x="1133724" y="924700"/>
                  </a:moveTo>
                  <a:lnTo>
                    <a:pt x="1134137" y="920479"/>
                  </a:lnTo>
                  <a:lnTo>
                    <a:pt x="1148522" y="921707"/>
                  </a:lnTo>
                  <a:lnTo>
                    <a:pt x="1147949" y="927182"/>
                  </a:lnTo>
                  <a:lnTo>
                    <a:pt x="1133724" y="924700"/>
                  </a:lnTo>
                  <a:close/>
                </a:path>
                <a:path w="4151629" h="1948180">
                  <a:moveTo>
                    <a:pt x="4096348" y="1684568"/>
                  </a:moveTo>
                  <a:lnTo>
                    <a:pt x="4093180" y="1678937"/>
                  </a:lnTo>
                  <a:lnTo>
                    <a:pt x="4096876" y="1676843"/>
                  </a:lnTo>
                  <a:lnTo>
                    <a:pt x="4100498" y="1674583"/>
                  </a:lnTo>
                  <a:lnTo>
                    <a:pt x="4104824" y="1672657"/>
                  </a:lnTo>
                  <a:lnTo>
                    <a:pt x="4106595" y="1675394"/>
                  </a:lnTo>
                  <a:lnTo>
                    <a:pt x="4107708" y="1676707"/>
                  </a:lnTo>
                  <a:lnTo>
                    <a:pt x="4104405" y="1679061"/>
                  </a:lnTo>
                  <a:lnTo>
                    <a:pt x="4096348" y="1684568"/>
                  </a:lnTo>
                  <a:close/>
                </a:path>
                <a:path w="4151629" h="1948180">
                  <a:moveTo>
                    <a:pt x="1371319" y="943812"/>
                  </a:moveTo>
                  <a:lnTo>
                    <a:pt x="1369006" y="941593"/>
                  </a:lnTo>
                  <a:lnTo>
                    <a:pt x="1367658" y="939169"/>
                  </a:lnTo>
                  <a:lnTo>
                    <a:pt x="1366108" y="936950"/>
                  </a:lnTo>
                  <a:lnTo>
                    <a:pt x="1371618" y="933172"/>
                  </a:lnTo>
                  <a:lnTo>
                    <a:pt x="1376333" y="940706"/>
                  </a:lnTo>
                  <a:lnTo>
                    <a:pt x="1373808" y="942017"/>
                  </a:lnTo>
                  <a:lnTo>
                    <a:pt x="1371319" y="943812"/>
                  </a:lnTo>
                  <a:close/>
                </a:path>
                <a:path w="4151629" h="1948180">
                  <a:moveTo>
                    <a:pt x="65164" y="359854"/>
                  </a:moveTo>
                  <a:lnTo>
                    <a:pt x="65131" y="357508"/>
                  </a:lnTo>
                  <a:lnTo>
                    <a:pt x="64128" y="354069"/>
                  </a:lnTo>
                  <a:lnTo>
                    <a:pt x="67481" y="351082"/>
                  </a:lnTo>
                  <a:lnTo>
                    <a:pt x="70844" y="350174"/>
                  </a:lnTo>
                  <a:lnTo>
                    <a:pt x="74555" y="349429"/>
                  </a:lnTo>
                  <a:lnTo>
                    <a:pt x="76944" y="353378"/>
                  </a:lnTo>
                  <a:lnTo>
                    <a:pt x="74586" y="355829"/>
                  </a:lnTo>
                  <a:lnTo>
                    <a:pt x="72043" y="357574"/>
                  </a:lnTo>
                  <a:lnTo>
                    <a:pt x="69638" y="359450"/>
                  </a:lnTo>
                  <a:lnTo>
                    <a:pt x="65164" y="359854"/>
                  </a:lnTo>
                  <a:close/>
                </a:path>
                <a:path w="4151629" h="1948180">
                  <a:moveTo>
                    <a:pt x="441946" y="773831"/>
                  </a:moveTo>
                  <a:lnTo>
                    <a:pt x="429412" y="770139"/>
                  </a:lnTo>
                  <a:lnTo>
                    <a:pt x="429879" y="768783"/>
                  </a:lnTo>
                  <a:lnTo>
                    <a:pt x="430441" y="767149"/>
                  </a:lnTo>
                  <a:lnTo>
                    <a:pt x="431003" y="765509"/>
                  </a:lnTo>
                  <a:lnTo>
                    <a:pt x="443138" y="769923"/>
                  </a:lnTo>
                  <a:lnTo>
                    <a:pt x="441946" y="773831"/>
                  </a:lnTo>
                  <a:close/>
                </a:path>
                <a:path w="4151629" h="1948180">
                  <a:moveTo>
                    <a:pt x="2797377" y="1278482"/>
                  </a:moveTo>
                  <a:lnTo>
                    <a:pt x="2796426" y="1273907"/>
                  </a:lnTo>
                  <a:lnTo>
                    <a:pt x="2806429" y="1271407"/>
                  </a:lnTo>
                  <a:lnTo>
                    <a:pt x="2807584" y="1274940"/>
                  </a:lnTo>
                  <a:lnTo>
                    <a:pt x="2804211" y="1276200"/>
                  </a:lnTo>
                  <a:lnTo>
                    <a:pt x="2797377" y="1278482"/>
                  </a:lnTo>
                  <a:close/>
                </a:path>
                <a:path w="4151629" h="1948180">
                  <a:moveTo>
                    <a:pt x="3843089" y="1678016"/>
                  </a:moveTo>
                  <a:lnTo>
                    <a:pt x="3840908" y="1674884"/>
                  </a:lnTo>
                  <a:lnTo>
                    <a:pt x="3843378" y="1672306"/>
                  </a:lnTo>
                  <a:lnTo>
                    <a:pt x="3845985" y="1670136"/>
                  </a:lnTo>
                  <a:lnTo>
                    <a:pt x="3848520" y="1667902"/>
                  </a:lnTo>
                  <a:lnTo>
                    <a:pt x="3851747" y="1672935"/>
                  </a:lnTo>
                  <a:lnTo>
                    <a:pt x="3848946" y="1674655"/>
                  </a:lnTo>
                  <a:lnTo>
                    <a:pt x="3846178" y="1676436"/>
                  </a:lnTo>
                  <a:lnTo>
                    <a:pt x="3843089" y="1678016"/>
                  </a:lnTo>
                  <a:close/>
                </a:path>
                <a:path w="4151629" h="1948180">
                  <a:moveTo>
                    <a:pt x="678995" y="756233"/>
                  </a:moveTo>
                  <a:lnTo>
                    <a:pt x="676672" y="753415"/>
                  </a:lnTo>
                  <a:lnTo>
                    <a:pt x="677532" y="744385"/>
                  </a:lnTo>
                  <a:lnTo>
                    <a:pt x="688063" y="749621"/>
                  </a:lnTo>
                  <a:lnTo>
                    <a:pt x="687037" y="751353"/>
                  </a:lnTo>
                  <a:lnTo>
                    <a:pt x="686608" y="753192"/>
                  </a:lnTo>
                  <a:lnTo>
                    <a:pt x="678995" y="756233"/>
                  </a:lnTo>
                  <a:close/>
                </a:path>
                <a:path w="4151629" h="1948180">
                  <a:moveTo>
                    <a:pt x="700988" y="808010"/>
                  </a:moveTo>
                  <a:lnTo>
                    <a:pt x="694240" y="800771"/>
                  </a:lnTo>
                  <a:lnTo>
                    <a:pt x="697137" y="797366"/>
                  </a:lnTo>
                  <a:lnTo>
                    <a:pt x="705073" y="802644"/>
                  </a:lnTo>
                  <a:lnTo>
                    <a:pt x="700988" y="808010"/>
                  </a:lnTo>
                  <a:close/>
                </a:path>
                <a:path w="4151629" h="1948180">
                  <a:moveTo>
                    <a:pt x="673354" y="817063"/>
                  </a:moveTo>
                  <a:lnTo>
                    <a:pt x="672777" y="811325"/>
                  </a:lnTo>
                  <a:lnTo>
                    <a:pt x="673063" y="811409"/>
                  </a:lnTo>
                  <a:lnTo>
                    <a:pt x="684046" y="810655"/>
                  </a:lnTo>
                  <a:lnTo>
                    <a:pt x="684582" y="814802"/>
                  </a:lnTo>
                  <a:lnTo>
                    <a:pt x="673354" y="817063"/>
                  </a:lnTo>
                  <a:close/>
                </a:path>
                <a:path w="4151629" h="1948180">
                  <a:moveTo>
                    <a:pt x="3938943" y="1828217"/>
                  </a:moveTo>
                  <a:lnTo>
                    <a:pt x="3939139" y="1823608"/>
                  </a:lnTo>
                  <a:lnTo>
                    <a:pt x="3951416" y="1823817"/>
                  </a:lnTo>
                  <a:lnTo>
                    <a:pt x="3951218" y="1829546"/>
                  </a:lnTo>
                  <a:lnTo>
                    <a:pt x="3938943" y="1828217"/>
                  </a:lnTo>
                  <a:close/>
                </a:path>
                <a:path w="4151629" h="1948180">
                  <a:moveTo>
                    <a:pt x="2890936" y="1296205"/>
                  </a:moveTo>
                  <a:lnTo>
                    <a:pt x="2889686" y="1292436"/>
                  </a:lnTo>
                  <a:lnTo>
                    <a:pt x="2887946" y="1289138"/>
                  </a:lnTo>
                  <a:lnTo>
                    <a:pt x="2890564" y="1286955"/>
                  </a:lnTo>
                  <a:lnTo>
                    <a:pt x="2893393" y="1285559"/>
                  </a:lnTo>
                  <a:lnTo>
                    <a:pt x="2897189" y="1285463"/>
                  </a:lnTo>
                  <a:lnTo>
                    <a:pt x="2898512" y="1288638"/>
                  </a:lnTo>
                  <a:lnTo>
                    <a:pt x="2899797" y="1290362"/>
                  </a:lnTo>
                  <a:lnTo>
                    <a:pt x="2890936" y="1296205"/>
                  </a:lnTo>
                  <a:close/>
                </a:path>
                <a:path w="4151629" h="1948180">
                  <a:moveTo>
                    <a:pt x="1250922" y="895234"/>
                  </a:moveTo>
                  <a:lnTo>
                    <a:pt x="1250437" y="891288"/>
                  </a:lnTo>
                  <a:lnTo>
                    <a:pt x="1250153" y="887474"/>
                  </a:lnTo>
                  <a:lnTo>
                    <a:pt x="1249837" y="883666"/>
                  </a:lnTo>
                  <a:lnTo>
                    <a:pt x="1255071" y="884152"/>
                  </a:lnTo>
                  <a:lnTo>
                    <a:pt x="1254569" y="895264"/>
                  </a:lnTo>
                  <a:lnTo>
                    <a:pt x="1252665" y="895178"/>
                  </a:lnTo>
                  <a:lnTo>
                    <a:pt x="1250922" y="895234"/>
                  </a:lnTo>
                  <a:close/>
                </a:path>
                <a:path w="4151629" h="1948180">
                  <a:moveTo>
                    <a:pt x="378973" y="124464"/>
                  </a:moveTo>
                  <a:lnTo>
                    <a:pt x="380545" y="119063"/>
                  </a:lnTo>
                  <a:lnTo>
                    <a:pt x="393246" y="123682"/>
                  </a:lnTo>
                  <a:lnTo>
                    <a:pt x="392987" y="124803"/>
                  </a:lnTo>
                  <a:lnTo>
                    <a:pt x="392732" y="125922"/>
                  </a:lnTo>
                  <a:lnTo>
                    <a:pt x="392475" y="127044"/>
                  </a:lnTo>
                  <a:lnTo>
                    <a:pt x="378973" y="124464"/>
                  </a:lnTo>
                  <a:close/>
                </a:path>
                <a:path w="4151629" h="1948180">
                  <a:moveTo>
                    <a:pt x="6648" y="533417"/>
                  </a:moveTo>
                  <a:lnTo>
                    <a:pt x="12" y="527322"/>
                  </a:lnTo>
                  <a:lnTo>
                    <a:pt x="0" y="525032"/>
                  </a:lnTo>
                  <a:lnTo>
                    <a:pt x="2002" y="522841"/>
                  </a:lnTo>
                  <a:lnTo>
                    <a:pt x="9732" y="530033"/>
                  </a:lnTo>
                  <a:lnTo>
                    <a:pt x="6648" y="533417"/>
                  </a:lnTo>
                  <a:close/>
                </a:path>
                <a:path w="4151629" h="1948180">
                  <a:moveTo>
                    <a:pt x="2198025" y="1222619"/>
                  </a:moveTo>
                  <a:lnTo>
                    <a:pt x="2193681" y="1221339"/>
                  </a:lnTo>
                  <a:lnTo>
                    <a:pt x="2190829" y="1220220"/>
                  </a:lnTo>
                  <a:lnTo>
                    <a:pt x="2187393" y="1218970"/>
                  </a:lnTo>
                  <a:lnTo>
                    <a:pt x="2190095" y="1213327"/>
                  </a:lnTo>
                  <a:lnTo>
                    <a:pt x="2193280" y="1215193"/>
                  </a:lnTo>
                  <a:lnTo>
                    <a:pt x="2196495" y="1217013"/>
                  </a:lnTo>
                  <a:lnTo>
                    <a:pt x="2199689" y="1219172"/>
                  </a:lnTo>
                  <a:lnTo>
                    <a:pt x="2198243" y="1222166"/>
                  </a:lnTo>
                  <a:lnTo>
                    <a:pt x="2198025" y="1222619"/>
                  </a:lnTo>
                  <a:close/>
                </a:path>
                <a:path w="4151629" h="1948180">
                  <a:moveTo>
                    <a:pt x="488472" y="588807"/>
                  </a:moveTo>
                  <a:lnTo>
                    <a:pt x="486688" y="585504"/>
                  </a:lnTo>
                  <a:lnTo>
                    <a:pt x="497717" y="579472"/>
                  </a:lnTo>
                  <a:lnTo>
                    <a:pt x="499423" y="582633"/>
                  </a:lnTo>
                  <a:lnTo>
                    <a:pt x="488472" y="588807"/>
                  </a:lnTo>
                  <a:close/>
                </a:path>
                <a:path w="4151629" h="1948180">
                  <a:moveTo>
                    <a:pt x="875678" y="806818"/>
                  </a:moveTo>
                  <a:lnTo>
                    <a:pt x="873307" y="805240"/>
                  </a:lnTo>
                  <a:lnTo>
                    <a:pt x="872232" y="803078"/>
                  </a:lnTo>
                  <a:lnTo>
                    <a:pt x="870233" y="800441"/>
                  </a:lnTo>
                  <a:lnTo>
                    <a:pt x="872959" y="799362"/>
                  </a:lnTo>
                  <a:lnTo>
                    <a:pt x="875507" y="797709"/>
                  </a:lnTo>
                  <a:lnTo>
                    <a:pt x="877662" y="799629"/>
                  </a:lnTo>
                  <a:lnTo>
                    <a:pt x="878726" y="801900"/>
                  </a:lnTo>
                  <a:lnTo>
                    <a:pt x="879279" y="804543"/>
                  </a:lnTo>
                  <a:lnTo>
                    <a:pt x="875678" y="806818"/>
                  </a:lnTo>
                  <a:close/>
                </a:path>
                <a:path w="4151629" h="1948180">
                  <a:moveTo>
                    <a:pt x="303008" y="326701"/>
                  </a:moveTo>
                  <a:lnTo>
                    <a:pt x="303315" y="325329"/>
                  </a:lnTo>
                  <a:lnTo>
                    <a:pt x="303429" y="324819"/>
                  </a:lnTo>
                  <a:lnTo>
                    <a:pt x="303589" y="323128"/>
                  </a:lnTo>
                  <a:lnTo>
                    <a:pt x="303821" y="323196"/>
                  </a:lnTo>
                  <a:lnTo>
                    <a:pt x="307210" y="323019"/>
                  </a:lnTo>
                  <a:lnTo>
                    <a:pt x="310611" y="323055"/>
                  </a:lnTo>
                  <a:lnTo>
                    <a:pt x="314009" y="323040"/>
                  </a:lnTo>
                  <a:lnTo>
                    <a:pt x="313383" y="327751"/>
                  </a:lnTo>
                  <a:lnTo>
                    <a:pt x="313314" y="328274"/>
                  </a:lnTo>
                  <a:lnTo>
                    <a:pt x="303008" y="326701"/>
                  </a:lnTo>
                  <a:close/>
                </a:path>
                <a:path w="4151629" h="1948180">
                  <a:moveTo>
                    <a:pt x="682564" y="161412"/>
                  </a:moveTo>
                  <a:lnTo>
                    <a:pt x="680044" y="157040"/>
                  </a:lnTo>
                  <a:lnTo>
                    <a:pt x="687748" y="152774"/>
                  </a:lnTo>
                  <a:lnTo>
                    <a:pt x="688393" y="154025"/>
                  </a:lnTo>
                  <a:lnTo>
                    <a:pt x="689812" y="156171"/>
                  </a:lnTo>
                  <a:lnTo>
                    <a:pt x="687398" y="158262"/>
                  </a:lnTo>
                  <a:lnTo>
                    <a:pt x="684936" y="159786"/>
                  </a:lnTo>
                  <a:lnTo>
                    <a:pt x="682564" y="161412"/>
                  </a:lnTo>
                  <a:close/>
                </a:path>
                <a:path w="4151629" h="1948180">
                  <a:moveTo>
                    <a:pt x="139233" y="580239"/>
                  </a:moveTo>
                  <a:lnTo>
                    <a:pt x="140270" y="577149"/>
                  </a:lnTo>
                  <a:lnTo>
                    <a:pt x="140926" y="575194"/>
                  </a:lnTo>
                  <a:lnTo>
                    <a:pt x="149911" y="577840"/>
                  </a:lnTo>
                  <a:lnTo>
                    <a:pt x="149382" y="579833"/>
                  </a:lnTo>
                  <a:lnTo>
                    <a:pt x="149109" y="581300"/>
                  </a:lnTo>
                  <a:lnTo>
                    <a:pt x="149064" y="581542"/>
                  </a:lnTo>
                  <a:lnTo>
                    <a:pt x="145675" y="581214"/>
                  </a:lnTo>
                  <a:lnTo>
                    <a:pt x="142454" y="580709"/>
                  </a:lnTo>
                  <a:lnTo>
                    <a:pt x="139233" y="580239"/>
                  </a:lnTo>
                  <a:close/>
                </a:path>
                <a:path w="4151629" h="1948180">
                  <a:moveTo>
                    <a:pt x="571682" y="41132"/>
                  </a:moveTo>
                  <a:lnTo>
                    <a:pt x="570665" y="38093"/>
                  </a:lnTo>
                  <a:lnTo>
                    <a:pt x="569310" y="35223"/>
                  </a:lnTo>
                  <a:lnTo>
                    <a:pt x="572101" y="33434"/>
                  </a:lnTo>
                  <a:lnTo>
                    <a:pt x="574491" y="32488"/>
                  </a:lnTo>
                  <a:lnTo>
                    <a:pt x="577384" y="31726"/>
                  </a:lnTo>
                  <a:lnTo>
                    <a:pt x="579448" y="35598"/>
                  </a:lnTo>
                  <a:lnTo>
                    <a:pt x="577271" y="37823"/>
                  </a:lnTo>
                  <a:lnTo>
                    <a:pt x="574889" y="39022"/>
                  </a:lnTo>
                  <a:lnTo>
                    <a:pt x="571682" y="41132"/>
                  </a:lnTo>
                  <a:close/>
                </a:path>
                <a:path w="4151629" h="1948180">
                  <a:moveTo>
                    <a:pt x="421539" y="559061"/>
                  </a:moveTo>
                  <a:lnTo>
                    <a:pt x="413965" y="551868"/>
                  </a:lnTo>
                  <a:lnTo>
                    <a:pt x="416882" y="548399"/>
                  </a:lnTo>
                  <a:lnTo>
                    <a:pt x="425238" y="554521"/>
                  </a:lnTo>
                  <a:lnTo>
                    <a:pt x="421539" y="559061"/>
                  </a:lnTo>
                  <a:close/>
                </a:path>
                <a:path w="4151629" h="1948180">
                  <a:moveTo>
                    <a:pt x="2458090" y="1268355"/>
                  </a:moveTo>
                  <a:lnTo>
                    <a:pt x="2457172" y="1266031"/>
                  </a:lnTo>
                  <a:lnTo>
                    <a:pt x="2455449" y="1263809"/>
                  </a:lnTo>
                  <a:lnTo>
                    <a:pt x="2457924" y="1262583"/>
                  </a:lnTo>
                  <a:lnTo>
                    <a:pt x="2460286" y="1260770"/>
                  </a:lnTo>
                  <a:lnTo>
                    <a:pt x="2462449" y="1262437"/>
                  </a:lnTo>
                  <a:lnTo>
                    <a:pt x="2463231" y="1264649"/>
                  </a:lnTo>
                  <a:lnTo>
                    <a:pt x="2464296" y="1266415"/>
                  </a:lnTo>
                  <a:lnTo>
                    <a:pt x="2462667" y="1267252"/>
                  </a:lnTo>
                  <a:lnTo>
                    <a:pt x="2460856" y="1268874"/>
                  </a:lnTo>
                  <a:lnTo>
                    <a:pt x="2458090" y="1268355"/>
                  </a:lnTo>
                  <a:close/>
                </a:path>
                <a:path w="4151629" h="1948180">
                  <a:moveTo>
                    <a:pt x="2331157" y="1241716"/>
                  </a:moveTo>
                  <a:lnTo>
                    <a:pt x="2329877" y="1231281"/>
                  </a:lnTo>
                  <a:lnTo>
                    <a:pt x="2334988" y="1231294"/>
                  </a:lnTo>
                  <a:lnTo>
                    <a:pt x="2335075" y="1241368"/>
                  </a:lnTo>
                  <a:lnTo>
                    <a:pt x="2331157" y="1241716"/>
                  </a:lnTo>
                  <a:close/>
                </a:path>
                <a:path w="4151629" h="1948180">
                  <a:moveTo>
                    <a:pt x="429722" y="760129"/>
                  </a:moveTo>
                  <a:lnTo>
                    <a:pt x="418719" y="754415"/>
                  </a:lnTo>
                  <a:lnTo>
                    <a:pt x="425976" y="748857"/>
                  </a:lnTo>
                  <a:lnTo>
                    <a:pt x="429722" y="760129"/>
                  </a:lnTo>
                  <a:close/>
                </a:path>
                <a:path w="4151629" h="1948180">
                  <a:moveTo>
                    <a:pt x="1408305" y="788137"/>
                  </a:moveTo>
                  <a:lnTo>
                    <a:pt x="1405162" y="782090"/>
                  </a:lnTo>
                  <a:lnTo>
                    <a:pt x="1415183" y="776576"/>
                  </a:lnTo>
                  <a:lnTo>
                    <a:pt x="1418261" y="782543"/>
                  </a:lnTo>
                  <a:lnTo>
                    <a:pt x="1408305" y="788137"/>
                  </a:lnTo>
                  <a:close/>
                </a:path>
                <a:path w="4151629" h="1948180">
                  <a:moveTo>
                    <a:pt x="471125" y="452341"/>
                  </a:moveTo>
                  <a:lnTo>
                    <a:pt x="470485" y="447858"/>
                  </a:lnTo>
                  <a:lnTo>
                    <a:pt x="481148" y="446237"/>
                  </a:lnTo>
                  <a:lnTo>
                    <a:pt x="482036" y="450927"/>
                  </a:lnTo>
                  <a:lnTo>
                    <a:pt x="471125" y="452341"/>
                  </a:lnTo>
                  <a:close/>
                </a:path>
                <a:path w="4151629" h="1948180">
                  <a:moveTo>
                    <a:pt x="4020259" y="1621686"/>
                  </a:moveTo>
                  <a:lnTo>
                    <a:pt x="4019979" y="1617401"/>
                  </a:lnTo>
                  <a:lnTo>
                    <a:pt x="4030432" y="1616188"/>
                  </a:lnTo>
                  <a:lnTo>
                    <a:pt x="4030643" y="1621454"/>
                  </a:lnTo>
                  <a:lnTo>
                    <a:pt x="4020259" y="1621686"/>
                  </a:lnTo>
                  <a:close/>
                </a:path>
                <a:path w="4151629" h="1948180">
                  <a:moveTo>
                    <a:pt x="1596843" y="1242591"/>
                  </a:moveTo>
                  <a:lnTo>
                    <a:pt x="1587552" y="1236702"/>
                  </a:lnTo>
                  <a:lnTo>
                    <a:pt x="1590564" y="1232758"/>
                  </a:lnTo>
                  <a:lnTo>
                    <a:pt x="1598958" y="1239315"/>
                  </a:lnTo>
                  <a:lnTo>
                    <a:pt x="1596843" y="1242591"/>
                  </a:lnTo>
                  <a:close/>
                </a:path>
                <a:path w="4151629" h="1948180">
                  <a:moveTo>
                    <a:pt x="773066" y="776995"/>
                  </a:moveTo>
                  <a:lnTo>
                    <a:pt x="766749" y="766907"/>
                  </a:lnTo>
                  <a:lnTo>
                    <a:pt x="770784" y="764252"/>
                  </a:lnTo>
                  <a:lnTo>
                    <a:pt x="777454" y="774112"/>
                  </a:lnTo>
                  <a:lnTo>
                    <a:pt x="773066" y="776995"/>
                  </a:lnTo>
                  <a:close/>
                </a:path>
                <a:path w="4151629" h="1948180">
                  <a:moveTo>
                    <a:pt x="1464609" y="952306"/>
                  </a:moveTo>
                  <a:lnTo>
                    <a:pt x="1464607" y="948557"/>
                  </a:lnTo>
                  <a:lnTo>
                    <a:pt x="1476239" y="948483"/>
                  </a:lnTo>
                  <a:lnTo>
                    <a:pt x="1476255" y="952632"/>
                  </a:lnTo>
                  <a:lnTo>
                    <a:pt x="1464609" y="952306"/>
                  </a:lnTo>
                  <a:close/>
                </a:path>
                <a:path w="4151629" h="1948180">
                  <a:moveTo>
                    <a:pt x="622232" y="813674"/>
                  </a:moveTo>
                  <a:lnTo>
                    <a:pt x="609512" y="809047"/>
                  </a:lnTo>
                  <a:lnTo>
                    <a:pt x="610502" y="805621"/>
                  </a:lnTo>
                  <a:lnTo>
                    <a:pt x="624107" y="809629"/>
                  </a:lnTo>
                  <a:lnTo>
                    <a:pt x="622591" y="812900"/>
                  </a:lnTo>
                  <a:lnTo>
                    <a:pt x="622232" y="813674"/>
                  </a:lnTo>
                  <a:close/>
                </a:path>
                <a:path w="4151629" h="1948180">
                  <a:moveTo>
                    <a:pt x="809006" y="842592"/>
                  </a:moveTo>
                  <a:lnTo>
                    <a:pt x="807009" y="840380"/>
                  </a:lnTo>
                  <a:lnTo>
                    <a:pt x="804900" y="838245"/>
                  </a:lnTo>
                  <a:lnTo>
                    <a:pt x="803069" y="835614"/>
                  </a:lnTo>
                  <a:lnTo>
                    <a:pt x="805723" y="833460"/>
                  </a:lnTo>
                  <a:lnTo>
                    <a:pt x="807078" y="832212"/>
                  </a:lnTo>
                  <a:lnTo>
                    <a:pt x="813414" y="840064"/>
                  </a:lnTo>
                  <a:lnTo>
                    <a:pt x="809006" y="842592"/>
                  </a:lnTo>
                  <a:close/>
                </a:path>
                <a:path w="4151629" h="1948180">
                  <a:moveTo>
                    <a:pt x="603612" y="727342"/>
                  </a:moveTo>
                  <a:lnTo>
                    <a:pt x="603977" y="725665"/>
                  </a:lnTo>
                  <a:lnTo>
                    <a:pt x="604342" y="723989"/>
                  </a:lnTo>
                  <a:lnTo>
                    <a:pt x="604709" y="722316"/>
                  </a:lnTo>
                  <a:lnTo>
                    <a:pt x="617744" y="725478"/>
                  </a:lnTo>
                  <a:lnTo>
                    <a:pt x="617400" y="727034"/>
                  </a:lnTo>
                  <a:lnTo>
                    <a:pt x="617055" y="728593"/>
                  </a:lnTo>
                  <a:lnTo>
                    <a:pt x="616711" y="730151"/>
                  </a:lnTo>
                  <a:lnTo>
                    <a:pt x="603612" y="727342"/>
                  </a:lnTo>
                  <a:close/>
                </a:path>
                <a:path w="4151629" h="1948180">
                  <a:moveTo>
                    <a:pt x="222515" y="740663"/>
                  </a:moveTo>
                  <a:lnTo>
                    <a:pt x="219572" y="739796"/>
                  </a:lnTo>
                  <a:lnTo>
                    <a:pt x="217976" y="736240"/>
                  </a:lnTo>
                  <a:lnTo>
                    <a:pt x="219696" y="733890"/>
                  </a:lnTo>
                  <a:lnTo>
                    <a:pt x="222178" y="732117"/>
                  </a:lnTo>
                  <a:lnTo>
                    <a:pt x="225251" y="732436"/>
                  </a:lnTo>
                  <a:lnTo>
                    <a:pt x="226244" y="735573"/>
                  </a:lnTo>
                  <a:lnTo>
                    <a:pt x="228160" y="738622"/>
                  </a:lnTo>
                  <a:lnTo>
                    <a:pt x="224765" y="739437"/>
                  </a:lnTo>
                  <a:lnTo>
                    <a:pt x="222515" y="740663"/>
                  </a:lnTo>
                  <a:close/>
                </a:path>
                <a:path w="4151629" h="1948180">
                  <a:moveTo>
                    <a:pt x="424720" y="138791"/>
                  </a:moveTo>
                  <a:lnTo>
                    <a:pt x="414984" y="131163"/>
                  </a:lnTo>
                  <a:lnTo>
                    <a:pt x="417670" y="127452"/>
                  </a:lnTo>
                  <a:lnTo>
                    <a:pt x="428639" y="134616"/>
                  </a:lnTo>
                  <a:lnTo>
                    <a:pt x="424720" y="138791"/>
                  </a:lnTo>
                  <a:close/>
                </a:path>
                <a:path w="4151629" h="1948180">
                  <a:moveTo>
                    <a:pt x="314949" y="526893"/>
                  </a:moveTo>
                  <a:lnTo>
                    <a:pt x="314569" y="522534"/>
                  </a:lnTo>
                  <a:lnTo>
                    <a:pt x="325792" y="521025"/>
                  </a:lnTo>
                  <a:lnTo>
                    <a:pt x="325899" y="526627"/>
                  </a:lnTo>
                  <a:lnTo>
                    <a:pt x="314949" y="526893"/>
                  </a:lnTo>
                  <a:close/>
                </a:path>
                <a:path w="4151629" h="1948180">
                  <a:moveTo>
                    <a:pt x="459390" y="149614"/>
                  </a:moveTo>
                  <a:lnTo>
                    <a:pt x="446369" y="144880"/>
                  </a:lnTo>
                  <a:lnTo>
                    <a:pt x="454511" y="140084"/>
                  </a:lnTo>
                  <a:lnTo>
                    <a:pt x="459390" y="149614"/>
                  </a:lnTo>
                  <a:close/>
                </a:path>
                <a:path w="4151629" h="1948180">
                  <a:moveTo>
                    <a:pt x="2753089" y="1582398"/>
                  </a:moveTo>
                  <a:lnTo>
                    <a:pt x="2751416" y="1580210"/>
                  </a:lnTo>
                  <a:lnTo>
                    <a:pt x="2749604" y="1578102"/>
                  </a:lnTo>
                  <a:lnTo>
                    <a:pt x="2748124" y="1575468"/>
                  </a:lnTo>
                  <a:lnTo>
                    <a:pt x="2750810" y="1573598"/>
                  </a:lnTo>
                  <a:lnTo>
                    <a:pt x="2753048" y="1571772"/>
                  </a:lnTo>
                  <a:lnTo>
                    <a:pt x="2754628" y="1574722"/>
                  </a:lnTo>
                  <a:lnTo>
                    <a:pt x="2756280" y="1576575"/>
                  </a:lnTo>
                  <a:lnTo>
                    <a:pt x="2756517" y="1579738"/>
                  </a:lnTo>
                  <a:lnTo>
                    <a:pt x="2754338" y="1581071"/>
                  </a:lnTo>
                  <a:lnTo>
                    <a:pt x="2753089" y="1582398"/>
                  </a:lnTo>
                  <a:close/>
                </a:path>
                <a:path w="4151629" h="1948180">
                  <a:moveTo>
                    <a:pt x="203992" y="352201"/>
                  </a:moveTo>
                  <a:lnTo>
                    <a:pt x="201871" y="350288"/>
                  </a:lnTo>
                  <a:lnTo>
                    <a:pt x="201185" y="347995"/>
                  </a:lnTo>
                  <a:lnTo>
                    <a:pt x="199584" y="344976"/>
                  </a:lnTo>
                  <a:lnTo>
                    <a:pt x="202586" y="344380"/>
                  </a:lnTo>
                  <a:lnTo>
                    <a:pt x="205394" y="343249"/>
                  </a:lnTo>
                  <a:lnTo>
                    <a:pt x="207074" y="345568"/>
                  </a:lnTo>
                  <a:lnTo>
                    <a:pt x="207672" y="347967"/>
                  </a:lnTo>
                  <a:lnTo>
                    <a:pt x="207836" y="350614"/>
                  </a:lnTo>
                  <a:lnTo>
                    <a:pt x="203992" y="352201"/>
                  </a:lnTo>
                  <a:close/>
                </a:path>
                <a:path w="4151629" h="1948180">
                  <a:moveTo>
                    <a:pt x="88035" y="660432"/>
                  </a:moveTo>
                  <a:lnTo>
                    <a:pt x="84956" y="653566"/>
                  </a:lnTo>
                  <a:lnTo>
                    <a:pt x="96601" y="650992"/>
                  </a:lnTo>
                  <a:lnTo>
                    <a:pt x="98672" y="655940"/>
                  </a:lnTo>
                  <a:lnTo>
                    <a:pt x="88035" y="660432"/>
                  </a:lnTo>
                  <a:close/>
                </a:path>
                <a:path w="4151629" h="1948180">
                  <a:moveTo>
                    <a:pt x="81438" y="695732"/>
                  </a:moveTo>
                  <a:lnTo>
                    <a:pt x="73037" y="689334"/>
                  </a:lnTo>
                  <a:lnTo>
                    <a:pt x="74808" y="686236"/>
                  </a:lnTo>
                  <a:lnTo>
                    <a:pt x="84255" y="691485"/>
                  </a:lnTo>
                  <a:lnTo>
                    <a:pt x="81438" y="695732"/>
                  </a:lnTo>
                  <a:close/>
                </a:path>
                <a:path w="4151629" h="1948180">
                  <a:moveTo>
                    <a:pt x="1879640" y="881458"/>
                  </a:moveTo>
                  <a:lnTo>
                    <a:pt x="1878391" y="879554"/>
                  </a:lnTo>
                  <a:lnTo>
                    <a:pt x="1875821" y="877381"/>
                  </a:lnTo>
                  <a:lnTo>
                    <a:pt x="1879378" y="876154"/>
                  </a:lnTo>
                  <a:lnTo>
                    <a:pt x="1881432" y="874718"/>
                  </a:lnTo>
                  <a:lnTo>
                    <a:pt x="1884076" y="875497"/>
                  </a:lnTo>
                  <a:lnTo>
                    <a:pt x="1884818" y="877756"/>
                  </a:lnTo>
                  <a:lnTo>
                    <a:pt x="1885826" y="879255"/>
                  </a:lnTo>
                  <a:lnTo>
                    <a:pt x="1884207" y="880080"/>
                  </a:lnTo>
                  <a:lnTo>
                    <a:pt x="1882553" y="881598"/>
                  </a:lnTo>
                  <a:lnTo>
                    <a:pt x="1879640" y="881458"/>
                  </a:lnTo>
                  <a:close/>
                </a:path>
                <a:path w="4151629" h="1948180">
                  <a:moveTo>
                    <a:pt x="1836409" y="929529"/>
                  </a:moveTo>
                  <a:lnTo>
                    <a:pt x="1837578" y="923940"/>
                  </a:lnTo>
                  <a:lnTo>
                    <a:pt x="1849094" y="926627"/>
                  </a:lnTo>
                  <a:lnTo>
                    <a:pt x="1848662" y="930222"/>
                  </a:lnTo>
                  <a:lnTo>
                    <a:pt x="1836409" y="929529"/>
                  </a:lnTo>
                  <a:close/>
                </a:path>
                <a:path w="4151629" h="1948180">
                  <a:moveTo>
                    <a:pt x="398533" y="30563"/>
                  </a:moveTo>
                  <a:lnTo>
                    <a:pt x="395534" y="29387"/>
                  </a:lnTo>
                  <a:lnTo>
                    <a:pt x="394853" y="26589"/>
                  </a:lnTo>
                  <a:lnTo>
                    <a:pt x="393055" y="23465"/>
                  </a:lnTo>
                  <a:lnTo>
                    <a:pt x="396051" y="22927"/>
                  </a:lnTo>
                  <a:lnTo>
                    <a:pt x="398285" y="21858"/>
                  </a:lnTo>
                  <a:lnTo>
                    <a:pt x="400744" y="23899"/>
                  </a:lnTo>
                  <a:lnTo>
                    <a:pt x="401642" y="26193"/>
                  </a:lnTo>
                  <a:lnTo>
                    <a:pt x="402854" y="28109"/>
                  </a:lnTo>
                  <a:lnTo>
                    <a:pt x="400892" y="28828"/>
                  </a:lnTo>
                  <a:lnTo>
                    <a:pt x="398533" y="30563"/>
                  </a:lnTo>
                  <a:close/>
                </a:path>
                <a:path w="4151629" h="1948180">
                  <a:moveTo>
                    <a:pt x="3795294" y="1501118"/>
                  </a:moveTo>
                  <a:lnTo>
                    <a:pt x="3791914" y="1499748"/>
                  </a:lnTo>
                  <a:lnTo>
                    <a:pt x="3790398" y="1497666"/>
                  </a:lnTo>
                  <a:lnTo>
                    <a:pt x="3788664" y="1496118"/>
                  </a:lnTo>
                  <a:lnTo>
                    <a:pt x="3791913" y="1493507"/>
                  </a:lnTo>
                  <a:lnTo>
                    <a:pt x="3793516" y="1493450"/>
                  </a:lnTo>
                  <a:lnTo>
                    <a:pt x="3795906" y="1492714"/>
                  </a:lnTo>
                  <a:lnTo>
                    <a:pt x="3797912" y="1495034"/>
                  </a:lnTo>
                  <a:lnTo>
                    <a:pt x="3798330" y="1497396"/>
                  </a:lnTo>
                  <a:lnTo>
                    <a:pt x="3799132" y="1499425"/>
                  </a:lnTo>
                  <a:lnTo>
                    <a:pt x="3797377" y="1499869"/>
                  </a:lnTo>
                  <a:lnTo>
                    <a:pt x="3795294" y="1501118"/>
                  </a:lnTo>
                  <a:close/>
                </a:path>
                <a:path w="4151629" h="1948180">
                  <a:moveTo>
                    <a:pt x="2195766" y="1274284"/>
                  </a:moveTo>
                  <a:lnTo>
                    <a:pt x="2194309" y="1268918"/>
                  </a:lnTo>
                  <a:lnTo>
                    <a:pt x="2205737" y="1266855"/>
                  </a:lnTo>
                  <a:lnTo>
                    <a:pt x="2206709" y="1271004"/>
                  </a:lnTo>
                  <a:lnTo>
                    <a:pt x="2195766" y="1274284"/>
                  </a:lnTo>
                  <a:close/>
                </a:path>
                <a:path w="4151629" h="1948180">
                  <a:moveTo>
                    <a:pt x="962537" y="510873"/>
                  </a:moveTo>
                  <a:lnTo>
                    <a:pt x="959850" y="503627"/>
                  </a:lnTo>
                  <a:lnTo>
                    <a:pt x="961430" y="503048"/>
                  </a:lnTo>
                  <a:lnTo>
                    <a:pt x="963489" y="501577"/>
                  </a:lnTo>
                  <a:lnTo>
                    <a:pt x="965807" y="502830"/>
                  </a:lnTo>
                  <a:lnTo>
                    <a:pt x="966964" y="505074"/>
                  </a:lnTo>
                  <a:lnTo>
                    <a:pt x="966972" y="507733"/>
                  </a:lnTo>
                  <a:lnTo>
                    <a:pt x="964833" y="508803"/>
                  </a:lnTo>
                  <a:lnTo>
                    <a:pt x="962537" y="510873"/>
                  </a:lnTo>
                  <a:close/>
                </a:path>
                <a:path w="4151629" h="1948180">
                  <a:moveTo>
                    <a:pt x="1171211" y="700813"/>
                  </a:moveTo>
                  <a:lnTo>
                    <a:pt x="1161995" y="696441"/>
                  </a:lnTo>
                  <a:lnTo>
                    <a:pt x="1163388" y="694366"/>
                  </a:lnTo>
                  <a:lnTo>
                    <a:pt x="1163919" y="693280"/>
                  </a:lnTo>
                  <a:lnTo>
                    <a:pt x="1164126" y="692855"/>
                  </a:lnTo>
                  <a:lnTo>
                    <a:pt x="1167283" y="693785"/>
                  </a:lnTo>
                  <a:lnTo>
                    <a:pt x="1170305" y="694959"/>
                  </a:lnTo>
                  <a:lnTo>
                    <a:pt x="1173248" y="696028"/>
                  </a:lnTo>
                  <a:lnTo>
                    <a:pt x="1171211" y="700813"/>
                  </a:lnTo>
                  <a:close/>
                </a:path>
                <a:path w="4151629" h="1948180">
                  <a:moveTo>
                    <a:pt x="1264927" y="736357"/>
                  </a:moveTo>
                  <a:lnTo>
                    <a:pt x="1264926" y="734952"/>
                  </a:lnTo>
                  <a:lnTo>
                    <a:pt x="1264488" y="732436"/>
                  </a:lnTo>
                  <a:lnTo>
                    <a:pt x="1264622" y="732476"/>
                  </a:lnTo>
                  <a:lnTo>
                    <a:pt x="1267212" y="731410"/>
                  </a:lnTo>
                  <a:lnTo>
                    <a:pt x="1269685" y="731132"/>
                  </a:lnTo>
                  <a:lnTo>
                    <a:pt x="1272066" y="730627"/>
                  </a:lnTo>
                  <a:lnTo>
                    <a:pt x="1273261" y="735021"/>
                  </a:lnTo>
                  <a:lnTo>
                    <a:pt x="1264927" y="736357"/>
                  </a:lnTo>
                  <a:close/>
                </a:path>
                <a:path w="4151629" h="1948180">
                  <a:moveTo>
                    <a:pt x="507727" y="700029"/>
                  </a:moveTo>
                  <a:lnTo>
                    <a:pt x="506565" y="696761"/>
                  </a:lnTo>
                  <a:lnTo>
                    <a:pt x="505308" y="694683"/>
                  </a:lnTo>
                  <a:lnTo>
                    <a:pt x="505348" y="691753"/>
                  </a:lnTo>
                  <a:lnTo>
                    <a:pt x="509106" y="689941"/>
                  </a:lnTo>
                  <a:lnTo>
                    <a:pt x="510910" y="691846"/>
                  </a:lnTo>
                  <a:lnTo>
                    <a:pt x="512319" y="693806"/>
                  </a:lnTo>
                  <a:lnTo>
                    <a:pt x="512943" y="696765"/>
                  </a:lnTo>
                  <a:lnTo>
                    <a:pt x="510207" y="698120"/>
                  </a:lnTo>
                  <a:lnTo>
                    <a:pt x="507727" y="700029"/>
                  </a:lnTo>
                  <a:close/>
                </a:path>
                <a:path w="4151629" h="1948180">
                  <a:moveTo>
                    <a:pt x="196442" y="871295"/>
                  </a:moveTo>
                  <a:lnTo>
                    <a:pt x="187749" y="865374"/>
                  </a:lnTo>
                  <a:lnTo>
                    <a:pt x="189198" y="863691"/>
                  </a:lnTo>
                  <a:lnTo>
                    <a:pt x="190054" y="862407"/>
                  </a:lnTo>
                  <a:lnTo>
                    <a:pt x="193473" y="864003"/>
                  </a:lnTo>
                  <a:lnTo>
                    <a:pt x="196600" y="865682"/>
                  </a:lnTo>
                  <a:lnTo>
                    <a:pt x="199747" y="867320"/>
                  </a:lnTo>
                  <a:lnTo>
                    <a:pt x="196442" y="871295"/>
                  </a:lnTo>
                  <a:close/>
                </a:path>
                <a:path w="4151629" h="1948180">
                  <a:moveTo>
                    <a:pt x="520785" y="483936"/>
                  </a:moveTo>
                  <a:lnTo>
                    <a:pt x="521155" y="482404"/>
                  </a:lnTo>
                  <a:lnTo>
                    <a:pt x="521609" y="480523"/>
                  </a:lnTo>
                  <a:lnTo>
                    <a:pt x="522019" y="478815"/>
                  </a:lnTo>
                  <a:lnTo>
                    <a:pt x="532555" y="481118"/>
                  </a:lnTo>
                  <a:lnTo>
                    <a:pt x="531844" y="485365"/>
                  </a:lnTo>
                  <a:lnTo>
                    <a:pt x="531814" y="485544"/>
                  </a:lnTo>
                  <a:lnTo>
                    <a:pt x="520785" y="483936"/>
                  </a:lnTo>
                  <a:close/>
                </a:path>
                <a:path w="4151629" h="1948180">
                  <a:moveTo>
                    <a:pt x="2764611" y="1262935"/>
                  </a:moveTo>
                  <a:lnTo>
                    <a:pt x="2764821" y="1262057"/>
                  </a:lnTo>
                  <a:lnTo>
                    <a:pt x="2765195" y="1260477"/>
                  </a:lnTo>
                  <a:lnTo>
                    <a:pt x="2765485" y="1259249"/>
                  </a:lnTo>
                  <a:lnTo>
                    <a:pt x="2772985" y="1261975"/>
                  </a:lnTo>
                  <a:lnTo>
                    <a:pt x="2772822" y="1262724"/>
                  </a:lnTo>
                  <a:lnTo>
                    <a:pt x="2772473" y="1264312"/>
                  </a:lnTo>
                  <a:lnTo>
                    <a:pt x="2764611" y="1262935"/>
                  </a:lnTo>
                  <a:close/>
                </a:path>
                <a:path w="4151629" h="1948180">
                  <a:moveTo>
                    <a:pt x="692019" y="775434"/>
                  </a:moveTo>
                  <a:lnTo>
                    <a:pt x="686637" y="773849"/>
                  </a:lnTo>
                  <a:lnTo>
                    <a:pt x="689575" y="772310"/>
                  </a:lnTo>
                  <a:lnTo>
                    <a:pt x="691313" y="774141"/>
                  </a:lnTo>
                  <a:lnTo>
                    <a:pt x="692019" y="775434"/>
                  </a:lnTo>
                  <a:close/>
                </a:path>
                <a:path w="4151629" h="1948180">
                  <a:moveTo>
                    <a:pt x="689241" y="780365"/>
                  </a:moveTo>
                  <a:lnTo>
                    <a:pt x="688180" y="777904"/>
                  </a:lnTo>
                  <a:lnTo>
                    <a:pt x="687246" y="775998"/>
                  </a:lnTo>
                  <a:lnTo>
                    <a:pt x="686693" y="774041"/>
                  </a:lnTo>
                  <a:lnTo>
                    <a:pt x="692134" y="775644"/>
                  </a:lnTo>
                  <a:lnTo>
                    <a:pt x="692363" y="776065"/>
                  </a:lnTo>
                  <a:lnTo>
                    <a:pt x="693555" y="777856"/>
                  </a:lnTo>
                  <a:lnTo>
                    <a:pt x="689241" y="780365"/>
                  </a:lnTo>
                  <a:close/>
                </a:path>
                <a:path w="4151629" h="1948180">
                  <a:moveTo>
                    <a:pt x="3071908" y="1355003"/>
                  </a:moveTo>
                  <a:lnTo>
                    <a:pt x="3069746" y="1353310"/>
                  </a:lnTo>
                  <a:lnTo>
                    <a:pt x="3068485" y="1351445"/>
                  </a:lnTo>
                  <a:lnTo>
                    <a:pt x="3066155" y="1348727"/>
                  </a:lnTo>
                  <a:lnTo>
                    <a:pt x="3069271" y="1347928"/>
                  </a:lnTo>
                  <a:lnTo>
                    <a:pt x="3072053" y="1346668"/>
                  </a:lnTo>
                  <a:lnTo>
                    <a:pt x="3073722" y="1348870"/>
                  </a:lnTo>
                  <a:lnTo>
                    <a:pt x="3074665" y="1353586"/>
                  </a:lnTo>
                  <a:lnTo>
                    <a:pt x="3071908" y="1355003"/>
                  </a:lnTo>
                  <a:close/>
                </a:path>
                <a:path w="4151629" h="1948180">
                  <a:moveTo>
                    <a:pt x="2637962" y="925464"/>
                  </a:moveTo>
                  <a:lnTo>
                    <a:pt x="2636964" y="922618"/>
                  </a:lnTo>
                  <a:lnTo>
                    <a:pt x="2635515" y="920071"/>
                  </a:lnTo>
                  <a:lnTo>
                    <a:pt x="2635442" y="919778"/>
                  </a:lnTo>
                  <a:lnTo>
                    <a:pt x="2639045" y="919504"/>
                  </a:lnTo>
                  <a:lnTo>
                    <a:pt x="2641316" y="919078"/>
                  </a:lnTo>
                  <a:lnTo>
                    <a:pt x="2644056" y="919404"/>
                  </a:lnTo>
                  <a:lnTo>
                    <a:pt x="2644945" y="922577"/>
                  </a:lnTo>
                  <a:lnTo>
                    <a:pt x="2642826" y="923966"/>
                  </a:lnTo>
                  <a:lnTo>
                    <a:pt x="2640753" y="925177"/>
                  </a:lnTo>
                  <a:lnTo>
                    <a:pt x="2637962" y="925464"/>
                  </a:lnTo>
                  <a:close/>
                </a:path>
                <a:path w="4151629" h="1948180">
                  <a:moveTo>
                    <a:pt x="1184785" y="868181"/>
                  </a:moveTo>
                  <a:lnTo>
                    <a:pt x="1184095" y="864920"/>
                  </a:lnTo>
                  <a:lnTo>
                    <a:pt x="1183181" y="862682"/>
                  </a:lnTo>
                  <a:lnTo>
                    <a:pt x="1183497" y="859818"/>
                  </a:lnTo>
                  <a:lnTo>
                    <a:pt x="1187545" y="858585"/>
                  </a:lnTo>
                  <a:lnTo>
                    <a:pt x="1188962" y="860703"/>
                  </a:lnTo>
                  <a:lnTo>
                    <a:pt x="1190075" y="862924"/>
                  </a:lnTo>
                  <a:lnTo>
                    <a:pt x="1190028" y="865884"/>
                  </a:lnTo>
                  <a:lnTo>
                    <a:pt x="1187250" y="866749"/>
                  </a:lnTo>
                  <a:lnTo>
                    <a:pt x="1184785" y="868181"/>
                  </a:lnTo>
                  <a:close/>
                </a:path>
                <a:path w="4151629" h="1948180">
                  <a:moveTo>
                    <a:pt x="1553917" y="972270"/>
                  </a:moveTo>
                  <a:lnTo>
                    <a:pt x="1552690" y="968873"/>
                  </a:lnTo>
                  <a:lnTo>
                    <a:pt x="1554771" y="968220"/>
                  </a:lnTo>
                  <a:lnTo>
                    <a:pt x="1556829" y="967403"/>
                  </a:lnTo>
                  <a:lnTo>
                    <a:pt x="1558959" y="967093"/>
                  </a:lnTo>
                  <a:lnTo>
                    <a:pt x="1559318" y="967199"/>
                  </a:lnTo>
                  <a:lnTo>
                    <a:pt x="1559942" y="969390"/>
                  </a:lnTo>
                  <a:lnTo>
                    <a:pt x="1560445" y="970629"/>
                  </a:lnTo>
                  <a:lnTo>
                    <a:pt x="1553917" y="972270"/>
                  </a:lnTo>
                  <a:close/>
                </a:path>
                <a:path w="4151629" h="1948180">
                  <a:moveTo>
                    <a:pt x="2571076" y="1332508"/>
                  </a:moveTo>
                  <a:lnTo>
                    <a:pt x="2568808" y="1330412"/>
                  </a:lnTo>
                  <a:lnTo>
                    <a:pt x="2567500" y="1328054"/>
                  </a:lnTo>
                  <a:lnTo>
                    <a:pt x="2564892" y="1324358"/>
                  </a:lnTo>
                  <a:lnTo>
                    <a:pt x="2568826" y="1323907"/>
                  </a:lnTo>
                  <a:lnTo>
                    <a:pt x="2571578" y="1322757"/>
                  </a:lnTo>
                  <a:lnTo>
                    <a:pt x="2574263" y="1324750"/>
                  </a:lnTo>
                  <a:lnTo>
                    <a:pt x="2574997" y="1327632"/>
                  </a:lnTo>
                  <a:lnTo>
                    <a:pt x="2574845" y="1330218"/>
                  </a:lnTo>
                  <a:lnTo>
                    <a:pt x="2574820" y="1330637"/>
                  </a:lnTo>
                  <a:lnTo>
                    <a:pt x="2571076" y="1332508"/>
                  </a:lnTo>
                  <a:close/>
                </a:path>
                <a:path w="4151629" h="1948180">
                  <a:moveTo>
                    <a:pt x="1541191" y="957641"/>
                  </a:moveTo>
                  <a:lnTo>
                    <a:pt x="1535560" y="947336"/>
                  </a:lnTo>
                  <a:lnTo>
                    <a:pt x="1540155" y="948689"/>
                  </a:lnTo>
                  <a:lnTo>
                    <a:pt x="1543478" y="948783"/>
                  </a:lnTo>
                  <a:lnTo>
                    <a:pt x="1544549" y="952044"/>
                  </a:lnTo>
                  <a:lnTo>
                    <a:pt x="1543671" y="954756"/>
                  </a:lnTo>
                  <a:lnTo>
                    <a:pt x="1543451" y="957255"/>
                  </a:lnTo>
                  <a:lnTo>
                    <a:pt x="1541191" y="957641"/>
                  </a:lnTo>
                  <a:close/>
                </a:path>
                <a:path w="4151629" h="1948180">
                  <a:moveTo>
                    <a:pt x="3252003" y="1436726"/>
                  </a:moveTo>
                  <a:lnTo>
                    <a:pt x="3251533" y="1432963"/>
                  </a:lnTo>
                  <a:lnTo>
                    <a:pt x="3262244" y="1431113"/>
                  </a:lnTo>
                  <a:lnTo>
                    <a:pt x="3262822" y="1436016"/>
                  </a:lnTo>
                  <a:lnTo>
                    <a:pt x="3252003" y="1436726"/>
                  </a:lnTo>
                  <a:close/>
                </a:path>
                <a:path w="4151629" h="1948180">
                  <a:moveTo>
                    <a:pt x="743804" y="899443"/>
                  </a:moveTo>
                  <a:lnTo>
                    <a:pt x="742804" y="896032"/>
                  </a:lnTo>
                  <a:lnTo>
                    <a:pt x="741897" y="894391"/>
                  </a:lnTo>
                  <a:lnTo>
                    <a:pt x="742096" y="891820"/>
                  </a:lnTo>
                  <a:lnTo>
                    <a:pt x="743676" y="890926"/>
                  </a:lnTo>
                  <a:lnTo>
                    <a:pt x="744582" y="889979"/>
                  </a:lnTo>
                  <a:lnTo>
                    <a:pt x="745775" y="891182"/>
                  </a:lnTo>
                  <a:lnTo>
                    <a:pt x="747936" y="892405"/>
                  </a:lnTo>
                  <a:lnTo>
                    <a:pt x="747887" y="895032"/>
                  </a:lnTo>
                  <a:lnTo>
                    <a:pt x="746034" y="896447"/>
                  </a:lnTo>
                  <a:lnTo>
                    <a:pt x="743804" y="899443"/>
                  </a:lnTo>
                  <a:close/>
                </a:path>
                <a:path w="4151629" h="1948180">
                  <a:moveTo>
                    <a:pt x="483272" y="159017"/>
                  </a:moveTo>
                  <a:lnTo>
                    <a:pt x="483732" y="153961"/>
                  </a:lnTo>
                  <a:lnTo>
                    <a:pt x="496148" y="155816"/>
                  </a:lnTo>
                  <a:lnTo>
                    <a:pt x="495820" y="159430"/>
                  </a:lnTo>
                  <a:lnTo>
                    <a:pt x="483272" y="159017"/>
                  </a:lnTo>
                  <a:close/>
                </a:path>
                <a:path w="4151629" h="1948180">
                  <a:moveTo>
                    <a:pt x="592199" y="24054"/>
                  </a:moveTo>
                  <a:lnTo>
                    <a:pt x="592352" y="18853"/>
                  </a:lnTo>
                  <a:lnTo>
                    <a:pt x="601841" y="19428"/>
                  </a:lnTo>
                  <a:lnTo>
                    <a:pt x="601884" y="23521"/>
                  </a:lnTo>
                  <a:lnTo>
                    <a:pt x="592199" y="24054"/>
                  </a:lnTo>
                  <a:close/>
                </a:path>
                <a:path w="4151629" h="1948180">
                  <a:moveTo>
                    <a:pt x="3586512" y="1421664"/>
                  </a:moveTo>
                  <a:lnTo>
                    <a:pt x="3585253" y="1414735"/>
                  </a:lnTo>
                  <a:lnTo>
                    <a:pt x="3585389" y="1414775"/>
                  </a:lnTo>
                  <a:lnTo>
                    <a:pt x="3586551" y="1414586"/>
                  </a:lnTo>
                  <a:lnTo>
                    <a:pt x="3588769" y="1413873"/>
                  </a:lnTo>
                  <a:lnTo>
                    <a:pt x="3589990" y="1416131"/>
                  </a:lnTo>
                  <a:lnTo>
                    <a:pt x="3590480" y="1418297"/>
                  </a:lnTo>
                  <a:lnTo>
                    <a:pt x="3591157" y="1420364"/>
                  </a:lnTo>
                  <a:lnTo>
                    <a:pt x="3586512" y="1421664"/>
                  </a:lnTo>
                  <a:close/>
                </a:path>
                <a:path w="4151629" h="1948180">
                  <a:moveTo>
                    <a:pt x="1596954" y="1070047"/>
                  </a:moveTo>
                  <a:lnTo>
                    <a:pt x="1594281" y="1069260"/>
                  </a:lnTo>
                  <a:lnTo>
                    <a:pt x="1593101" y="1067996"/>
                  </a:lnTo>
                  <a:lnTo>
                    <a:pt x="1591650" y="1066997"/>
                  </a:lnTo>
                  <a:lnTo>
                    <a:pt x="1591353" y="1064208"/>
                  </a:lnTo>
                  <a:lnTo>
                    <a:pt x="1592791" y="1064126"/>
                  </a:lnTo>
                  <a:lnTo>
                    <a:pt x="1594498" y="1063520"/>
                  </a:lnTo>
                  <a:lnTo>
                    <a:pt x="1597109" y="1064873"/>
                  </a:lnTo>
                  <a:lnTo>
                    <a:pt x="1598164" y="1066545"/>
                  </a:lnTo>
                  <a:lnTo>
                    <a:pt x="1599417" y="1067837"/>
                  </a:lnTo>
                  <a:lnTo>
                    <a:pt x="1598280" y="1068556"/>
                  </a:lnTo>
                  <a:lnTo>
                    <a:pt x="1596954" y="1070047"/>
                  </a:lnTo>
                  <a:close/>
                </a:path>
                <a:path w="4151629" h="1948180">
                  <a:moveTo>
                    <a:pt x="1504255" y="1313535"/>
                  </a:moveTo>
                  <a:lnTo>
                    <a:pt x="1502133" y="1308894"/>
                  </a:lnTo>
                  <a:lnTo>
                    <a:pt x="1510265" y="1307572"/>
                  </a:lnTo>
                  <a:lnTo>
                    <a:pt x="1512347" y="1312129"/>
                  </a:lnTo>
                  <a:lnTo>
                    <a:pt x="1504255" y="1313535"/>
                  </a:lnTo>
                  <a:close/>
                </a:path>
                <a:path w="4151629" h="1948180">
                  <a:moveTo>
                    <a:pt x="2579503" y="1582837"/>
                  </a:moveTo>
                  <a:lnTo>
                    <a:pt x="2576787" y="1582037"/>
                  </a:lnTo>
                  <a:lnTo>
                    <a:pt x="2576203" y="1579890"/>
                  </a:lnTo>
                  <a:lnTo>
                    <a:pt x="2574575" y="1577241"/>
                  </a:lnTo>
                  <a:lnTo>
                    <a:pt x="2577803" y="1576894"/>
                  </a:lnTo>
                  <a:lnTo>
                    <a:pt x="2579980" y="1575998"/>
                  </a:lnTo>
                  <a:lnTo>
                    <a:pt x="2582211" y="1577497"/>
                  </a:lnTo>
                  <a:lnTo>
                    <a:pt x="2582304" y="1579518"/>
                  </a:lnTo>
                  <a:lnTo>
                    <a:pt x="2582318" y="1579815"/>
                  </a:lnTo>
                  <a:lnTo>
                    <a:pt x="2582878" y="1581458"/>
                  </a:lnTo>
                  <a:lnTo>
                    <a:pt x="2581222" y="1581860"/>
                  </a:lnTo>
                  <a:lnTo>
                    <a:pt x="2579503" y="1582837"/>
                  </a:lnTo>
                  <a:close/>
                </a:path>
                <a:path w="4151629" h="1948180">
                  <a:moveTo>
                    <a:pt x="2756281" y="1355291"/>
                  </a:moveTo>
                  <a:lnTo>
                    <a:pt x="2755201" y="1352698"/>
                  </a:lnTo>
                  <a:lnTo>
                    <a:pt x="2753953" y="1350149"/>
                  </a:lnTo>
                  <a:lnTo>
                    <a:pt x="2753092" y="1347026"/>
                  </a:lnTo>
                  <a:lnTo>
                    <a:pt x="2755227" y="1345972"/>
                  </a:lnTo>
                  <a:lnTo>
                    <a:pt x="2756319" y="1345203"/>
                  </a:lnTo>
                  <a:lnTo>
                    <a:pt x="2760826" y="1353039"/>
                  </a:lnTo>
                  <a:lnTo>
                    <a:pt x="2756281" y="1355291"/>
                  </a:lnTo>
                  <a:close/>
                </a:path>
                <a:path w="4151629" h="1948180">
                  <a:moveTo>
                    <a:pt x="821973" y="577457"/>
                  </a:moveTo>
                  <a:lnTo>
                    <a:pt x="819251" y="576655"/>
                  </a:lnTo>
                  <a:lnTo>
                    <a:pt x="818672" y="574467"/>
                  </a:lnTo>
                  <a:lnTo>
                    <a:pt x="817051" y="571793"/>
                  </a:lnTo>
                  <a:lnTo>
                    <a:pt x="820277" y="571439"/>
                  </a:lnTo>
                  <a:lnTo>
                    <a:pt x="822466" y="570530"/>
                  </a:lnTo>
                  <a:lnTo>
                    <a:pt x="824713" y="572035"/>
                  </a:lnTo>
                  <a:lnTo>
                    <a:pt x="824808" y="574079"/>
                  </a:lnTo>
                  <a:lnTo>
                    <a:pt x="824822" y="574369"/>
                  </a:lnTo>
                  <a:lnTo>
                    <a:pt x="825386" y="576023"/>
                  </a:lnTo>
                  <a:lnTo>
                    <a:pt x="823715" y="576444"/>
                  </a:lnTo>
                  <a:lnTo>
                    <a:pt x="821973" y="577457"/>
                  </a:lnTo>
                  <a:close/>
                </a:path>
                <a:path w="4151629" h="1948180">
                  <a:moveTo>
                    <a:pt x="3443109" y="1664724"/>
                  </a:moveTo>
                  <a:lnTo>
                    <a:pt x="3440193" y="1663865"/>
                  </a:lnTo>
                  <a:lnTo>
                    <a:pt x="3439619" y="1661547"/>
                  </a:lnTo>
                  <a:lnTo>
                    <a:pt x="3438090" y="1658936"/>
                  </a:lnTo>
                  <a:lnTo>
                    <a:pt x="3441063" y="1658307"/>
                  </a:lnTo>
                  <a:lnTo>
                    <a:pt x="3443565" y="1657098"/>
                  </a:lnTo>
                  <a:lnTo>
                    <a:pt x="3445662" y="1659101"/>
                  </a:lnTo>
                  <a:lnTo>
                    <a:pt x="3446028" y="1661274"/>
                  </a:lnTo>
                  <a:lnTo>
                    <a:pt x="3446061" y="1661472"/>
                  </a:lnTo>
                  <a:lnTo>
                    <a:pt x="3446870" y="1663413"/>
                  </a:lnTo>
                  <a:lnTo>
                    <a:pt x="3445026" y="1663771"/>
                  </a:lnTo>
                  <a:lnTo>
                    <a:pt x="3443109" y="1664724"/>
                  </a:lnTo>
                  <a:close/>
                </a:path>
                <a:path w="4151629" h="1948180">
                  <a:moveTo>
                    <a:pt x="76832" y="318959"/>
                  </a:moveTo>
                  <a:lnTo>
                    <a:pt x="74594" y="317148"/>
                  </a:lnTo>
                  <a:lnTo>
                    <a:pt x="74376" y="314871"/>
                  </a:lnTo>
                  <a:lnTo>
                    <a:pt x="73714" y="313140"/>
                  </a:lnTo>
                  <a:lnTo>
                    <a:pt x="75408" y="312726"/>
                  </a:lnTo>
                  <a:lnTo>
                    <a:pt x="77442" y="311551"/>
                  </a:lnTo>
                  <a:lnTo>
                    <a:pt x="80029" y="312702"/>
                  </a:lnTo>
                  <a:lnTo>
                    <a:pt x="80615" y="314954"/>
                  </a:lnTo>
                  <a:lnTo>
                    <a:pt x="82484" y="318089"/>
                  </a:lnTo>
                  <a:lnTo>
                    <a:pt x="79077" y="318211"/>
                  </a:lnTo>
                  <a:lnTo>
                    <a:pt x="76832" y="318959"/>
                  </a:lnTo>
                  <a:close/>
                </a:path>
                <a:path w="4151629" h="1948180">
                  <a:moveTo>
                    <a:pt x="68450" y="306217"/>
                  </a:moveTo>
                  <a:lnTo>
                    <a:pt x="67881" y="304528"/>
                  </a:lnTo>
                  <a:lnTo>
                    <a:pt x="66572" y="302633"/>
                  </a:lnTo>
                  <a:lnTo>
                    <a:pt x="67307" y="299976"/>
                  </a:lnTo>
                  <a:lnTo>
                    <a:pt x="69575" y="299271"/>
                  </a:lnTo>
                  <a:lnTo>
                    <a:pt x="70991" y="298333"/>
                  </a:lnTo>
                  <a:lnTo>
                    <a:pt x="74321" y="304191"/>
                  </a:lnTo>
                  <a:lnTo>
                    <a:pt x="68450" y="306217"/>
                  </a:lnTo>
                  <a:close/>
                </a:path>
                <a:path w="4151629" h="1948180">
                  <a:moveTo>
                    <a:pt x="1408276" y="365243"/>
                  </a:moveTo>
                  <a:lnTo>
                    <a:pt x="1406450" y="363102"/>
                  </a:lnTo>
                  <a:lnTo>
                    <a:pt x="1405118" y="360874"/>
                  </a:lnTo>
                  <a:lnTo>
                    <a:pt x="1404624" y="357662"/>
                  </a:lnTo>
                  <a:lnTo>
                    <a:pt x="1406927" y="356287"/>
                  </a:lnTo>
                  <a:lnTo>
                    <a:pt x="1409396" y="353792"/>
                  </a:lnTo>
                  <a:lnTo>
                    <a:pt x="1410796" y="357999"/>
                  </a:lnTo>
                  <a:lnTo>
                    <a:pt x="1411858" y="360482"/>
                  </a:lnTo>
                  <a:lnTo>
                    <a:pt x="1412300" y="363481"/>
                  </a:lnTo>
                  <a:lnTo>
                    <a:pt x="1408276" y="365243"/>
                  </a:lnTo>
                  <a:close/>
                </a:path>
                <a:path w="4151629" h="1948180">
                  <a:moveTo>
                    <a:pt x="495167" y="786014"/>
                  </a:moveTo>
                  <a:lnTo>
                    <a:pt x="492388" y="785196"/>
                  </a:lnTo>
                  <a:lnTo>
                    <a:pt x="491969" y="782902"/>
                  </a:lnTo>
                  <a:lnTo>
                    <a:pt x="490502" y="779940"/>
                  </a:lnTo>
                  <a:lnTo>
                    <a:pt x="494094" y="779890"/>
                  </a:lnTo>
                  <a:lnTo>
                    <a:pt x="496305" y="779353"/>
                  </a:lnTo>
                  <a:lnTo>
                    <a:pt x="498771" y="780382"/>
                  </a:lnTo>
                  <a:lnTo>
                    <a:pt x="499269" y="784008"/>
                  </a:lnTo>
                  <a:lnTo>
                    <a:pt x="497402" y="785643"/>
                  </a:lnTo>
                  <a:lnTo>
                    <a:pt x="495167" y="786014"/>
                  </a:lnTo>
                  <a:close/>
                </a:path>
                <a:path w="4151629" h="1948180">
                  <a:moveTo>
                    <a:pt x="1916807" y="953467"/>
                  </a:moveTo>
                  <a:lnTo>
                    <a:pt x="1913405" y="952465"/>
                  </a:lnTo>
                  <a:lnTo>
                    <a:pt x="1907015" y="950105"/>
                  </a:lnTo>
                  <a:lnTo>
                    <a:pt x="1908381" y="946947"/>
                  </a:lnTo>
                  <a:lnTo>
                    <a:pt x="1908639" y="946349"/>
                  </a:lnTo>
                  <a:lnTo>
                    <a:pt x="1918394" y="949897"/>
                  </a:lnTo>
                  <a:lnTo>
                    <a:pt x="1917451" y="951858"/>
                  </a:lnTo>
                  <a:lnTo>
                    <a:pt x="1916978" y="953040"/>
                  </a:lnTo>
                  <a:lnTo>
                    <a:pt x="1916807" y="953467"/>
                  </a:lnTo>
                  <a:close/>
                </a:path>
                <a:path w="4151629" h="1948180">
                  <a:moveTo>
                    <a:pt x="3735139" y="1556689"/>
                  </a:moveTo>
                  <a:lnTo>
                    <a:pt x="3733772" y="1550199"/>
                  </a:lnTo>
                  <a:lnTo>
                    <a:pt x="3735438" y="1549965"/>
                  </a:lnTo>
                  <a:lnTo>
                    <a:pt x="3737326" y="1549190"/>
                  </a:lnTo>
                  <a:lnTo>
                    <a:pt x="3740425" y="1550103"/>
                  </a:lnTo>
                  <a:lnTo>
                    <a:pt x="3741834" y="1551601"/>
                  </a:lnTo>
                  <a:lnTo>
                    <a:pt x="3744319" y="1553305"/>
                  </a:lnTo>
                  <a:lnTo>
                    <a:pt x="3735139" y="1556689"/>
                  </a:lnTo>
                  <a:close/>
                </a:path>
                <a:path w="4151629" h="1948180">
                  <a:moveTo>
                    <a:pt x="2650402" y="1498696"/>
                  </a:moveTo>
                  <a:lnTo>
                    <a:pt x="2649972" y="1495281"/>
                  </a:lnTo>
                  <a:lnTo>
                    <a:pt x="2649525" y="1493101"/>
                  </a:lnTo>
                  <a:lnTo>
                    <a:pt x="2649597" y="1490938"/>
                  </a:lnTo>
                  <a:lnTo>
                    <a:pt x="2649610" y="1490579"/>
                  </a:lnTo>
                  <a:lnTo>
                    <a:pt x="2652658" y="1489679"/>
                  </a:lnTo>
                  <a:lnTo>
                    <a:pt x="2654305" y="1491736"/>
                  </a:lnTo>
                  <a:lnTo>
                    <a:pt x="2655399" y="1493732"/>
                  </a:lnTo>
                  <a:lnTo>
                    <a:pt x="2655969" y="1496182"/>
                  </a:lnTo>
                  <a:lnTo>
                    <a:pt x="2653059" y="1497304"/>
                  </a:lnTo>
                  <a:lnTo>
                    <a:pt x="2650402" y="1498696"/>
                  </a:lnTo>
                  <a:close/>
                </a:path>
                <a:path w="4151629" h="1948180">
                  <a:moveTo>
                    <a:pt x="607407" y="794782"/>
                  </a:moveTo>
                  <a:lnTo>
                    <a:pt x="606859" y="794621"/>
                  </a:lnTo>
                  <a:lnTo>
                    <a:pt x="606690" y="793196"/>
                  </a:lnTo>
                  <a:lnTo>
                    <a:pt x="606568" y="792382"/>
                  </a:lnTo>
                  <a:lnTo>
                    <a:pt x="606225" y="791298"/>
                  </a:lnTo>
                  <a:lnTo>
                    <a:pt x="607995" y="789497"/>
                  </a:lnTo>
                  <a:lnTo>
                    <a:pt x="613621" y="794460"/>
                  </a:lnTo>
                  <a:lnTo>
                    <a:pt x="611540" y="794624"/>
                  </a:lnTo>
                  <a:lnTo>
                    <a:pt x="609429" y="795049"/>
                  </a:lnTo>
                  <a:lnTo>
                    <a:pt x="607407" y="794782"/>
                  </a:lnTo>
                  <a:close/>
                </a:path>
                <a:path w="4151629" h="1948180">
                  <a:moveTo>
                    <a:pt x="3018673" y="1304948"/>
                  </a:moveTo>
                  <a:lnTo>
                    <a:pt x="3015981" y="1304155"/>
                  </a:lnTo>
                  <a:lnTo>
                    <a:pt x="3014843" y="1302966"/>
                  </a:lnTo>
                  <a:lnTo>
                    <a:pt x="3013404" y="1301998"/>
                  </a:lnTo>
                  <a:lnTo>
                    <a:pt x="3013153" y="1299566"/>
                  </a:lnTo>
                  <a:lnTo>
                    <a:pt x="3013121" y="1299258"/>
                  </a:lnTo>
                  <a:lnTo>
                    <a:pt x="3014535" y="1299171"/>
                  </a:lnTo>
                  <a:lnTo>
                    <a:pt x="3016216" y="1298565"/>
                  </a:lnTo>
                  <a:lnTo>
                    <a:pt x="3018799" y="1299896"/>
                  </a:lnTo>
                  <a:lnTo>
                    <a:pt x="3019853" y="1301539"/>
                  </a:lnTo>
                  <a:lnTo>
                    <a:pt x="3021103" y="1302811"/>
                  </a:lnTo>
                  <a:lnTo>
                    <a:pt x="3019975" y="1303507"/>
                  </a:lnTo>
                  <a:lnTo>
                    <a:pt x="3018673" y="1304948"/>
                  </a:lnTo>
                  <a:close/>
                </a:path>
                <a:path w="4151629" h="1948180">
                  <a:moveTo>
                    <a:pt x="828343" y="773128"/>
                  </a:moveTo>
                  <a:lnTo>
                    <a:pt x="826516" y="770968"/>
                  </a:lnTo>
                  <a:lnTo>
                    <a:pt x="831821" y="765854"/>
                  </a:lnTo>
                  <a:lnTo>
                    <a:pt x="834477" y="768694"/>
                  </a:lnTo>
                  <a:lnTo>
                    <a:pt x="828343" y="773128"/>
                  </a:lnTo>
                  <a:close/>
                </a:path>
                <a:path w="4151629" h="1948180">
                  <a:moveTo>
                    <a:pt x="3814814" y="1571727"/>
                  </a:moveTo>
                  <a:lnTo>
                    <a:pt x="3813941" y="1567519"/>
                  </a:lnTo>
                  <a:lnTo>
                    <a:pt x="3825878" y="1564556"/>
                  </a:lnTo>
                  <a:lnTo>
                    <a:pt x="3826878" y="1569629"/>
                  </a:lnTo>
                  <a:lnTo>
                    <a:pt x="3814814" y="1571727"/>
                  </a:lnTo>
                  <a:close/>
                </a:path>
                <a:path w="4151629" h="1948180">
                  <a:moveTo>
                    <a:pt x="1169654" y="584062"/>
                  </a:moveTo>
                  <a:lnTo>
                    <a:pt x="1169459" y="581858"/>
                  </a:lnTo>
                  <a:lnTo>
                    <a:pt x="1169095" y="580616"/>
                  </a:lnTo>
                  <a:lnTo>
                    <a:pt x="1170933" y="580232"/>
                  </a:lnTo>
                  <a:lnTo>
                    <a:pt x="1172794" y="579474"/>
                  </a:lnTo>
                  <a:lnTo>
                    <a:pt x="1175727" y="579679"/>
                  </a:lnTo>
                  <a:lnTo>
                    <a:pt x="1176761" y="581088"/>
                  </a:lnTo>
                  <a:lnTo>
                    <a:pt x="1179770" y="583348"/>
                  </a:lnTo>
                  <a:lnTo>
                    <a:pt x="1173825" y="583965"/>
                  </a:lnTo>
                  <a:lnTo>
                    <a:pt x="1171952" y="584469"/>
                  </a:lnTo>
                  <a:lnTo>
                    <a:pt x="1169654" y="584062"/>
                  </a:lnTo>
                  <a:close/>
                </a:path>
                <a:path w="4151629" h="1948180">
                  <a:moveTo>
                    <a:pt x="716546" y="541415"/>
                  </a:moveTo>
                  <a:lnTo>
                    <a:pt x="716230" y="538754"/>
                  </a:lnTo>
                  <a:lnTo>
                    <a:pt x="715394" y="536517"/>
                  </a:lnTo>
                  <a:lnTo>
                    <a:pt x="715330" y="536345"/>
                  </a:lnTo>
                  <a:lnTo>
                    <a:pt x="717261" y="534665"/>
                  </a:lnTo>
                  <a:lnTo>
                    <a:pt x="719556" y="534085"/>
                  </a:lnTo>
                  <a:lnTo>
                    <a:pt x="721995" y="534591"/>
                  </a:lnTo>
                  <a:lnTo>
                    <a:pt x="723164" y="537964"/>
                  </a:lnTo>
                  <a:lnTo>
                    <a:pt x="721628" y="539882"/>
                  </a:lnTo>
                  <a:lnTo>
                    <a:pt x="719480" y="540190"/>
                  </a:lnTo>
                  <a:lnTo>
                    <a:pt x="716546" y="541415"/>
                  </a:lnTo>
                  <a:close/>
                </a:path>
                <a:path w="4151629" h="1948180">
                  <a:moveTo>
                    <a:pt x="1878719" y="396618"/>
                  </a:moveTo>
                  <a:lnTo>
                    <a:pt x="1876317" y="391919"/>
                  </a:lnTo>
                  <a:lnTo>
                    <a:pt x="1877948" y="391302"/>
                  </a:lnTo>
                  <a:lnTo>
                    <a:pt x="1879597" y="390212"/>
                  </a:lnTo>
                  <a:lnTo>
                    <a:pt x="1881204" y="390272"/>
                  </a:lnTo>
                  <a:lnTo>
                    <a:pt x="1882084" y="390532"/>
                  </a:lnTo>
                  <a:lnTo>
                    <a:pt x="1882730" y="392434"/>
                  </a:lnTo>
                  <a:lnTo>
                    <a:pt x="1883490" y="393617"/>
                  </a:lnTo>
                  <a:lnTo>
                    <a:pt x="1878719" y="396618"/>
                  </a:lnTo>
                  <a:close/>
                </a:path>
                <a:path w="4151629" h="1948180">
                  <a:moveTo>
                    <a:pt x="1342683" y="759715"/>
                  </a:moveTo>
                  <a:lnTo>
                    <a:pt x="1336078" y="757769"/>
                  </a:lnTo>
                  <a:lnTo>
                    <a:pt x="1336601" y="755501"/>
                  </a:lnTo>
                  <a:lnTo>
                    <a:pt x="1336674" y="754032"/>
                  </a:lnTo>
                  <a:lnTo>
                    <a:pt x="1339230" y="752801"/>
                  </a:lnTo>
                  <a:lnTo>
                    <a:pt x="1342683" y="759715"/>
                  </a:lnTo>
                  <a:close/>
                </a:path>
                <a:path w="4151629" h="1948180">
                  <a:moveTo>
                    <a:pt x="1338389" y="759153"/>
                  </a:moveTo>
                  <a:lnTo>
                    <a:pt x="1335747" y="757857"/>
                  </a:lnTo>
                  <a:lnTo>
                    <a:pt x="1340608" y="759289"/>
                  </a:lnTo>
                  <a:lnTo>
                    <a:pt x="1338389" y="759153"/>
                  </a:lnTo>
                  <a:close/>
                </a:path>
                <a:path w="4151629" h="1948180">
                  <a:moveTo>
                    <a:pt x="141169" y="642833"/>
                  </a:moveTo>
                  <a:lnTo>
                    <a:pt x="134230" y="634637"/>
                  </a:lnTo>
                  <a:lnTo>
                    <a:pt x="137276" y="631826"/>
                  </a:lnTo>
                  <a:lnTo>
                    <a:pt x="144598" y="639658"/>
                  </a:lnTo>
                  <a:lnTo>
                    <a:pt x="141169" y="642833"/>
                  </a:lnTo>
                  <a:close/>
                </a:path>
                <a:path w="4151629" h="1948180">
                  <a:moveTo>
                    <a:pt x="643654" y="515050"/>
                  </a:moveTo>
                  <a:lnTo>
                    <a:pt x="640868" y="514230"/>
                  </a:lnTo>
                  <a:lnTo>
                    <a:pt x="640434" y="511801"/>
                  </a:lnTo>
                  <a:lnTo>
                    <a:pt x="639670" y="510250"/>
                  </a:lnTo>
                  <a:lnTo>
                    <a:pt x="641332" y="509516"/>
                  </a:lnTo>
                  <a:lnTo>
                    <a:pt x="643123" y="508026"/>
                  </a:lnTo>
                  <a:lnTo>
                    <a:pt x="645852" y="508489"/>
                  </a:lnTo>
                  <a:lnTo>
                    <a:pt x="646737" y="510758"/>
                  </a:lnTo>
                  <a:lnTo>
                    <a:pt x="648557" y="513135"/>
                  </a:lnTo>
                  <a:lnTo>
                    <a:pt x="645450" y="513967"/>
                  </a:lnTo>
                  <a:lnTo>
                    <a:pt x="643654" y="515050"/>
                  </a:lnTo>
                  <a:close/>
                </a:path>
                <a:path w="4151629" h="1948180">
                  <a:moveTo>
                    <a:pt x="3593483" y="1505204"/>
                  </a:moveTo>
                  <a:lnTo>
                    <a:pt x="3592976" y="1503018"/>
                  </a:lnTo>
                  <a:lnTo>
                    <a:pt x="3592324" y="1501765"/>
                  </a:lnTo>
                  <a:lnTo>
                    <a:pt x="3597623" y="1499491"/>
                  </a:lnTo>
                  <a:lnTo>
                    <a:pt x="3599532" y="1504296"/>
                  </a:lnTo>
                  <a:lnTo>
                    <a:pt x="3597780" y="1504705"/>
                  </a:lnTo>
                  <a:lnTo>
                    <a:pt x="3595958" y="1505580"/>
                  </a:lnTo>
                  <a:lnTo>
                    <a:pt x="3593483" y="1505204"/>
                  </a:lnTo>
                  <a:close/>
                </a:path>
                <a:path w="4151629" h="1948180">
                  <a:moveTo>
                    <a:pt x="3689719" y="1544013"/>
                  </a:moveTo>
                  <a:lnTo>
                    <a:pt x="3689413" y="1541725"/>
                  </a:lnTo>
                  <a:lnTo>
                    <a:pt x="3688845" y="1539485"/>
                  </a:lnTo>
                  <a:lnTo>
                    <a:pt x="3690842" y="1538664"/>
                  </a:lnTo>
                  <a:lnTo>
                    <a:pt x="3692740" y="1538339"/>
                  </a:lnTo>
                  <a:lnTo>
                    <a:pt x="3694834" y="1538264"/>
                  </a:lnTo>
                  <a:lnTo>
                    <a:pt x="3695710" y="1541193"/>
                  </a:lnTo>
                  <a:lnTo>
                    <a:pt x="3693917" y="1542479"/>
                  </a:lnTo>
                  <a:lnTo>
                    <a:pt x="3692109" y="1542998"/>
                  </a:lnTo>
                  <a:lnTo>
                    <a:pt x="3689719" y="1544013"/>
                  </a:lnTo>
                  <a:close/>
                </a:path>
                <a:path w="4151629" h="1948180">
                  <a:moveTo>
                    <a:pt x="2623875" y="1558719"/>
                  </a:moveTo>
                  <a:lnTo>
                    <a:pt x="2618884" y="1555051"/>
                  </a:lnTo>
                  <a:lnTo>
                    <a:pt x="2620602" y="1552812"/>
                  </a:lnTo>
                  <a:lnTo>
                    <a:pt x="2625408" y="1556753"/>
                  </a:lnTo>
                  <a:lnTo>
                    <a:pt x="2623875" y="1558719"/>
                  </a:lnTo>
                  <a:close/>
                </a:path>
                <a:path w="4151629" h="1948180">
                  <a:moveTo>
                    <a:pt x="190427" y="616638"/>
                  </a:moveTo>
                  <a:lnTo>
                    <a:pt x="184097" y="606589"/>
                  </a:lnTo>
                  <a:lnTo>
                    <a:pt x="187637" y="604575"/>
                  </a:lnTo>
                  <a:lnTo>
                    <a:pt x="194346" y="613867"/>
                  </a:lnTo>
                  <a:lnTo>
                    <a:pt x="190427" y="616638"/>
                  </a:lnTo>
                  <a:close/>
                </a:path>
                <a:path w="4151629" h="1948180">
                  <a:moveTo>
                    <a:pt x="336292" y="202118"/>
                  </a:moveTo>
                  <a:lnTo>
                    <a:pt x="336058" y="202049"/>
                  </a:lnTo>
                  <a:lnTo>
                    <a:pt x="334906" y="198705"/>
                  </a:lnTo>
                  <a:lnTo>
                    <a:pt x="335112" y="198766"/>
                  </a:lnTo>
                  <a:lnTo>
                    <a:pt x="337639" y="197471"/>
                  </a:lnTo>
                  <a:lnTo>
                    <a:pt x="340304" y="196446"/>
                  </a:lnTo>
                  <a:lnTo>
                    <a:pt x="342939" y="195362"/>
                  </a:lnTo>
                  <a:lnTo>
                    <a:pt x="344477" y="200010"/>
                  </a:lnTo>
                  <a:lnTo>
                    <a:pt x="341836" y="200746"/>
                  </a:lnTo>
                  <a:lnTo>
                    <a:pt x="339055" y="201603"/>
                  </a:lnTo>
                  <a:lnTo>
                    <a:pt x="336292" y="202118"/>
                  </a:lnTo>
                  <a:close/>
                </a:path>
                <a:path w="4151629" h="1948180">
                  <a:moveTo>
                    <a:pt x="692144" y="431692"/>
                  </a:moveTo>
                  <a:lnTo>
                    <a:pt x="692412" y="429083"/>
                  </a:lnTo>
                  <a:lnTo>
                    <a:pt x="692501" y="427681"/>
                  </a:lnTo>
                  <a:lnTo>
                    <a:pt x="701683" y="428308"/>
                  </a:lnTo>
                  <a:lnTo>
                    <a:pt x="701386" y="432552"/>
                  </a:lnTo>
                  <a:lnTo>
                    <a:pt x="698335" y="432330"/>
                  </a:lnTo>
                  <a:lnTo>
                    <a:pt x="695277" y="432154"/>
                  </a:lnTo>
                  <a:lnTo>
                    <a:pt x="692144" y="431692"/>
                  </a:lnTo>
                  <a:close/>
                </a:path>
                <a:path w="4151629" h="1948180">
                  <a:moveTo>
                    <a:pt x="2554648" y="1478459"/>
                  </a:moveTo>
                  <a:lnTo>
                    <a:pt x="2553781" y="1474076"/>
                  </a:lnTo>
                  <a:lnTo>
                    <a:pt x="2563456" y="1472002"/>
                  </a:lnTo>
                  <a:lnTo>
                    <a:pt x="2564370" y="1476583"/>
                  </a:lnTo>
                  <a:lnTo>
                    <a:pt x="2554648" y="1478459"/>
                  </a:lnTo>
                  <a:close/>
                </a:path>
                <a:path w="4151629" h="1948180">
                  <a:moveTo>
                    <a:pt x="3168444" y="1510410"/>
                  </a:moveTo>
                  <a:lnTo>
                    <a:pt x="3167423" y="1507570"/>
                  </a:lnTo>
                  <a:lnTo>
                    <a:pt x="3166001" y="1505589"/>
                  </a:lnTo>
                  <a:lnTo>
                    <a:pt x="3166773" y="1503122"/>
                  </a:lnTo>
                  <a:lnTo>
                    <a:pt x="3170002" y="1501808"/>
                  </a:lnTo>
                  <a:lnTo>
                    <a:pt x="3172357" y="1503141"/>
                  </a:lnTo>
                  <a:lnTo>
                    <a:pt x="3173539" y="1505506"/>
                  </a:lnTo>
                  <a:lnTo>
                    <a:pt x="3173494" y="1507796"/>
                  </a:lnTo>
                  <a:lnTo>
                    <a:pt x="3173487" y="1508102"/>
                  </a:lnTo>
                  <a:lnTo>
                    <a:pt x="3170810" y="1508973"/>
                  </a:lnTo>
                  <a:lnTo>
                    <a:pt x="3168444" y="1510410"/>
                  </a:lnTo>
                  <a:close/>
                </a:path>
                <a:path w="4151629" h="1948180">
                  <a:moveTo>
                    <a:pt x="3379665" y="1468131"/>
                  </a:moveTo>
                  <a:lnTo>
                    <a:pt x="3376601" y="1462528"/>
                  </a:lnTo>
                  <a:lnTo>
                    <a:pt x="3378163" y="1461880"/>
                  </a:lnTo>
                  <a:lnTo>
                    <a:pt x="3379723" y="1460768"/>
                  </a:lnTo>
                  <a:lnTo>
                    <a:pt x="3382109" y="1460772"/>
                  </a:lnTo>
                  <a:lnTo>
                    <a:pt x="3383798" y="1462986"/>
                  </a:lnTo>
                  <a:lnTo>
                    <a:pt x="3383141" y="1465080"/>
                  </a:lnTo>
                  <a:lnTo>
                    <a:pt x="3381589" y="1466084"/>
                  </a:lnTo>
                  <a:lnTo>
                    <a:pt x="3379665" y="1468131"/>
                  </a:lnTo>
                  <a:close/>
                </a:path>
                <a:path w="4151629" h="1948180">
                  <a:moveTo>
                    <a:pt x="660140" y="116982"/>
                  </a:moveTo>
                  <a:lnTo>
                    <a:pt x="657550" y="111972"/>
                  </a:lnTo>
                  <a:lnTo>
                    <a:pt x="665318" y="107111"/>
                  </a:lnTo>
                  <a:lnTo>
                    <a:pt x="668465" y="113103"/>
                  </a:lnTo>
                  <a:lnTo>
                    <a:pt x="660140" y="116982"/>
                  </a:lnTo>
                  <a:close/>
                </a:path>
                <a:path w="4151629" h="1948180">
                  <a:moveTo>
                    <a:pt x="299124" y="730863"/>
                  </a:moveTo>
                  <a:lnTo>
                    <a:pt x="296150" y="721694"/>
                  </a:lnTo>
                  <a:lnTo>
                    <a:pt x="300713" y="720279"/>
                  </a:lnTo>
                  <a:lnTo>
                    <a:pt x="303214" y="729552"/>
                  </a:lnTo>
                  <a:lnTo>
                    <a:pt x="299124" y="730863"/>
                  </a:lnTo>
                  <a:close/>
                </a:path>
                <a:path w="4151629" h="1948180">
                  <a:moveTo>
                    <a:pt x="272145" y="432972"/>
                  </a:moveTo>
                  <a:lnTo>
                    <a:pt x="272262" y="429064"/>
                  </a:lnTo>
                  <a:lnTo>
                    <a:pt x="281793" y="429494"/>
                  </a:lnTo>
                  <a:lnTo>
                    <a:pt x="281706" y="433432"/>
                  </a:lnTo>
                  <a:lnTo>
                    <a:pt x="272145" y="432972"/>
                  </a:lnTo>
                  <a:close/>
                </a:path>
                <a:path w="4151629" h="1948180">
                  <a:moveTo>
                    <a:pt x="354854" y="987889"/>
                  </a:moveTo>
                  <a:lnTo>
                    <a:pt x="355273" y="986283"/>
                  </a:lnTo>
                  <a:lnTo>
                    <a:pt x="356110" y="983077"/>
                  </a:lnTo>
                  <a:lnTo>
                    <a:pt x="365698" y="984590"/>
                  </a:lnTo>
                  <a:lnTo>
                    <a:pt x="365152" y="988898"/>
                  </a:lnTo>
                  <a:lnTo>
                    <a:pt x="354854" y="987889"/>
                  </a:lnTo>
                  <a:close/>
                </a:path>
                <a:path w="4151629" h="1948180">
                  <a:moveTo>
                    <a:pt x="376111" y="413410"/>
                  </a:moveTo>
                  <a:lnTo>
                    <a:pt x="374988" y="409166"/>
                  </a:lnTo>
                  <a:lnTo>
                    <a:pt x="374122" y="406651"/>
                  </a:lnTo>
                  <a:lnTo>
                    <a:pt x="373844" y="403724"/>
                  </a:lnTo>
                  <a:lnTo>
                    <a:pt x="378016" y="402256"/>
                  </a:lnTo>
                  <a:lnTo>
                    <a:pt x="379698" y="404518"/>
                  </a:lnTo>
                  <a:lnTo>
                    <a:pt x="380782" y="406845"/>
                  </a:lnTo>
                  <a:lnTo>
                    <a:pt x="381017" y="410039"/>
                  </a:lnTo>
                  <a:lnTo>
                    <a:pt x="378670" y="411198"/>
                  </a:lnTo>
                  <a:lnTo>
                    <a:pt x="376111" y="413410"/>
                  </a:lnTo>
                  <a:close/>
                </a:path>
                <a:path w="4151629" h="1948180">
                  <a:moveTo>
                    <a:pt x="1325469" y="917425"/>
                  </a:moveTo>
                  <a:lnTo>
                    <a:pt x="1324613" y="914292"/>
                  </a:lnTo>
                  <a:lnTo>
                    <a:pt x="1323294" y="911914"/>
                  </a:lnTo>
                  <a:lnTo>
                    <a:pt x="1325366" y="909518"/>
                  </a:lnTo>
                  <a:lnTo>
                    <a:pt x="1327628" y="908224"/>
                  </a:lnTo>
                  <a:lnTo>
                    <a:pt x="1330469" y="907446"/>
                  </a:lnTo>
                  <a:lnTo>
                    <a:pt x="1331898" y="910051"/>
                  </a:lnTo>
                  <a:lnTo>
                    <a:pt x="1332978" y="911378"/>
                  </a:lnTo>
                  <a:lnTo>
                    <a:pt x="1325469" y="917425"/>
                  </a:lnTo>
                  <a:close/>
                </a:path>
                <a:path w="4151629" h="1948180">
                  <a:moveTo>
                    <a:pt x="136025" y="330866"/>
                  </a:moveTo>
                  <a:lnTo>
                    <a:pt x="137355" y="324080"/>
                  </a:lnTo>
                  <a:lnTo>
                    <a:pt x="139752" y="324786"/>
                  </a:lnTo>
                  <a:lnTo>
                    <a:pt x="139931" y="331141"/>
                  </a:lnTo>
                  <a:lnTo>
                    <a:pt x="136025" y="330866"/>
                  </a:lnTo>
                  <a:close/>
                </a:path>
                <a:path w="4151629" h="1948180">
                  <a:moveTo>
                    <a:pt x="3282701" y="1253793"/>
                  </a:moveTo>
                  <a:lnTo>
                    <a:pt x="3272986" y="1250259"/>
                  </a:lnTo>
                  <a:lnTo>
                    <a:pt x="3274140" y="1246762"/>
                  </a:lnTo>
                  <a:lnTo>
                    <a:pt x="3284097" y="1249695"/>
                  </a:lnTo>
                  <a:lnTo>
                    <a:pt x="3283595" y="1251171"/>
                  </a:lnTo>
                  <a:lnTo>
                    <a:pt x="3282701" y="1253793"/>
                  </a:lnTo>
                  <a:close/>
                </a:path>
                <a:path w="4151629" h="1948180">
                  <a:moveTo>
                    <a:pt x="2533753" y="634816"/>
                  </a:moveTo>
                  <a:lnTo>
                    <a:pt x="2532212" y="629419"/>
                  </a:lnTo>
                  <a:lnTo>
                    <a:pt x="2533569" y="629039"/>
                  </a:lnTo>
                  <a:lnTo>
                    <a:pt x="2535530" y="627924"/>
                  </a:lnTo>
                  <a:lnTo>
                    <a:pt x="2537390" y="629447"/>
                  </a:lnTo>
                  <a:lnTo>
                    <a:pt x="2537885" y="631362"/>
                  </a:lnTo>
                  <a:lnTo>
                    <a:pt x="2538685" y="632904"/>
                  </a:lnTo>
                  <a:lnTo>
                    <a:pt x="2533753" y="634816"/>
                  </a:lnTo>
                  <a:close/>
                </a:path>
                <a:path w="4151629" h="1948180">
                  <a:moveTo>
                    <a:pt x="713313" y="87190"/>
                  </a:moveTo>
                  <a:lnTo>
                    <a:pt x="704357" y="82441"/>
                  </a:lnTo>
                  <a:lnTo>
                    <a:pt x="705915" y="80377"/>
                  </a:lnTo>
                  <a:lnTo>
                    <a:pt x="706275" y="79725"/>
                  </a:lnTo>
                  <a:lnTo>
                    <a:pt x="706444" y="79419"/>
                  </a:lnTo>
                  <a:lnTo>
                    <a:pt x="706649" y="79050"/>
                  </a:lnTo>
                  <a:lnTo>
                    <a:pt x="706730" y="78903"/>
                  </a:lnTo>
                  <a:lnTo>
                    <a:pt x="709958" y="80025"/>
                  </a:lnTo>
                  <a:lnTo>
                    <a:pt x="712830" y="81300"/>
                  </a:lnTo>
                  <a:lnTo>
                    <a:pt x="715726" y="82509"/>
                  </a:lnTo>
                  <a:lnTo>
                    <a:pt x="713313" y="87190"/>
                  </a:lnTo>
                  <a:close/>
                </a:path>
                <a:path w="4151629" h="1948180">
                  <a:moveTo>
                    <a:pt x="2332812" y="1431606"/>
                  </a:moveTo>
                  <a:lnTo>
                    <a:pt x="2334142" y="1427117"/>
                  </a:lnTo>
                  <a:lnTo>
                    <a:pt x="2343667" y="1428465"/>
                  </a:lnTo>
                  <a:lnTo>
                    <a:pt x="2343140" y="1432779"/>
                  </a:lnTo>
                  <a:lnTo>
                    <a:pt x="2332812" y="1431606"/>
                  </a:lnTo>
                  <a:close/>
                </a:path>
                <a:path w="4151629" h="1948180">
                  <a:moveTo>
                    <a:pt x="350590" y="537838"/>
                  </a:moveTo>
                  <a:lnTo>
                    <a:pt x="351238" y="535692"/>
                  </a:lnTo>
                  <a:lnTo>
                    <a:pt x="351648" y="533411"/>
                  </a:lnTo>
                  <a:lnTo>
                    <a:pt x="352975" y="531007"/>
                  </a:lnTo>
                  <a:lnTo>
                    <a:pt x="355348" y="531706"/>
                  </a:lnTo>
                  <a:lnTo>
                    <a:pt x="356752" y="531860"/>
                  </a:lnTo>
                  <a:lnTo>
                    <a:pt x="357802" y="534716"/>
                  </a:lnTo>
                  <a:lnTo>
                    <a:pt x="350590" y="537838"/>
                  </a:lnTo>
                  <a:close/>
                </a:path>
                <a:path w="4151629" h="1948180">
                  <a:moveTo>
                    <a:pt x="655625" y="208787"/>
                  </a:moveTo>
                  <a:lnTo>
                    <a:pt x="647616" y="203927"/>
                  </a:lnTo>
                  <a:lnTo>
                    <a:pt x="650707" y="199877"/>
                  </a:lnTo>
                  <a:lnTo>
                    <a:pt x="657521" y="206122"/>
                  </a:lnTo>
                  <a:lnTo>
                    <a:pt x="655625" y="208787"/>
                  </a:lnTo>
                  <a:close/>
                </a:path>
                <a:path w="4151629" h="1948180">
                  <a:moveTo>
                    <a:pt x="3036748" y="1399768"/>
                  </a:moveTo>
                  <a:lnTo>
                    <a:pt x="3026290" y="1393547"/>
                  </a:lnTo>
                  <a:lnTo>
                    <a:pt x="3039059" y="1389778"/>
                  </a:lnTo>
                  <a:lnTo>
                    <a:pt x="3037797" y="1394557"/>
                  </a:lnTo>
                  <a:lnTo>
                    <a:pt x="3036748" y="1399768"/>
                  </a:lnTo>
                  <a:close/>
                </a:path>
                <a:path w="4151629" h="1948180">
                  <a:moveTo>
                    <a:pt x="541579" y="520856"/>
                  </a:moveTo>
                  <a:lnTo>
                    <a:pt x="540071" y="518740"/>
                  </a:lnTo>
                  <a:lnTo>
                    <a:pt x="539366" y="516671"/>
                  </a:lnTo>
                  <a:lnTo>
                    <a:pt x="538475" y="514734"/>
                  </a:lnTo>
                  <a:lnTo>
                    <a:pt x="539661" y="514320"/>
                  </a:lnTo>
                  <a:lnTo>
                    <a:pt x="541514" y="513225"/>
                  </a:lnTo>
                  <a:lnTo>
                    <a:pt x="543376" y="515047"/>
                  </a:lnTo>
                  <a:lnTo>
                    <a:pt x="544358" y="516975"/>
                  </a:lnTo>
                  <a:lnTo>
                    <a:pt x="546085" y="519558"/>
                  </a:lnTo>
                  <a:lnTo>
                    <a:pt x="543567" y="520059"/>
                  </a:lnTo>
                  <a:lnTo>
                    <a:pt x="541579" y="520856"/>
                  </a:lnTo>
                  <a:close/>
                </a:path>
                <a:path w="4151629" h="1948180">
                  <a:moveTo>
                    <a:pt x="378230" y="725388"/>
                  </a:moveTo>
                  <a:lnTo>
                    <a:pt x="377489" y="722971"/>
                  </a:lnTo>
                  <a:lnTo>
                    <a:pt x="376824" y="721683"/>
                  </a:lnTo>
                  <a:lnTo>
                    <a:pt x="378336" y="719384"/>
                  </a:lnTo>
                  <a:lnTo>
                    <a:pt x="385354" y="723618"/>
                  </a:lnTo>
                  <a:lnTo>
                    <a:pt x="383173" y="724261"/>
                  </a:lnTo>
                  <a:lnTo>
                    <a:pt x="381014" y="725197"/>
                  </a:lnTo>
                  <a:lnTo>
                    <a:pt x="378230" y="725388"/>
                  </a:lnTo>
                  <a:close/>
                </a:path>
                <a:path w="4151629" h="1948180">
                  <a:moveTo>
                    <a:pt x="279055" y="751015"/>
                  </a:moveTo>
                  <a:lnTo>
                    <a:pt x="277605" y="748521"/>
                  </a:lnTo>
                  <a:lnTo>
                    <a:pt x="275863" y="746858"/>
                  </a:lnTo>
                  <a:lnTo>
                    <a:pt x="276167" y="744814"/>
                  </a:lnTo>
                  <a:lnTo>
                    <a:pt x="276258" y="744206"/>
                  </a:lnTo>
                  <a:lnTo>
                    <a:pt x="279347" y="742064"/>
                  </a:lnTo>
                  <a:lnTo>
                    <a:pt x="281418" y="743527"/>
                  </a:lnTo>
                  <a:lnTo>
                    <a:pt x="282597" y="745449"/>
                  </a:lnTo>
                  <a:lnTo>
                    <a:pt x="283961" y="747109"/>
                  </a:lnTo>
                  <a:lnTo>
                    <a:pt x="279055" y="751015"/>
                  </a:lnTo>
                  <a:close/>
                </a:path>
                <a:path w="4151629" h="1948180">
                  <a:moveTo>
                    <a:pt x="168762" y="339653"/>
                  </a:moveTo>
                  <a:lnTo>
                    <a:pt x="169558" y="333356"/>
                  </a:lnTo>
                  <a:lnTo>
                    <a:pt x="171819" y="333347"/>
                  </a:lnTo>
                  <a:lnTo>
                    <a:pt x="172616" y="339458"/>
                  </a:lnTo>
                  <a:lnTo>
                    <a:pt x="168762" y="339653"/>
                  </a:lnTo>
                  <a:close/>
                </a:path>
                <a:path w="4151629" h="1948180">
                  <a:moveTo>
                    <a:pt x="630806" y="896575"/>
                  </a:moveTo>
                  <a:lnTo>
                    <a:pt x="630126" y="894641"/>
                  </a:lnTo>
                  <a:lnTo>
                    <a:pt x="629119" y="893212"/>
                  </a:lnTo>
                  <a:lnTo>
                    <a:pt x="629726" y="891960"/>
                  </a:lnTo>
                  <a:lnTo>
                    <a:pt x="629901" y="891599"/>
                  </a:lnTo>
                  <a:lnTo>
                    <a:pt x="631533" y="891183"/>
                  </a:lnTo>
                  <a:lnTo>
                    <a:pt x="632706" y="890975"/>
                  </a:lnTo>
                  <a:lnTo>
                    <a:pt x="633092" y="891089"/>
                  </a:lnTo>
                  <a:lnTo>
                    <a:pt x="634099" y="892697"/>
                  </a:lnTo>
                  <a:lnTo>
                    <a:pt x="633363" y="894257"/>
                  </a:lnTo>
                  <a:lnTo>
                    <a:pt x="632251" y="895053"/>
                  </a:lnTo>
                  <a:lnTo>
                    <a:pt x="630806" y="896575"/>
                  </a:lnTo>
                  <a:close/>
                </a:path>
                <a:path w="4151629" h="1948180">
                  <a:moveTo>
                    <a:pt x="2955880" y="1294851"/>
                  </a:moveTo>
                  <a:lnTo>
                    <a:pt x="2955197" y="1292910"/>
                  </a:lnTo>
                  <a:lnTo>
                    <a:pt x="2954187" y="1291475"/>
                  </a:lnTo>
                  <a:lnTo>
                    <a:pt x="2954278" y="1291287"/>
                  </a:lnTo>
                  <a:lnTo>
                    <a:pt x="2958068" y="1289170"/>
                  </a:lnTo>
                  <a:lnTo>
                    <a:pt x="2959184" y="1290946"/>
                  </a:lnTo>
                  <a:lnTo>
                    <a:pt x="2958955" y="1291437"/>
                  </a:lnTo>
                  <a:lnTo>
                    <a:pt x="2958723" y="1291933"/>
                  </a:lnTo>
                  <a:lnTo>
                    <a:pt x="2958451" y="1292516"/>
                  </a:lnTo>
                  <a:lnTo>
                    <a:pt x="2957339" y="1293312"/>
                  </a:lnTo>
                  <a:lnTo>
                    <a:pt x="2955880" y="1294851"/>
                  </a:lnTo>
                  <a:close/>
                </a:path>
                <a:path w="4151629" h="1948180">
                  <a:moveTo>
                    <a:pt x="3803026" y="1583542"/>
                  </a:moveTo>
                  <a:lnTo>
                    <a:pt x="3801970" y="1580124"/>
                  </a:lnTo>
                  <a:lnTo>
                    <a:pt x="3800725" y="1578207"/>
                  </a:lnTo>
                  <a:lnTo>
                    <a:pt x="3801514" y="1575781"/>
                  </a:lnTo>
                  <a:lnTo>
                    <a:pt x="3803933" y="1575184"/>
                  </a:lnTo>
                  <a:lnTo>
                    <a:pt x="3805522" y="1574916"/>
                  </a:lnTo>
                  <a:lnTo>
                    <a:pt x="3805958" y="1575044"/>
                  </a:lnTo>
                  <a:lnTo>
                    <a:pt x="3807242" y="1577325"/>
                  </a:lnTo>
                  <a:lnTo>
                    <a:pt x="3806574" y="1579740"/>
                  </a:lnTo>
                  <a:lnTo>
                    <a:pt x="3805123" y="1580886"/>
                  </a:lnTo>
                  <a:lnTo>
                    <a:pt x="3803026" y="1583542"/>
                  </a:lnTo>
                  <a:close/>
                </a:path>
                <a:path w="4151629" h="1948180">
                  <a:moveTo>
                    <a:pt x="3828922" y="1511842"/>
                  </a:moveTo>
                  <a:lnTo>
                    <a:pt x="3827003" y="1511277"/>
                  </a:lnTo>
                  <a:lnTo>
                    <a:pt x="3826586" y="1509640"/>
                  </a:lnTo>
                  <a:lnTo>
                    <a:pt x="3826325" y="1508184"/>
                  </a:lnTo>
                  <a:lnTo>
                    <a:pt x="3827802" y="1507260"/>
                  </a:lnTo>
                  <a:lnTo>
                    <a:pt x="3829665" y="1507809"/>
                  </a:lnTo>
                  <a:lnTo>
                    <a:pt x="3830461" y="1508921"/>
                  </a:lnTo>
                  <a:lnTo>
                    <a:pt x="3831985" y="1510367"/>
                  </a:lnTo>
                  <a:lnTo>
                    <a:pt x="3830049" y="1511048"/>
                  </a:lnTo>
                  <a:lnTo>
                    <a:pt x="3828922" y="1511842"/>
                  </a:lnTo>
                  <a:close/>
                </a:path>
                <a:path w="4151629" h="1948180">
                  <a:moveTo>
                    <a:pt x="3828762" y="1511955"/>
                  </a:moveTo>
                  <a:lnTo>
                    <a:pt x="3828619" y="1512055"/>
                  </a:lnTo>
                  <a:lnTo>
                    <a:pt x="3828762" y="1511955"/>
                  </a:lnTo>
                  <a:lnTo>
                    <a:pt x="3828922" y="1511842"/>
                  </a:lnTo>
                  <a:lnTo>
                    <a:pt x="3828762" y="1511955"/>
                  </a:lnTo>
                  <a:close/>
                </a:path>
                <a:path w="4151629" h="1948180">
                  <a:moveTo>
                    <a:pt x="1690933" y="1139960"/>
                  </a:moveTo>
                  <a:lnTo>
                    <a:pt x="1685285" y="1138296"/>
                  </a:lnTo>
                  <a:lnTo>
                    <a:pt x="1686964" y="1136942"/>
                  </a:lnTo>
                  <a:lnTo>
                    <a:pt x="1688670" y="1137445"/>
                  </a:lnTo>
                  <a:lnTo>
                    <a:pt x="1689614" y="1138486"/>
                  </a:lnTo>
                  <a:lnTo>
                    <a:pt x="1691342" y="1139751"/>
                  </a:lnTo>
                  <a:lnTo>
                    <a:pt x="1690933" y="1139960"/>
                  </a:lnTo>
                  <a:close/>
                </a:path>
                <a:path w="4151629" h="1948180">
                  <a:moveTo>
                    <a:pt x="1688298" y="1141768"/>
                  </a:moveTo>
                  <a:lnTo>
                    <a:pt x="1686401" y="1141209"/>
                  </a:lnTo>
                  <a:lnTo>
                    <a:pt x="1685814" y="1139613"/>
                  </a:lnTo>
                  <a:lnTo>
                    <a:pt x="1685349" y="1138458"/>
                  </a:lnTo>
                  <a:lnTo>
                    <a:pt x="1690756" y="1140050"/>
                  </a:lnTo>
                  <a:lnTo>
                    <a:pt x="1689490" y="1140696"/>
                  </a:lnTo>
                  <a:lnTo>
                    <a:pt x="1688298" y="1141768"/>
                  </a:lnTo>
                  <a:close/>
                </a:path>
                <a:path w="4151629" h="1948180">
                  <a:moveTo>
                    <a:pt x="1688298" y="1141768"/>
                  </a:moveTo>
                  <a:lnTo>
                    <a:pt x="1689490" y="1140696"/>
                  </a:lnTo>
                  <a:lnTo>
                    <a:pt x="1688298" y="1141768"/>
                  </a:lnTo>
                  <a:close/>
                </a:path>
                <a:path w="4151629" h="1948180">
                  <a:moveTo>
                    <a:pt x="758966" y="434654"/>
                  </a:moveTo>
                  <a:lnTo>
                    <a:pt x="756996" y="434074"/>
                  </a:lnTo>
                  <a:lnTo>
                    <a:pt x="756399" y="432706"/>
                  </a:lnTo>
                  <a:lnTo>
                    <a:pt x="755047" y="431079"/>
                  </a:lnTo>
                  <a:lnTo>
                    <a:pt x="755377" y="431177"/>
                  </a:lnTo>
                  <a:lnTo>
                    <a:pt x="756985" y="430587"/>
                  </a:lnTo>
                  <a:lnTo>
                    <a:pt x="758357" y="429572"/>
                  </a:lnTo>
                  <a:lnTo>
                    <a:pt x="760116" y="430090"/>
                  </a:lnTo>
                  <a:lnTo>
                    <a:pt x="760563" y="431641"/>
                  </a:lnTo>
                  <a:lnTo>
                    <a:pt x="760626" y="431860"/>
                  </a:lnTo>
                  <a:lnTo>
                    <a:pt x="761294" y="432920"/>
                  </a:lnTo>
                  <a:lnTo>
                    <a:pt x="760194" y="433488"/>
                  </a:lnTo>
                  <a:lnTo>
                    <a:pt x="758966" y="434654"/>
                  </a:lnTo>
                  <a:close/>
                </a:path>
                <a:path w="4151629" h="1948180">
                  <a:moveTo>
                    <a:pt x="334061" y="745879"/>
                  </a:moveTo>
                  <a:lnTo>
                    <a:pt x="332141" y="744359"/>
                  </a:lnTo>
                  <a:lnTo>
                    <a:pt x="331486" y="742194"/>
                  </a:lnTo>
                  <a:lnTo>
                    <a:pt x="331421" y="741979"/>
                  </a:lnTo>
                  <a:lnTo>
                    <a:pt x="332102" y="739633"/>
                  </a:lnTo>
                  <a:lnTo>
                    <a:pt x="335064" y="738329"/>
                  </a:lnTo>
                  <a:lnTo>
                    <a:pt x="337010" y="739624"/>
                  </a:lnTo>
                  <a:lnTo>
                    <a:pt x="337468" y="741665"/>
                  </a:lnTo>
                  <a:lnTo>
                    <a:pt x="338857" y="744365"/>
                  </a:lnTo>
                  <a:lnTo>
                    <a:pt x="336222" y="744843"/>
                  </a:lnTo>
                  <a:lnTo>
                    <a:pt x="334061" y="745879"/>
                  </a:lnTo>
                  <a:close/>
                </a:path>
                <a:path w="4151629" h="1948180">
                  <a:moveTo>
                    <a:pt x="891486" y="228717"/>
                  </a:moveTo>
                  <a:lnTo>
                    <a:pt x="890823" y="226800"/>
                  </a:lnTo>
                  <a:lnTo>
                    <a:pt x="889645" y="224856"/>
                  </a:lnTo>
                  <a:lnTo>
                    <a:pt x="889691" y="223918"/>
                  </a:lnTo>
                  <a:lnTo>
                    <a:pt x="889886" y="222149"/>
                  </a:lnTo>
                  <a:lnTo>
                    <a:pt x="892852" y="220705"/>
                  </a:lnTo>
                  <a:lnTo>
                    <a:pt x="895136" y="221377"/>
                  </a:lnTo>
                  <a:lnTo>
                    <a:pt x="895658" y="223849"/>
                  </a:lnTo>
                  <a:lnTo>
                    <a:pt x="896802" y="226012"/>
                  </a:lnTo>
                  <a:lnTo>
                    <a:pt x="891486" y="228717"/>
                  </a:lnTo>
                  <a:close/>
                </a:path>
                <a:path w="4151629" h="1948180">
                  <a:moveTo>
                    <a:pt x="3975234" y="1527537"/>
                  </a:moveTo>
                  <a:lnTo>
                    <a:pt x="3971565" y="1521873"/>
                  </a:lnTo>
                  <a:lnTo>
                    <a:pt x="3974307" y="1521267"/>
                  </a:lnTo>
                  <a:lnTo>
                    <a:pt x="3975978" y="1520469"/>
                  </a:lnTo>
                  <a:lnTo>
                    <a:pt x="3978254" y="1521139"/>
                  </a:lnTo>
                  <a:lnTo>
                    <a:pt x="3979207" y="1523392"/>
                  </a:lnTo>
                  <a:lnTo>
                    <a:pt x="3978164" y="1525572"/>
                  </a:lnTo>
                  <a:lnTo>
                    <a:pt x="3976483" y="1526453"/>
                  </a:lnTo>
                  <a:lnTo>
                    <a:pt x="3975234" y="1527537"/>
                  </a:lnTo>
                  <a:close/>
                </a:path>
                <a:path w="4151629" h="1948180">
                  <a:moveTo>
                    <a:pt x="186699" y="185449"/>
                  </a:moveTo>
                  <a:lnTo>
                    <a:pt x="186018" y="181147"/>
                  </a:lnTo>
                  <a:lnTo>
                    <a:pt x="187294" y="181024"/>
                  </a:lnTo>
                  <a:lnTo>
                    <a:pt x="188867" y="180591"/>
                  </a:lnTo>
                  <a:lnTo>
                    <a:pt x="190266" y="181004"/>
                  </a:lnTo>
                  <a:lnTo>
                    <a:pt x="190895" y="183037"/>
                  </a:lnTo>
                  <a:lnTo>
                    <a:pt x="189734" y="184147"/>
                  </a:lnTo>
                  <a:lnTo>
                    <a:pt x="188450" y="184553"/>
                  </a:lnTo>
                  <a:lnTo>
                    <a:pt x="186699" y="185449"/>
                  </a:lnTo>
                  <a:close/>
                </a:path>
                <a:path w="4151629" h="1948180">
                  <a:moveTo>
                    <a:pt x="2348462" y="1463010"/>
                  </a:moveTo>
                  <a:lnTo>
                    <a:pt x="2347797" y="1456628"/>
                  </a:lnTo>
                  <a:lnTo>
                    <a:pt x="2349035" y="1456547"/>
                  </a:lnTo>
                  <a:lnTo>
                    <a:pt x="2350458" y="1456189"/>
                  </a:lnTo>
                  <a:lnTo>
                    <a:pt x="2351929" y="1456622"/>
                  </a:lnTo>
                  <a:lnTo>
                    <a:pt x="2352491" y="1458359"/>
                  </a:lnTo>
                  <a:lnTo>
                    <a:pt x="2351590" y="1460080"/>
                  </a:lnTo>
                  <a:lnTo>
                    <a:pt x="2350431" y="1460938"/>
                  </a:lnTo>
                  <a:lnTo>
                    <a:pt x="2348462" y="1463010"/>
                  </a:lnTo>
                  <a:close/>
                </a:path>
                <a:path w="4151629" h="1948180">
                  <a:moveTo>
                    <a:pt x="1791426" y="1035544"/>
                  </a:moveTo>
                  <a:lnTo>
                    <a:pt x="1791301" y="1034308"/>
                  </a:lnTo>
                  <a:lnTo>
                    <a:pt x="1790940" y="1033024"/>
                  </a:lnTo>
                  <a:lnTo>
                    <a:pt x="1791119" y="1032120"/>
                  </a:lnTo>
                  <a:lnTo>
                    <a:pt x="1791255" y="1031438"/>
                  </a:lnTo>
                  <a:lnTo>
                    <a:pt x="1792883" y="1030932"/>
                  </a:lnTo>
                  <a:lnTo>
                    <a:pt x="1793525" y="1031122"/>
                  </a:lnTo>
                  <a:lnTo>
                    <a:pt x="1794356" y="1031941"/>
                  </a:lnTo>
                  <a:lnTo>
                    <a:pt x="1794763" y="1033194"/>
                  </a:lnTo>
                  <a:lnTo>
                    <a:pt x="1795666" y="1034895"/>
                  </a:lnTo>
                  <a:lnTo>
                    <a:pt x="1791426" y="1035544"/>
                  </a:lnTo>
                  <a:close/>
                </a:path>
                <a:path w="4151629" h="1948180">
                  <a:moveTo>
                    <a:pt x="3775299" y="1827108"/>
                  </a:moveTo>
                  <a:lnTo>
                    <a:pt x="3774083" y="1823645"/>
                  </a:lnTo>
                  <a:lnTo>
                    <a:pt x="3773251" y="1821347"/>
                  </a:lnTo>
                  <a:lnTo>
                    <a:pt x="3772202" y="1819457"/>
                  </a:lnTo>
                  <a:lnTo>
                    <a:pt x="3773752" y="1818089"/>
                  </a:lnTo>
                  <a:lnTo>
                    <a:pt x="3773922" y="1817939"/>
                  </a:lnTo>
                  <a:lnTo>
                    <a:pt x="3775769" y="1817310"/>
                  </a:lnTo>
                  <a:lnTo>
                    <a:pt x="3777429" y="1816469"/>
                  </a:lnTo>
                  <a:lnTo>
                    <a:pt x="3778073" y="1817989"/>
                  </a:lnTo>
                  <a:lnTo>
                    <a:pt x="3779544" y="1819796"/>
                  </a:lnTo>
                  <a:lnTo>
                    <a:pt x="3779248" y="1821165"/>
                  </a:lnTo>
                  <a:lnTo>
                    <a:pt x="3779173" y="1821511"/>
                  </a:lnTo>
                  <a:lnTo>
                    <a:pt x="3778852" y="1822997"/>
                  </a:lnTo>
                  <a:lnTo>
                    <a:pt x="3777104" y="1824535"/>
                  </a:lnTo>
                  <a:lnTo>
                    <a:pt x="3775299" y="1827108"/>
                  </a:lnTo>
                  <a:close/>
                </a:path>
                <a:path w="4151629" h="1948180">
                  <a:moveTo>
                    <a:pt x="358510" y="737786"/>
                  </a:moveTo>
                  <a:lnTo>
                    <a:pt x="355441" y="731893"/>
                  </a:lnTo>
                  <a:lnTo>
                    <a:pt x="358003" y="731234"/>
                  </a:lnTo>
                  <a:lnTo>
                    <a:pt x="358510" y="737786"/>
                  </a:lnTo>
                  <a:close/>
                </a:path>
                <a:path w="4151629" h="1948180">
                  <a:moveTo>
                    <a:pt x="358951" y="739430"/>
                  </a:moveTo>
                  <a:lnTo>
                    <a:pt x="358583" y="738713"/>
                  </a:lnTo>
                  <a:lnTo>
                    <a:pt x="358557" y="738403"/>
                  </a:lnTo>
                  <a:lnTo>
                    <a:pt x="358533" y="738095"/>
                  </a:lnTo>
                  <a:lnTo>
                    <a:pt x="358510" y="737786"/>
                  </a:lnTo>
                  <a:lnTo>
                    <a:pt x="358880" y="738498"/>
                  </a:lnTo>
                  <a:lnTo>
                    <a:pt x="358927" y="738815"/>
                  </a:lnTo>
                  <a:lnTo>
                    <a:pt x="358940" y="739143"/>
                  </a:lnTo>
                  <a:lnTo>
                    <a:pt x="358951" y="739430"/>
                  </a:lnTo>
                  <a:close/>
                </a:path>
                <a:path w="4151629" h="1948180">
                  <a:moveTo>
                    <a:pt x="359166" y="745218"/>
                  </a:moveTo>
                  <a:lnTo>
                    <a:pt x="358949" y="739429"/>
                  </a:lnTo>
                  <a:lnTo>
                    <a:pt x="361768" y="744900"/>
                  </a:lnTo>
                  <a:lnTo>
                    <a:pt x="359166" y="745218"/>
                  </a:lnTo>
                  <a:close/>
                </a:path>
                <a:path w="4151629" h="1948180">
                  <a:moveTo>
                    <a:pt x="880289" y="149293"/>
                  </a:moveTo>
                  <a:lnTo>
                    <a:pt x="878409" y="142592"/>
                  </a:lnTo>
                  <a:lnTo>
                    <a:pt x="880060" y="142322"/>
                  </a:lnTo>
                  <a:lnTo>
                    <a:pt x="881978" y="141523"/>
                  </a:lnTo>
                  <a:lnTo>
                    <a:pt x="884197" y="142177"/>
                  </a:lnTo>
                  <a:lnTo>
                    <a:pt x="885400" y="144651"/>
                  </a:lnTo>
                  <a:lnTo>
                    <a:pt x="884296" y="146689"/>
                  </a:lnTo>
                  <a:lnTo>
                    <a:pt x="882573" y="147498"/>
                  </a:lnTo>
                  <a:lnTo>
                    <a:pt x="880289" y="149293"/>
                  </a:lnTo>
                  <a:close/>
                </a:path>
                <a:path w="4151629" h="1948180">
                  <a:moveTo>
                    <a:pt x="200264" y="661371"/>
                  </a:moveTo>
                  <a:lnTo>
                    <a:pt x="200651" y="657386"/>
                  </a:lnTo>
                  <a:lnTo>
                    <a:pt x="203672" y="657393"/>
                  </a:lnTo>
                  <a:lnTo>
                    <a:pt x="206691" y="657677"/>
                  </a:lnTo>
                  <a:lnTo>
                    <a:pt x="209713" y="657911"/>
                  </a:lnTo>
                  <a:lnTo>
                    <a:pt x="209668" y="661642"/>
                  </a:lnTo>
                  <a:lnTo>
                    <a:pt x="200264" y="661371"/>
                  </a:lnTo>
                  <a:close/>
                </a:path>
                <a:path w="4151629" h="1948180">
                  <a:moveTo>
                    <a:pt x="312262" y="103609"/>
                  </a:moveTo>
                  <a:lnTo>
                    <a:pt x="311700" y="101340"/>
                  </a:lnTo>
                  <a:lnTo>
                    <a:pt x="310952" y="99644"/>
                  </a:lnTo>
                  <a:lnTo>
                    <a:pt x="311064" y="98046"/>
                  </a:lnTo>
                  <a:lnTo>
                    <a:pt x="311104" y="97485"/>
                  </a:lnTo>
                  <a:lnTo>
                    <a:pt x="314100" y="96396"/>
                  </a:lnTo>
                  <a:lnTo>
                    <a:pt x="315695" y="97888"/>
                  </a:lnTo>
                  <a:lnTo>
                    <a:pt x="316485" y="99642"/>
                  </a:lnTo>
                  <a:lnTo>
                    <a:pt x="316722" y="101703"/>
                  </a:lnTo>
                  <a:lnTo>
                    <a:pt x="314421" y="102471"/>
                  </a:lnTo>
                  <a:lnTo>
                    <a:pt x="312262" y="103609"/>
                  </a:lnTo>
                  <a:close/>
                </a:path>
                <a:path w="4151629" h="1948180">
                  <a:moveTo>
                    <a:pt x="2461694" y="1222258"/>
                  </a:moveTo>
                  <a:lnTo>
                    <a:pt x="2460000" y="1221518"/>
                  </a:lnTo>
                  <a:lnTo>
                    <a:pt x="2459945" y="1220076"/>
                  </a:lnTo>
                  <a:lnTo>
                    <a:pt x="2459656" y="1219173"/>
                  </a:lnTo>
                  <a:lnTo>
                    <a:pt x="2460931" y="1218779"/>
                  </a:lnTo>
                  <a:lnTo>
                    <a:pt x="2462372" y="1217844"/>
                  </a:lnTo>
                  <a:lnTo>
                    <a:pt x="2464193" y="1218380"/>
                  </a:lnTo>
                  <a:lnTo>
                    <a:pt x="2464462" y="1220293"/>
                  </a:lnTo>
                  <a:lnTo>
                    <a:pt x="2465300" y="1222257"/>
                  </a:lnTo>
                  <a:lnTo>
                    <a:pt x="2463105" y="1222085"/>
                  </a:lnTo>
                  <a:lnTo>
                    <a:pt x="2461694" y="1222258"/>
                  </a:lnTo>
                  <a:close/>
                </a:path>
                <a:path w="4151629" h="1948180">
                  <a:moveTo>
                    <a:pt x="1412488" y="1184568"/>
                  </a:moveTo>
                  <a:lnTo>
                    <a:pt x="1412746" y="1181306"/>
                  </a:lnTo>
                  <a:lnTo>
                    <a:pt x="1412394" y="1178994"/>
                  </a:lnTo>
                  <a:lnTo>
                    <a:pt x="1413577" y="1176631"/>
                  </a:lnTo>
                  <a:lnTo>
                    <a:pt x="1413819" y="1176147"/>
                  </a:lnTo>
                  <a:lnTo>
                    <a:pt x="1416717" y="1174914"/>
                  </a:lnTo>
                  <a:lnTo>
                    <a:pt x="1418757" y="1176230"/>
                  </a:lnTo>
                  <a:lnTo>
                    <a:pt x="1419448" y="1178361"/>
                  </a:lnTo>
                  <a:lnTo>
                    <a:pt x="1419816" y="1180536"/>
                  </a:lnTo>
                  <a:lnTo>
                    <a:pt x="1417664" y="1181400"/>
                  </a:lnTo>
                  <a:lnTo>
                    <a:pt x="1412488" y="1184568"/>
                  </a:lnTo>
                  <a:close/>
                </a:path>
                <a:path w="4151629" h="1948180">
                  <a:moveTo>
                    <a:pt x="3873722" y="1486506"/>
                  </a:moveTo>
                  <a:lnTo>
                    <a:pt x="3872206" y="1485599"/>
                  </a:lnTo>
                  <a:lnTo>
                    <a:pt x="3871494" y="1484414"/>
                  </a:lnTo>
                  <a:lnTo>
                    <a:pt x="3870046" y="1482778"/>
                  </a:lnTo>
                  <a:lnTo>
                    <a:pt x="3872178" y="1482324"/>
                  </a:lnTo>
                  <a:lnTo>
                    <a:pt x="3873250" y="1481753"/>
                  </a:lnTo>
                  <a:lnTo>
                    <a:pt x="3875318" y="1482361"/>
                  </a:lnTo>
                  <a:lnTo>
                    <a:pt x="3875529" y="1484153"/>
                  </a:lnTo>
                  <a:lnTo>
                    <a:pt x="3875584" y="1485619"/>
                  </a:lnTo>
                  <a:lnTo>
                    <a:pt x="3873722" y="1486506"/>
                  </a:lnTo>
                  <a:close/>
                </a:path>
                <a:path w="4151629" h="1948180">
                  <a:moveTo>
                    <a:pt x="3284147" y="1430706"/>
                  </a:moveTo>
                  <a:lnTo>
                    <a:pt x="3281377" y="1425374"/>
                  </a:lnTo>
                  <a:lnTo>
                    <a:pt x="3283784" y="1425315"/>
                  </a:lnTo>
                  <a:lnTo>
                    <a:pt x="3286202" y="1425114"/>
                  </a:lnTo>
                  <a:lnTo>
                    <a:pt x="3289190" y="1425348"/>
                  </a:lnTo>
                  <a:lnTo>
                    <a:pt x="3289695" y="1426637"/>
                  </a:lnTo>
                  <a:lnTo>
                    <a:pt x="3290244" y="1427354"/>
                  </a:lnTo>
                  <a:lnTo>
                    <a:pt x="3284147" y="1430706"/>
                  </a:lnTo>
                  <a:close/>
                </a:path>
                <a:path w="4151629" h="1948180">
                  <a:moveTo>
                    <a:pt x="3959026" y="1423212"/>
                  </a:moveTo>
                  <a:lnTo>
                    <a:pt x="3958597" y="1421116"/>
                  </a:lnTo>
                  <a:lnTo>
                    <a:pt x="3957826" y="1419644"/>
                  </a:lnTo>
                  <a:lnTo>
                    <a:pt x="3958264" y="1418798"/>
                  </a:lnTo>
                  <a:lnTo>
                    <a:pt x="3958491" y="1418360"/>
                  </a:lnTo>
                  <a:lnTo>
                    <a:pt x="3958649" y="1418055"/>
                  </a:lnTo>
                  <a:lnTo>
                    <a:pt x="3960381" y="1417852"/>
                  </a:lnTo>
                  <a:lnTo>
                    <a:pt x="3961804" y="1417771"/>
                  </a:lnTo>
                  <a:lnTo>
                    <a:pt x="3962644" y="1419583"/>
                  </a:lnTo>
                  <a:lnTo>
                    <a:pt x="3961909" y="1420847"/>
                  </a:lnTo>
                  <a:lnTo>
                    <a:pt x="3961775" y="1421077"/>
                  </a:lnTo>
                  <a:lnTo>
                    <a:pt x="3960692" y="1421733"/>
                  </a:lnTo>
                  <a:lnTo>
                    <a:pt x="3959026" y="1423212"/>
                  </a:lnTo>
                  <a:close/>
                </a:path>
                <a:path w="4151629" h="1948180">
                  <a:moveTo>
                    <a:pt x="2347781" y="1519866"/>
                  </a:moveTo>
                  <a:lnTo>
                    <a:pt x="2347650" y="1518620"/>
                  </a:lnTo>
                  <a:lnTo>
                    <a:pt x="2347286" y="1517328"/>
                  </a:lnTo>
                  <a:lnTo>
                    <a:pt x="2347462" y="1516416"/>
                  </a:lnTo>
                  <a:lnTo>
                    <a:pt x="2347595" y="1515736"/>
                  </a:lnTo>
                  <a:lnTo>
                    <a:pt x="2349582" y="1515119"/>
                  </a:lnTo>
                  <a:lnTo>
                    <a:pt x="2350725" y="1516235"/>
                  </a:lnTo>
                  <a:lnTo>
                    <a:pt x="2351126" y="1517496"/>
                  </a:lnTo>
                  <a:lnTo>
                    <a:pt x="2352042" y="1519227"/>
                  </a:lnTo>
                  <a:lnTo>
                    <a:pt x="2347781" y="1519866"/>
                  </a:lnTo>
                  <a:close/>
                </a:path>
                <a:path w="4151629" h="1948180">
                  <a:moveTo>
                    <a:pt x="1593851" y="1004339"/>
                  </a:moveTo>
                  <a:lnTo>
                    <a:pt x="1587508" y="997603"/>
                  </a:lnTo>
                  <a:lnTo>
                    <a:pt x="1589871" y="995149"/>
                  </a:lnTo>
                  <a:lnTo>
                    <a:pt x="1596964" y="1001519"/>
                  </a:lnTo>
                  <a:lnTo>
                    <a:pt x="1593851" y="1004339"/>
                  </a:lnTo>
                  <a:close/>
                </a:path>
                <a:path w="4151629" h="1948180">
                  <a:moveTo>
                    <a:pt x="189004" y="788215"/>
                  </a:moveTo>
                  <a:lnTo>
                    <a:pt x="182836" y="786398"/>
                  </a:lnTo>
                  <a:lnTo>
                    <a:pt x="184588" y="785107"/>
                  </a:lnTo>
                  <a:lnTo>
                    <a:pt x="186202" y="785582"/>
                  </a:lnTo>
                  <a:lnTo>
                    <a:pt x="187261" y="786831"/>
                  </a:lnTo>
                  <a:lnTo>
                    <a:pt x="189004" y="788215"/>
                  </a:lnTo>
                  <a:close/>
                </a:path>
                <a:path w="4151629" h="1948180">
                  <a:moveTo>
                    <a:pt x="185807" y="790047"/>
                  </a:moveTo>
                  <a:lnTo>
                    <a:pt x="183818" y="789461"/>
                  </a:lnTo>
                  <a:lnTo>
                    <a:pt x="183348" y="787982"/>
                  </a:lnTo>
                  <a:lnTo>
                    <a:pt x="182865" y="786593"/>
                  </a:lnTo>
                  <a:lnTo>
                    <a:pt x="188747" y="788326"/>
                  </a:lnTo>
                  <a:lnTo>
                    <a:pt x="187027" y="789066"/>
                  </a:lnTo>
                  <a:lnTo>
                    <a:pt x="185807" y="790047"/>
                  </a:lnTo>
                  <a:close/>
                </a:path>
                <a:path w="4151629" h="1948180">
                  <a:moveTo>
                    <a:pt x="185807" y="790047"/>
                  </a:moveTo>
                  <a:lnTo>
                    <a:pt x="185679" y="790150"/>
                  </a:lnTo>
                  <a:lnTo>
                    <a:pt x="187027" y="789066"/>
                  </a:lnTo>
                  <a:lnTo>
                    <a:pt x="185807" y="790047"/>
                  </a:lnTo>
                  <a:close/>
                </a:path>
                <a:path w="4151629" h="1948180">
                  <a:moveTo>
                    <a:pt x="3105927" y="1250348"/>
                  </a:moveTo>
                  <a:lnTo>
                    <a:pt x="3104905" y="1246005"/>
                  </a:lnTo>
                  <a:lnTo>
                    <a:pt x="3106195" y="1245787"/>
                  </a:lnTo>
                  <a:lnTo>
                    <a:pt x="3107514" y="1245343"/>
                  </a:lnTo>
                  <a:lnTo>
                    <a:pt x="3109293" y="1245867"/>
                  </a:lnTo>
                  <a:lnTo>
                    <a:pt x="3109892" y="1247474"/>
                  </a:lnTo>
                  <a:lnTo>
                    <a:pt x="3109604" y="1247904"/>
                  </a:lnTo>
                  <a:lnTo>
                    <a:pt x="3108862" y="1248821"/>
                  </a:lnTo>
                  <a:lnTo>
                    <a:pt x="3107590" y="1249309"/>
                  </a:lnTo>
                  <a:lnTo>
                    <a:pt x="3105927" y="1250348"/>
                  </a:lnTo>
                  <a:close/>
                </a:path>
                <a:path w="4151629" h="1948180">
                  <a:moveTo>
                    <a:pt x="1814617" y="369544"/>
                  </a:moveTo>
                  <a:lnTo>
                    <a:pt x="1810316" y="368277"/>
                  </a:lnTo>
                  <a:lnTo>
                    <a:pt x="1809204" y="367042"/>
                  </a:lnTo>
                  <a:lnTo>
                    <a:pt x="1811296" y="366613"/>
                  </a:lnTo>
                  <a:lnTo>
                    <a:pt x="1812762" y="365843"/>
                  </a:lnTo>
                  <a:lnTo>
                    <a:pt x="1814346" y="366667"/>
                  </a:lnTo>
                  <a:lnTo>
                    <a:pt x="1814549" y="368389"/>
                  </a:lnTo>
                  <a:lnTo>
                    <a:pt x="1814617" y="369544"/>
                  </a:lnTo>
                  <a:close/>
                </a:path>
                <a:path w="4151629" h="1948180">
                  <a:moveTo>
                    <a:pt x="1812824" y="370645"/>
                  </a:moveTo>
                  <a:lnTo>
                    <a:pt x="1811330" y="369776"/>
                  </a:lnTo>
                  <a:lnTo>
                    <a:pt x="1810631" y="368628"/>
                  </a:lnTo>
                  <a:lnTo>
                    <a:pt x="1814633" y="369807"/>
                  </a:lnTo>
                  <a:lnTo>
                    <a:pt x="1812824" y="370645"/>
                  </a:lnTo>
                  <a:close/>
                </a:path>
                <a:path w="4151629" h="1948180">
                  <a:moveTo>
                    <a:pt x="1799194" y="406000"/>
                  </a:moveTo>
                  <a:lnTo>
                    <a:pt x="1796847" y="405309"/>
                  </a:lnTo>
                  <a:lnTo>
                    <a:pt x="1795795" y="403685"/>
                  </a:lnTo>
                  <a:lnTo>
                    <a:pt x="1793745" y="401745"/>
                  </a:lnTo>
                  <a:lnTo>
                    <a:pt x="1796239" y="400785"/>
                  </a:lnTo>
                  <a:lnTo>
                    <a:pt x="1797854" y="399617"/>
                  </a:lnTo>
                  <a:lnTo>
                    <a:pt x="1799863" y="400834"/>
                  </a:lnTo>
                  <a:lnTo>
                    <a:pt x="1800693" y="402500"/>
                  </a:lnTo>
                  <a:lnTo>
                    <a:pt x="1801737" y="403814"/>
                  </a:lnTo>
                  <a:lnTo>
                    <a:pt x="1800568" y="404537"/>
                  </a:lnTo>
                  <a:lnTo>
                    <a:pt x="1799194" y="406000"/>
                  </a:lnTo>
                  <a:close/>
                </a:path>
                <a:path w="4151629" h="1948180">
                  <a:moveTo>
                    <a:pt x="2822133" y="1180992"/>
                  </a:moveTo>
                  <a:lnTo>
                    <a:pt x="2819218" y="1180133"/>
                  </a:lnTo>
                  <a:lnTo>
                    <a:pt x="2820544" y="1180002"/>
                  </a:lnTo>
                  <a:lnTo>
                    <a:pt x="2822052" y="1180446"/>
                  </a:lnTo>
                  <a:lnTo>
                    <a:pt x="2822133" y="1180992"/>
                  </a:lnTo>
                  <a:close/>
                </a:path>
                <a:path w="4151629" h="1948180">
                  <a:moveTo>
                    <a:pt x="2822366" y="1182575"/>
                  </a:moveTo>
                  <a:lnTo>
                    <a:pt x="2817926" y="1181267"/>
                  </a:lnTo>
                  <a:lnTo>
                    <a:pt x="2817972" y="1180048"/>
                  </a:lnTo>
                  <a:lnTo>
                    <a:pt x="2822176" y="1181286"/>
                  </a:lnTo>
                  <a:lnTo>
                    <a:pt x="2822366" y="1182575"/>
                  </a:lnTo>
                  <a:close/>
                </a:path>
                <a:path w="4151629" h="1948180">
                  <a:moveTo>
                    <a:pt x="2817914" y="1181588"/>
                  </a:moveTo>
                  <a:lnTo>
                    <a:pt x="2817972" y="1180048"/>
                  </a:lnTo>
                  <a:lnTo>
                    <a:pt x="2817926" y="1181267"/>
                  </a:lnTo>
                  <a:lnTo>
                    <a:pt x="2817914" y="1181588"/>
                  </a:lnTo>
                  <a:close/>
                </a:path>
                <a:path w="4151629" h="1948180">
                  <a:moveTo>
                    <a:pt x="2817805" y="1184475"/>
                  </a:moveTo>
                  <a:lnTo>
                    <a:pt x="2817914" y="1181588"/>
                  </a:lnTo>
                  <a:lnTo>
                    <a:pt x="2822046" y="1182805"/>
                  </a:lnTo>
                  <a:lnTo>
                    <a:pt x="2821060" y="1183511"/>
                  </a:lnTo>
                  <a:lnTo>
                    <a:pt x="2819752" y="1183768"/>
                  </a:lnTo>
                  <a:lnTo>
                    <a:pt x="2817805" y="1184475"/>
                  </a:lnTo>
                  <a:close/>
                </a:path>
                <a:path w="4151629" h="1948180">
                  <a:moveTo>
                    <a:pt x="2859427" y="1079873"/>
                  </a:moveTo>
                  <a:lnTo>
                    <a:pt x="2854606" y="1078452"/>
                  </a:lnTo>
                  <a:lnTo>
                    <a:pt x="2853824" y="1077659"/>
                  </a:lnTo>
                  <a:lnTo>
                    <a:pt x="2855878" y="1077082"/>
                  </a:lnTo>
                  <a:lnTo>
                    <a:pt x="2857352" y="1076176"/>
                  </a:lnTo>
                  <a:lnTo>
                    <a:pt x="2858965" y="1076997"/>
                  </a:lnTo>
                  <a:lnTo>
                    <a:pt x="2859279" y="1078692"/>
                  </a:lnTo>
                  <a:lnTo>
                    <a:pt x="2859427" y="1079873"/>
                  </a:lnTo>
                  <a:close/>
                </a:path>
                <a:path w="4151629" h="1948180">
                  <a:moveTo>
                    <a:pt x="2858052" y="1080913"/>
                  </a:moveTo>
                  <a:lnTo>
                    <a:pt x="2856095" y="1080336"/>
                  </a:lnTo>
                  <a:lnTo>
                    <a:pt x="2855341" y="1079198"/>
                  </a:lnTo>
                  <a:lnTo>
                    <a:pt x="2854963" y="1078815"/>
                  </a:lnTo>
                  <a:lnTo>
                    <a:pt x="2859463" y="1080141"/>
                  </a:lnTo>
                  <a:lnTo>
                    <a:pt x="2858052" y="1080913"/>
                  </a:lnTo>
                  <a:close/>
                </a:path>
                <a:path w="4151629" h="1948180">
                  <a:moveTo>
                    <a:pt x="2858052" y="1080913"/>
                  </a:moveTo>
                  <a:lnTo>
                    <a:pt x="2857780" y="1081061"/>
                  </a:lnTo>
                  <a:lnTo>
                    <a:pt x="2859140" y="1080317"/>
                  </a:lnTo>
                  <a:lnTo>
                    <a:pt x="2858052" y="1080913"/>
                  </a:lnTo>
                  <a:close/>
                </a:path>
                <a:path w="4151629" h="1948180">
                  <a:moveTo>
                    <a:pt x="444508" y="69469"/>
                  </a:moveTo>
                  <a:lnTo>
                    <a:pt x="443278" y="67378"/>
                  </a:lnTo>
                  <a:lnTo>
                    <a:pt x="444327" y="66149"/>
                  </a:lnTo>
                  <a:lnTo>
                    <a:pt x="445562" y="65518"/>
                  </a:lnTo>
                  <a:lnTo>
                    <a:pt x="446647" y="64757"/>
                  </a:lnTo>
                  <a:lnTo>
                    <a:pt x="448337" y="67764"/>
                  </a:lnTo>
                  <a:lnTo>
                    <a:pt x="447131" y="68367"/>
                  </a:lnTo>
                  <a:lnTo>
                    <a:pt x="445992" y="69100"/>
                  </a:lnTo>
                  <a:lnTo>
                    <a:pt x="444508" y="69469"/>
                  </a:lnTo>
                  <a:close/>
                </a:path>
                <a:path w="4151629" h="1948180">
                  <a:moveTo>
                    <a:pt x="2560871" y="1251141"/>
                  </a:moveTo>
                  <a:lnTo>
                    <a:pt x="2560680" y="1248646"/>
                  </a:lnTo>
                  <a:lnTo>
                    <a:pt x="2560662" y="1248416"/>
                  </a:lnTo>
                  <a:lnTo>
                    <a:pt x="2559839" y="1246223"/>
                  </a:lnTo>
                  <a:lnTo>
                    <a:pt x="2561098" y="1244312"/>
                  </a:lnTo>
                  <a:lnTo>
                    <a:pt x="2561280" y="1244036"/>
                  </a:lnTo>
                  <a:lnTo>
                    <a:pt x="2563699" y="1244146"/>
                  </a:lnTo>
                  <a:lnTo>
                    <a:pt x="2565351" y="1243750"/>
                  </a:lnTo>
                  <a:lnTo>
                    <a:pt x="2565372" y="1245242"/>
                  </a:lnTo>
                  <a:lnTo>
                    <a:pt x="2565377" y="1245572"/>
                  </a:lnTo>
                  <a:lnTo>
                    <a:pt x="2565759" y="1247500"/>
                  </a:lnTo>
                  <a:lnTo>
                    <a:pt x="2565049" y="1249933"/>
                  </a:lnTo>
                  <a:lnTo>
                    <a:pt x="2563111" y="1250196"/>
                  </a:lnTo>
                  <a:lnTo>
                    <a:pt x="2560871" y="1251141"/>
                  </a:lnTo>
                  <a:close/>
                </a:path>
                <a:path w="4151629" h="1948180">
                  <a:moveTo>
                    <a:pt x="435570" y="356931"/>
                  </a:moveTo>
                  <a:lnTo>
                    <a:pt x="434877" y="352711"/>
                  </a:lnTo>
                  <a:lnTo>
                    <a:pt x="436131" y="352591"/>
                  </a:lnTo>
                  <a:lnTo>
                    <a:pt x="437682" y="352164"/>
                  </a:lnTo>
                  <a:lnTo>
                    <a:pt x="439045" y="352565"/>
                  </a:lnTo>
                  <a:lnTo>
                    <a:pt x="439664" y="354555"/>
                  </a:lnTo>
                  <a:lnTo>
                    <a:pt x="438532" y="355652"/>
                  </a:lnTo>
                  <a:lnTo>
                    <a:pt x="437279" y="356051"/>
                  </a:lnTo>
                  <a:lnTo>
                    <a:pt x="435570" y="356931"/>
                  </a:lnTo>
                  <a:close/>
                </a:path>
                <a:path w="4151629" h="1948180">
                  <a:moveTo>
                    <a:pt x="107209" y="686273"/>
                  </a:moveTo>
                  <a:lnTo>
                    <a:pt x="105407" y="683639"/>
                  </a:lnTo>
                  <a:lnTo>
                    <a:pt x="105231" y="679872"/>
                  </a:lnTo>
                  <a:lnTo>
                    <a:pt x="106534" y="679855"/>
                  </a:lnTo>
                  <a:lnTo>
                    <a:pt x="107914" y="679597"/>
                  </a:lnTo>
                  <a:lnTo>
                    <a:pt x="109547" y="680077"/>
                  </a:lnTo>
                  <a:lnTo>
                    <a:pt x="109988" y="681803"/>
                  </a:lnTo>
                  <a:lnTo>
                    <a:pt x="109140" y="683871"/>
                  </a:lnTo>
                  <a:lnTo>
                    <a:pt x="108069" y="685029"/>
                  </a:lnTo>
                  <a:lnTo>
                    <a:pt x="107209" y="686273"/>
                  </a:lnTo>
                  <a:close/>
                </a:path>
                <a:path w="4151629" h="1948180">
                  <a:moveTo>
                    <a:pt x="300301" y="679049"/>
                  </a:moveTo>
                  <a:lnTo>
                    <a:pt x="299255" y="675255"/>
                  </a:lnTo>
                  <a:lnTo>
                    <a:pt x="298365" y="673738"/>
                  </a:lnTo>
                  <a:lnTo>
                    <a:pt x="299340" y="672251"/>
                  </a:lnTo>
                  <a:lnTo>
                    <a:pt x="301304" y="671645"/>
                  </a:lnTo>
                  <a:lnTo>
                    <a:pt x="302884" y="672110"/>
                  </a:lnTo>
                  <a:lnTo>
                    <a:pt x="303737" y="674283"/>
                  </a:lnTo>
                  <a:lnTo>
                    <a:pt x="303206" y="676418"/>
                  </a:lnTo>
                  <a:lnTo>
                    <a:pt x="301840" y="677316"/>
                  </a:lnTo>
                  <a:lnTo>
                    <a:pt x="300301" y="679049"/>
                  </a:lnTo>
                  <a:close/>
                </a:path>
                <a:path w="4151629" h="1948180">
                  <a:moveTo>
                    <a:pt x="1530964" y="986198"/>
                  </a:moveTo>
                  <a:lnTo>
                    <a:pt x="1526321" y="977948"/>
                  </a:lnTo>
                  <a:lnTo>
                    <a:pt x="1530494" y="976223"/>
                  </a:lnTo>
                  <a:lnTo>
                    <a:pt x="1534115" y="984575"/>
                  </a:lnTo>
                  <a:lnTo>
                    <a:pt x="1530964" y="986198"/>
                  </a:lnTo>
                  <a:close/>
                </a:path>
                <a:path w="4151629" h="1948180">
                  <a:moveTo>
                    <a:pt x="1490903" y="1092478"/>
                  </a:moveTo>
                  <a:lnTo>
                    <a:pt x="1490768" y="1089651"/>
                  </a:lnTo>
                  <a:lnTo>
                    <a:pt x="1490227" y="1087794"/>
                  </a:lnTo>
                  <a:lnTo>
                    <a:pt x="1491108" y="1085557"/>
                  </a:lnTo>
                  <a:lnTo>
                    <a:pt x="1493228" y="1085451"/>
                  </a:lnTo>
                  <a:lnTo>
                    <a:pt x="1494536" y="1085028"/>
                  </a:lnTo>
                  <a:lnTo>
                    <a:pt x="1494852" y="1086659"/>
                  </a:lnTo>
                  <a:lnTo>
                    <a:pt x="1495583" y="1088394"/>
                  </a:lnTo>
                  <a:lnTo>
                    <a:pt x="1495430" y="1089326"/>
                  </a:lnTo>
                  <a:lnTo>
                    <a:pt x="1495328" y="1089950"/>
                  </a:lnTo>
                  <a:lnTo>
                    <a:pt x="1495201" y="1090721"/>
                  </a:lnTo>
                  <a:lnTo>
                    <a:pt x="1493265" y="1091195"/>
                  </a:lnTo>
                  <a:lnTo>
                    <a:pt x="1490903" y="1092478"/>
                  </a:lnTo>
                  <a:close/>
                </a:path>
                <a:path w="4151629" h="1948180">
                  <a:moveTo>
                    <a:pt x="1513537" y="1026806"/>
                  </a:moveTo>
                  <a:lnTo>
                    <a:pt x="1513635" y="1023225"/>
                  </a:lnTo>
                  <a:lnTo>
                    <a:pt x="1513248" y="1021365"/>
                  </a:lnTo>
                  <a:lnTo>
                    <a:pt x="1513961" y="1019775"/>
                  </a:lnTo>
                  <a:lnTo>
                    <a:pt x="1514307" y="1019002"/>
                  </a:lnTo>
                  <a:lnTo>
                    <a:pt x="1516159" y="1018681"/>
                  </a:lnTo>
                  <a:lnTo>
                    <a:pt x="1517374" y="1018076"/>
                  </a:lnTo>
                  <a:lnTo>
                    <a:pt x="1518117" y="1019611"/>
                  </a:lnTo>
                  <a:lnTo>
                    <a:pt x="1519783" y="1021490"/>
                  </a:lnTo>
                  <a:lnTo>
                    <a:pt x="1519174" y="1023111"/>
                  </a:lnTo>
                  <a:lnTo>
                    <a:pt x="1518855" y="1023963"/>
                  </a:lnTo>
                  <a:lnTo>
                    <a:pt x="1516630" y="1024700"/>
                  </a:lnTo>
                  <a:lnTo>
                    <a:pt x="1513537" y="1026806"/>
                  </a:lnTo>
                  <a:close/>
                </a:path>
                <a:path w="4151629" h="1948180">
                  <a:moveTo>
                    <a:pt x="1551872" y="1035142"/>
                  </a:moveTo>
                  <a:lnTo>
                    <a:pt x="1549954" y="1029633"/>
                  </a:lnTo>
                  <a:lnTo>
                    <a:pt x="1551926" y="1029129"/>
                  </a:lnTo>
                  <a:lnTo>
                    <a:pt x="1553955" y="1028146"/>
                  </a:lnTo>
                  <a:lnTo>
                    <a:pt x="1556550" y="1028448"/>
                  </a:lnTo>
                  <a:lnTo>
                    <a:pt x="1557782" y="1031772"/>
                  </a:lnTo>
                  <a:lnTo>
                    <a:pt x="1556633" y="1033964"/>
                  </a:lnTo>
                  <a:lnTo>
                    <a:pt x="1554269" y="1034195"/>
                  </a:lnTo>
                  <a:lnTo>
                    <a:pt x="1551872" y="1035142"/>
                  </a:lnTo>
                  <a:close/>
                </a:path>
                <a:path w="4151629" h="1948180">
                  <a:moveTo>
                    <a:pt x="1478418" y="1240335"/>
                  </a:moveTo>
                  <a:lnTo>
                    <a:pt x="1477615" y="1238503"/>
                  </a:lnTo>
                  <a:lnTo>
                    <a:pt x="1476516" y="1237150"/>
                  </a:lnTo>
                  <a:lnTo>
                    <a:pt x="1477236" y="1235525"/>
                  </a:lnTo>
                  <a:lnTo>
                    <a:pt x="1480103" y="1234598"/>
                  </a:lnTo>
                  <a:lnTo>
                    <a:pt x="1481323" y="1236262"/>
                  </a:lnTo>
                  <a:lnTo>
                    <a:pt x="1480739" y="1237874"/>
                  </a:lnTo>
                  <a:lnTo>
                    <a:pt x="1479711" y="1238730"/>
                  </a:lnTo>
                  <a:lnTo>
                    <a:pt x="1478418" y="1240335"/>
                  </a:lnTo>
                  <a:close/>
                </a:path>
                <a:path w="4151629" h="1948180">
                  <a:moveTo>
                    <a:pt x="2640367" y="1102583"/>
                  </a:moveTo>
                  <a:lnTo>
                    <a:pt x="2639292" y="1099593"/>
                  </a:lnTo>
                  <a:lnTo>
                    <a:pt x="2637746" y="1096820"/>
                  </a:lnTo>
                  <a:lnTo>
                    <a:pt x="2639874" y="1094962"/>
                  </a:lnTo>
                  <a:lnTo>
                    <a:pt x="2642199" y="1094202"/>
                  </a:lnTo>
                  <a:lnTo>
                    <a:pt x="2644749" y="1093575"/>
                  </a:lnTo>
                  <a:lnTo>
                    <a:pt x="2646556" y="1096451"/>
                  </a:lnTo>
                  <a:lnTo>
                    <a:pt x="2644916" y="1098708"/>
                  </a:lnTo>
                  <a:lnTo>
                    <a:pt x="2643031" y="1100113"/>
                  </a:lnTo>
                  <a:lnTo>
                    <a:pt x="2640367" y="1102583"/>
                  </a:lnTo>
                  <a:close/>
                </a:path>
                <a:path w="4151629" h="1948180">
                  <a:moveTo>
                    <a:pt x="960348" y="304847"/>
                  </a:moveTo>
                  <a:lnTo>
                    <a:pt x="959314" y="300450"/>
                  </a:lnTo>
                  <a:lnTo>
                    <a:pt x="960632" y="300240"/>
                  </a:lnTo>
                  <a:lnTo>
                    <a:pt x="961981" y="299789"/>
                  </a:lnTo>
                  <a:lnTo>
                    <a:pt x="963807" y="300327"/>
                  </a:lnTo>
                  <a:lnTo>
                    <a:pt x="964414" y="301953"/>
                  </a:lnTo>
                  <a:lnTo>
                    <a:pt x="963355" y="303327"/>
                  </a:lnTo>
                  <a:lnTo>
                    <a:pt x="962060" y="303813"/>
                  </a:lnTo>
                  <a:lnTo>
                    <a:pt x="960348" y="304847"/>
                  </a:lnTo>
                  <a:close/>
                </a:path>
                <a:path w="4151629" h="1948180">
                  <a:moveTo>
                    <a:pt x="1652154" y="759468"/>
                  </a:moveTo>
                  <a:lnTo>
                    <a:pt x="1650176" y="758886"/>
                  </a:lnTo>
                  <a:lnTo>
                    <a:pt x="1649589" y="757537"/>
                  </a:lnTo>
                  <a:lnTo>
                    <a:pt x="1648227" y="755901"/>
                  </a:lnTo>
                  <a:lnTo>
                    <a:pt x="1648563" y="756000"/>
                  </a:lnTo>
                  <a:lnTo>
                    <a:pt x="1650166" y="755411"/>
                  </a:lnTo>
                  <a:lnTo>
                    <a:pt x="1651540" y="754397"/>
                  </a:lnTo>
                  <a:lnTo>
                    <a:pt x="1653296" y="754914"/>
                  </a:lnTo>
                  <a:lnTo>
                    <a:pt x="1653745" y="756465"/>
                  </a:lnTo>
                  <a:lnTo>
                    <a:pt x="1653807" y="756681"/>
                  </a:lnTo>
                  <a:lnTo>
                    <a:pt x="1654477" y="757742"/>
                  </a:lnTo>
                  <a:lnTo>
                    <a:pt x="1653376" y="758307"/>
                  </a:lnTo>
                  <a:lnTo>
                    <a:pt x="1652154" y="759468"/>
                  </a:lnTo>
                  <a:close/>
                </a:path>
                <a:path w="4151629" h="1948180">
                  <a:moveTo>
                    <a:pt x="1210541" y="763248"/>
                  </a:moveTo>
                  <a:lnTo>
                    <a:pt x="1209069" y="758355"/>
                  </a:lnTo>
                  <a:lnTo>
                    <a:pt x="1208185" y="756022"/>
                  </a:lnTo>
                  <a:lnTo>
                    <a:pt x="1208413" y="756089"/>
                  </a:lnTo>
                  <a:lnTo>
                    <a:pt x="1210294" y="755199"/>
                  </a:lnTo>
                  <a:lnTo>
                    <a:pt x="1212302" y="754414"/>
                  </a:lnTo>
                  <a:lnTo>
                    <a:pt x="1214345" y="754155"/>
                  </a:lnTo>
                  <a:lnTo>
                    <a:pt x="1214898" y="754318"/>
                  </a:lnTo>
                  <a:lnTo>
                    <a:pt x="1216288" y="756804"/>
                  </a:lnTo>
                  <a:lnTo>
                    <a:pt x="1214736" y="759264"/>
                  </a:lnTo>
                  <a:lnTo>
                    <a:pt x="1212919" y="760762"/>
                  </a:lnTo>
                  <a:lnTo>
                    <a:pt x="1210541" y="763248"/>
                  </a:lnTo>
                  <a:close/>
                </a:path>
                <a:path w="4151629" h="1948180">
                  <a:moveTo>
                    <a:pt x="313674" y="758893"/>
                  </a:moveTo>
                  <a:lnTo>
                    <a:pt x="311702" y="758312"/>
                  </a:lnTo>
                  <a:lnTo>
                    <a:pt x="311110" y="756952"/>
                  </a:lnTo>
                  <a:lnTo>
                    <a:pt x="309755" y="755330"/>
                  </a:lnTo>
                  <a:lnTo>
                    <a:pt x="310087" y="755428"/>
                  </a:lnTo>
                  <a:lnTo>
                    <a:pt x="311692" y="754839"/>
                  </a:lnTo>
                  <a:lnTo>
                    <a:pt x="313059" y="753830"/>
                  </a:lnTo>
                  <a:lnTo>
                    <a:pt x="314816" y="754348"/>
                  </a:lnTo>
                  <a:lnTo>
                    <a:pt x="315263" y="755891"/>
                  </a:lnTo>
                  <a:lnTo>
                    <a:pt x="315327" y="756113"/>
                  </a:lnTo>
                  <a:lnTo>
                    <a:pt x="315997" y="757168"/>
                  </a:lnTo>
                  <a:lnTo>
                    <a:pt x="314898" y="757732"/>
                  </a:lnTo>
                  <a:lnTo>
                    <a:pt x="313674" y="758893"/>
                  </a:lnTo>
                  <a:close/>
                </a:path>
                <a:path w="4151629" h="1948180">
                  <a:moveTo>
                    <a:pt x="299328" y="793808"/>
                  </a:moveTo>
                  <a:lnTo>
                    <a:pt x="298600" y="789308"/>
                  </a:lnTo>
                  <a:lnTo>
                    <a:pt x="299931" y="789178"/>
                  </a:lnTo>
                  <a:lnTo>
                    <a:pt x="301586" y="788719"/>
                  </a:lnTo>
                  <a:lnTo>
                    <a:pt x="303029" y="789144"/>
                  </a:lnTo>
                  <a:lnTo>
                    <a:pt x="303690" y="791263"/>
                  </a:lnTo>
                  <a:lnTo>
                    <a:pt x="302484" y="792436"/>
                  </a:lnTo>
                  <a:lnTo>
                    <a:pt x="301146" y="792865"/>
                  </a:lnTo>
                  <a:lnTo>
                    <a:pt x="299328" y="793808"/>
                  </a:lnTo>
                  <a:close/>
                </a:path>
                <a:path w="4151629" h="1948180">
                  <a:moveTo>
                    <a:pt x="2405150" y="1521048"/>
                  </a:moveTo>
                  <a:lnTo>
                    <a:pt x="2404270" y="1517040"/>
                  </a:lnTo>
                  <a:lnTo>
                    <a:pt x="2403493" y="1515397"/>
                  </a:lnTo>
                  <a:lnTo>
                    <a:pt x="2403990" y="1512720"/>
                  </a:lnTo>
                  <a:lnTo>
                    <a:pt x="2405727" y="1511880"/>
                  </a:lnTo>
                  <a:lnTo>
                    <a:pt x="2406763" y="1510935"/>
                  </a:lnTo>
                  <a:lnTo>
                    <a:pt x="2407740" y="1512473"/>
                  </a:lnTo>
                  <a:lnTo>
                    <a:pt x="2409368" y="1513965"/>
                  </a:lnTo>
                  <a:lnTo>
                    <a:pt x="2409563" y="1516729"/>
                  </a:lnTo>
                  <a:lnTo>
                    <a:pt x="2407643" y="1518033"/>
                  </a:lnTo>
                  <a:lnTo>
                    <a:pt x="2405150" y="1521048"/>
                  </a:lnTo>
                  <a:close/>
                </a:path>
                <a:path w="4151629" h="1948180">
                  <a:moveTo>
                    <a:pt x="339283" y="144485"/>
                  </a:moveTo>
                  <a:lnTo>
                    <a:pt x="339081" y="143245"/>
                  </a:lnTo>
                  <a:lnTo>
                    <a:pt x="338656" y="141976"/>
                  </a:lnTo>
                  <a:lnTo>
                    <a:pt x="338805" y="140780"/>
                  </a:lnTo>
                  <a:lnTo>
                    <a:pt x="338856" y="140373"/>
                  </a:lnTo>
                  <a:lnTo>
                    <a:pt x="340782" y="139655"/>
                  </a:lnTo>
                  <a:lnTo>
                    <a:pt x="341989" y="140675"/>
                  </a:lnTo>
                  <a:lnTo>
                    <a:pt x="342429" y="141847"/>
                  </a:lnTo>
                  <a:lnTo>
                    <a:pt x="343329" y="143352"/>
                  </a:lnTo>
                  <a:lnTo>
                    <a:pt x="343661" y="143450"/>
                  </a:lnTo>
                  <a:lnTo>
                    <a:pt x="339283" y="144485"/>
                  </a:lnTo>
                  <a:close/>
                </a:path>
                <a:path w="4151629" h="1948180">
                  <a:moveTo>
                    <a:pt x="1667379" y="1036239"/>
                  </a:moveTo>
                  <a:lnTo>
                    <a:pt x="1665340" y="1035033"/>
                  </a:lnTo>
                  <a:lnTo>
                    <a:pt x="1665171" y="1032766"/>
                  </a:lnTo>
                  <a:lnTo>
                    <a:pt x="1664127" y="1029923"/>
                  </a:lnTo>
                  <a:lnTo>
                    <a:pt x="1666698" y="1029620"/>
                  </a:lnTo>
                  <a:lnTo>
                    <a:pt x="1668993" y="1028774"/>
                  </a:lnTo>
                  <a:lnTo>
                    <a:pt x="1670541" y="1030613"/>
                  </a:lnTo>
                  <a:lnTo>
                    <a:pt x="1671216" y="1032894"/>
                  </a:lnTo>
                  <a:lnTo>
                    <a:pt x="1670421" y="1035221"/>
                  </a:lnTo>
                  <a:lnTo>
                    <a:pt x="1667379" y="1036239"/>
                  </a:lnTo>
                  <a:close/>
                </a:path>
                <a:path w="4151629" h="1948180">
                  <a:moveTo>
                    <a:pt x="2658291" y="832822"/>
                  </a:moveTo>
                  <a:lnTo>
                    <a:pt x="2655197" y="831911"/>
                  </a:lnTo>
                  <a:lnTo>
                    <a:pt x="2654031" y="829302"/>
                  </a:lnTo>
                  <a:lnTo>
                    <a:pt x="2654660" y="826089"/>
                  </a:lnTo>
                  <a:lnTo>
                    <a:pt x="2656467" y="824611"/>
                  </a:lnTo>
                  <a:lnTo>
                    <a:pt x="2658993" y="821168"/>
                  </a:lnTo>
                  <a:lnTo>
                    <a:pt x="2660639" y="827850"/>
                  </a:lnTo>
                  <a:lnTo>
                    <a:pt x="2661912" y="830152"/>
                  </a:lnTo>
                  <a:lnTo>
                    <a:pt x="2660430" y="832196"/>
                  </a:lnTo>
                  <a:lnTo>
                    <a:pt x="2658291" y="832822"/>
                  </a:lnTo>
                  <a:close/>
                </a:path>
                <a:path w="4151629" h="1948180">
                  <a:moveTo>
                    <a:pt x="2657986" y="832911"/>
                  </a:moveTo>
                  <a:lnTo>
                    <a:pt x="2657669" y="833004"/>
                  </a:lnTo>
                  <a:lnTo>
                    <a:pt x="2658291" y="832822"/>
                  </a:lnTo>
                  <a:lnTo>
                    <a:pt x="2657986" y="832911"/>
                  </a:lnTo>
                  <a:close/>
                </a:path>
                <a:path w="4151629" h="1948180">
                  <a:moveTo>
                    <a:pt x="2424425" y="1450893"/>
                  </a:moveTo>
                  <a:lnTo>
                    <a:pt x="2423661" y="1448717"/>
                  </a:lnTo>
                  <a:lnTo>
                    <a:pt x="2422751" y="1446947"/>
                  </a:lnTo>
                  <a:lnTo>
                    <a:pt x="2424492" y="1446539"/>
                  </a:lnTo>
                  <a:lnTo>
                    <a:pt x="2425870" y="1445760"/>
                  </a:lnTo>
                  <a:lnTo>
                    <a:pt x="2427815" y="1446333"/>
                  </a:lnTo>
                  <a:lnTo>
                    <a:pt x="2428584" y="1447937"/>
                  </a:lnTo>
                  <a:lnTo>
                    <a:pt x="2429435" y="1448916"/>
                  </a:lnTo>
                  <a:lnTo>
                    <a:pt x="2427930" y="1449617"/>
                  </a:lnTo>
                  <a:lnTo>
                    <a:pt x="2426465" y="1450623"/>
                  </a:lnTo>
                  <a:lnTo>
                    <a:pt x="2424425" y="1450893"/>
                  </a:lnTo>
                  <a:close/>
                </a:path>
                <a:path w="4151629" h="1948180">
                  <a:moveTo>
                    <a:pt x="3990987" y="1607047"/>
                  </a:moveTo>
                  <a:lnTo>
                    <a:pt x="3985308" y="1605374"/>
                  </a:lnTo>
                  <a:lnTo>
                    <a:pt x="3986997" y="1604014"/>
                  </a:lnTo>
                  <a:lnTo>
                    <a:pt x="3988721" y="1604522"/>
                  </a:lnTo>
                  <a:lnTo>
                    <a:pt x="3989674" y="1605563"/>
                  </a:lnTo>
                  <a:lnTo>
                    <a:pt x="3991414" y="1606829"/>
                  </a:lnTo>
                  <a:lnTo>
                    <a:pt x="3990987" y="1607047"/>
                  </a:lnTo>
                  <a:close/>
                </a:path>
                <a:path w="4151629" h="1948180">
                  <a:moveTo>
                    <a:pt x="3988346" y="1608868"/>
                  </a:moveTo>
                  <a:lnTo>
                    <a:pt x="3986434" y="1608305"/>
                  </a:lnTo>
                  <a:lnTo>
                    <a:pt x="3985846" y="1606691"/>
                  </a:lnTo>
                  <a:lnTo>
                    <a:pt x="3985370" y="1605528"/>
                  </a:lnTo>
                  <a:lnTo>
                    <a:pt x="3990819" y="1607133"/>
                  </a:lnTo>
                  <a:lnTo>
                    <a:pt x="3989549" y="1607782"/>
                  </a:lnTo>
                  <a:lnTo>
                    <a:pt x="3988346" y="1608868"/>
                  </a:lnTo>
                  <a:close/>
                </a:path>
                <a:path w="4151629" h="1948180">
                  <a:moveTo>
                    <a:pt x="3988346" y="1608868"/>
                  </a:moveTo>
                  <a:lnTo>
                    <a:pt x="3989549" y="1607782"/>
                  </a:lnTo>
                  <a:lnTo>
                    <a:pt x="3988346" y="1608868"/>
                  </a:lnTo>
                  <a:close/>
                </a:path>
                <a:path w="4151629" h="1948180">
                  <a:moveTo>
                    <a:pt x="4013001" y="1540369"/>
                  </a:moveTo>
                  <a:lnTo>
                    <a:pt x="4011455" y="1539449"/>
                  </a:lnTo>
                  <a:lnTo>
                    <a:pt x="4010732" y="1538242"/>
                  </a:lnTo>
                  <a:lnTo>
                    <a:pt x="4009268" y="1536584"/>
                  </a:lnTo>
                  <a:lnTo>
                    <a:pt x="4011441" y="1536111"/>
                  </a:lnTo>
                  <a:lnTo>
                    <a:pt x="4012981" y="1535279"/>
                  </a:lnTo>
                  <a:lnTo>
                    <a:pt x="4014636" y="1536122"/>
                  </a:lnTo>
                  <a:lnTo>
                    <a:pt x="4014849" y="1537964"/>
                  </a:lnTo>
                  <a:lnTo>
                    <a:pt x="4014892" y="1539467"/>
                  </a:lnTo>
                  <a:lnTo>
                    <a:pt x="4013001" y="1540369"/>
                  </a:lnTo>
                  <a:close/>
                </a:path>
                <a:path w="4151629" h="1948180">
                  <a:moveTo>
                    <a:pt x="1726255" y="920080"/>
                  </a:moveTo>
                  <a:lnTo>
                    <a:pt x="1726361" y="917458"/>
                  </a:lnTo>
                  <a:lnTo>
                    <a:pt x="1726562" y="917517"/>
                  </a:lnTo>
                  <a:lnTo>
                    <a:pt x="1729084" y="917170"/>
                  </a:lnTo>
                  <a:lnTo>
                    <a:pt x="1731639" y="917069"/>
                  </a:lnTo>
                  <a:lnTo>
                    <a:pt x="1734184" y="916905"/>
                  </a:lnTo>
                  <a:lnTo>
                    <a:pt x="1733890" y="921028"/>
                  </a:lnTo>
                  <a:lnTo>
                    <a:pt x="1728834" y="920506"/>
                  </a:lnTo>
                  <a:lnTo>
                    <a:pt x="1726255" y="920080"/>
                  </a:lnTo>
                  <a:close/>
                </a:path>
                <a:path w="4151629" h="1948180">
                  <a:moveTo>
                    <a:pt x="2811454" y="1364242"/>
                  </a:moveTo>
                  <a:lnTo>
                    <a:pt x="2808931" y="1363498"/>
                  </a:lnTo>
                  <a:lnTo>
                    <a:pt x="2808280" y="1361344"/>
                  </a:lnTo>
                  <a:lnTo>
                    <a:pt x="2806467" y="1358521"/>
                  </a:lnTo>
                  <a:lnTo>
                    <a:pt x="2809791" y="1358474"/>
                  </a:lnTo>
                  <a:lnTo>
                    <a:pt x="2811569" y="1358047"/>
                  </a:lnTo>
                  <a:lnTo>
                    <a:pt x="2813775" y="1358697"/>
                  </a:lnTo>
                  <a:lnTo>
                    <a:pt x="2814822" y="1361533"/>
                  </a:lnTo>
                  <a:lnTo>
                    <a:pt x="2811454" y="1364242"/>
                  </a:lnTo>
                  <a:close/>
                </a:path>
                <a:path w="4151629" h="1948180">
                  <a:moveTo>
                    <a:pt x="689406" y="833593"/>
                  </a:moveTo>
                  <a:lnTo>
                    <a:pt x="688763" y="831670"/>
                  </a:lnTo>
                  <a:lnTo>
                    <a:pt x="687808" y="830272"/>
                  </a:lnTo>
                  <a:lnTo>
                    <a:pt x="687898" y="830084"/>
                  </a:lnTo>
                  <a:lnTo>
                    <a:pt x="691540" y="827964"/>
                  </a:lnTo>
                  <a:lnTo>
                    <a:pt x="692638" y="829709"/>
                  </a:lnTo>
                  <a:lnTo>
                    <a:pt x="692412" y="830203"/>
                  </a:lnTo>
                  <a:lnTo>
                    <a:pt x="692188" y="830690"/>
                  </a:lnTo>
                  <a:lnTo>
                    <a:pt x="691921" y="831269"/>
                  </a:lnTo>
                  <a:lnTo>
                    <a:pt x="690832" y="832062"/>
                  </a:lnTo>
                  <a:lnTo>
                    <a:pt x="689406" y="833593"/>
                  </a:lnTo>
                  <a:close/>
                </a:path>
                <a:path w="4151629" h="1948180">
                  <a:moveTo>
                    <a:pt x="1445449" y="1115223"/>
                  </a:moveTo>
                  <a:lnTo>
                    <a:pt x="1445012" y="1113117"/>
                  </a:lnTo>
                  <a:lnTo>
                    <a:pt x="1444232" y="1111638"/>
                  </a:lnTo>
                  <a:lnTo>
                    <a:pt x="1444648" y="1110852"/>
                  </a:lnTo>
                  <a:lnTo>
                    <a:pt x="1444905" y="1110365"/>
                  </a:lnTo>
                  <a:lnTo>
                    <a:pt x="1445067" y="1110057"/>
                  </a:lnTo>
                  <a:lnTo>
                    <a:pt x="1446795" y="1109860"/>
                  </a:lnTo>
                  <a:lnTo>
                    <a:pt x="1448215" y="1109773"/>
                  </a:lnTo>
                  <a:lnTo>
                    <a:pt x="1449054" y="1111587"/>
                  </a:lnTo>
                  <a:lnTo>
                    <a:pt x="1448329" y="1112845"/>
                  </a:lnTo>
                  <a:lnTo>
                    <a:pt x="1448187" y="1113089"/>
                  </a:lnTo>
                  <a:lnTo>
                    <a:pt x="1447119" y="1113738"/>
                  </a:lnTo>
                  <a:lnTo>
                    <a:pt x="1445449" y="1115223"/>
                  </a:lnTo>
                  <a:close/>
                </a:path>
                <a:path w="4151629" h="1948180">
                  <a:moveTo>
                    <a:pt x="1518763" y="961374"/>
                  </a:moveTo>
                  <a:lnTo>
                    <a:pt x="1518100" y="957206"/>
                  </a:lnTo>
                  <a:lnTo>
                    <a:pt x="1519337" y="957086"/>
                  </a:lnTo>
                  <a:lnTo>
                    <a:pt x="1520864" y="956661"/>
                  </a:lnTo>
                  <a:lnTo>
                    <a:pt x="1522218" y="957060"/>
                  </a:lnTo>
                  <a:lnTo>
                    <a:pt x="1522831" y="959033"/>
                  </a:lnTo>
                  <a:lnTo>
                    <a:pt x="1521708" y="960112"/>
                  </a:lnTo>
                  <a:lnTo>
                    <a:pt x="1520467" y="960504"/>
                  </a:lnTo>
                  <a:lnTo>
                    <a:pt x="1518763" y="961374"/>
                  </a:lnTo>
                  <a:close/>
                </a:path>
                <a:path w="4151629" h="1948180">
                  <a:moveTo>
                    <a:pt x="1236329" y="724380"/>
                  </a:moveTo>
                  <a:lnTo>
                    <a:pt x="1234979" y="722432"/>
                  </a:lnTo>
                  <a:lnTo>
                    <a:pt x="1231784" y="719841"/>
                  </a:lnTo>
                  <a:lnTo>
                    <a:pt x="1232165" y="719953"/>
                  </a:lnTo>
                  <a:lnTo>
                    <a:pt x="1235791" y="719083"/>
                  </a:lnTo>
                  <a:lnTo>
                    <a:pt x="1237545" y="718190"/>
                  </a:lnTo>
                  <a:lnTo>
                    <a:pt x="1240230" y="718633"/>
                  </a:lnTo>
                  <a:lnTo>
                    <a:pt x="1241099" y="720355"/>
                  </a:lnTo>
                  <a:lnTo>
                    <a:pt x="1242081" y="721393"/>
                  </a:lnTo>
                  <a:lnTo>
                    <a:pt x="1240558" y="722426"/>
                  </a:lnTo>
                  <a:lnTo>
                    <a:pt x="1239097" y="724125"/>
                  </a:lnTo>
                  <a:lnTo>
                    <a:pt x="1236329" y="724380"/>
                  </a:lnTo>
                  <a:close/>
                </a:path>
                <a:path w="4151629" h="1948180">
                  <a:moveTo>
                    <a:pt x="4090607" y="1645406"/>
                  </a:moveTo>
                  <a:lnTo>
                    <a:pt x="4089533" y="1643224"/>
                  </a:lnTo>
                  <a:lnTo>
                    <a:pt x="4088238" y="1641760"/>
                  </a:lnTo>
                  <a:lnTo>
                    <a:pt x="4089284" y="1639448"/>
                  </a:lnTo>
                  <a:lnTo>
                    <a:pt x="4090832" y="1638242"/>
                  </a:lnTo>
                  <a:lnTo>
                    <a:pt x="4092036" y="1636882"/>
                  </a:lnTo>
                  <a:lnTo>
                    <a:pt x="4093027" y="1638261"/>
                  </a:lnTo>
                  <a:lnTo>
                    <a:pt x="4094923" y="1639757"/>
                  </a:lnTo>
                  <a:lnTo>
                    <a:pt x="4094587" y="1642355"/>
                  </a:lnTo>
                  <a:lnTo>
                    <a:pt x="4092539" y="1643480"/>
                  </a:lnTo>
                  <a:lnTo>
                    <a:pt x="4090607" y="1645406"/>
                  </a:lnTo>
                  <a:close/>
                </a:path>
                <a:path w="4151629" h="1948180">
                  <a:moveTo>
                    <a:pt x="971670" y="758415"/>
                  </a:moveTo>
                  <a:lnTo>
                    <a:pt x="969970" y="757590"/>
                  </a:lnTo>
                  <a:lnTo>
                    <a:pt x="969528" y="755869"/>
                  </a:lnTo>
                  <a:lnTo>
                    <a:pt x="969249" y="754337"/>
                  </a:lnTo>
                  <a:lnTo>
                    <a:pt x="970818" y="753350"/>
                  </a:lnTo>
                  <a:lnTo>
                    <a:pt x="972765" y="753923"/>
                  </a:lnTo>
                  <a:lnTo>
                    <a:pt x="973601" y="755092"/>
                  </a:lnTo>
                  <a:lnTo>
                    <a:pt x="975214" y="756619"/>
                  </a:lnTo>
                  <a:lnTo>
                    <a:pt x="973178" y="757345"/>
                  </a:lnTo>
                  <a:lnTo>
                    <a:pt x="971670" y="758415"/>
                  </a:lnTo>
                  <a:close/>
                </a:path>
                <a:path w="4151629" h="1948180">
                  <a:moveTo>
                    <a:pt x="242024" y="930704"/>
                  </a:moveTo>
                  <a:lnTo>
                    <a:pt x="241624" y="927789"/>
                  </a:lnTo>
                  <a:lnTo>
                    <a:pt x="249338" y="926787"/>
                  </a:lnTo>
                  <a:lnTo>
                    <a:pt x="249721" y="929542"/>
                  </a:lnTo>
                  <a:lnTo>
                    <a:pt x="242024" y="930704"/>
                  </a:lnTo>
                  <a:close/>
                </a:path>
                <a:path w="4151629" h="1948180">
                  <a:moveTo>
                    <a:pt x="1694423" y="911224"/>
                  </a:moveTo>
                  <a:lnTo>
                    <a:pt x="1693574" y="909271"/>
                  </a:lnTo>
                  <a:lnTo>
                    <a:pt x="1692453" y="907243"/>
                  </a:lnTo>
                  <a:lnTo>
                    <a:pt x="1694228" y="905996"/>
                  </a:lnTo>
                  <a:lnTo>
                    <a:pt x="1695822" y="905169"/>
                  </a:lnTo>
                  <a:lnTo>
                    <a:pt x="1697560" y="904798"/>
                  </a:lnTo>
                  <a:lnTo>
                    <a:pt x="1698097" y="904956"/>
                  </a:lnTo>
                  <a:lnTo>
                    <a:pt x="1699574" y="907571"/>
                  </a:lnTo>
                  <a:lnTo>
                    <a:pt x="1698194" y="908934"/>
                  </a:lnTo>
                  <a:lnTo>
                    <a:pt x="1696450" y="909894"/>
                  </a:lnTo>
                  <a:lnTo>
                    <a:pt x="1694423" y="911224"/>
                  </a:lnTo>
                  <a:close/>
                </a:path>
                <a:path w="4151629" h="1948180">
                  <a:moveTo>
                    <a:pt x="3002721" y="1214779"/>
                  </a:moveTo>
                  <a:lnTo>
                    <a:pt x="3002045" y="1208354"/>
                  </a:lnTo>
                  <a:lnTo>
                    <a:pt x="3003295" y="1208272"/>
                  </a:lnTo>
                  <a:lnTo>
                    <a:pt x="3004728" y="1207909"/>
                  </a:lnTo>
                  <a:lnTo>
                    <a:pt x="3006216" y="1208347"/>
                  </a:lnTo>
                  <a:lnTo>
                    <a:pt x="3006782" y="1210100"/>
                  </a:lnTo>
                  <a:lnTo>
                    <a:pt x="3005873" y="1211835"/>
                  </a:lnTo>
                  <a:lnTo>
                    <a:pt x="3004703" y="1212697"/>
                  </a:lnTo>
                  <a:lnTo>
                    <a:pt x="3002721" y="1214779"/>
                  </a:lnTo>
                  <a:close/>
                </a:path>
                <a:path w="4151629" h="1948180">
                  <a:moveTo>
                    <a:pt x="732442" y="762267"/>
                  </a:moveTo>
                  <a:lnTo>
                    <a:pt x="731983" y="758905"/>
                  </a:lnTo>
                  <a:lnTo>
                    <a:pt x="741089" y="757143"/>
                  </a:lnTo>
                  <a:lnTo>
                    <a:pt x="742006" y="761631"/>
                  </a:lnTo>
                  <a:lnTo>
                    <a:pt x="732442" y="762267"/>
                  </a:lnTo>
                  <a:close/>
                </a:path>
                <a:path w="4151629" h="1948180">
                  <a:moveTo>
                    <a:pt x="1630357" y="1085874"/>
                  </a:moveTo>
                  <a:lnTo>
                    <a:pt x="1629569" y="1078973"/>
                  </a:lnTo>
                  <a:lnTo>
                    <a:pt x="1629532" y="1078652"/>
                  </a:lnTo>
                  <a:lnTo>
                    <a:pt x="1630777" y="1078580"/>
                  </a:lnTo>
                  <a:lnTo>
                    <a:pt x="1632185" y="1078234"/>
                  </a:lnTo>
                  <a:lnTo>
                    <a:pt x="1633699" y="1078680"/>
                  </a:lnTo>
                  <a:lnTo>
                    <a:pt x="1634256" y="1080353"/>
                  </a:lnTo>
                  <a:lnTo>
                    <a:pt x="1633446" y="1082237"/>
                  </a:lnTo>
                  <a:lnTo>
                    <a:pt x="1632365" y="1083259"/>
                  </a:lnTo>
                  <a:lnTo>
                    <a:pt x="1630357" y="1085874"/>
                  </a:lnTo>
                  <a:close/>
                </a:path>
                <a:path w="4151629" h="1948180">
                  <a:moveTo>
                    <a:pt x="2559567" y="1419692"/>
                  </a:moveTo>
                  <a:lnTo>
                    <a:pt x="2557651" y="1419128"/>
                  </a:lnTo>
                  <a:lnTo>
                    <a:pt x="2557175" y="1417690"/>
                  </a:lnTo>
                  <a:lnTo>
                    <a:pt x="2556700" y="1416158"/>
                  </a:lnTo>
                  <a:lnTo>
                    <a:pt x="2558402" y="1414902"/>
                  </a:lnTo>
                  <a:lnTo>
                    <a:pt x="2559965" y="1415362"/>
                  </a:lnTo>
                  <a:lnTo>
                    <a:pt x="2560975" y="1416568"/>
                  </a:lnTo>
                  <a:lnTo>
                    <a:pt x="2562654" y="1417912"/>
                  </a:lnTo>
                  <a:lnTo>
                    <a:pt x="2560743" y="1418741"/>
                  </a:lnTo>
                  <a:lnTo>
                    <a:pt x="2559567" y="1419692"/>
                  </a:lnTo>
                  <a:close/>
                </a:path>
                <a:path w="4151629" h="1948180">
                  <a:moveTo>
                    <a:pt x="2559567" y="1419692"/>
                  </a:moveTo>
                  <a:lnTo>
                    <a:pt x="2559439" y="1419795"/>
                  </a:lnTo>
                  <a:lnTo>
                    <a:pt x="2560743" y="1418741"/>
                  </a:lnTo>
                  <a:lnTo>
                    <a:pt x="2559567" y="1419692"/>
                  </a:lnTo>
                  <a:close/>
                </a:path>
                <a:path w="4151629" h="1948180">
                  <a:moveTo>
                    <a:pt x="3293270" y="1704967"/>
                  </a:moveTo>
                  <a:lnTo>
                    <a:pt x="3292482" y="1704735"/>
                  </a:lnTo>
                  <a:lnTo>
                    <a:pt x="3291326" y="1704135"/>
                  </a:lnTo>
                  <a:lnTo>
                    <a:pt x="3290461" y="1702974"/>
                  </a:lnTo>
                  <a:lnTo>
                    <a:pt x="3288365" y="1700992"/>
                  </a:lnTo>
                  <a:lnTo>
                    <a:pt x="3294795" y="1700325"/>
                  </a:lnTo>
                  <a:lnTo>
                    <a:pt x="3294875" y="1701567"/>
                  </a:lnTo>
                  <a:lnTo>
                    <a:pt x="3295204" y="1702871"/>
                  </a:lnTo>
                  <a:lnTo>
                    <a:pt x="3294799" y="1704471"/>
                  </a:lnTo>
                  <a:lnTo>
                    <a:pt x="3293270" y="1704967"/>
                  </a:lnTo>
                  <a:close/>
                </a:path>
                <a:path w="4151629" h="1948180">
                  <a:moveTo>
                    <a:pt x="1331871" y="1051494"/>
                  </a:moveTo>
                  <a:lnTo>
                    <a:pt x="1330329" y="1050591"/>
                  </a:lnTo>
                  <a:lnTo>
                    <a:pt x="1329610" y="1049392"/>
                  </a:lnTo>
                  <a:lnTo>
                    <a:pt x="1328144" y="1047744"/>
                  </a:lnTo>
                  <a:lnTo>
                    <a:pt x="1330307" y="1047275"/>
                  </a:lnTo>
                  <a:lnTo>
                    <a:pt x="1331849" y="1046444"/>
                  </a:lnTo>
                  <a:lnTo>
                    <a:pt x="1333470" y="1047327"/>
                  </a:lnTo>
                  <a:lnTo>
                    <a:pt x="1333680" y="1049117"/>
                  </a:lnTo>
                  <a:lnTo>
                    <a:pt x="1333739" y="1050325"/>
                  </a:lnTo>
                  <a:lnTo>
                    <a:pt x="1333754" y="1050613"/>
                  </a:lnTo>
                  <a:lnTo>
                    <a:pt x="1331871" y="1051494"/>
                  </a:lnTo>
                  <a:close/>
                </a:path>
                <a:path w="4151629" h="1948180">
                  <a:moveTo>
                    <a:pt x="2876676" y="758220"/>
                  </a:moveTo>
                  <a:lnTo>
                    <a:pt x="2876161" y="756053"/>
                  </a:lnTo>
                  <a:lnTo>
                    <a:pt x="2875498" y="754804"/>
                  </a:lnTo>
                  <a:lnTo>
                    <a:pt x="2880781" y="752573"/>
                  </a:lnTo>
                  <a:lnTo>
                    <a:pt x="2882695" y="757331"/>
                  </a:lnTo>
                  <a:lnTo>
                    <a:pt x="2880958" y="757738"/>
                  </a:lnTo>
                  <a:lnTo>
                    <a:pt x="2879148" y="758621"/>
                  </a:lnTo>
                  <a:lnTo>
                    <a:pt x="2876676" y="758220"/>
                  </a:lnTo>
                  <a:close/>
                </a:path>
                <a:path w="4151629" h="1948180">
                  <a:moveTo>
                    <a:pt x="3596790" y="1391987"/>
                  </a:moveTo>
                  <a:lnTo>
                    <a:pt x="3595135" y="1391210"/>
                  </a:lnTo>
                  <a:lnTo>
                    <a:pt x="3594716" y="1389566"/>
                  </a:lnTo>
                  <a:lnTo>
                    <a:pt x="3594427" y="1388133"/>
                  </a:lnTo>
                  <a:lnTo>
                    <a:pt x="3595932" y="1387191"/>
                  </a:lnTo>
                  <a:lnTo>
                    <a:pt x="3597818" y="1387747"/>
                  </a:lnTo>
                  <a:lnTo>
                    <a:pt x="3598627" y="1388867"/>
                  </a:lnTo>
                  <a:lnTo>
                    <a:pt x="3600198" y="1390343"/>
                  </a:lnTo>
                  <a:lnTo>
                    <a:pt x="3598225" y="1391002"/>
                  </a:lnTo>
                  <a:lnTo>
                    <a:pt x="3596790" y="1391987"/>
                  </a:lnTo>
                  <a:close/>
                </a:path>
                <a:path w="4151629" h="1948180">
                  <a:moveTo>
                    <a:pt x="1425308" y="952006"/>
                  </a:moveTo>
                  <a:lnTo>
                    <a:pt x="1417193" y="936667"/>
                  </a:lnTo>
                  <a:lnTo>
                    <a:pt x="1410466" y="932573"/>
                  </a:lnTo>
                  <a:lnTo>
                    <a:pt x="1413462" y="928042"/>
                  </a:lnTo>
                  <a:lnTo>
                    <a:pt x="1419255" y="935543"/>
                  </a:lnTo>
                  <a:lnTo>
                    <a:pt x="1432438" y="941773"/>
                  </a:lnTo>
                  <a:lnTo>
                    <a:pt x="1425308" y="952006"/>
                  </a:lnTo>
                  <a:close/>
                </a:path>
                <a:path w="4151629" h="1948180">
                  <a:moveTo>
                    <a:pt x="1323738" y="601111"/>
                  </a:moveTo>
                  <a:lnTo>
                    <a:pt x="1322122" y="600330"/>
                  </a:lnTo>
                  <a:lnTo>
                    <a:pt x="1321705" y="598693"/>
                  </a:lnTo>
                  <a:lnTo>
                    <a:pt x="1321445" y="597238"/>
                  </a:lnTo>
                  <a:lnTo>
                    <a:pt x="1322923" y="596314"/>
                  </a:lnTo>
                  <a:lnTo>
                    <a:pt x="1324786" y="596863"/>
                  </a:lnTo>
                  <a:lnTo>
                    <a:pt x="1325582" y="597975"/>
                  </a:lnTo>
                  <a:lnTo>
                    <a:pt x="1327105" y="599420"/>
                  </a:lnTo>
                  <a:lnTo>
                    <a:pt x="1325168" y="600102"/>
                  </a:lnTo>
                  <a:lnTo>
                    <a:pt x="1323738" y="601111"/>
                  </a:lnTo>
                  <a:close/>
                </a:path>
                <a:path w="4151629" h="1948180">
                  <a:moveTo>
                    <a:pt x="2194468" y="874856"/>
                  </a:moveTo>
                  <a:lnTo>
                    <a:pt x="2191552" y="873997"/>
                  </a:lnTo>
                  <a:lnTo>
                    <a:pt x="2192882" y="873864"/>
                  </a:lnTo>
                  <a:lnTo>
                    <a:pt x="2194388" y="874308"/>
                  </a:lnTo>
                  <a:lnTo>
                    <a:pt x="2194468" y="874856"/>
                  </a:lnTo>
                  <a:close/>
                </a:path>
                <a:path w="4151629" h="1948180">
                  <a:moveTo>
                    <a:pt x="2190116" y="878363"/>
                  </a:moveTo>
                  <a:lnTo>
                    <a:pt x="2190305" y="873911"/>
                  </a:lnTo>
                  <a:lnTo>
                    <a:pt x="2194511" y="875150"/>
                  </a:lnTo>
                  <a:lnTo>
                    <a:pt x="2194701" y="876449"/>
                  </a:lnTo>
                  <a:lnTo>
                    <a:pt x="2193389" y="877398"/>
                  </a:lnTo>
                  <a:lnTo>
                    <a:pt x="2192075" y="877649"/>
                  </a:lnTo>
                  <a:lnTo>
                    <a:pt x="2190116" y="878363"/>
                  </a:lnTo>
                  <a:close/>
                </a:path>
                <a:path w="4151629" h="1948180">
                  <a:moveTo>
                    <a:pt x="2143429" y="954343"/>
                  </a:moveTo>
                  <a:lnTo>
                    <a:pt x="2143588" y="951471"/>
                  </a:lnTo>
                  <a:lnTo>
                    <a:pt x="2143154" y="949197"/>
                  </a:lnTo>
                  <a:lnTo>
                    <a:pt x="2144298" y="946968"/>
                  </a:lnTo>
                  <a:lnTo>
                    <a:pt x="2144604" y="946371"/>
                  </a:lnTo>
                  <a:lnTo>
                    <a:pt x="2146871" y="946016"/>
                  </a:lnTo>
                  <a:lnTo>
                    <a:pt x="2148404" y="945283"/>
                  </a:lnTo>
                  <a:lnTo>
                    <a:pt x="2149119" y="946998"/>
                  </a:lnTo>
                  <a:lnTo>
                    <a:pt x="2150090" y="948674"/>
                  </a:lnTo>
                  <a:lnTo>
                    <a:pt x="2150439" y="950897"/>
                  </a:lnTo>
                  <a:lnTo>
                    <a:pt x="2148260" y="951688"/>
                  </a:lnTo>
                  <a:lnTo>
                    <a:pt x="2143429" y="954343"/>
                  </a:lnTo>
                  <a:close/>
                </a:path>
                <a:path w="4151629" h="1948180">
                  <a:moveTo>
                    <a:pt x="372412" y="959090"/>
                  </a:moveTo>
                  <a:lnTo>
                    <a:pt x="370009" y="958382"/>
                  </a:lnTo>
                  <a:lnTo>
                    <a:pt x="372960" y="950266"/>
                  </a:lnTo>
                  <a:lnTo>
                    <a:pt x="375767" y="951093"/>
                  </a:lnTo>
                  <a:lnTo>
                    <a:pt x="372412" y="959090"/>
                  </a:lnTo>
                  <a:close/>
                </a:path>
                <a:path w="4151629" h="1948180">
                  <a:moveTo>
                    <a:pt x="911996" y="651410"/>
                  </a:moveTo>
                  <a:lnTo>
                    <a:pt x="911785" y="648929"/>
                  </a:lnTo>
                  <a:lnTo>
                    <a:pt x="911766" y="648704"/>
                  </a:lnTo>
                  <a:lnTo>
                    <a:pt x="910925" y="646516"/>
                  </a:lnTo>
                  <a:lnTo>
                    <a:pt x="912169" y="644607"/>
                  </a:lnTo>
                  <a:lnTo>
                    <a:pt x="912347" y="644333"/>
                  </a:lnTo>
                  <a:lnTo>
                    <a:pt x="914773" y="644446"/>
                  </a:lnTo>
                  <a:lnTo>
                    <a:pt x="916425" y="644051"/>
                  </a:lnTo>
                  <a:lnTo>
                    <a:pt x="916454" y="645543"/>
                  </a:lnTo>
                  <a:lnTo>
                    <a:pt x="916461" y="645871"/>
                  </a:lnTo>
                  <a:lnTo>
                    <a:pt x="916854" y="647790"/>
                  </a:lnTo>
                  <a:lnTo>
                    <a:pt x="916165" y="650220"/>
                  </a:lnTo>
                  <a:lnTo>
                    <a:pt x="914218" y="650481"/>
                  </a:lnTo>
                  <a:lnTo>
                    <a:pt x="911996" y="651410"/>
                  </a:lnTo>
                  <a:close/>
                </a:path>
                <a:path w="4151629" h="1948180">
                  <a:moveTo>
                    <a:pt x="2227665" y="1264770"/>
                  </a:moveTo>
                  <a:lnTo>
                    <a:pt x="2226520" y="1262103"/>
                  </a:lnTo>
                  <a:lnTo>
                    <a:pt x="2224819" y="1260009"/>
                  </a:lnTo>
                  <a:lnTo>
                    <a:pt x="2224981" y="1260057"/>
                  </a:lnTo>
                  <a:lnTo>
                    <a:pt x="2225392" y="1259002"/>
                  </a:lnTo>
                  <a:lnTo>
                    <a:pt x="2226007" y="1257734"/>
                  </a:lnTo>
                  <a:lnTo>
                    <a:pt x="2228559" y="1256482"/>
                  </a:lnTo>
                  <a:lnTo>
                    <a:pt x="2231061" y="1257219"/>
                  </a:lnTo>
                  <a:lnTo>
                    <a:pt x="2232683" y="1259700"/>
                  </a:lnTo>
                  <a:lnTo>
                    <a:pt x="2232332" y="1262222"/>
                  </a:lnTo>
                  <a:lnTo>
                    <a:pt x="2229945" y="1263112"/>
                  </a:lnTo>
                  <a:lnTo>
                    <a:pt x="2227665" y="1264770"/>
                  </a:lnTo>
                  <a:close/>
                </a:path>
                <a:path w="4151629" h="1948180">
                  <a:moveTo>
                    <a:pt x="676748" y="430499"/>
                  </a:moveTo>
                  <a:lnTo>
                    <a:pt x="676292" y="428403"/>
                  </a:lnTo>
                  <a:lnTo>
                    <a:pt x="675490" y="426915"/>
                  </a:lnTo>
                  <a:lnTo>
                    <a:pt x="675930" y="426078"/>
                  </a:lnTo>
                  <a:lnTo>
                    <a:pt x="676155" y="425651"/>
                  </a:lnTo>
                  <a:lnTo>
                    <a:pt x="676324" y="425331"/>
                  </a:lnTo>
                  <a:lnTo>
                    <a:pt x="678082" y="425127"/>
                  </a:lnTo>
                  <a:lnTo>
                    <a:pt x="679544" y="425078"/>
                  </a:lnTo>
                  <a:lnTo>
                    <a:pt x="680393" y="426899"/>
                  </a:lnTo>
                  <a:lnTo>
                    <a:pt x="679659" y="428143"/>
                  </a:lnTo>
                  <a:lnTo>
                    <a:pt x="679517" y="428384"/>
                  </a:lnTo>
                  <a:lnTo>
                    <a:pt x="678427" y="429032"/>
                  </a:lnTo>
                  <a:lnTo>
                    <a:pt x="676748" y="430499"/>
                  </a:lnTo>
                  <a:close/>
                </a:path>
                <a:path w="4151629" h="1948180">
                  <a:moveTo>
                    <a:pt x="2808376" y="1588704"/>
                  </a:moveTo>
                  <a:lnTo>
                    <a:pt x="2806817" y="1587608"/>
                  </a:lnTo>
                  <a:lnTo>
                    <a:pt x="2806896" y="1585884"/>
                  </a:lnTo>
                  <a:lnTo>
                    <a:pt x="2806657" y="1584890"/>
                  </a:lnTo>
                  <a:lnTo>
                    <a:pt x="2806606" y="1584682"/>
                  </a:lnTo>
                  <a:lnTo>
                    <a:pt x="2807847" y="1584437"/>
                  </a:lnTo>
                  <a:lnTo>
                    <a:pt x="2809337" y="1583667"/>
                  </a:lnTo>
                  <a:lnTo>
                    <a:pt x="2811049" y="1584481"/>
                  </a:lnTo>
                  <a:lnTo>
                    <a:pt x="2811176" y="1586029"/>
                  </a:lnTo>
                  <a:lnTo>
                    <a:pt x="2811193" y="1586226"/>
                  </a:lnTo>
                  <a:lnTo>
                    <a:pt x="2811869" y="1588009"/>
                  </a:lnTo>
                  <a:lnTo>
                    <a:pt x="2809976" y="1588129"/>
                  </a:lnTo>
                  <a:lnTo>
                    <a:pt x="2808376" y="1588704"/>
                  </a:lnTo>
                  <a:close/>
                </a:path>
                <a:path w="4151629" h="1948180">
                  <a:moveTo>
                    <a:pt x="3648912" y="1358522"/>
                  </a:moveTo>
                  <a:lnTo>
                    <a:pt x="3646012" y="1357668"/>
                  </a:lnTo>
                  <a:lnTo>
                    <a:pt x="3647332" y="1357542"/>
                  </a:lnTo>
                  <a:lnTo>
                    <a:pt x="3648833" y="1357984"/>
                  </a:lnTo>
                  <a:lnTo>
                    <a:pt x="3648912" y="1358522"/>
                  </a:lnTo>
                  <a:close/>
                </a:path>
                <a:path w="4151629" h="1948180">
                  <a:moveTo>
                    <a:pt x="3649147" y="1360108"/>
                  </a:moveTo>
                  <a:lnTo>
                    <a:pt x="3644731" y="1358807"/>
                  </a:lnTo>
                  <a:lnTo>
                    <a:pt x="3644772" y="1357579"/>
                  </a:lnTo>
                  <a:lnTo>
                    <a:pt x="3648955" y="1358812"/>
                  </a:lnTo>
                  <a:lnTo>
                    <a:pt x="3649147" y="1360108"/>
                  </a:lnTo>
                  <a:close/>
                </a:path>
                <a:path w="4151629" h="1948180">
                  <a:moveTo>
                    <a:pt x="3644721" y="1359107"/>
                  </a:moveTo>
                  <a:lnTo>
                    <a:pt x="3644772" y="1357579"/>
                  </a:lnTo>
                  <a:lnTo>
                    <a:pt x="3644731" y="1358807"/>
                  </a:lnTo>
                  <a:lnTo>
                    <a:pt x="3644721" y="1359107"/>
                  </a:lnTo>
                  <a:close/>
                </a:path>
                <a:path w="4151629" h="1948180">
                  <a:moveTo>
                    <a:pt x="3644626" y="1361943"/>
                  </a:moveTo>
                  <a:lnTo>
                    <a:pt x="3644721" y="1359107"/>
                  </a:lnTo>
                  <a:lnTo>
                    <a:pt x="3648841" y="1360321"/>
                  </a:lnTo>
                  <a:lnTo>
                    <a:pt x="3647849" y="1361006"/>
                  </a:lnTo>
                  <a:lnTo>
                    <a:pt x="3646555" y="1361257"/>
                  </a:lnTo>
                  <a:lnTo>
                    <a:pt x="3644626" y="1361943"/>
                  </a:lnTo>
                  <a:close/>
                </a:path>
                <a:path w="4151629" h="1948180">
                  <a:moveTo>
                    <a:pt x="497867" y="16799"/>
                  </a:moveTo>
                  <a:lnTo>
                    <a:pt x="496853" y="12348"/>
                  </a:lnTo>
                  <a:lnTo>
                    <a:pt x="498174" y="12127"/>
                  </a:lnTo>
                  <a:lnTo>
                    <a:pt x="499525" y="11671"/>
                  </a:lnTo>
                  <a:lnTo>
                    <a:pt x="501352" y="12210"/>
                  </a:lnTo>
                  <a:lnTo>
                    <a:pt x="501962" y="13853"/>
                  </a:lnTo>
                  <a:lnTo>
                    <a:pt x="500904" y="15237"/>
                  </a:lnTo>
                  <a:lnTo>
                    <a:pt x="499599" y="15733"/>
                  </a:lnTo>
                  <a:lnTo>
                    <a:pt x="497867" y="16799"/>
                  </a:lnTo>
                  <a:close/>
                </a:path>
                <a:path w="4151629" h="1948180">
                  <a:moveTo>
                    <a:pt x="3266758" y="1717043"/>
                  </a:moveTo>
                  <a:lnTo>
                    <a:pt x="3265802" y="1712858"/>
                  </a:lnTo>
                  <a:lnTo>
                    <a:pt x="3267048" y="1712650"/>
                  </a:lnTo>
                  <a:lnTo>
                    <a:pt x="3268323" y="1712217"/>
                  </a:lnTo>
                  <a:lnTo>
                    <a:pt x="3270045" y="1712724"/>
                  </a:lnTo>
                  <a:lnTo>
                    <a:pt x="3270622" y="1714277"/>
                  </a:lnTo>
                  <a:lnTo>
                    <a:pt x="3269622" y="1715578"/>
                  </a:lnTo>
                  <a:lnTo>
                    <a:pt x="3268390" y="1716045"/>
                  </a:lnTo>
                  <a:lnTo>
                    <a:pt x="3266758" y="1717043"/>
                  </a:lnTo>
                  <a:close/>
                </a:path>
                <a:path w="4151629" h="1948180">
                  <a:moveTo>
                    <a:pt x="540357" y="764544"/>
                  </a:moveTo>
                  <a:lnTo>
                    <a:pt x="539396" y="760293"/>
                  </a:lnTo>
                  <a:lnTo>
                    <a:pt x="540660" y="760081"/>
                  </a:lnTo>
                  <a:lnTo>
                    <a:pt x="541951" y="759644"/>
                  </a:lnTo>
                  <a:lnTo>
                    <a:pt x="543698" y="760158"/>
                  </a:lnTo>
                  <a:lnTo>
                    <a:pt x="544282" y="761732"/>
                  </a:lnTo>
                  <a:lnTo>
                    <a:pt x="543268" y="763055"/>
                  </a:lnTo>
                  <a:lnTo>
                    <a:pt x="542021" y="763525"/>
                  </a:lnTo>
                  <a:lnTo>
                    <a:pt x="540357" y="764544"/>
                  </a:lnTo>
                  <a:close/>
                </a:path>
                <a:path w="4151629" h="1948180">
                  <a:moveTo>
                    <a:pt x="3486232" y="1705355"/>
                  </a:moveTo>
                  <a:lnTo>
                    <a:pt x="3485019" y="1703183"/>
                  </a:lnTo>
                  <a:lnTo>
                    <a:pt x="3483569" y="1701630"/>
                  </a:lnTo>
                  <a:lnTo>
                    <a:pt x="3484696" y="1699384"/>
                  </a:lnTo>
                  <a:lnTo>
                    <a:pt x="3486327" y="1698217"/>
                  </a:lnTo>
                  <a:lnTo>
                    <a:pt x="3487620" y="1696881"/>
                  </a:lnTo>
                  <a:lnTo>
                    <a:pt x="3488560" y="1698205"/>
                  </a:lnTo>
                  <a:lnTo>
                    <a:pt x="3490423" y="1699702"/>
                  </a:lnTo>
                  <a:lnTo>
                    <a:pt x="3489943" y="1702270"/>
                  </a:lnTo>
                  <a:lnTo>
                    <a:pt x="3488041" y="1703424"/>
                  </a:lnTo>
                  <a:lnTo>
                    <a:pt x="3486232" y="1705355"/>
                  </a:lnTo>
                  <a:close/>
                </a:path>
                <a:path w="4151629" h="1948180">
                  <a:moveTo>
                    <a:pt x="2856249" y="1336605"/>
                  </a:moveTo>
                  <a:lnTo>
                    <a:pt x="2856196" y="1333351"/>
                  </a:lnTo>
                  <a:lnTo>
                    <a:pt x="2855561" y="1331323"/>
                  </a:lnTo>
                  <a:lnTo>
                    <a:pt x="2857142" y="1329078"/>
                  </a:lnTo>
                  <a:lnTo>
                    <a:pt x="2859225" y="1328768"/>
                  </a:lnTo>
                  <a:lnTo>
                    <a:pt x="2860766" y="1328078"/>
                  </a:lnTo>
                  <a:lnTo>
                    <a:pt x="2861205" y="1329662"/>
                  </a:lnTo>
                  <a:lnTo>
                    <a:pt x="2862409" y="1331598"/>
                  </a:lnTo>
                  <a:lnTo>
                    <a:pt x="2861271" y="1334078"/>
                  </a:lnTo>
                  <a:lnTo>
                    <a:pt x="2859153" y="1334726"/>
                  </a:lnTo>
                  <a:lnTo>
                    <a:pt x="2856249" y="1336605"/>
                  </a:lnTo>
                  <a:close/>
                </a:path>
                <a:path w="4151629" h="1948180">
                  <a:moveTo>
                    <a:pt x="454790" y="679674"/>
                  </a:moveTo>
                  <a:lnTo>
                    <a:pt x="453645" y="677457"/>
                  </a:lnTo>
                  <a:lnTo>
                    <a:pt x="452696" y="675141"/>
                  </a:lnTo>
                  <a:lnTo>
                    <a:pt x="451699" y="672849"/>
                  </a:lnTo>
                  <a:lnTo>
                    <a:pt x="454877" y="671413"/>
                  </a:lnTo>
                  <a:lnTo>
                    <a:pt x="457269" y="678956"/>
                  </a:lnTo>
                  <a:lnTo>
                    <a:pt x="454790" y="679674"/>
                  </a:lnTo>
                  <a:close/>
                </a:path>
                <a:path w="4151629" h="1948180">
                  <a:moveTo>
                    <a:pt x="2679857" y="1338314"/>
                  </a:moveTo>
                  <a:lnTo>
                    <a:pt x="2678584" y="1336653"/>
                  </a:lnTo>
                  <a:lnTo>
                    <a:pt x="2677974" y="1334909"/>
                  </a:lnTo>
                  <a:lnTo>
                    <a:pt x="2677202" y="1333287"/>
                  </a:lnTo>
                  <a:lnTo>
                    <a:pt x="2681762" y="1331232"/>
                  </a:lnTo>
                  <a:lnTo>
                    <a:pt x="2683851" y="1336388"/>
                  </a:lnTo>
                  <a:lnTo>
                    <a:pt x="2681864" y="1337198"/>
                  </a:lnTo>
                  <a:lnTo>
                    <a:pt x="2679857" y="1338314"/>
                  </a:lnTo>
                  <a:close/>
                </a:path>
                <a:path w="4151629" h="1948180">
                  <a:moveTo>
                    <a:pt x="472926" y="741500"/>
                  </a:moveTo>
                  <a:lnTo>
                    <a:pt x="470725" y="740124"/>
                  </a:lnTo>
                  <a:lnTo>
                    <a:pt x="470877" y="737618"/>
                  </a:lnTo>
                  <a:lnTo>
                    <a:pt x="470513" y="735939"/>
                  </a:lnTo>
                  <a:lnTo>
                    <a:pt x="472351" y="735870"/>
                  </a:lnTo>
                  <a:lnTo>
                    <a:pt x="474417" y="735413"/>
                  </a:lnTo>
                  <a:lnTo>
                    <a:pt x="476703" y="736086"/>
                  </a:lnTo>
                  <a:lnTo>
                    <a:pt x="476913" y="737824"/>
                  </a:lnTo>
                  <a:lnTo>
                    <a:pt x="476946" y="738101"/>
                  </a:lnTo>
                  <a:lnTo>
                    <a:pt x="477809" y="740313"/>
                  </a:lnTo>
                  <a:lnTo>
                    <a:pt x="475133" y="740600"/>
                  </a:lnTo>
                  <a:lnTo>
                    <a:pt x="472926" y="741500"/>
                  </a:lnTo>
                  <a:close/>
                </a:path>
                <a:path w="4151629" h="1948180">
                  <a:moveTo>
                    <a:pt x="2248869" y="937324"/>
                  </a:moveTo>
                  <a:lnTo>
                    <a:pt x="2246956" y="936760"/>
                  </a:lnTo>
                  <a:lnTo>
                    <a:pt x="2246365" y="935155"/>
                  </a:lnTo>
                  <a:lnTo>
                    <a:pt x="2245830" y="933832"/>
                  </a:lnTo>
                  <a:lnTo>
                    <a:pt x="2247518" y="932471"/>
                  </a:lnTo>
                  <a:lnTo>
                    <a:pt x="2249232" y="932976"/>
                  </a:lnTo>
                  <a:lnTo>
                    <a:pt x="2250175" y="934017"/>
                  </a:lnTo>
                  <a:lnTo>
                    <a:pt x="2251913" y="935290"/>
                  </a:lnTo>
                  <a:lnTo>
                    <a:pt x="2250063" y="936245"/>
                  </a:lnTo>
                  <a:lnTo>
                    <a:pt x="2248869" y="937324"/>
                  </a:lnTo>
                  <a:close/>
                </a:path>
                <a:path w="4151629" h="1948180">
                  <a:moveTo>
                    <a:pt x="1429371" y="836798"/>
                  </a:moveTo>
                  <a:lnTo>
                    <a:pt x="1427322" y="832096"/>
                  </a:lnTo>
                  <a:lnTo>
                    <a:pt x="1432674" y="829811"/>
                  </a:lnTo>
                  <a:lnTo>
                    <a:pt x="1433449" y="831890"/>
                  </a:lnTo>
                  <a:lnTo>
                    <a:pt x="1434568" y="833903"/>
                  </a:lnTo>
                  <a:lnTo>
                    <a:pt x="1432852" y="835334"/>
                  </a:lnTo>
                  <a:lnTo>
                    <a:pt x="1431031" y="835971"/>
                  </a:lnTo>
                  <a:lnTo>
                    <a:pt x="1429371" y="836798"/>
                  </a:lnTo>
                  <a:close/>
                </a:path>
                <a:path w="4151629" h="1948180">
                  <a:moveTo>
                    <a:pt x="1258711" y="771108"/>
                  </a:moveTo>
                  <a:lnTo>
                    <a:pt x="1257073" y="769326"/>
                  </a:lnTo>
                  <a:lnTo>
                    <a:pt x="1255952" y="767432"/>
                  </a:lnTo>
                  <a:lnTo>
                    <a:pt x="1254729" y="765634"/>
                  </a:lnTo>
                  <a:lnTo>
                    <a:pt x="1255969" y="765171"/>
                  </a:lnTo>
                  <a:lnTo>
                    <a:pt x="1257472" y="764054"/>
                  </a:lnTo>
                  <a:lnTo>
                    <a:pt x="1259840" y="765055"/>
                  </a:lnTo>
                  <a:lnTo>
                    <a:pt x="1260928" y="766632"/>
                  </a:lnTo>
                  <a:lnTo>
                    <a:pt x="1262815" y="768402"/>
                  </a:lnTo>
                  <a:lnTo>
                    <a:pt x="1260668" y="769677"/>
                  </a:lnTo>
                  <a:lnTo>
                    <a:pt x="1258711" y="771108"/>
                  </a:lnTo>
                  <a:close/>
                </a:path>
                <a:path w="4151629" h="1948180">
                  <a:moveTo>
                    <a:pt x="1111629" y="890339"/>
                  </a:moveTo>
                  <a:lnTo>
                    <a:pt x="1109922" y="889528"/>
                  </a:lnTo>
                  <a:lnTo>
                    <a:pt x="1109476" y="887797"/>
                  </a:lnTo>
                  <a:lnTo>
                    <a:pt x="1109216" y="886251"/>
                  </a:lnTo>
                  <a:lnTo>
                    <a:pt x="1110763" y="885284"/>
                  </a:lnTo>
                  <a:lnTo>
                    <a:pt x="1112731" y="885863"/>
                  </a:lnTo>
                  <a:lnTo>
                    <a:pt x="1113567" y="887040"/>
                  </a:lnTo>
                  <a:lnTo>
                    <a:pt x="1115163" y="888566"/>
                  </a:lnTo>
                  <a:lnTo>
                    <a:pt x="1113134" y="889278"/>
                  </a:lnTo>
                  <a:lnTo>
                    <a:pt x="1111629" y="890339"/>
                  </a:lnTo>
                  <a:close/>
                </a:path>
                <a:path w="4151629" h="1948180">
                  <a:moveTo>
                    <a:pt x="2222854" y="1060671"/>
                  </a:moveTo>
                  <a:lnTo>
                    <a:pt x="2222029" y="1058864"/>
                  </a:lnTo>
                  <a:lnTo>
                    <a:pt x="2221092" y="1057789"/>
                  </a:lnTo>
                  <a:lnTo>
                    <a:pt x="2223103" y="1056893"/>
                  </a:lnTo>
                  <a:lnTo>
                    <a:pt x="2225065" y="1055802"/>
                  </a:lnTo>
                  <a:lnTo>
                    <a:pt x="2227567" y="1055179"/>
                  </a:lnTo>
                  <a:lnTo>
                    <a:pt x="2228525" y="1057341"/>
                  </a:lnTo>
                  <a:lnTo>
                    <a:pt x="2229916" y="1059565"/>
                  </a:lnTo>
                  <a:lnTo>
                    <a:pt x="2227329" y="1060189"/>
                  </a:lnTo>
                  <a:lnTo>
                    <a:pt x="2225541" y="1061093"/>
                  </a:lnTo>
                  <a:lnTo>
                    <a:pt x="2222854" y="1060671"/>
                  </a:lnTo>
                  <a:close/>
                </a:path>
                <a:path w="4151629" h="1948180">
                  <a:moveTo>
                    <a:pt x="2173126" y="1201284"/>
                  </a:moveTo>
                  <a:lnTo>
                    <a:pt x="2170890" y="1200349"/>
                  </a:lnTo>
                  <a:lnTo>
                    <a:pt x="2170780" y="1198359"/>
                  </a:lnTo>
                  <a:lnTo>
                    <a:pt x="2170358" y="1197114"/>
                  </a:lnTo>
                  <a:lnTo>
                    <a:pt x="2172048" y="1196694"/>
                  </a:lnTo>
                  <a:lnTo>
                    <a:pt x="2173791" y="1195852"/>
                  </a:lnTo>
                  <a:lnTo>
                    <a:pt x="2176101" y="1196137"/>
                  </a:lnTo>
                  <a:lnTo>
                    <a:pt x="2176533" y="1198372"/>
                  </a:lnTo>
                  <a:lnTo>
                    <a:pt x="2177646" y="1200913"/>
                  </a:lnTo>
                  <a:lnTo>
                    <a:pt x="2174975" y="1200885"/>
                  </a:lnTo>
                  <a:lnTo>
                    <a:pt x="2173126" y="1201284"/>
                  </a:lnTo>
                  <a:close/>
                </a:path>
                <a:path w="4151629" h="1948180">
                  <a:moveTo>
                    <a:pt x="2167814" y="1263386"/>
                  </a:moveTo>
                  <a:lnTo>
                    <a:pt x="2167325" y="1261411"/>
                  </a:lnTo>
                  <a:lnTo>
                    <a:pt x="2166364" y="1259380"/>
                  </a:lnTo>
                  <a:lnTo>
                    <a:pt x="2166603" y="1257352"/>
                  </a:lnTo>
                  <a:lnTo>
                    <a:pt x="2166670" y="1256778"/>
                  </a:lnTo>
                  <a:lnTo>
                    <a:pt x="2169971" y="1255539"/>
                  </a:lnTo>
                  <a:lnTo>
                    <a:pt x="2172099" y="1256708"/>
                  </a:lnTo>
                  <a:lnTo>
                    <a:pt x="2172311" y="1259033"/>
                  </a:lnTo>
                  <a:lnTo>
                    <a:pt x="2173226" y="1261401"/>
                  </a:lnTo>
                  <a:lnTo>
                    <a:pt x="2170617" y="1262380"/>
                  </a:lnTo>
                  <a:lnTo>
                    <a:pt x="2167814" y="1263386"/>
                  </a:lnTo>
                  <a:close/>
                </a:path>
                <a:path w="4151629" h="1948180">
                  <a:moveTo>
                    <a:pt x="179624" y="906614"/>
                  </a:moveTo>
                  <a:lnTo>
                    <a:pt x="178790" y="905372"/>
                  </a:lnTo>
                  <a:lnTo>
                    <a:pt x="178417" y="904089"/>
                  </a:lnTo>
                  <a:lnTo>
                    <a:pt x="177918" y="902859"/>
                  </a:lnTo>
                  <a:lnTo>
                    <a:pt x="181117" y="901698"/>
                  </a:lnTo>
                  <a:lnTo>
                    <a:pt x="181425" y="902974"/>
                  </a:lnTo>
                  <a:lnTo>
                    <a:pt x="181936" y="904252"/>
                  </a:lnTo>
                  <a:lnTo>
                    <a:pt x="181905" y="905865"/>
                  </a:lnTo>
                  <a:lnTo>
                    <a:pt x="179624" y="906614"/>
                  </a:lnTo>
                  <a:close/>
                </a:path>
                <a:path w="4151629" h="1948180">
                  <a:moveTo>
                    <a:pt x="621353" y="384739"/>
                  </a:moveTo>
                  <a:lnTo>
                    <a:pt x="619653" y="383926"/>
                  </a:lnTo>
                  <a:lnTo>
                    <a:pt x="619217" y="382209"/>
                  </a:lnTo>
                  <a:lnTo>
                    <a:pt x="618931" y="380694"/>
                  </a:lnTo>
                  <a:lnTo>
                    <a:pt x="620498" y="379713"/>
                  </a:lnTo>
                  <a:lnTo>
                    <a:pt x="622447" y="380287"/>
                  </a:lnTo>
                  <a:lnTo>
                    <a:pt x="623285" y="381450"/>
                  </a:lnTo>
                  <a:lnTo>
                    <a:pt x="624891" y="382958"/>
                  </a:lnTo>
                  <a:lnTo>
                    <a:pt x="622852" y="383679"/>
                  </a:lnTo>
                  <a:lnTo>
                    <a:pt x="621353" y="384739"/>
                  </a:lnTo>
                  <a:close/>
                </a:path>
                <a:path w="4151629" h="1948180">
                  <a:moveTo>
                    <a:pt x="536193" y="505585"/>
                  </a:moveTo>
                  <a:lnTo>
                    <a:pt x="536284" y="502890"/>
                  </a:lnTo>
                  <a:lnTo>
                    <a:pt x="543672" y="502458"/>
                  </a:lnTo>
                  <a:lnTo>
                    <a:pt x="543506" y="503775"/>
                  </a:lnTo>
                  <a:lnTo>
                    <a:pt x="543323" y="506242"/>
                  </a:lnTo>
                  <a:lnTo>
                    <a:pt x="540843" y="506210"/>
                  </a:lnTo>
                  <a:lnTo>
                    <a:pt x="538518" y="505862"/>
                  </a:lnTo>
                  <a:lnTo>
                    <a:pt x="536193" y="505585"/>
                  </a:lnTo>
                  <a:close/>
                </a:path>
                <a:path w="4151629" h="1948180">
                  <a:moveTo>
                    <a:pt x="204802" y="640736"/>
                  </a:moveTo>
                  <a:lnTo>
                    <a:pt x="203001" y="638100"/>
                  </a:lnTo>
                  <a:lnTo>
                    <a:pt x="202827" y="634333"/>
                  </a:lnTo>
                  <a:lnTo>
                    <a:pt x="204130" y="634316"/>
                  </a:lnTo>
                  <a:lnTo>
                    <a:pt x="205508" y="634057"/>
                  </a:lnTo>
                  <a:lnTo>
                    <a:pt x="207140" y="634538"/>
                  </a:lnTo>
                  <a:lnTo>
                    <a:pt x="207581" y="636263"/>
                  </a:lnTo>
                  <a:lnTo>
                    <a:pt x="206736" y="638332"/>
                  </a:lnTo>
                  <a:lnTo>
                    <a:pt x="205663" y="639489"/>
                  </a:lnTo>
                  <a:lnTo>
                    <a:pt x="204802" y="640736"/>
                  </a:lnTo>
                  <a:close/>
                </a:path>
                <a:path w="4151629" h="1948180">
                  <a:moveTo>
                    <a:pt x="583423" y="373468"/>
                  </a:moveTo>
                  <a:lnTo>
                    <a:pt x="582751" y="371890"/>
                  </a:lnTo>
                  <a:lnTo>
                    <a:pt x="581153" y="369852"/>
                  </a:lnTo>
                  <a:lnTo>
                    <a:pt x="582239" y="367645"/>
                  </a:lnTo>
                  <a:lnTo>
                    <a:pt x="584622" y="367326"/>
                  </a:lnTo>
                  <a:lnTo>
                    <a:pt x="586746" y="366399"/>
                  </a:lnTo>
                  <a:lnTo>
                    <a:pt x="587498" y="368516"/>
                  </a:lnTo>
                  <a:lnTo>
                    <a:pt x="588613" y="370519"/>
                  </a:lnTo>
                  <a:lnTo>
                    <a:pt x="586904" y="372014"/>
                  </a:lnTo>
                  <a:lnTo>
                    <a:pt x="585174" y="372603"/>
                  </a:lnTo>
                  <a:lnTo>
                    <a:pt x="583423" y="373468"/>
                  </a:lnTo>
                  <a:close/>
                </a:path>
                <a:path w="4151629" h="1948180">
                  <a:moveTo>
                    <a:pt x="3413639" y="1477693"/>
                  </a:moveTo>
                  <a:lnTo>
                    <a:pt x="3411661" y="1477110"/>
                  </a:lnTo>
                  <a:lnTo>
                    <a:pt x="3410670" y="1474064"/>
                  </a:lnTo>
                  <a:lnTo>
                    <a:pt x="3412429" y="1472768"/>
                  </a:lnTo>
                  <a:lnTo>
                    <a:pt x="3414031" y="1473239"/>
                  </a:lnTo>
                  <a:lnTo>
                    <a:pt x="3415083" y="1474486"/>
                  </a:lnTo>
                  <a:lnTo>
                    <a:pt x="3416822" y="1475876"/>
                  </a:lnTo>
                  <a:lnTo>
                    <a:pt x="3414855" y="1476718"/>
                  </a:lnTo>
                  <a:lnTo>
                    <a:pt x="3413639" y="1477693"/>
                  </a:lnTo>
                  <a:close/>
                </a:path>
                <a:path w="4151629" h="1948180">
                  <a:moveTo>
                    <a:pt x="3413639" y="1477693"/>
                  </a:moveTo>
                  <a:lnTo>
                    <a:pt x="3414855" y="1476718"/>
                  </a:lnTo>
                  <a:lnTo>
                    <a:pt x="3413639" y="1477693"/>
                  </a:lnTo>
                  <a:close/>
                </a:path>
                <a:path w="4151629" h="1948180">
                  <a:moveTo>
                    <a:pt x="3505322" y="1434621"/>
                  </a:moveTo>
                  <a:lnTo>
                    <a:pt x="3504634" y="1430150"/>
                  </a:lnTo>
                  <a:lnTo>
                    <a:pt x="3505942" y="1430018"/>
                  </a:lnTo>
                  <a:lnTo>
                    <a:pt x="3507579" y="1429558"/>
                  </a:lnTo>
                  <a:lnTo>
                    <a:pt x="3508984" y="1429972"/>
                  </a:lnTo>
                  <a:lnTo>
                    <a:pt x="3509631" y="1432058"/>
                  </a:lnTo>
                  <a:lnTo>
                    <a:pt x="3508453" y="1433245"/>
                  </a:lnTo>
                  <a:lnTo>
                    <a:pt x="3507132" y="1433668"/>
                  </a:lnTo>
                  <a:lnTo>
                    <a:pt x="3505322" y="1434621"/>
                  </a:lnTo>
                  <a:close/>
                </a:path>
                <a:path w="4151629" h="1948180">
                  <a:moveTo>
                    <a:pt x="520208" y="716959"/>
                  </a:moveTo>
                  <a:lnTo>
                    <a:pt x="518307" y="716399"/>
                  </a:lnTo>
                  <a:lnTo>
                    <a:pt x="517785" y="714803"/>
                  </a:lnTo>
                  <a:lnTo>
                    <a:pt x="517360" y="713390"/>
                  </a:lnTo>
                  <a:lnTo>
                    <a:pt x="519088" y="712122"/>
                  </a:lnTo>
                  <a:lnTo>
                    <a:pt x="520603" y="712569"/>
                  </a:lnTo>
                  <a:lnTo>
                    <a:pt x="521628" y="713813"/>
                  </a:lnTo>
                  <a:lnTo>
                    <a:pt x="523217" y="715115"/>
                  </a:lnTo>
                  <a:lnTo>
                    <a:pt x="521568" y="715917"/>
                  </a:lnTo>
                  <a:lnTo>
                    <a:pt x="520208" y="716959"/>
                  </a:lnTo>
                  <a:close/>
                </a:path>
                <a:path w="4151629" h="1948180">
                  <a:moveTo>
                    <a:pt x="520208" y="716959"/>
                  </a:moveTo>
                  <a:lnTo>
                    <a:pt x="521508" y="715900"/>
                  </a:lnTo>
                  <a:lnTo>
                    <a:pt x="520208" y="716959"/>
                  </a:lnTo>
                  <a:close/>
                </a:path>
                <a:path w="4151629" h="1948180">
                  <a:moveTo>
                    <a:pt x="470453" y="494993"/>
                  </a:moveTo>
                  <a:lnTo>
                    <a:pt x="464605" y="493270"/>
                  </a:lnTo>
                  <a:lnTo>
                    <a:pt x="466287" y="492032"/>
                  </a:lnTo>
                  <a:lnTo>
                    <a:pt x="467815" y="492482"/>
                  </a:lnTo>
                  <a:lnTo>
                    <a:pt x="468799" y="493663"/>
                  </a:lnTo>
                  <a:lnTo>
                    <a:pt x="470453" y="494993"/>
                  </a:lnTo>
                  <a:close/>
                </a:path>
                <a:path w="4151629" h="1948180">
                  <a:moveTo>
                    <a:pt x="467431" y="496728"/>
                  </a:moveTo>
                  <a:lnTo>
                    <a:pt x="465551" y="496174"/>
                  </a:lnTo>
                  <a:lnTo>
                    <a:pt x="464655" y="493459"/>
                  </a:lnTo>
                  <a:lnTo>
                    <a:pt x="470214" y="495096"/>
                  </a:lnTo>
                  <a:lnTo>
                    <a:pt x="468582" y="495801"/>
                  </a:lnTo>
                  <a:lnTo>
                    <a:pt x="467431" y="496728"/>
                  </a:lnTo>
                  <a:close/>
                </a:path>
                <a:path w="4151629" h="1948180">
                  <a:moveTo>
                    <a:pt x="467431" y="496728"/>
                  </a:moveTo>
                  <a:lnTo>
                    <a:pt x="468582" y="495801"/>
                  </a:lnTo>
                  <a:lnTo>
                    <a:pt x="467431" y="496728"/>
                  </a:lnTo>
                  <a:close/>
                </a:path>
                <a:path w="4151629" h="1948180">
                  <a:moveTo>
                    <a:pt x="2954690" y="1477357"/>
                  </a:moveTo>
                  <a:lnTo>
                    <a:pt x="2954478" y="1472977"/>
                  </a:lnTo>
                  <a:lnTo>
                    <a:pt x="2955726" y="1472965"/>
                  </a:lnTo>
                  <a:lnTo>
                    <a:pt x="2957046" y="1472717"/>
                  </a:lnTo>
                  <a:lnTo>
                    <a:pt x="2958621" y="1473181"/>
                  </a:lnTo>
                  <a:lnTo>
                    <a:pt x="2959084" y="1475206"/>
                  </a:lnTo>
                  <a:lnTo>
                    <a:pt x="2957841" y="1476211"/>
                  </a:lnTo>
                  <a:lnTo>
                    <a:pt x="2956549" y="1476551"/>
                  </a:lnTo>
                  <a:lnTo>
                    <a:pt x="2954690" y="1477357"/>
                  </a:lnTo>
                  <a:close/>
                </a:path>
                <a:path w="4151629" h="1948180">
                  <a:moveTo>
                    <a:pt x="3310431" y="1439889"/>
                  </a:moveTo>
                  <a:lnTo>
                    <a:pt x="3309752" y="1438318"/>
                  </a:lnTo>
                  <a:lnTo>
                    <a:pt x="3308293" y="1436577"/>
                  </a:lnTo>
                  <a:lnTo>
                    <a:pt x="3308587" y="1435214"/>
                  </a:lnTo>
                  <a:lnTo>
                    <a:pt x="3309067" y="1433292"/>
                  </a:lnTo>
                  <a:lnTo>
                    <a:pt x="3310727" y="1431802"/>
                  </a:lnTo>
                  <a:lnTo>
                    <a:pt x="3312505" y="1429231"/>
                  </a:lnTo>
                  <a:lnTo>
                    <a:pt x="3314555" y="1434909"/>
                  </a:lnTo>
                  <a:lnTo>
                    <a:pt x="3315674" y="1436929"/>
                  </a:lnTo>
                  <a:lnTo>
                    <a:pt x="3314093" y="1438285"/>
                  </a:lnTo>
                  <a:lnTo>
                    <a:pt x="3313945" y="1438411"/>
                  </a:lnTo>
                  <a:lnTo>
                    <a:pt x="3312165" y="1439029"/>
                  </a:lnTo>
                  <a:lnTo>
                    <a:pt x="3310431" y="1439889"/>
                  </a:lnTo>
                  <a:close/>
                </a:path>
                <a:path w="4151629" h="1948180">
                  <a:moveTo>
                    <a:pt x="709988" y="457014"/>
                  </a:moveTo>
                  <a:lnTo>
                    <a:pt x="709747" y="452401"/>
                  </a:lnTo>
                  <a:lnTo>
                    <a:pt x="711068" y="452392"/>
                  </a:lnTo>
                  <a:lnTo>
                    <a:pt x="712463" y="452132"/>
                  </a:lnTo>
                  <a:lnTo>
                    <a:pt x="714135" y="452625"/>
                  </a:lnTo>
                  <a:lnTo>
                    <a:pt x="714624" y="454765"/>
                  </a:lnTo>
                  <a:lnTo>
                    <a:pt x="713311" y="455813"/>
                  </a:lnTo>
                  <a:lnTo>
                    <a:pt x="711947" y="456170"/>
                  </a:lnTo>
                  <a:lnTo>
                    <a:pt x="709988" y="457014"/>
                  </a:lnTo>
                  <a:close/>
                </a:path>
                <a:path w="4151629" h="1948180">
                  <a:moveTo>
                    <a:pt x="2907008" y="1373930"/>
                  </a:moveTo>
                  <a:lnTo>
                    <a:pt x="2905909" y="1371858"/>
                  </a:lnTo>
                  <a:lnTo>
                    <a:pt x="2903981" y="1369862"/>
                  </a:lnTo>
                  <a:lnTo>
                    <a:pt x="2906086" y="1368803"/>
                  </a:lnTo>
                  <a:lnTo>
                    <a:pt x="2907531" y="1367516"/>
                  </a:lnTo>
                  <a:lnTo>
                    <a:pt x="2909820" y="1368577"/>
                  </a:lnTo>
                  <a:lnTo>
                    <a:pt x="2911047" y="1370104"/>
                  </a:lnTo>
                  <a:lnTo>
                    <a:pt x="2912420" y="1371312"/>
                  </a:lnTo>
                  <a:lnTo>
                    <a:pt x="2911071" y="1372346"/>
                  </a:lnTo>
                  <a:lnTo>
                    <a:pt x="2909558" y="1374356"/>
                  </a:lnTo>
                  <a:lnTo>
                    <a:pt x="2907008" y="1373930"/>
                  </a:lnTo>
                  <a:close/>
                </a:path>
                <a:path w="4151629" h="1948180">
                  <a:moveTo>
                    <a:pt x="3771144" y="1567262"/>
                  </a:moveTo>
                  <a:lnTo>
                    <a:pt x="3766866" y="1566002"/>
                  </a:lnTo>
                  <a:lnTo>
                    <a:pt x="3765757" y="1564769"/>
                  </a:lnTo>
                  <a:lnTo>
                    <a:pt x="3767838" y="1564342"/>
                  </a:lnTo>
                  <a:lnTo>
                    <a:pt x="3769302" y="1563574"/>
                  </a:lnTo>
                  <a:lnTo>
                    <a:pt x="3770877" y="1564396"/>
                  </a:lnTo>
                  <a:lnTo>
                    <a:pt x="3771077" y="1566112"/>
                  </a:lnTo>
                  <a:lnTo>
                    <a:pt x="3771144" y="1567262"/>
                  </a:lnTo>
                  <a:close/>
                </a:path>
                <a:path w="4151629" h="1948180">
                  <a:moveTo>
                    <a:pt x="3769359" y="1568360"/>
                  </a:moveTo>
                  <a:lnTo>
                    <a:pt x="3767877" y="1567499"/>
                  </a:lnTo>
                  <a:lnTo>
                    <a:pt x="3767184" y="1566353"/>
                  </a:lnTo>
                  <a:lnTo>
                    <a:pt x="3771160" y="1567524"/>
                  </a:lnTo>
                  <a:lnTo>
                    <a:pt x="3769359" y="1568360"/>
                  </a:lnTo>
                  <a:close/>
                </a:path>
                <a:path w="4151629" h="1948180">
                  <a:moveTo>
                    <a:pt x="289719" y="957306"/>
                  </a:moveTo>
                  <a:lnTo>
                    <a:pt x="289726" y="954196"/>
                  </a:lnTo>
                  <a:lnTo>
                    <a:pt x="289167" y="951964"/>
                  </a:lnTo>
                  <a:lnTo>
                    <a:pt x="289926" y="950352"/>
                  </a:lnTo>
                  <a:lnTo>
                    <a:pt x="290235" y="949698"/>
                  </a:lnTo>
                  <a:lnTo>
                    <a:pt x="290477" y="949186"/>
                  </a:lnTo>
                  <a:lnTo>
                    <a:pt x="292771" y="948838"/>
                  </a:lnTo>
                  <a:lnTo>
                    <a:pt x="294290" y="948124"/>
                  </a:lnTo>
                  <a:lnTo>
                    <a:pt x="294983" y="949781"/>
                  </a:lnTo>
                  <a:lnTo>
                    <a:pt x="296019" y="951402"/>
                  </a:lnTo>
                  <a:lnTo>
                    <a:pt x="296237" y="953706"/>
                  </a:lnTo>
                  <a:lnTo>
                    <a:pt x="294137" y="954506"/>
                  </a:lnTo>
                  <a:lnTo>
                    <a:pt x="289719" y="957306"/>
                  </a:lnTo>
                  <a:close/>
                </a:path>
                <a:path w="4151629" h="1948180">
                  <a:moveTo>
                    <a:pt x="1650280" y="447201"/>
                  </a:moveTo>
                  <a:lnTo>
                    <a:pt x="1647972" y="445591"/>
                  </a:lnTo>
                  <a:lnTo>
                    <a:pt x="1647858" y="443270"/>
                  </a:lnTo>
                  <a:lnTo>
                    <a:pt x="1647284" y="441609"/>
                  </a:lnTo>
                  <a:lnTo>
                    <a:pt x="1649029" y="441255"/>
                  </a:lnTo>
                  <a:lnTo>
                    <a:pt x="1650876" y="440294"/>
                  </a:lnTo>
                  <a:lnTo>
                    <a:pt x="1653658" y="441113"/>
                  </a:lnTo>
                  <a:lnTo>
                    <a:pt x="1654276" y="443477"/>
                  </a:lnTo>
                  <a:lnTo>
                    <a:pt x="1655994" y="446325"/>
                  </a:lnTo>
                  <a:lnTo>
                    <a:pt x="1652495" y="446458"/>
                  </a:lnTo>
                  <a:lnTo>
                    <a:pt x="1650280" y="447201"/>
                  </a:lnTo>
                  <a:close/>
                </a:path>
                <a:path w="4151629" h="1948180">
                  <a:moveTo>
                    <a:pt x="1141573" y="886371"/>
                  </a:moveTo>
                  <a:lnTo>
                    <a:pt x="1139549" y="885341"/>
                  </a:lnTo>
                  <a:lnTo>
                    <a:pt x="1138585" y="883535"/>
                  </a:lnTo>
                  <a:lnTo>
                    <a:pt x="1137632" y="882394"/>
                  </a:lnTo>
                  <a:lnTo>
                    <a:pt x="1138700" y="881640"/>
                  </a:lnTo>
                  <a:lnTo>
                    <a:pt x="1139894" y="880229"/>
                  </a:lnTo>
                  <a:lnTo>
                    <a:pt x="1142105" y="880881"/>
                  </a:lnTo>
                  <a:lnTo>
                    <a:pt x="1143351" y="882190"/>
                  </a:lnTo>
                  <a:lnTo>
                    <a:pt x="1145426" y="883621"/>
                  </a:lnTo>
                  <a:lnTo>
                    <a:pt x="1143170" y="884886"/>
                  </a:lnTo>
                  <a:lnTo>
                    <a:pt x="1141573" y="886371"/>
                  </a:lnTo>
                  <a:close/>
                </a:path>
                <a:path w="4151629" h="1948180">
                  <a:moveTo>
                    <a:pt x="2374910" y="1272721"/>
                  </a:moveTo>
                  <a:lnTo>
                    <a:pt x="2373934" y="1268596"/>
                  </a:lnTo>
                  <a:lnTo>
                    <a:pt x="2375175" y="1268397"/>
                  </a:lnTo>
                  <a:lnTo>
                    <a:pt x="2376445" y="1267972"/>
                  </a:lnTo>
                  <a:lnTo>
                    <a:pt x="2378163" y="1268478"/>
                  </a:lnTo>
                  <a:lnTo>
                    <a:pt x="2378734" y="1270010"/>
                  </a:lnTo>
                  <a:lnTo>
                    <a:pt x="2377742" y="1271299"/>
                  </a:lnTo>
                  <a:lnTo>
                    <a:pt x="2376523" y="1271753"/>
                  </a:lnTo>
                  <a:lnTo>
                    <a:pt x="2374910" y="1272721"/>
                  </a:lnTo>
                  <a:close/>
                </a:path>
                <a:path w="4151629" h="1948180">
                  <a:moveTo>
                    <a:pt x="3780706" y="1474620"/>
                  </a:moveTo>
                  <a:lnTo>
                    <a:pt x="3779530" y="1472719"/>
                  </a:lnTo>
                  <a:lnTo>
                    <a:pt x="3778555" y="1471755"/>
                  </a:lnTo>
                  <a:lnTo>
                    <a:pt x="3783161" y="1468061"/>
                  </a:lnTo>
                  <a:lnTo>
                    <a:pt x="3786246" y="1471769"/>
                  </a:lnTo>
                  <a:lnTo>
                    <a:pt x="3784656" y="1472729"/>
                  </a:lnTo>
                  <a:lnTo>
                    <a:pt x="3783151" y="1474084"/>
                  </a:lnTo>
                  <a:lnTo>
                    <a:pt x="3780706" y="1474620"/>
                  </a:lnTo>
                  <a:close/>
                </a:path>
                <a:path w="4151629" h="1948180">
                  <a:moveTo>
                    <a:pt x="510543" y="465455"/>
                  </a:moveTo>
                  <a:lnTo>
                    <a:pt x="510150" y="462709"/>
                  </a:lnTo>
                  <a:lnTo>
                    <a:pt x="509137" y="460360"/>
                  </a:lnTo>
                  <a:lnTo>
                    <a:pt x="510775" y="458458"/>
                  </a:lnTo>
                  <a:lnTo>
                    <a:pt x="513529" y="457876"/>
                  </a:lnTo>
                  <a:lnTo>
                    <a:pt x="515861" y="459114"/>
                  </a:lnTo>
                  <a:lnTo>
                    <a:pt x="516874" y="461990"/>
                  </a:lnTo>
                  <a:lnTo>
                    <a:pt x="515789" y="464222"/>
                  </a:lnTo>
                  <a:lnTo>
                    <a:pt x="513312" y="464423"/>
                  </a:lnTo>
                  <a:lnTo>
                    <a:pt x="510543" y="465455"/>
                  </a:lnTo>
                  <a:close/>
                </a:path>
                <a:path w="4151629" h="1948180">
                  <a:moveTo>
                    <a:pt x="352122" y="908561"/>
                  </a:moveTo>
                  <a:lnTo>
                    <a:pt x="351971" y="905682"/>
                  </a:lnTo>
                  <a:lnTo>
                    <a:pt x="351444" y="903845"/>
                  </a:lnTo>
                  <a:lnTo>
                    <a:pt x="351765" y="902955"/>
                  </a:lnTo>
                  <a:lnTo>
                    <a:pt x="352273" y="901600"/>
                  </a:lnTo>
                  <a:lnTo>
                    <a:pt x="354333" y="901460"/>
                  </a:lnTo>
                  <a:lnTo>
                    <a:pt x="355604" y="901024"/>
                  </a:lnTo>
                  <a:lnTo>
                    <a:pt x="355902" y="902669"/>
                  </a:lnTo>
                  <a:lnTo>
                    <a:pt x="356582" y="904374"/>
                  </a:lnTo>
                  <a:lnTo>
                    <a:pt x="356212" y="906707"/>
                  </a:lnTo>
                  <a:lnTo>
                    <a:pt x="354389" y="907214"/>
                  </a:lnTo>
                  <a:lnTo>
                    <a:pt x="352122" y="908561"/>
                  </a:lnTo>
                  <a:close/>
                </a:path>
                <a:path w="4151629" h="1948180">
                  <a:moveTo>
                    <a:pt x="1323474" y="1028327"/>
                  </a:moveTo>
                  <a:lnTo>
                    <a:pt x="1321361" y="1027242"/>
                  </a:lnTo>
                  <a:lnTo>
                    <a:pt x="1320356" y="1025694"/>
                  </a:lnTo>
                  <a:lnTo>
                    <a:pt x="1319178" y="1024479"/>
                  </a:lnTo>
                  <a:lnTo>
                    <a:pt x="1320299" y="1023693"/>
                  </a:lnTo>
                  <a:lnTo>
                    <a:pt x="1321686" y="1022027"/>
                  </a:lnTo>
                  <a:lnTo>
                    <a:pt x="1323953" y="1022695"/>
                  </a:lnTo>
                  <a:lnTo>
                    <a:pt x="1325111" y="1024228"/>
                  </a:lnTo>
                  <a:lnTo>
                    <a:pt x="1327376" y="1026083"/>
                  </a:lnTo>
                  <a:lnTo>
                    <a:pt x="1325081" y="1027086"/>
                  </a:lnTo>
                  <a:lnTo>
                    <a:pt x="1323611" y="1028217"/>
                  </a:lnTo>
                  <a:lnTo>
                    <a:pt x="1323474" y="1028327"/>
                  </a:lnTo>
                  <a:close/>
                </a:path>
                <a:path w="4151629" h="1948180">
                  <a:moveTo>
                    <a:pt x="2042363" y="862546"/>
                  </a:moveTo>
                  <a:lnTo>
                    <a:pt x="2040873" y="861664"/>
                  </a:lnTo>
                  <a:lnTo>
                    <a:pt x="2040181" y="860499"/>
                  </a:lnTo>
                  <a:lnTo>
                    <a:pt x="2038760" y="858895"/>
                  </a:lnTo>
                  <a:lnTo>
                    <a:pt x="2040859" y="858440"/>
                  </a:lnTo>
                  <a:lnTo>
                    <a:pt x="2042352" y="857638"/>
                  </a:lnTo>
                  <a:lnTo>
                    <a:pt x="2043934" y="858476"/>
                  </a:lnTo>
                  <a:lnTo>
                    <a:pt x="2044140" y="860232"/>
                  </a:lnTo>
                  <a:lnTo>
                    <a:pt x="2044191" y="861680"/>
                  </a:lnTo>
                  <a:lnTo>
                    <a:pt x="2042363" y="862546"/>
                  </a:lnTo>
                  <a:close/>
                </a:path>
                <a:path w="4151629" h="1948180">
                  <a:moveTo>
                    <a:pt x="570152" y="783229"/>
                  </a:moveTo>
                  <a:lnTo>
                    <a:pt x="567544" y="782461"/>
                  </a:lnTo>
                  <a:lnTo>
                    <a:pt x="566457" y="781137"/>
                  </a:lnTo>
                  <a:lnTo>
                    <a:pt x="563702" y="779044"/>
                  </a:lnTo>
                  <a:lnTo>
                    <a:pt x="567246" y="777926"/>
                  </a:lnTo>
                  <a:lnTo>
                    <a:pt x="569206" y="776643"/>
                  </a:lnTo>
                  <a:lnTo>
                    <a:pt x="571697" y="777377"/>
                  </a:lnTo>
                  <a:lnTo>
                    <a:pt x="572106" y="779922"/>
                  </a:lnTo>
                  <a:lnTo>
                    <a:pt x="572803" y="781468"/>
                  </a:lnTo>
                  <a:lnTo>
                    <a:pt x="571562" y="782020"/>
                  </a:lnTo>
                  <a:lnTo>
                    <a:pt x="570152" y="783229"/>
                  </a:lnTo>
                  <a:close/>
                </a:path>
                <a:path w="4151629" h="1948180">
                  <a:moveTo>
                    <a:pt x="3258680" y="1693304"/>
                  </a:moveTo>
                  <a:lnTo>
                    <a:pt x="3257758" y="1691506"/>
                  </a:lnTo>
                  <a:lnTo>
                    <a:pt x="3256531" y="1690148"/>
                  </a:lnTo>
                  <a:lnTo>
                    <a:pt x="3256832" y="1689450"/>
                  </a:lnTo>
                  <a:lnTo>
                    <a:pt x="3257352" y="1688454"/>
                  </a:lnTo>
                  <a:lnTo>
                    <a:pt x="3260111" y="1687409"/>
                  </a:lnTo>
                  <a:lnTo>
                    <a:pt x="3261431" y="1689050"/>
                  </a:lnTo>
                  <a:lnTo>
                    <a:pt x="3260938" y="1690660"/>
                  </a:lnTo>
                  <a:lnTo>
                    <a:pt x="3259916" y="1691627"/>
                  </a:lnTo>
                  <a:lnTo>
                    <a:pt x="3258680" y="1693304"/>
                  </a:lnTo>
                  <a:close/>
                </a:path>
                <a:path w="4151629" h="1948180">
                  <a:moveTo>
                    <a:pt x="2947377" y="1523206"/>
                  </a:moveTo>
                  <a:lnTo>
                    <a:pt x="2947536" y="1518691"/>
                  </a:lnTo>
                  <a:lnTo>
                    <a:pt x="2951863" y="1519677"/>
                  </a:lnTo>
                  <a:lnTo>
                    <a:pt x="2951779" y="1519113"/>
                  </a:lnTo>
                  <a:lnTo>
                    <a:pt x="2948828" y="1518783"/>
                  </a:lnTo>
                  <a:lnTo>
                    <a:pt x="2950207" y="1518650"/>
                  </a:lnTo>
                  <a:lnTo>
                    <a:pt x="2951779" y="1519113"/>
                  </a:lnTo>
                  <a:lnTo>
                    <a:pt x="2952111" y="1521350"/>
                  </a:lnTo>
                  <a:lnTo>
                    <a:pt x="2950746" y="1522254"/>
                  </a:lnTo>
                  <a:lnTo>
                    <a:pt x="2949392" y="1522511"/>
                  </a:lnTo>
                  <a:lnTo>
                    <a:pt x="2947377" y="1523206"/>
                  </a:lnTo>
                  <a:close/>
                </a:path>
                <a:path w="4151629" h="1948180">
                  <a:moveTo>
                    <a:pt x="1991135" y="1114518"/>
                  </a:moveTo>
                  <a:lnTo>
                    <a:pt x="1989175" y="1111124"/>
                  </a:lnTo>
                  <a:lnTo>
                    <a:pt x="1996877" y="1106625"/>
                  </a:lnTo>
                  <a:lnTo>
                    <a:pt x="1998908" y="1110140"/>
                  </a:lnTo>
                  <a:lnTo>
                    <a:pt x="1991135" y="1114518"/>
                  </a:lnTo>
                  <a:close/>
                </a:path>
                <a:path w="4151629" h="1948180">
                  <a:moveTo>
                    <a:pt x="654216" y="517585"/>
                  </a:moveTo>
                  <a:lnTo>
                    <a:pt x="653576" y="514747"/>
                  </a:lnTo>
                  <a:lnTo>
                    <a:pt x="652759" y="513035"/>
                  </a:lnTo>
                  <a:lnTo>
                    <a:pt x="653011" y="511638"/>
                  </a:lnTo>
                  <a:lnTo>
                    <a:pt x="653211" y="510740"/>
                  </a:lnTo>
                  <a:lnTo>
                    <a:pt x="655478" y="509686"/>
                  </a:lnTo>
                  <a:lnTo>
                    <a:pt x="656447" y="509972"/>
                  </a:lnTo>
                  <a:lnTo>
                    <a:pt x="657804" y="510636"/>
                  </a:lnTo>
                  <a:lnTo>
                    <a:pt x="658651" y="512343"/>
                  </a:lnTo>
                  <a:lnTo>
                    <a:pt x="659710" y="513611"/>
                  </a:lnTo>
                  <a:lnTo>
                    <a:pt x="654216" y="517585"/>
                  </a:lnTo>
                  <a:close/>
                </a:path>
                <a:path w="4151629" h="1948180">
                  <a:moveTo>
                    <a:pt x="338228" y="514709"/>
                  </a:moveTo>
                  <a:lnTo>
                    <a:pt x="337508" y="512554"/>
                  </a:lnTo>
                  <a:lnTo>
                    <a:pt x="336731" y="510990"/>
                  </a:lnTo>
                  <a:lnTo>
                    <a:pt x="336628" y="509381"/>
                  </a:lnTo>
                  <a:lnTo>
                    <a:pt x="336616" y="509182"/>
                  </a:lnTo>
                  <a:lnTo>
                    <a:pt x="336605" y="508997"/>
                  </a:lnTo>
                  <a:lnTo>
                    <a:pt x="339321" y="507751"/>
                  </a:lnTo>
                  <a:lnTo>
                    <a:pt x="341106" y="509009"/>
                  </a:lnTo>
                  <a:lnTo>
                    <a:pt x="341737" y="510690"/>
                  </a:lnTo>
                  <a:lnTo>
                    <a:pt x="342608" y="512031"/>
                  </a:lnTo>
                  <a:lnTo>
                    <a:pt x="338228" y="514709"/>
                  </a:lnTo>
                  <a:close/>
                </a:path>
                <a:path w="4151629" h="1948180">
                  <a:moveTo>
                    <a:pt x="1096272" y="846684"/>
                  </a:moveTo>
                  <a:lnTo>
                    <a:pt x="1095812" y="846548"/>
                  </a:lnTo>
                  <a:lnTo>
                    <a:pt x="1095083" y="844557"/>
                  </a:lnTo>
                  <a:lnTo>
                    <a:pt x="1094777" y="843978"/>
                  </a:lnTo>
                  <a:lnTo>
                    <a:pt x="1094130" y="842569"/>
                  </a:lnTo>
                  <a:lnTo>
                    <a:pt x="1099141" y="840034"/>
                  </a:lnTo>
                  <a:lnTo>
                    <a:pt x="1101253" y="844667"/>
                  </a:lnTo>
                  <a:lnTo>
                    <a:pt x="1099604" y="845400"/>
                  </a:lnTo>
                  <a:lnTo>
                    <a:pt x="1097997" y="846364"/>
                  </a:lnTo>
                  <a:lnTo>
                    <a:pt x="1096272" y="846684"/>
                  </a:lnTo>
                  <a:close/>
                </a:path>
                <a:path w="4151629" h="1948180">
                  <a:moveTo>
                    <a:pt x="8467" y="613343"/>
                  </a:moveTo>
                  <a:lnTo>
                    <a:pt x="7770" y="608853"/>
                  </a:lnTo>
                  <a:lnTo>
                    <a:pt x="9087" y="608712"/>
                  </a:lnTo>
                  <a:lnTo>
                    <a:pt x="10746" y="608235"/>
                  </a:lnTo>
                  <a:lnTo>
                    <a:pt x="12147" y="608647"/>
                  </a:lnTo>
                  <a:lnTo>
                    <a:pt x="12809" y="610755"/>
                  </a:lnTo>
                  <a:lnTo>
                    <a:pt x="11620" y="611957"/>
                  </a:lnTo>
                  <a:lnTo>
                    <a:pt x="10285" y="612384"/>
                  </a:lnTo>
                  <a:lnTo>
                    <a:pt x="8467" y="613343"/>
                  </a:lnTo>
                  <a:close/>
                </a:path>
                <a:path w="4151629" h="1948180">
                  <a:moveTo>
                    <a:pt x="1983869" y="984395"/>
                  </a:moveTo>
                  <a:lnTo>
                    <a:pt x="1981841" y="978072"/>
                  </a:lnTo>
                  <a:lnTo>
                    <a:pt x="1980790" y="976091"/>
                  </a:lnTo>
                  <a:lnTo>
                    <a:pt x="1982477" y="974614"/>
                  </a:lnTo>
                  <a:lnTo>
                    <a:pt x="1984368" y="973459"/>
                  </a:lnTo>
                  <a:lnTo>
                    <a:pt x="1985903" y="973606"/>
                  </a:lnTo>
                  <a:lnTo>
                    <a:pt x="1986853" y="973885"/>
                  </a:lnTo>
                  <a:lnTo>
                    <a:pt x="1988162" y="976517"/>
                  </a:lnTo>
                  <a:lnTo>
                    <a:pt x="1987807" y="978158"/>
                  </a:lnTo>
                  <a:lnTo>
                    <a:pt x="1987466" y="979729"/>
                  </a:lnTo>
                  <a:lnTo>
                    <a:pt x="1985793" y="981392"/>
                  </a:lnTo>
                  <a:lnTo>
                    <a:pt x="1983869" y="984395"/>
                  </a:lnTo>
                  <a:close/>
                </a:path>
                <a:path w="4151629" h="1948180">
                  <a:moveTo>
                    <a:pt x="1459638" y="649659"/>
                  </a:moveTo>
                  <a:lnTo>
                    <a:pt x="1456633" y="648774"/>
                  </a:lnTo>
                  <a:lnTo>
                    <a:pt x="1458002" y="648635"/>
                  </a:lnTo>
                  <a:lnTo>
                    <a:pt x="1459555" y="649093"/>
                  </a:lnTo>
                  <a:lnTo>
                    <a:pt x="1459638" y="649659"/>
                  </a:lnTo>
                  <a:close/>
                </a:path>
                <a:path w="4151629" h="1948180">
                  <a:moveTo>
                    <a:pt x="1455161" y="653259"/>
                  </a:moveTo>
                  <a:lnTo>
                    <a:pt x="1455349" y="648686"/>
                  </a:lnTo>
                  <a:lnTo>
                    <a:pt x="1459682" y="649963"/>
                  </a:lnTo>
                  <a:lnTo>
                    <a:pt x="1459876" y="651298"/>
                  </a:lnTo>
                  <a:lnTo>
                    <a:pt x="1458522" y="652270"/>
                  </a:lnTo>
                  <a:lnTo>
                    <a:pt x="1457166" y="652531"/>
                  </a:lnTo>
                  <a:lnTo>
                    <a:pt x="1455161" y="653259"/>
                  </a:lnTo>
                  <a:close/>
                </a:path>
                <a:path w="4151629" h="1948180">
                  <a:moveTo>
                    <a:pt x="1908050" y="1183847"/>
                  </a:moveTo>
                  <a:lnTo>
                    <a:pt x="1905705" y="1182653"/>
                  </a:lnTo>
                  <a:lnTo>
                    <a:pt x="1905330" y="1180439"/>
                  </a:lnTo>
                  <a:lnTo>
                    <a:pt x="1904593" y="1178924"/>
                  </a:lnTo>
                  <a:lnTo>
                    <a:pt x="1905847" y="1178455"/>
                  </a:lnTo>
                  <a:lnTo>
                    <a:pt x="1907328" y="1177329"/>
                  </a:lnTo>
                  <a:lnTo>
                    <a:pt x="1909641" y="1178010"/>
                  </a:lnTo>
                  <a:lnTo>
                    <a:pt x="1910864" y="1179711"/>
                  </a:lnTo>
                  <a:lnTo>
                    <a:pt x="1913518" y="1182035"/>
                  </a:lnTo>
                  <a:lnTo>
                    <a:pt x="1910046" y="1182772"/>
                  </a:lnTo>
                  <a:lnTo>
                    <a:pt x="1908050" y="1183847"/>
                  </a:lnTo>
                  <a:close/>
                </a:path>
                <a:path w="4151629" h="1948180">
                  <a:moveTo>
                    <a:pt x="2862858" y="1283802"/>
                  </a:moveTo>
                  <a:lnTo>
                    <a:pt x="2860726" y="1281147"/>
                  </a:lnTo>
                  <a:lnTo>
                    <a:pt x="2860567" y="1279414"/>
                  </a:lnTo>
                  <a:lnTo>
                    <a:pt x="2859736" y="1277278"/>
                  </a:lnTo>
                  <a:lnTo>
                    <a:pt x="2860899" y="1275348"/>
                  </a:lnTo>
                  <a:lnTo>
                    <a:pt x="2861062" y="1275077"/>
                  </a:lnTo>
                  <a:lnTo>
                    <a:pt x="2863489" y="1275176"/>
                  </a:lnTo>
                  <a:lnTo>
                    <a:pt x="2865107" y="1274790"/>
                  </a:lnTo>
                  <a:lnTo>
                    <a:pt x="2865131" y="1276275"/>
                  </a:lnTo>
                  <a:lnTo>
                    <a:pt x="2865136" y="1276596"/>
                  </a:lnTo>
                  <a:lnTo>
                    <a:pt x="2865465" y="1278465"/>
                  </a:lnTo>
                  <a:lnTo>
                    <a:pt x="2864978" y="1280713"/>
                  </a:lnTo>
                  <a:lnTo>
                    <a:pt x="2864810" y="1281489"/>
                  </a:lnTo>
                  <a:lnTo>
                    <a:pt x="2863636" y="1282602"/>
                  </a:lnTo>
                  <a:lnTo>
                    <a:pt x="2862858" y="1283802"/>
                  </a:lnTo>
                  <a:close/>
                </a:path>
                <a:path w="4151629" h="1948180">
                  <a:moveTo>
                    <a:pt x="1373986" y="772503"/>
                  </a:moveTo>
                  <a:lnTo>
                    <a:pt x="1373768" y="771351"/>
                  </a:lnTo>
                  <a:lnTo>
                    <a:pt x="1372987" y="769769"/>
                  </a:lnTo>
                  <a:lnTo>
                    <a:pt x="1374225" y="768155"/>
                  </a:lnTo>
                  <a:lnTo>
                    <a:pt x="1375819" y="767797"/>
                  </a:lnTo>
                  <a:lnTo>
                    <a:pt x="1377062" y="767171"/>
                  </a:lnTo>
                  <a:lnTo>
                    <a:pt x="1378336" y="771045"/>
                  </a:lnTo>
                  <a:lnTo>
                    <a:pt x="1373986" y="772503"/>
                  </a:lnTo>
                  <a:close/>
                </a:path>
                <a:path w="4151629" h="1948180">
                  <a:moveTo>
                    <a:pt x="1243704" y="832446"/>
                  </a:moveTo>
                  <a:lnTo>
                    <a:pt x="1243136" y="831866"/>
                  </a:lnTo>
                  <a:lnTo>
                    <a:pt x="1241881" y="830521"/>
                  </a:lnTo>
                  <a:lnTo>
                    <a:pt x="1241393" y="828636"/>
                  </a:lnTo>
                  <a:lnTo>
                    <a:pt x="1240588" y="826956"/>
                  </a:lnTo>
                  <a:lnTo>
                    <a:pt x="1245216" y="824812"/>
                  </a:lnTo>
                  <a:lnTo>
                    <a:pt x="1247884" y="831354"/>
                  </a:lnTo>
                  <a:lnTo>
                    <a:pt x="1245691" y="831643"/>
                  </a:lnTo>
                  <a:lnTo>
                    <a:pt x="1243704" y="832446"/>
                  </a:lnTo>
                  <a:close/>
                </a:path>
                <a:path w="4151629" h="1948180">
                  <a:moveTo>
                    <a:pt x="1407094" y="1272700"/>
                  </a:moveTo>
                  <a:lnTo>
                    <a:pt x="1405108" y="1272115"/>
                  </a:lnTo>
                  <a:lnTo>
                    <a:pt x="1404649" y="1270528"/>
                  </a:lnTo>
                  <a:lnTo>
                    <a:pt x="1403887" y="1269197"/>
                  </a:lnTo>
                  <a:lnTo>
                    <a:pt x="1407601" y="1266642"/>
                  </a:lnTo>
                  <a:lnTo>
                    <a:pt x="1409630" y="1271070"/>
                  </a:lnTo>
                  <a:lnTo>
                    <a:pt x="1408392" y="1271630"/>
                  </a:lnTo>
                  <a:lnTo>
                    <a:pt x="1407094" y="1272700"/>
                  </a:lnTo>
                  <a:close/>
                </a:path>
                <a:path w="4151629" h="1948180">
                  <a:moveTo>
                    <a:pt x="1405170" y="1272341"/>
                  </a:moveTo>
                  <a:lnTo>
                    <a:pt x="1404671" y="1270534"/>
                  </a:lnTo>
                  <a:lnTo>
                    <a:pt x="1405108" y="1272115"/>
                  </a:lnTo>
                  <a:lnTo>
                    <a:pt x="1405170" y="1272341"/>
                  </a:lnTo>
                  <a:close/>
                </a:path>
                <a:path w="4151629" h="1948180">
                  <a:moveTo>
                    <a:pt x="1716028" y="470653"/>
                  </a:moveTo>
                  <a:lnTo>
                    <a:pt x="1715665" y="468915"/>
                  </a:lnTo>
                  <a:lnTo>
                    <a:pt x="1714910" y="466823"/>
                  </a:lnTo>
                  <a:lnTo>
                    <a:pt x="1716662" y="465813"/>
                  </a:lnTo>
                  <a:lnTo>
                    <a:pt x="1718405" y="465563"/>
                  </a:lnTo>
                  <a:lnTo>
                    <a:pt x="1720030" y="465107"/>
                  </a:lnTo>
                  <a:lnTo>
                    <a:pt x="1720093" y="466060"/>
                  </a:lnTo>
                  <a:lnTo>
                    <a:pt x="1720114" y="466384"/>
                  </a:lnTo>
                  <a:lnTo>
                    <a:pt x="1720712" y="468012"/>
                  </a:lnTo>
                  <a:lnTo>
                    <a:pt x="1719519" y="469757"/>
                  </a:lnTo>
                  <a:lnTo>
                    <a:pt x="1717819" y="469931"/>
                  </a:lnTo>
                  <a:lnTo>
                    <a:pt x="1716028" y="470653"/>
                  </a:lnTo>
                  <a:close/>
                </a:path>
                <a:path w="4151629" h="1948180">
                  <a:moveTo>
                    <a:pt x="832337" y="836958"/>
                  </a:moveTo>
                  <a:lnTo>
                    <a:pt x="829638" y="832862"/>
                  </a:lnTo>
                  <a:lnTo>
                    <a:pt x="828271" y="831666"/>
                  </a:lnTo>
                  <a:lnTo>
                    <a:pt x="827940" y="828723"/>
                  </a:lnTo>
                  <a:lnTo>
                    <a:pt x="828793" y="826995"/>
                  </a:lnTo>
                  <a:lnTo>
                    <a:pt x="829201" y="825318"/>
                  </a:lnTo>
                  <a:lnTo>
                    <a:pt x="832247" y="825542"/>
                  </a:lnTo>
                  <a:lnTo>
                    <a:pt x="832337" y="836958"/>
                  </a:lnTo>
                  <a:close/>
                </a:path>
                <a:path w="4151629" h="1948180">
                  <a:moveTo>
                    <a:pt x="1333301" y="992903"/>
                  </a:moveTo>
                  <a:lnTo>
                    <a:pt x="1330776" y="992159"/>
                  </a:lnTo>
                  <a:lnTo>
                    <a:pt x="1330264" y="990738"/>
                  </a:lnTo>
                  <a:lnTo>
                    <a:pt x="1329517" y="989719"/>
                  </a:lnTo>
                  <a:lnTo>
                    <a:pt x="1331187" y="989052"/>
                  </a:lnTo>
                  <a:lnTo>
                    <a:pt x="1332824" y="988070"/>
                  </a:lnTo>
                  <a:lnTo>
                    <a:pt x="1335216" y="987809"/>
                  </a:lnTo>
                  <a:lnTo>
                    <a:pt x="1336082" y="989533"/>
                  </a:lnTo>
                  <a:lnTo>
                    <a:pt x="1337919" y="991676"/>
                  </a:lnTo>
                  <a:lnTo>
                    <a:pt x="1335138" y="992173"/>
                  </a:lnTo>
                  <a:lnTo>
                    <a:pt x="1333301" y="992903"/>
                  </a:lnTo>
                  <a:close/>
                </a:path>
                <a:path w="4151629" h="1948180">
                  <a:moveTo>
                    <a:pt x="1330841" y="992341"/>
                  </a:moveTo>
                  <a:lnTo>
                    <a:pt x="1330264" y="990738"/>
                  </a:lnTo>
                  <a:lnTo>
                    <a:pt x="1330776" y="992159"/>
                  </a:lnTo>
                  <a:lnTo>
                    <a:pt x="1330841" y="992341"/>
                  </a:lnTo>
                  <a:close/>
                </a:path>
                <a:path w="4151629" h="1948180">
                  <a:moveTo>
                    <a:pt x="1429424" y="886736"/>
                  </a:moveTo>
                  <a:lnTo>
                    <a:pt x="1428979" y="883128"/>
                  </a:lnTo>
                  <a:lnTo>
                    <a:pt x="1428307" y="881382"/>
                  </a:lnTo>
                  <a:lnTo>
                    <a:pt x="1429473" y="879809"/>
                  </a:lnTo>
                  <a:lnTo>
                    <a:pt x="1431216" y="879721"/>
                  </a:lnTo>
                  <a:lnTo>
                    <a:pt x="1432490" y="879288"/>
                  </a:lnTo>
                  <a:lnTo>
                    <a:pt x="1432860" y="880510"/>
                  </a:lnTo>
                  <a:lnTo>
                    <a:pt x="1433818" y="881961"/>
                  </a:lnTo>
                  <a:lnTo>
                    <a:pt x="1433454" y="882898"/>
                  </a:lnTo>
                  <a:lnTo>
                    <a:pt x="1432987" y="884103"/>
                  </a:lnTo>
                  <a:lnTo>
                    <a:pt x="1431459" y="884896"/>
                  </a:lnTo>
                  <a:lnTo>
                    <a:pt x="1429424" y="886736"/>
                  </a:lnTo>
                  <a:close/>
                </a:path>
                <a:path w="4151629" h="1948180">
                  <a:moveTo>
                    <a:pt x="1097458" y="864992"/>
                  </a:moveTo>
                  <a:lnTo>
                    <a:pt x="1094248" y="856427"/>
                  </a:lnTo>
                  <a:lnTo>
                    <a:pt x="1098532" y="854861"/>
                  </a:lnTo>
                  <a:lnTo>
                    <a:pt x="1101397" y="863372"/>
                  </a:lnTo>
                  <a:lnTo>
                    <a:pt x="1097458" y="864992"/>
                  </a:lnTo>
                  <a:close/>
                </a:path>
                <a:path w="4151629" h="1948180">
                  <a:moveTo>
                    <a:pt x="1248028" y="1063443"/>
                  </a:moveTo>
                  <a:lnTo>
                    <a:pt x="1247746" y="1061664"/>
                  </a:lnTo>
                  <a:lnTo>
                    <a:pt x="1247113" y="1059587"/>
                  </a:lnTo>
                  <a:lnTo>
                    <a:pt x="1248868" y="1058695"/>
                  </a:lnTo>
                  <a:lnTo>
                    <a:pt x="1250582" y="1058553"/>
                  </a:lnTo>
                  <a:lnTo>
                    <a:pt x="1252186" y="1058198"/>
                  </a:lnTo>
                  <a:lnTo>
                    <a:pt x="1252184" y="1059025"/>
                  </a:lnTo>
                  <a:lnTo>
                    <a:pt x="1252183" y="1059466"/>
                  </a:lnTo>
                  <a:lnTo>
                    <a:pt x="1252645" y="1061069"/>
                  </a:lnTo>
                  <a:lnTo>
                    <a:pt x="1251436" y="1062751"/>
                  </a:lnTo>
                  <a:lnTo>
                    <a:pt x="1249770" y="1062838"/>
                  </a:lnTo>
                  <a:lnTo>
                    <a:pt x="1248028" y="1063443"/>
                  </a:lnTo>
                  <a:close/>
                </a:path>
                <a:path w="4151629" h="1948180">
                  <a:moveTo>
                    <a:pt x="304227" y="445159"/>
                  </a:moveTo>
                  <a:lnTo>
                    <a:pt x="303611" y="443032"/>
                  </a:lnTo>
                  <a:lnTo>
                    <a:pt x="302900" y="441397"/>
                  </a:lnTo>
                  <a:lnTo>
                    <a:pt x="302829" y="439366"/>
                  </a:lnTo>
                  <a:lnTo>
                    <a:pt x="305844" y="438246"/>
                  </a:lnTo>
                  <a:lnTo>
                    <a:pt x="307326" y="439923"/>
                  </a:lnTo>
                  <a:lnTo>
                    <a:pt x="307923" y="441727"/>
                  </a:lnTo>
                  <a:lnTo>
                    <a:pt x="308735" y="443342"/>
                  </a:lnTo>
                  <a:lnTo>
                    <a:pt x="304227" y="445159"/>
                  </a:lnTo>
                  <a:close/>
                </a:path>
                <a:path w="4151629" h="1948180">
                  <a:moveTo>
                    <a:pt x="484133" y="703843"/>
                  </a:moveTo>
                  <a:lnTo>
                    <a:pt x="483436" y="702114"/>
                  </a:lnTo>
                  <a:lnTo>
                    <a:pt x="482278" y="700614"/>
                  </a:lnTo>
                  <a:lnTo>
                    <a:pt x="484319" y="699820"/>
                  </a:lnTo>
                  <a:lnTo>
                    <a:pt x="485878" y="698658"/>
                  </a:lnTo>
                  <a:lnTo>
                    <a:pt x="487600" y="699165"/>
                  </a:lnTo>
                  <a:lnTo>
                    <a:pt x="488761" y="701532"/>
                  </a:lnTo>
                  <a:lnTo>
                    <a:pt x="487831" y="703118"/>
                  </a:lnTo>
                  <a:lnTo>
                    <a:pt x="486124" y="704048"/>
                  </a:lnTo>
                  <a:lnTo>
                    <a:pt x="484133" y="703843"/>
                  </a:lnTo>
                  <a:close/>
                </a:path>
                <a:path w="4151629" h="1948180">
                  <a:moveTo>
                    <a:pt x="459516" y="777463"/>
                  </a:moveTo>
                  <a:lnTo>
                    <a:pt x="457583" y="776894"/>
                  </a:lnTo>
                  <a:lnTo>
                    <a:pt x="457023" y="775341"/>
                  </a:lnTo>
                  <a:lnTo>
                    <a:pt x="455989" y="773904"/>
                  </a:lnTo>
                  <a:lnTo>
                    <a:pt x="459443" y="771664"/>
                  </a:lnTo>
                  <a:lnTo>
                    <a:pt x="461815" y="775925"/>
                  </a:lnTo>
                  <a:lnTo>
                    <a:pt x="460720" y="776430"/>
                  </a:lnTo>
                  <a:lnTo>
                    <a:pt x="459516" y="777463"/>
                  </a:lnTo>
                  <a:close/>
                </a:path>
                <a:path w="4151629" h="1948180">
                  <a:moveTo>
                    <a:pt x="207845" y="720086"/>
                  </a:moveTo>
                  <a:lnTo>
                    <a:pt x="205156" y="716108"/>
                  </a:lnTo>
                  <a:lnTo>
                    <a:pt x="206380" y="715512"/>
                  </a:lnTo>
                  <a:lnTo>
                    <a:pt x="207639" y="714404"/>
                  </a:lnTo>
                  <a:lnTo>
                    <a:pt x="208813" y="714490"/>
                  </a:lnTo>
                  <a:lnTo>
                    <a:pt x="209813" y="714785"/>
                  </a:lnTo>
                  <a:lnTo>
                    <a:pt x="210476" y="716146"/>
                  </a:lnTo>
                  <a:lnTo>
                    <a:pt x="211648" y="717445"/>
                  </a:lnTo>
                  <a:lnTo>
                    <a:pt x="207845" y="720086"/>
                  </a:lnTo>
                  <a:close/>
                </a:path>
                <a:path w="4151629" h="1948180">
                  <a:moveTo>
                    <a:pt x="2733768" y="1421524"/>
                  </a:moveTo>
                  <a:lnTo>
                    <a:pt x="2733122" y="1419840"/>
                  </a:lnTo>
                  <a:lnTo>
                    <a:pt x="2732339" y="1418825"/>
                  </a:lnTo>
                  <a:lnTo>
                    <a:pt x="2734046" y="1418179"/>
                  </a:lnTo>
                  <a:lnTo>
                    <a:pt x="2735724" y="1417202"/>
                  </a:lnTo>
                  <a:lnTo>
                    <a:pt x="2738199" y="1416984"/>
                  </a:lnTo>
                  <a:lnTo>
                    <a:pt x="2739077" y="1418688"/>
                  </a:lnTo>
                  <a:lnTo>
                    <a:pt x="2741052" y="1420889"/>
                  </a:lnTo>
                  <a:lnTo>
                    <a:pt x="2738186" y="1421332"/>
                  </a:lnTo>
                  <a:lnTo>
                    <a:pt x="2736248" y="1422035"/>
                  </a:lnTo>
                  <a:lnTo>
                    <a:pt x="2733768" y="1421524"/>
                  </a:lnTo>
                  <a:close/>
                </a:path>
                <a:path w="4151629" h="1948180">
                  <a:moveTo>
                    <a:pt x="44109" y="450591"/>
                  </a:moveTo>
                  <a:lnTo>
                    <a:pt x="44421" y="447793"/>
                  </a:lnTo>
                  <a:lnTo>
                    <a:pt x="44128" y="445484"/>
                  </a:lnTo>
                  <a:lnTo>
                    <a:pt x="45719" y="442615"/>
                  </a:lnTo>
                  <a:lnTo>
                    <a:pt x="47950" y="442246"/>
                  </a:lnTo>
                  <a:lnTo>
                    <a:pt x="49490" y="441496"/>
                  </a:lnTo>
                  <a:lnTo>
                    <a:pt x="50230" y="443218"/>
                  </a:lnTo>
                  <a:lnTo>
                    <a:pt x="51180" y="444898"/>
                  </a:lnTo>
                  <a:lnTo>
                    <a:pt x="51601" y="447054"/>
                  </a:lnTo>
                  <a:lnTo>
                    <a:pt x="49390" y="447859"/>
                  </a:lnTo>
                  <a:lnTo>
                    <a:pt x="44109" y="450591"/>
                  </a:lnTo>
                  <a:close/>
                </a:path>
                <a:path w="4151629" h="1948180">
                  <a:moveTo>
                    <a:pt x="2779418" y="1287747"/>
                  </a:moveTo>
                  <a:lnTo>
                    <a:pt x="2777602" y="1282689"/>
                  </a:lnTo>
                  <a:lnTo>
                    <a:pt x="2778924" y="1282348"/>
                  </a:lnTo>
                  <a:lnTo>
                    <a:pt x="2780739" y="1281312"/>
                  </a:lnTo>
                  <a:lnTo>
                    <a:pt x="2782712" y="1282708"/>
                  </a:lnTo>
                  <a:lnTo>
                    <a:pt x="2783224" y="1284345"/>
                  </a:lnTo>
                  <a:lnTo>
                    <a:pt x="2783288" y="1284550"/>
                  </a:lnTo>
                  <a:lnTo>
                    <a:pt x="2784148" y="1285993"/>
                  </a:lnTo>
                  <a:lnTo>
                    <a:pt x="2779418" y="1287747"/>
                  </a:lnTo>
                  <a:close/>
                </a:path>
                <a:path w="4151629" h="1948180">
                  <a:moveTo>
                    <a:pt x="741550" y="149860"/>
                  </a:moveTo>
                  <a:lnTo>
                    <a:pt x="740710" y="146946"/>
                  </a:lnTo>
                  <a:lnTo>
                    <a:pt x="739784" y="145491"/>
                  </a:lnTo>
                  <a:lnTo>
                    <a:pt x="740540" y="143863"/>
                  </a:lnTo>
                  <a:lnTo>
                    <a:pt x="740651" y="143624"/>
                  </a:lnTo>
                  <a:lnTo>
                    <a:pt x="742243" y="143120"/>
                  </a:lnTo>
                  <a:lnTo>
                    <a:pt x="743350" y="142389"/>
                  </a:lnTo>
                  <a:lnTo>
                    <a:pt x="744014" y="143801"/>
                  </a:lnTo>
                  <a:lnTo>
                    <a:pt x="745234" y="145246"/>
                  </a:lnTo>
                  <a:lnTo>
                    <a:pt x="745127" y="147065"/>
                  </a:lnTo>
                  <a:lnTo>
                    <a:pt x="745098" y="147559"/>
                  </a:lnTo>
                  <a:lnTo>
                    <a:pt x="743254" y="148404"/>
                  </a:lnTo>
                  <a:lnTo>
                    <a:pt x="741550" y="149860"/>
                  </a:lnTo>
                  <a:close/>
                </a:path>
                <a:path w="4151629" h="1948180">
                  <a:moveTo>
                    <a:pt x="218498" y="628281"/>
                  </a:moveTo>
                  <a:lnTo>
                    <a:pt x="218746" y="625998"/>
                  </a:lnTo>
                  <a:lnTo>
                    <a:pt x="218794" y="623658"/>
                  </a:lnTo>
                  <a:lnTo>
                    <a:pt x="219538" y="621099"/>
                  </a:lnTo>
                  <a:lnTo>
                    <a:pt x="222068" y="621415"/>
                  </a:lnTo>
                  <a:lnTo>
                    <a:pt x="223482" y="621407"/>
                  </a:lnTo>
                  <a:lnTo>
                    <a:pt x="224886" y="623879"/>
                  </a:lnTo>
                  <a:lnTo>
                    <a:pt x="218498" y="628281"/>
                  </a:lnTo>
                  <a:close/>
                </a:path>
                <a:path w="4151629" h="1948180">
                  <a:moveTo>
                    <a:pt x="631522" y="463589"/>
                  </a:moveTo>
                  <a:lnTo>
                    <a:pt x="630432" y="462157"/>
                  </a:lnTo>
                  <a:lnTo>
                    <a:pt x="629923" y="460576"/>
                  </a:lnTo>
                  <a:lnTo>
                    <a:pt x="630040" y="459270"/>
                  </a:lnTo>
                  <a:lnTo>
                    <a:pt x="630089" y="458724"/>
                  </a:lnTo>
                  <a:lnTo>
                    <a:pt x="632012" y="458347"/>
                  </a:lnTo>
                  <a:lnTo>
                    <a:pt x="633083" y="457894"/>
                  </a:lnTo>
                  <a:lnTo>
                    <a:pt x="634953" y="462410"/>
                  </a:lnTo>
                  <a:lnTo>
                    <a:pt x="633373" y="462780"/>
                  </a:lnTo>
                  <a:lnTo>
                    <a:pt x="631522" y="463589"/>
                  </a:lnTo>
                  <a:close/>
                </a:path>
                <a:path w="4151629" h="1948180">
                  <a:moveTo>
                    <a:pt x="3518999" y="1402117"/>
                  </a:moveTo>
                  <a:lnTo>
                    <a:pt x="3517066" y="1401548"/>
                  </a:lnTo>
                  <a:lnTo>
                    <a:pt x="3516670" y="1400072"/>
                  </a:lnTo>
                  <a:lnTo>
                    <a:pt x="3516613" y="1399860"/>
                  </a:lnTo>
                  <a:lnTo>
                    <a:pt x="3515971" y="1398796"/>
                  </a:lnTo>
                  <a:lnTo>
                    <a:pt x="3520529" y="1396702"/>
                  </a:lnTo>
                  <a:lnTo>
                    <a:pt x="3522080" y="1400595"/>
                  </a:lnTo>
                  <a:lnTo>
                    <a:pt x="3520405" y="1401172"/>
                  </a:lnTo>
                  <a:lnTo>
                    <a:pt x="3518999" y="1402117"/>
                  </a:lnTo>
                  <a:close/>
                </a:path>
                <a:path w="4151629" h="1948180">
                  <a:moveTo>
                    <a:pt x="558290" y="529415"/>
                  </a:moveTo>
                  <a:lnTo>
                    <a:pt x="556712" y="525018"/>
                  </a:lnTo>
                  <a:lnTo>
                    <a:pt x="561233" y="523472"/>
                  </a:lnTo>
                  <a:lnTo>
                    <a:pt x="561479" y="524789"/>
                  </a:lnTo>
                  <a:lnTo>
                    <a:pt x="562210" y="526283"/>
                  </a:lnTo>
                  <a:lnTo>
                    <a:pt x="561509" y="528227"/>
                  </a:lnTo>
                  <a:lnTo>
                    <a:pt x="559816" y="528589"/>
                  </a:lnTo>
                  <a:lnTo>
                    <a:pt x="558290" y="529415"/>
                  </a:lnTo>
                  <a:close/>
                </a:path>
                <a:path w="4151629" h="1948180">
                  <a:moveTo>
                    <a:pt x="3304494" y="1242905"/>
                  </a:moveTo>
                  <a:lnTo>
                    <a:pt x="3302324" y="1242266"/>
                  </a:lnTo>
                  <a:lnTo>
                    <a:pt x="3301594" y="1239783"/>
                  </a:lnTo>
                  <a:lnTo>
                    <a:pt x="3302791" y="1238300"/>
                  </a:lnTo>
                  <a:lnTo>
                    <a:pt x="3304799" y="1237596"/>
                  </a:lnTo>
                  <a:lnTo>
                    <a:pt x="3306559" y="1238115"/>
                  </a:lnTo>
                  <a:lnTo>
                    <a:pt x="3306867" y="1240120"/>
                  </a:lnTo>
                  <a:lnTo>
                    <a:pt x="3307628" y="1241902"/>
                  </a:lnTo>
                  <a:lnTo>
                    <a:pt x="3305687" y="1242289"/>
                  </a:lnTo>
                  <a:lnTo>
                    <a:pt x="3304494" y="1242905"/>
                  </a:lnTo>
                  <a:close/>
                </a:path>
                <a:path w="4151629" h="1948180">
                  <a:moveTo>
                    <a:pt x="3304315" y="1242998"/>
                  </a:moveTo>
                  <a:lnTo>
                    <a:pt x="3304095" y="1243112"/>
                  </a:lnTo>
                  <a:lnTo>
                    <a:pt x="3304494" y="1242905"/>
                  </a:lnTo>
                  <a:lnTo>
                    <a:pt x="3304315" y="1242998"/>
                  </a:lnTo>
                  <a:close/>
                </a:path>
                <a:path w="4151629" h="1948180">
                  <a:moveTo>
                    <a:pt x="2624900" y="1501023"/>
                  </a:moveTo>
                  <a:lnTo>
                    <a:pt x="2624826" y="1498683"/>
                  </a:lnTo>
                  <a:lnTo>
                    <a:pt x="2624936" y="1496336"/>
                  </a:lnTo>
                  <a:lnTo>
                    <a:pt x="2625014" y="1493991"/>
                  </a:lnTo>
                  <a:lnTo>
                    <a:pt x="2627593" y="1494042"/>
                  </a:lnTo>
                  <a:lnTo>
                    <a:pt x="2627546" y="1501230"/>
                  </a:lnTo>
                  <a:lnTo>
                    <a:pt x="2624900" y="1501023"/>
                  </a:lnTo>
                  <a:close/>
                </a:path>
                <a:path w="4151629" h="1948180">
                  <a:moveTo>
                    <a:pt x="3238608" y="1217679"/>
                  </a:moveTo>
                  <a:lnTo>
                    <a:pt x="3236557" y="1217075"/>
                  </a:lnTo>
                  <a:lnTo>
                    <a:pt x="3236069" y="1215725"/>
                  </a:lnTo>
                  <a:lnTo>
                    <a:pt x="3235101" y="1214383"/>
                  </a:lnTo>
                  <a:lnTo>
                    <a:pt x="3239023" y="1212140"/>
                  </a:lnTo>
                  <a:lnTo>
                    <a:pt x="3241100" y="1216150"/>
                  </a:lnTo>
                  <a:lnTo>
                    <a:pt x="3239915" y="1216700"/>
                  </a:lnTo>
                  <a:lnTo>
                    <a:pt x="3238608" y="1217679"/>
                  </a:lnTo>
                  <a:close/>
                </a:path>
                <a:path w="4151629" h="1948180">
                  <a:moveTo>
                    <a:pt x="231033" y="771520"/>
                  </a:moveTo>
                  <a:lnTo>
                    <a:pt x="229947" y="769987"/>
                  </a:lnTo>
                  <a:lnTo>
                    <a:pt x="228604" y="768919"/>
                  </a:lnTo>
                  <a:lnTo>
                    <a:pt x="228580" y="766782"/>
                  </a:lnTo>
                  <a:lnTo>
                    <a:pt x="229935" y="765714"/>
                  </a:lnTo>
                  <a:lnTo>
                    <a:pt x="230690" y="764654"/>
                  </a:lnTo>
                  <a:lnTo>
                    <a:pt x="231793" y="765883"/>
                  </a:lnTo>
                  <a:lnTo>
                    <a:pt x="233170" y="766987"/>
                  </a:lnTo>
                  <a:lnTo>
                    <a:pt x="234036" y="768854"/>
                  </a:lnTo>
                  <a:lnTo>
                    <a:pt x="232265" y="770204"/>
                  </a:lnTo>
                  <a:lnTo>
                    <a:pt x="231033" y="771520"/>
                  </a:lnTo>
                  <a:close/>
                </a:path>
                <a:path w="4151629" h="1948180">
                  <a:moveTo>
                    <a:pt x="2609907" y="1535392"/>
                  </a:moveTo>
                  <a:lnTo>
                    <a:pt x="2609738" y="1531935"/>
                  </a:lnTo>
                  <a:lnTo>
                    <a:pt x="2616287" y="1531654"/>
                  </a:lnTo>
                  <a:lnTo>
                    <a:pt x="2616309" y="1535613"/>
                  </a:lnTo>
                  <a:lnTo>
                    <a:pt x="2609907" y="1535392"/>
                  </a:lnTo>
                  <a:close/>
                </a:path>
                <a:path w="4151629" h="1948180">
                  <a:moveTo>
                    <a:pt x="2522178" y="1522470"/>
                  </a:moveTo>
                  <a:lnTo>
                    <a:pt x="2520133" y="1521867"/>
                  </a:lnTo>
                  <a:lnTo>
                    <a:pt x="2519668" y="1520278"/>
                  </a:lnTo>
                  <a:lnTo>
                    <a:pt x="2518986" y="1519195"/>
                  </a:lnTo>
                  <a:lnTo>
                    <a:pt x="2520302" y="1518498"/>
                  </a:lnTo>
                  <a:lnTo>
                    <a:pt x="2521658" y="1517209"/>
                  </a:lnTo>
                  <a:lnTo>
                    <a:pt x="2523922" y="1517356"/>
                  </a:lnTo>
                  <a:lnTo>
                    <a:pt x="2524810" y="1519110"/>
                  </a:lnTo>
                  <a:lnTo>
                    <a:pt x="2526248" y="1520650"/>
                  </a:lnTo>
                  <a:lnTo>
                    <a:pt x="2523339" y="1521651"/>
                  </a:lnTo>
                  <a:lnTo>
                    <a:pt x="2522178" y="1522470"/>
                  </a:lnTo>
                  <a:close/>
                </a:path>
                <a:path w="4151629" h="1948180">
                  <a:moveTo>
                    <a:pt x="2546831" y="1452320"/>
                  </a:moveTo>
                  <a:lnTo>
                    <a:pt x="2545706" y="1451989"/>
                  </a:lnTo>
                  <a:lnTo>
                    <a:pt x="2544286" y="1450323"/>
                  </a:lnTo>
                  <a:lnTo>
                    <a:pt x="2544835" y="1448556"/>
                  </a:lnTo>
                  <a:lnTo>
                    <a:pt x="2546256" y="1447198"/>
                  </a:lnTo>
                  <a:lnTo>
                    <a:pt x="2548247" y="1446924"/>
                  </a:lnTo>
                  <a:lnTo>
                    <a:pt x="2549346" y="1448511"/>
                  </a:lnTo>
                  <a:lnTo>
                    <a:pt x="2550830" y="1449747"/>
                  </a:lnTo>
                  <a:lnTo>
                    <a:pt x="2549099" y="1450945"/>
                  </a:lnTo>
                  <a:lnTo>
                    <a:pt x="2547979" y="1452294"/>
                  </a:lnTo>
                  <a:lnTo>
                    <a:pt x="2546831" y="1452320"/>
                  </a:lnTo>
                  <a:close/>
                </a:path>
                <a:path w="4151629" h="1948180">
                  <a:moveTo>
                    <a:pt x="2529749" y="922320"/>
                  </a:moveTo>
                  <a:lnTo>
                    <a:pt x="2527680" y="921710"/>
                  </a:lnTo>
                  <a:lnTo>
                    <a:pt x="2527200" y="920102"/>
                  </a:lnTo>
                  <a:lnTo>
                    <a:pt x="2526500" y="919014"/>
                  </a:lnTo>
                  <a:lnTo>
                    <a:pt x="2527844" y="918310"/>
                  </a:lnTo>
                  <a:lnTo>
                    <a:pt x="2529223" y="917023"/>
                  </a:lnTo>
                  <a:lnTo>
                    <a:pt x="2531517" y="917153"/>
                  </a:lnTo>
                  <a:lnTo>
                    <a:pt x="2532413" y="918936"/>
                  </a:lnTo>
                  <a:lnTo>
                    <a:pt x="2533855" y="920493"/>
                  </a:lnTo>
                  <a:lnTo>
                    <a:pt x="2530937" y="921484"/>
                  </a:lnTo>
                  <a:lnTo>
                    <a:pt x="2529749" y="922320"/>
                  </a:lnTo>
                  <a:close/>
                </a:path>
                <a:path w="4151629" h="1948180">
                  <a:moveTo>
                    <a:pt x="3373163" y="1267984"/>
                  </a:moveTo>
                  <a:lnTo>
                    <a:pt x="3371108" y="1267378"/>
                  </a:lnTo>
                  <a:lnTo>
                    <a:pt x="3370632" y="1265757"/>
                  </a:lnTo>
                  <a:lnTo>
                    <a:pt x="3369935" y="1264665"/>
                  </a:lnTo>
                  <a:lnTo>
                    <a:pt x="3371285" y="1263953"/>
                  </a:lnTo>
                  <a:lnTo>
                    <a:pt x="3372650" y="1262684"/>
                  </a:lnTo>
                  <a:lnTo>
                    <a:pt x="3374856" y="1262757"/>
                  </a:lnTo>
                  <a:lnTo>
                    <a:pt x="3375677" y="1264658"/>
                  </a:lnTo>
                  <a:lnTo>
                    <a:pt x="3376941" y="1266244"/>
                  </a:lnTo>
                  <a:lnTo>
                    <a:pt x="3374367" y="1267131"/>
                  </a:lnTo>
                  <a:lnTo>
                    <a:pt x="3373163" y="1267984"/>
                  </a:lnTo>
                  <a:close/>
                </a:path>
                <a:path w="4151629" h="1948180">
                  <a:moveTo>
                    <a:pt x="455810" y="402849"/>
                  </a:moveTo>
                  <a:lnTo>
                    <a:pt x="454934" y="401105"/>
                  </a:lnTo>
                  <a:lnTo>
                    <a:pt x="453625" y="399654"/>
                  </a:lnTo>
                  <a:lnTo>
                    <a:pt x="453946" y="398864"/>
                  </a:lnTo>
                  <a:lnTo>
                    <a:pt x="454383" y="397786"/>
                  </a:lnTo>
                  <a:lnTo>
                    <a:pt x="456063" y="397215"/>
                  </a:lnTo>
                  <a:lnTo>
                    <a:pt x="457209" y="396425"/>
                  </a:lnTo>
                  <a:lnTo>
                    <a:pt x="457918" y="397466"/>
                  </a:lnTo>
                  <a:lnTo>
                    <a:pt x="459358" y="398684"/>
                  </a:lnTo>
                  <a:lnTo>
                    <a:pt x="458891" y="400607"/>
                  </a:lnTo>
                  <a:lnTo>
                    <a:pt x="457357" y="401402"/>
                  </a:lnTo>
                  <a:lnTo>
                    <a:pt x="455810" y="402849"/>
                  </a:lnTo>
                  <a:close/>
                </a:path>
                <a:path w="4151629" h="1948180">
                  <a:moveTo>
                    <a:pt x="22920" y="636246"/>
                  </a:moveTo>
                  <a:lnTo>
                    <a:pt x="22119" y="633826"/>
                  </a:lnTo>
                  <a:lnTo>
                    <a:pt x="21103" y="632310"/>
                  </a:lnTo>
                  <a:lnTo>
                    <a:pt x="22210" y="630467"/>
                  </a:lnTo>
                  <a:lnTo>
                    <a:pt x="23854" y="629522"/>
                  </a:lnTo>
                  <a:lnTo>
                    <a:pt x="25096" y="628503"/>
                  </a:lnTo>
                  <a:lnTo>
                    <a:pt x="25780" y="629646"/>
                  </a:lnTo>
                  <a:lnTo>
                    <a:pt x="27262" y="631082"/>
                  </a:lnTo>
                  <a:lnTo>
                    <a:pt x="26973" y="631869"/>
                  </a:lnTo>
                  <a:lnTo>
                    <a:pt x="26461" y="633259"/>
                  </a:lnTo>
                  <a:lnTo>
                    <a:pt x="24873" y="634253"/>
                  </a:lnTo>
                  <a:lnTo>
                    <a:pt x="22920" y="636246"/>
                  </a:lnTo>
                  <a:close/>
                </a:path>
                <a:path w="4151629" h="1948180">
                  <a:moveTo>
                    <a:pt x="2361366" y="1428139"/>
                  </a:moveTo>
                  <a:lnTo>
                    <a:pt x="2360624" y="1426190"/>
                  </a:lnTo>
                  <a:lnTo>
                    <a:pt x="2359606" y="1424803"/>
                  </a:lnTo>
                  <a:lnTo>
                    <a:pt x="2359761" y="1424080"/>
                  </a:lnTo>
                  <a:lnTo>
                    <a:pt x="2360009" y="1422918"/>
                  </a:lnTo>
                  <a:lnTo>
                    <a:pt x="2361917" y="1422519"/>
                  </a:lnTo>
                  <a:lnTo>
                    <a:pt x="2363044" y="1421957"/>
                  </a:lnTo>
                  <a:lnTo>
                    <a:pt x="2363559" y="1423003"/>
                  </a:lnTo>
                  <a:lnTo>
                    <a:pt x="2364650" y="1424285"/>
                  </a:lnTo>
                  <a:lnTo>
                    <a:pt x="2364674" y="1425108"/>
                  </a:lnTo>
                  <a:lnTo>
                    <a:pt x="2364627" y="1425514"/>
                  </a:lnTo>
                  <a:lnTo>
                    <a:pt x="2364539" y="1426256"/>
                  </a:lnTo>
                  <a:lnTo>
                    <a:pt x="2364687" y="1426299"/>
                  </a:lnTo>
                  <a:lnTo>
                    <a:pt x="2362837" y="1427023"/>
                  </a:lnTo>
                  <a:lnTo>
                    <a:pt x="2361366" y="1428139"/>
                  </a:lnTo>
                  <a:close/>
                </a:path>
                <a:path w="4151629" h="1948180">
                  <a:moveTo>
                    <a:pt x="3231389" y="1647870"/>
                  </a:moveTo>
                  <a:lnTo>
                    <a:pt x="3231439" y="1644796"/>
                  </a:lnTo>
                  <a:lnTo>
                    <a:pt x="3230932" y="1642551"/>
                  </a:lnTo>
                  <a:lnTo>
                    <a:pt x="3231694" y="1640887"/>
                  </a:lnTo>
                  <a:lnTo>
                    <a:pt x="3231934" y="1640361"/>
                  </a:lnTo>
                  <a:lnTo>
                    <a:pt x="3232197" y="1639786"/>
                  </a:lnTo>
                  <a:lnTo>
                    <a:pt x="3235212" y="1638585"/>
                  </a:lnTo>
                  <a:lnTo>
                    <a:pt x="3237129" y="1640003"/>
                  </a:lnTo>
                  <a:lnTo>
                    <a:pt x="3237793" y="1642087"/>
                  </a:lnTo>
                  <a:lnTo>
                    <a:pt x="3238097" y="1644292"/>
                  </a:lnTo>
                  <a:lnTo>
                    <a:pt x="3235957" y="1645114"/>
                  </a:lnTo>
                  <a:lnTo>
                    <a:pt x="3231389" y="1647870"/>
                  </a:lnTo>
                  <a:close/>
                </a:path>
                <a:path w="4151629" h="1948180">
                  <a:moveTo>
                    <a:pt x="3323156" y="1350726"/>
                  </a:moveTo>
                  <a:lnTo>
                    <a:pt x="3320767" y="1347075"/>
                  </a:lnTo>
                  <a:lnTo>
                    <a:pt x="3322376" y="1346364"/>
                  </a:lnTo>
                  <a:lnTo>
                    <a:pt x="3323776" y="1345474"/>
                  </a:lnTo>
                  <a:lnTo>
                    <a:pt x="3325823" y="1345235"/>
                  </a:lnTo>
                  <a:lnTo>
                    <a:pt x="3327309" y="1347817"/>
                  </a:lnTo>
                  <a:lnTo>
                    <a:pt x="3326318" y="1349368"/>
                  </a:lnTo>
                  <a:lnTo>
                    <a:pt x="3324735" y="1349818"/>
                  </a:lnTo>
                  <a:lnTo>
                    <a:pt x="3323156" y="1350726"/>
                  </a:lnTo>
                  <a:close/>
                </a:path>
                <a:path w="4151629" h="1948180">
                  <a:moveTo>
                    <a:pt x="358586" y="681030"/>
                  </a:moveTo>
                  <a:lnTo>
                    <a:pt x="357745" y="678398"/>
                  </a:lnTo>
                  <a:lnTo>
                    <a:pt x="356272" y="676195"/>
                  </a:lnTo>
                  <a:lnTo>
                    <a:pt x="357256" y="674093"/>
                  </a:lnTo>
                  <a:lnTo>
                    <a:pt x="357466" y="673645"/>
                  </a:lnTo>
                  <a:lnTo>
                    <a:pt x="360380" y="672295"/>
                  </a:lnTo>
                  <a:lnTo>
                    <a:pt x="362830" y="673016"/>
                  </a:lnTo>
                  <a:lnTo>
                    <a:pt x="364260" y="676156"/>
                  </a:lnTo>
                  <a:lnTo>
                    <a:pt x="363476" y="678858"/>
                  </a:lnTo>
                  <a:lnTo>
                    <a:pt x="360941" y="679571"/>
                  </a:lnTo>
                  <a:lnTo>
                    <a:pt x="358586" y="681030"/>
                  </a:lnTo>
                  <a:close/>
                </a:path>
                <a:path w="4151629" h="1948180">
                  <a:moveTo>
                    <a:pt x="349222" y="710262"/>
                  </a:moveTo>
                  <a:lnTo>
                    <a:pt x="348921" y="709042"/>
                  </a:lnTo>
                  <a:lnTo>
                    <a:pt x="347978" y="707298"/>
                  </a:lnTo>
                  <a:lnTo>
                    <a:pt x="349382" y="705590"/>
                  </a:lnTo>
                  <a:lnTo>
                    <a:pt x="351079" y="704623"/>
                  </a:lnTo>
                  <a:lnTo>
                    <a:pt x="353369" y="704499"/>
                  </a:lnTo>
                  <a:lnTo>
                    <a:pt x="354331" y="706251"/>
                  </a:lnTo>
                  <a:lnTo>
                    <a:pt x="356101" y="708070"/>
                  </a:lnTo>
                  <a:lnTo>
                    <a:pt x="349222" y="710262"/>
                  </a:lnTo>
                  <a:close/>
                </a:path>
                <a:path w="4151629" h="1948180">
                  <a:moveTo>
                    <a:pt x="3901574" y="1817271"/>
                  </a:moveTo>
                  <a:lnTo>
                    <a:pt x="3899849" y="1816763"/>
                  </a:lnTo>
                  <a:lnTo>
                    <a:pt x="3899226" y="1814839"/>
                  </a:lnTo>
                  <a:lnTo>
                    <a:pt x="3900375" y="1813732"/>
                  </a:lnTo>
                  <a:lnTo>
                    <a:pt x="3901657" y="1813323"/>
                  </a:lnTo>
                  <a:lnTo>
                    <a:pt x="3903435" y="1812411"/>
                  </a:lnTo>
                  <a:lnTo>
                    <a:pt x="3904207" y="1816785"/>
                  </a:lnTo>
                  <a:lnTo>
                    <a:pt x="3902920" y="1816895"/>
                  </a:lnTo>
                  <a:lnTo>
                    <a:pt x="3901574" y="1817271"/>
                  </a:lnTo>
                  <a:close/>
                </a:path>
                <a:path w="4151629" h="1948180">
                  <a:moveTo>
                    <a:pt x="834507" y="339579"/>
                  </a:moveTo>
                  <a:lnTo>
                    <a:pt x="833734" y="337775"/>
                  </a:lnTo>
                  <a:lnTo>
                    <a:pt x="833183" y="336859"/>
                  </a:lnTo>
                  <a:lnTo>
                    <a:pt x="832554" y="335725"/>
                  </a:lnTo>
                  <a:lnTo>
                    <a:pt x="833952" y="334515"/>
                  </a:lnTo>
                  <a:lnTo>
                    <a:pt x="835583" y="334113"/>
                  </a:lnTo>
                  <a:lnTo>
                    <a:pt x="837026" y="333496"/>
                  </a:lnTo>
                  <a:lnTo>
                    <a:pt x="837356" y="334635"/>
                  </a:lnTo>
                  <a:lnTo>
                    <a:pt x="837401" y="334789"/>
                  </a:lnTo>
                  <a:lnTo>
                    <a:pt x="838299" y="336227"/>
                  </a:lnTo>
                  <a:lnTo>
                    <a:pt x="837738" y="338201"/>
                  </a:lnTo>
                  <a:lnTo>
                    <a:pt x="836019" y="338663"/>
                  </a:lnTo>
                  <a:lnTo>
                    <a:pt x="834507" y="339579"/>
                  </a:lnTo>
                  <a:close/>
                </a:path>
                <a:path w="4151629" h="1948180">
                  <a:moveTo>
                    <a:pt x="668883" y="793643"/>
                  </a:moveTo>
                  <a:lnTo>
                    <a:pt x="668253" y="792353"/>
                  </a:lnTo>
                  <a:lnTo>
                    <a:pt x="667968" y="791697"/>
                  </a:lnTo>
                  <a:lnTo>
                    <a:pt x="668042" y="789992"/>
                  </a:lnTo>
                  <a:lnTo>
                    <a:pt x="667812" y="788310"/>
                  </a:lnTo>
                  <a:lnTo>
                    <a:pt x="672008" y="789351"/>
                  </a:lnTo>
                  <a:lnTo>
                    <a:pt x="671475" y="788845"/>
                  </a:lnTo>
                  <a:lnTo>
                    <a:pt x="669074" y="788486"/>
                  </a:lnTo>
                  <a:lnTo>
                    <a:pt x="670751" y="788162"/>
                  </a:lnTo>
                  <a:lnTo>
                    <a:pt x="672308" y="789635"/>
                  </a:lnTo>
                  <a:lnTo>
                    <a:pt x="672302" y="791247"/>
                  </a:lnTo>
                  <a:lnTo>
                    <a:pt x="672807" y="793122"/>
                  </a:lnTo>
                  <a:lnTo>
                    <a:pt x="671041" y="793174"/>
                  </a:lnTo>
                  <a:lnTo>
                    <a:pt x="668883" y="793643"/>
                  </a:lnTo>
                  <a:close/>
                </a:path>
                <a:path w="4151629" h="1948180">
                  <a:moveTo>
                    <a:pt x="3840715" y="1849404"/>
                  </a:moveTo>
                  <a:lnTo>
                    <a:pt x="3840112" y="1847915"/>
                  </a:lnTo>
                  <a:lnTo>
                    <a:pt x="3839084" y="1846620"/>
                  </a:lnTo>
                  <a:lnTo>
                    <a:pt x="3839739" y="1844712"/>
                  </a:lnTo>
                  <a:lnTo>
                    <a:pt x="3841174" y="1844012"/>
                  </a:lnTo>
                  <a:lnTo>
                    <a:pt x="3842149" y="1843152"/>
                  </a:lnTo>
                  <a:lnTo>
                    <a:pt x="3844782" y="1847030"/>
                  </a:lnTo>
                  <a:lnTo>
                    <a:pt x="3840715" y="1849404"/>
                  </a:lnTo>
                  <a:close/>
                </a:path>
                <a:path w="4151629" h="1948180">
                  <a:moveTo>
                    <a:pt x="3039962" y="1389069"/>
                  </a:moveTo>
                  <a:lnTo>
                    <a:pt x="3044592" y="1384409"/>
                  </a:lnTo>
                  <a:lnTo>
                    <a:pt x="3046125" y="1386699"/>
                  </a:lnTo>
                  <a:lnTo>
                    <a:pt x="3039962" y="1389069"/>
                  </a:lnTo>
                  <a:close/>
                </a:path>
                <a:path w="4151629" h="1948180">
                  <a:moveTo>
                    <a:pt x="164918" y="630864"/>
                  </a:moveTo>
                  <a:lnTo>
                    <a:pt x="163987" y="627623"/>
                  </a:lnTo>
                  <a:lnTo>
                    <a:pt x="163058" y="626162"/>
                  </a:lnTo>
                  <a:lnTo>
                    <a:pt x="163822" y="624534"/>
                  </a:lnTo>
                  <a:lnTo>
                    <a:pt x="163934" y="624295"/>
                  </a:lnTo>
                  <a:lnTo>
                    <a:pt x="165528" y="623792"/>
                  </a:lnTo>
                  <a:lnTo>
                    <a:pt x="166640" y="623061"/>
                  </a:lnTo>
                  <a:lnTo>
                    <a:pt x="167304" y="624472"/>
                  </a:lnTo>
                  <a:lnTo>
                    <a:pt x="168541" y="625924"/>
                  </a:lnTo>
                  <a:lnTo>
                    <a:pt x="168445" y="627284"/>
                  </a:lnTo>
                  <a:lnTo>
                    <a:pt x="168414" y="627740"/>
                  </a:lnTo>
                  <a:lnTo>
                    <a:pt x="168375" y="628317"/>
                  </a:lnTo>
                  <a:lnTo>
                    <a:pt x="166617" y="629235"/>
                  </a:lnTo>
                  <a:lnTo>
                    <a:pt x="164918" y="630864"/>
                  </a:lnTo>
                  <a:close/>
                </a:path>
                <a:path w="4151629" h="1948180">
                  <a:moveTo>
                    <a:pt x="1756438" y="1167263"/>
                  </a:moveTo>
                  <a:lnTo>
                    <a:pt x="1755364" y="1165761"/>
                  </a:lnTo>
                  <a:lnTo>
                    <a:pt x="1754045" y="1164719"/>
                  </a:lnTo>
                  <a:lnTo>
                    <a:pt x="1754001" y="1162634"/>
                  </a:lnTo>
                  <a:lnTo>
                    <a:pt x="1755330" y="1161585"/>
                  </a:lnTo>
                  <a:lnTo>
                    <a:pt x="1756067" y="1160551"/>
                  </a:lnTo>
                  <a:lnTo>
                    <a:pt x="1757149" y="1161756"/>
                  </a:lnTo>
                  <a:lnTo>
                    <a:pt x="1758497" y="1162840"/>
                  </a:lnTo>
                  <a:lnTo>
                    <a:pt x="1759356" y="1164660"/>
                  </a:lnTo>
                  <a:lnTo>
                    <a:pt x="1757628" y="1165985"/>
                  </a:lnTo>
                  <a:lnTo>
                    <a:pt x="1756438" y="1167263"/>
                  </a:lnTo>
                  <a:close/>
                </a:path>
                <a:path w="4151629" h="1948180">
                  <a:moveTo>
                    <a:pt x="350524" y="115187"/>
                  </a:moveTo>
                  <a:lnTo>
                    <a:pt x="349720" y="113109"/>
                  </a:lnTo>
                  <a:lnTo>
                    <a:pt x="348571" y="111109"/>
                  </a:lnTo>
                  <a:lnTo>
                    <a:pt x="350255" y="109666"/>
                  </a:lnTo>
                  <a:lnTo>
                    <a:pt x="352056" y="109024"/>
                  </a:lnTo>
                  <a:lnTo>
                    <a:pt x="353694" y="108190"/>
                  </a:lnTo>
                  <a:lnTo>
                    <a:pt x="355744" y="112845"/>
                  </a:lnTo>
                  <a:lnTo>
                    <a:pt x="355306" y="113093"/>
                  </a:lnTo>
                  <a:lnTo>
                    <a:pt x="350524" y="115187"/>
                  </a:lnTo>
                  <a:close/>
                </a:path>
                <a:path w="4151629" h="1948180">
                  <a:moveTo>
                    <a:pt x="3786052" y="1844932"/>
                  </a:moveTo>
                  <a:lnTo>
                    <a:pt x="3784873" y="1841172"/>
                  </a:lnTo>
                  <a:lnTo>
                    <a:pt x="3793594" y="1838378"/>
                  </a:lnTo>
                  <a:lnTo>
                    <a:pt x="3794706" y="1841910"/>
                  </a:lnTo>
                  <a:lnTo>
                    <a:pt x="3786052" y="1844932"/>
                  </a:lnTo>
                  <a:close/>
                </a:path>
                <a:path w="4151629" h="1948180">
                  <a:moveTo>
                    <a:pt x="1531811" y="1303336"/>
                  </a:moveTo>
                  <a:lnTo>
                    <a:pt x="1531093" y="1300432"/>
                  </a:lnTo>
                  <a:lnTo>
                    <a:pt x="1530235" y="1298729"/>
                  </a:lnTo>
                  <a:lnTo>
                    <a:pt x="1530481" y="1297190"/>
                  </a:lnTo>
                  <a:lnTo>
                    <a:pt x="1530600" y="1296445"/>
                  </a:lnTo>
                  <a:lnTo>
                    <a:pt x="1533105" y="1295228"/>
                  </a:lnTo>
                  <a:lnTo>
                    <a:pt x="1535293" y="1296251"/>
                  </a:lnTo>
                  <a:lnTo>
                    <a:pt x="1536213" y="1297946"/>
                  </a:lnTo>
                  <a:lnTo>
                    <a:pt x="1537336" y="1299209"/>
                  </a:lnTo>
                  <a:lnTo>
                    <a:pt x="1531811" y="1303336"/>
                  </a:lnTo>
                  <a:close/>
                </a:path>
                <a:path w="4151629" h="1948180">
                  <a:moveTo>
                    <a:pt x="4146329" y="1648296"/>
                  </a:moveTo>
                  <a:lnTo>
                    <a:pt x="4145932" y="1648179"/>
                  </a:lnTo>
                  <a:lnTo>
                    <a:pt x="4146065" y="1647007"/>
                  </a:lnTo>
                  <a:lnTo>
                    <a:pt x="4146107" y="1644506"/>
                  </a:lnTo>
                  <a:lnTo>
                    <a:pt x="4147637" y="1644957"/>
                  </a:lnTo>
                  <a:lnTo>
                    <a:pt x="4147317" y="1645783"/>
                  </a:lnTo>
                  <a:lnTo>
                    <a:pt x="4146826" y="1647043"/>
                  </a:lnTo>
                  <a:lnTo>
                    <a:pt x="4146329" y="1648296"/>
                  </a:lnTo>
                  <a:close/>
                </a:path>
                <a:path w="4151629" h="1948180">
                  <a:moveTo>
                    <a:pt x="3983780" y="1724583"/>
                  </a:moveTo>
                  <a:lnTo>
                    <a:pt x="3981977" y="1720487"/>
                  </a:lnTo>
                  <a:lnTo>
                    <a:pt x="3986149" y="1718719"/>
                  </a:lnTo>
                  <a:lnTo>
                    <a:pt x="3986535" y="1719975"/>
                  </a:lnTo>
                  <a:lnTo>
                    <a:pt x="3987425" y="1721358"/>
                  </a:lnTo>
                  <a:lnTo>
                    <a:pt x="3986936" y="1723267"/>
                  </a:lnTo>
                  <a:lnTo>
                    <a:pt x="3985242" y="1723715"/>
                  </a:lnTo>
                  <a:lnTo>
                    <a:pt x="3983780" y="1724583"/>
                  </a:lnTo>
                  <a:close/>
                </a:path>
                <a:path w="4151629" h="1948180">
                  <a:moveTo>
                    <a:pt x="1638030" y="1279075"/>
                  </a:moveTo>
                  <a:lnTo>
                    <a:pt x="1636942" y="1277596"/>
                  </a:lnTo>
                  <a:lnTo>
                    <a:pt x="1635900" y="1276480"/>
                  </a:lnTo>
                  <a:lnTo>
                    <a:pt x="1635244" y="1274818"/>
                  </a:lnTo>
                  <a:lnTo>
                    <a:pt x="1635180" y="1274656"/>
                  </a:lnTo>
                  <a:lnTo>
                    <a:pt x="1637177" y="1273434"/>
                  </a:lnTo>
                  <a:lnTo>
                    <a:pt x="1638422" y="1272437"/>
                  </a:lnTo>
                  <a:lnTo>
                    <a:pt x="1639300" y="1274060"/>
                  </a:lnTo>
                  <a:lnTo>
                    <a:pt x="1640457" y="1275240"/>
                  </a:lnTo>
                  <a:lnTo>
                    <a:pt x="1640307" y="1277297"/>
                  </a:lnTo>
                  <a:lnTo>
                    <a:pt x="1638867" y="1278163"/>
                  </a:lnTo>
                  <a:lnTo>
                    <a:pt x="1638030" y="1279075"/>
                  </a:lnTo>
                  <a:close/>
                </a:path>
                <a:path w="4151629" h="1948180">
                  <a:moveTo>
                    <a:pt x="1778076" y="908184"/>
                  </a:moveTo>
                  <a:lnTo>
                    <a:pt x="1770768" y="904124"/>
                  </a:lnTo>
                  <a:lnTo>
                    <a:pt x="1772206" y="901624"/>
                  </a:lnTo>
                  <a:lnTo>
                    <a:pt x="1780002" y="906146"/>
                  </a:lnTo>
                  <a:lnTo>
                    <a:pt x="1778076" y="908184"/>
                  </a:lnTo>
                  <a:close/>
                </a:path>
                <a:path w="4151629" h="1948180">
                  <a:moveTo>
                    <a:pt x="715229" y="770448"/>
                  </a:moveTo>
                  <a:lnTo>
                    <a:pt x="713890" y="766970"/>
                  </a:lnTo>
                  <a:lnTo>
                    <a:pt x="712811" y="765510"/>
                  </a:lnTo>
                  <a:lnTo>
                    <a:pt x="713587" y="763981"/>
                  </a:lnTo>
                  <a:lnTo>
                    <a:pt x="713685" y="763789"/>
                  </a:lnTo>
                  <a:lnTo>
                    <a:pt x="715284" y="763348"/>
                  </a:lnTo>
                  <a:lnTo>
                    <a:pt x="716416" y="762669"/>
                  </a:lnTo>
                  <a:lnTo>
                    <a:pt x="717020" y="763860"/>
                  </a:lnTo>
                  <a:lnTo>
                    <a:pt x="718358" y="765387"/>
                  </a:lnTo>
                  <a:lnTo>
                    <a:pt x="718212" y="767802"/>
                  </a:lnTo>
                  <a:lnTo>
                    <a:pt x="716619" y="768828"/>
                  </a:lnTo>
                  <a:lnTo>
                    <a:pt x="715229" y="770448"/>
                  </a:lnTo>
                  <a:close/>
                </a:path>
                <a:path w="4151629" h="1948180">
                  <a:moveTo>
                    <a:pt x="1939645" y="1136075"/>
                  </a:moveTo>
                  <a:lnTo>
                    <a:pt x="1939009" y="1134362"/>
                  </a:lnTo>
                  <a:lnTo>
                    <a:pt x="1938237" y="1133333"/>
                  </a:lnTo>
                  <a:lnTo>
                    <a:pt x="1939938" y="1132690"/>
                  </a:lnTo>
                  <a:lnTo>
                    <a:pt x="1941611" y="1131723"/>
                  </a:lnTo>
                  <a:lnTo>
                    <a:pt x="1944064" y="1131492"/>
                  </a:lnTo>
                  <a:lnTo>
                    <a:pt x="1944935" y="1133179"/>
                  </a:lnTo>
                  <a:lnTo>
                    <a:pt x="1946892" y="1135361"/>
                  </a:lnTo>
                  <a:lnTo>
                    <a:pt x="1944026" y="1135840"/>
                  </a:lnTo>
                  <a:lnTo>
                    <a:pt x="1942110" y="1136568"/>
                  </a:lnTo>
                  <a:lnTo>
                    <a:pt x="1939645" y="1136075"/>
                  </a:lnTo>
                  <a:close/>
                </a:path>
                <a:path w="4151629" h="1948180">
                  <a:moveTo>
                    <a:pt x="1478851" y="1182011"/>
                  </a:moveTo>
                  <a:lnTo>
                    <a:pt x="1477036" y="1181477"/>
                  </a:lnTo>
                  <a:lnTo>
                    <a:pt x="1476400" y="1179949"/>
                  </a:lnTo>
                  <a:lnTo>
                    <a:pt x="1475222" y="1178467"/>
                  </a:lnTo>
                  <a:lnTo>
                    <a:pt x="1476897" y="1177537"/>
                  </a:lnTo>
                  <a:lnTo>
                    <a:pt x="1478396" y="1176214"/>
                  </a:lnTo>
                  <a:lnTo>
                    <a:pt x="1479972" y="1177138"/>
                  </a:lnTo>
                  <a:lnTo>
                    <a:pt x="1480918" y="1178721"/>
                  </a:lnTo>
                  <a:lnTo>
                    <a:pt x="1480919" y="1179897"/>
                  </a:lnTo>
                  <a:lnTo>
                    <a:pt x="1480920" y="1180145"/>
                  </a:lnTo>
                  <a:lnTo>
                    <a:pt x="1480920" y="1180589"/>
                  </a:lnTo>
                  <a:lnTo>
                    <a:pt x="1478851" y="1182011"/>
                  </a:lnTo>
                  <a:close/>
                </a:path>
                <a:path w="4151629" h="1948180">
                  <a:moveTo>
                    <a:pt x="1940391" y="1192756"/>
                  </a:moveTo>
                  <a:lnTo>
                    <a:pt x="1939822" y="1192049"/>
                  </a:lnTo>
                  <a:lnTo>
                    <a:pt x="1939357" y="1190806"/>
                  </a:lnTo>
                  <a:lnTo>
                    <a:pt x="1938928" y="1190105"/>
                  </a:lnTo>
                  <a:lnTo>
                    <a:pt x="1940304" y="1189411"/>
                  </a:lnTo>
                  <a:lnTo>
                    <a:pt x="1941705" y="1188149"/>
                  </a:lnTo>
                  <a:lnTo>
                    <a:pt x="1944209" y="1188887"/>
                  </a:lnTo>
                  <a:lnTo>
                    <a:pt x="1941667" y="1191486"/>
                  </a:lnTo>
                  <a:lnTo>
                    <a:pt x="1940391" y="1192756"/>
                  </a:lnTo>
                  <a:close/>
                </a:path>
                <a:path w="4151629" h="1948180">
                  <a:moveTo>
                    <a:pt x="173650" y="707437"/>
                  </a:moveTo>
                  <a:lnTo>
                    <a:pt x="171548" y="706818"/>
                  </a:lnTo>
                  <a:lnTo>
                    <a:pt x="171061" y="705161"/>
                  </a:lnTo>
                  <a:lnTo>
                    <a:pt x="170351" y="704043"/>
                  </a:lnTo>
                  <a:lnTo>
                    <a:pt x="171727" y="703313"/>
                  </a:lnTo>
                  <a:lnTo>
                    <a:pt x="173136" y="701978"/>
                  </a:lnTo>
                  <a:lnTo>
                    <a:pt x="175503" y="702103"/>
                  </a:lnTo>
                  <a:lnTo>
                    <a:pt x="176442" y="703920"/>
                  </a:lnTo>
                  <a:lnTo>
                    <a:pt x="177941" y="705501"/>
                  </a:lnTo>
                  <a:lnTo>
                    <a:pt x="174880" y="706565"/>
                  </a:lnTo>
                  <a:lnTo>
                    <a:pt x="173650" y="707437"/>
                  </a:lnTo>
                  <a:close/>
                </a:path>
                <a:path w="4151629" h="1948180">
                  <a:moveTo>
                    <a:pt x="796317" y="759350"/>
                  </a:moveTo>
                  <a:lnTo>
                    <a:pt x="793882" y="755856"/>
                  </a:lnTo>
                  <a:lnTo>
                    <a:pt x="798429" y="753419"/>
                  </a:lnTo>
                  <a:lnTo>
                    <a:pt x="798902" y="754567"/>
                  </a:lnTo>
                  <a:lnTo>
                    <a:pt x="800001" y="755944"/>
                  </a:lnTo>
                  <a:lnTo>
                    <a:pt x="799434" y="757492"/>
                  </a:lnTo>
                  <a:lnTo>
                    <a:pt x="799318" y="757808"/>
                  </a:lnTo>
                  <a:lnTo>
                    <a:pt x="797717" y="758364"/>
                  </a:lnTo>
                  <a:lnTo>
                    <a:pt x="796317" y="759350"/>
                  </a:lnTo>
                  <a:close/>
                </a:path>
                <a:path w="4151629" h="1948180">
                  <a:moveTo>
                    <a:pt x="3679238" y="1495986"/>
                  </a:moveTo>
                  <a:lnTo>
                    <a:pt x="3677270" y="1495406"/>
                  </a:lnTo>
                  <a:lnTo>
                    <a:pt x="3677006" y="1493526"/>
                  </a:lnTo>
                  <a:lnTo>
                    <a:pt x="3676490" y="1492348"/>
                  </a:lnTo>
                  <a:lnTo>
                    <a:pt x="3677786" y="1491795"/>
                  </a:lnTo>
                  <a:lnTo>
                    <a:pt x="3679122" y="1490748"/>
                  </a:lnTo>
                  <a:lnTo>
                    <a:pt x="3681070" y="1491031"/>
                  </a:lnTo>
                  <a:lnTo>
                    <a:pt x="3681590" y="1492916"/>
                  </a:lnTo>
                  <a:lnTo>
                    <a:pt x="3682520" y="1494520"/>
                  </a:lnTo>
                  <a:lnTo>
                    <a:pt x="3680605" y="1495101"/>
                  </a:lnTo>
                  <a:lnTo>
                    <a:pt x="3679238" y="1495986"/>
                  </a:lnTo>
                  <a:close/>
                </a:path>
                <a:path w="4151629" h="1948180">
                  <a:moveTo>
                    <a:pt x="126202" y="846097"/>
                  </a:moveTo>
                  <a:lnTo>
                    <a:pt x="123844" y="845403"/>
                  </a:lnTo>
                  <a:lnTo>
                    <a:pt x="122117" y="844174"/>
                  </a:lnTo>
                  <a:lnTo>
                    <a:pt x="120326" y="843131"/>
                  </a:lnTo>
                  <a:lnTo>
                    <a:pt x="122524" y="840094"/>
                  </a:lnTo>
                  <a:lnTo>
                    <a:pt x="128030" y="843271"/>
                  </a:lnTo>
                  <a:lnTo>
                    <a:pt x="127252" y="844267"/>
                  </a:lnTo>
                  <a:lnTo>
                    <a:pt x="126202" y="846097"/>
                  </a:lnTo>
                  <a:close/>
                </a:path>
                <a:path w="4151629" h="1948180">
                  <a:moveTo>
                    <a:pt x="126202" y="846097"/>
                  </a:moveTo>
                  <a:lnTo>
                    <a:pt x="126556" y="845481"/>
                  </a:lnTo>
                  <a:lnTo>
                    <a:pt x="126202" y="846097"/>
                  </a:lnTo>
                  <a:close/>
                </a:path>
                <a:path w="4151629" h="1948180">
                  <a:moveTo>
                    <a:pt x="1870042" y="969687"/>
                  </a:moveTo>
                  <a:lnTo>
                    <a:pt x="1867473" y="965878"/>
                  </a:lnTo>
                  <a:lnTo>
                    <a:pt x="1868646" y="965310"/>
                  </a:lnTo>
                  <a:lnTo>
                    <a:pt x="1869865" y="964232"/>
                  </a:lnTo>
                  <a:lnTo>
                    <a:pt x="1871880" y="964410"/>
                  </a:lnTo>
                  <a:lnTo>
                    <a:pt x="1872655" y="965909"/>
                  </a:lnTo>
                  <a:lnTo>
                    <a:pt x="1873816" y="967124"/>
                  </a:lnTo>
                  <a:lnTo>
                    <a:pt x="1870042" y="969687"/>
                  </a:lnTo>
                  <a:close/>
                </a:path>
                <a:path w="4151629" h="1948180">
                  <a:moveTo>
                    <a:pt x="1833983" y="1273452"/>
                  </a:moveTo>
                  <a:lnTo>
                    <a:pt x="1833078" y="1271793"/>
                  </a:lnTo>
                  <a:lnTo>
                    <a:pt x="1831650" y="1270029"/>
                  </a:lnTo>
                  <a:lnTo>
                    <a:pt x="1832848" y="1268463"/>
                  </a:lnTo>
                  <a:lnTo>
                    <a:pt x="1834600" y="1267810"/>
                  </a:lnTo>
                  <a:lnTo>
                    <a:pt x="1835795" y="1267089"/>
                  </a:lnTo>
                  <a:lnTo>
                    <a:pt x="1836344" y="1268324"/>
                  </a:lnTo>
                  <a:lnTo>
                    <a:pt x="1837457" y="1269654"/>
                  </a:lnTo>
                  <a:lnTo>
                    <a:pt x="1837121" y="1271641"/>
                  </a:lnTo>
                  <a:lnTo>
                    <a:pt x="1835425" y="1272343"/>
                  </a:lnTo>
                  <a:lnTo>
                    <a:pt x="1833983" y="1273452"/>
                  </a:lnTo>
                  <a:close/>
                </a:path>
                <a:path w="4151629" h="1948180">
                  <a:moveTo>
                    <a:pt x="1863474" y="1087510"/>
                  </a:moveTo>
                  <a:lnTo>
                    <a:pt x="1861078" y="1083070"/>
                  </a:lnTo>
                  <a:lnTo>
                    <a:pt x="1862223" y="1082599"/>
                  </a:lnTo>
                  <a:lnTo>
                    <a:pt x="1863574" y="1081520"/>
                  </a:lnTo>
                  <a:lnTo>
                    <a:pt x="1865416" y="1082063"/>
                  </a:lnTo>
                  <a:lnTo>
                    <a:pt x="1865993" y="1083709"/>
                  </a:lnTo>
                  <a:lnTo>
                    <a:pt x="1866991" y="1085121"/>
                  </a:lnTo>
                  <a:lnTo>
                    <a:pt x="1863474" y="1087510"/>
                  </a:lnTo>
                  <a:close/>
                </a:path>
                <a:path w="4151629" h="1948180">
                  <a:moveTo>
                    <a:pt x="903833" y="457264"/>
                  </a:moveTo>
                  <a:lnTo>
                    <a:pt x="903585" y="455445"/>
                  </a:lnTo>
                  <a:lnTo>
                    <a:pt x="902968" y="453360"/>
                  </a:lnTo>
                  <a:lnTo>
                    <a:pt x="904756" y="452413"/>
                  </a:lnTo>
                  <a:lnTo>
                    <a:pt x="906505" y="452323"/>
                  </a:lnTo>
                  <a:lnTo>
                    <a:pt x="908120" y="451988"/>
                  </a:lnTo>
                  <a:lnTo>
                    <a:pt x="908116" y="452797"/>
                  </a:lnTo>
                  <a:lnTo>
                    <a:pt x="908113" y="453242"/>
                  </a:lnTo>
                  <a:lnTo>
                    <a:pt x="908583" y="454878"/>
                  </a:lnTo>
                  <a:lnTo>
                    <a:pt x="907275" y="456532"/>
                  </a:lnTo>
                  <a:lnTo>
                    <a:pt x="905608" y="456637"/>
                  </a:lnTo>
                  <a:lnTo>
                    <a:pt x="903833" y="457264"/>
                  </a:lnTo>
                  <a:close/>
                </a:path>
                <a:path w="4151629" h="1948180">
                  <a:moveTo>
                    <a:pt x="2819116" y="1614369"/>
                  </a:moveTo>
                  <a:lnTo>
                    <a:pt x="2817385" y="1613532"/>
                  </a:lnTo>
                  <a:lnTo>
                    <a:pt x="2817072" y="1611690"/>
                  </a:lnTo>
                  <a:lnTo>
                    <a:pt x="2816464" y="1610459"/>
                  </a:lnTo>
                  <a:lnTo>
                    <a:pt x="2818014" y="1609723"/>
                  </a:lnTo>
                  <a:lnTo>
                    <a:pt x="2820003" y="1608022"/>
                  </a:lnTo>
                  <a:lnTo>
                    <a:pt x="2822202" y="1609026"/>
                  </a:lnTo>
                  <a:lnTo>
                    <a:pt x="2822880" y="1610728"/>
                  </a:lnTo>
                  <a:lnTo>
                    <a:pt x="2824289" y="1613160"/>
                  </a:lnTo>
                  <a:lnTo>
                    <a:pt x="2821260" y="1614455"/>
                  </a:lnTo>
                  <a:lnTo>
                    <a:pt x="2820475" y="1614443"/>
                  </a:lnTo>
                  <a:lnTo>
                    <a:pt x="2819116" y="1614369"/>
                  </a:lnTo>
                  <a:close/>
                </a:path>
                <a:path w="4151629" h="1948180">
                  <a:moveTo>
                    <a:pt x="230639" y="367709"/>
                  </a:moveTo>
                  <a:lnTo>
                    <a:pt x="230291" y="366493"/>
                  </a:lnTo>
                  <a:lnTo>
                    <a:pt x="229381" y="365042"/>
                  </a:lnTo>
                  <a:lnTo>
                    <a:pt x="229759" y="364123"/>
                  </a:lnTo>
                  <a:lnTo>
                    <a:pt x="230114" y="363257"/>
                  </a:lnTo>
                  <a:lnTo>
                    <a:pt x="231828" y="362952"/>
                  </a:lnTo>
                  <a:lnTo>
                    <a:pt x="233653" y="362049"/>
                  </a:lnTo>
                  <a:lnTo>
                    <a:pt x="233919" y="364095"/>
                  </a:lnTo>
                  <a:lnTo>
                    <a:pt x="234550" y="365535"/>
                  </a:lnTo>
                  <a:lnTo>
                    <a:pt x="234688" y="365575"/>
                  </a:lnTo>
                  <a:lnTo>
                    <a:pt x="233560" y="367294"/>
                  </a:lnTo>
                  <a:lnTo>
                    <a:pt x="231840" y="367331"/>
                  </a:lnTo>
                  <a:lnTo>
                    <a:pt x="230639" y="367709"/>
                  </a:lnTo>
                  <a:close/>
                </a:path>
                <a:path w="4151629" h="1948180">
                  <a:moveTo>
                    <a:pt x="67691" y="613119"/>
                  </a:moveTo>
                  <a:lnTo>
                    <a:pt x="72010" y="609002"/>
                  </a:lnTo>
                  <a:lnTo>
                    <a:pt x="73672" y="612363"/>
                  </a:lnTo>
                  <a:lnTo>
                    <a:pt x="67691" y="613119"/>
                  </a:lnTo>
                  <a:close/>
                </a:path>
                <a:path w="4151629" h="1948180">
                  <a:moveTo>
                    <a:pt x="67247" y="613539"/>
                  </a:moveTo>
                  <a:lnTo>
                    <a:pt x="66886" y="613433"/>
                  </a:lnTo>
                  <a:lnTo>
                    <a:pt x="67253" y="612990"/>
                  </a:lnTo>
                  <a:lnTo>
                    <a:pt x="66946" y="612900"/>
                  </a:lnTo>
                  <a:lnTo>
                    <a:pt x="67247" y="613539"/>
                  </a:lnTo>
                  <a:close/>
                </a:path>
                <a:path w="4151629" h="1948180">
                  <a:moveTo>
                    <a:pt x="67254" y="613541"/>
                  </a:moveTo>
                  <a:lnTo>
                    <a:pt x="66947" y="612900"/>
                  </a:lnTo>
                  <a:lnTo>
                    <a:pt x="67689" y="613119"/>
                  </a:lnTo>
                  <a:lnTo>
                    <a:pt x="67254" y="613541"/>
                  </a:lnTo>
                  <a:close/>
                </a:path>
                <a:path w="4151629" h="1948180">
                  <a:moveTo>
                    <a:pt x="62980" y="618067"/>
                  </a:moveTo>
                  <a:lnTo>
                    <a:pt x="60929" y="613714"/>
                  </a:lnTo>
                  <a:lnTo>
                    <a:pt x="67249" y="613540"/>
                  </a:lnTo>
                  <a:lnTo>
                    <a:pt x="66884" y="613432"/>
                  </a:lnTo>
                  <a:lnTo>
                    <a:pt x="62980" y="618067"/>
                  </a:lnTo>
                  <a:close/>
                </a:path>
                <a:path w="4151629" h="1948180">
                  <a:moveTo>
                    <a:pt x="192850" y="358228"/>
                  </a:moveTo>
                  <a:lnTo>
                    <a:pt x="192060" y="356369"/>
                  </a:lnTo>
                  <a:lnTo>
                    <a:pt x="190967" y="355029"/>
                  </a:lnTo>
                  <a:lnTo>
                    <a:pt x="191569" y="353212"/>
                  </a:lnTo>
                  <a:lnTo>
                    <a:pt x="193194" y="352714"/>
                  </a:lnTo>
                  <a:lnTo>
                    <a:pt x="194246" y="352024"/>
                  </a:lnTo>
                  <a:lnTo>
                    <a:pt x="194909" y="353085"/>
                  </a:lnTo>
                  <a:lnTo>
                    <a:pt x="196187" y="354227"/>
                  </a:lnTo>
                  <a:lnTo>
                    <a:pt x="195942" y="356120"/>
                  </a:lnTo>
                  <a:lnTo>
                    <a:pt x="194383" y="356862"/>
                  </a:lnTo>
                  <a:lnTo>
                    <a:pt x="192850" y="358228"/>
                  </a:lnTo>
                  <a:close/>
                </a:path>
                <a:path w="4151629" h="1948180">
                  <a:moveTo>
                    <a:pt x="253736" y="273351"/>
                  </a:moveTo>
                  <a:lnTo>
                    <a:pt x="251664" y="269617"/>
                  </a:lnTo>
                  <a:lnTo>
                    <a:pt x="252837" y="269061"/>
                  </a:lnTo>
                  <a:lnTo>
                    <a:pt x="253973" y="268313"/>
                  </a:lnTo>
                  <a:lnTo>
                    <a:pt x="255207" y="268066"/>
                  </a:lnTo>
                  <a:lnTo>
                    <a:pt x="255755" y="268227"/>
                  </a:lnTo>
                  <a:lnTo>
                    <a:pt x="256812" y="269628"/>
                  </a:lnTo>
                  <a:lnTo>
                    <a:pt x="256135" y="270933"/>
                  </a:lnTo>
                  <a:lnTo>
                    <a:pt x="255053" y="271891"/>
                  </a:lnTo>
                  <a:lnTo>
                    <a:pt x="253736" y="273351"/>
                  </a:lnTo>
                  <a:close/>
                </a:path>
                <a:path w="4151629" h="1948180">
                  <a:moveTo>
                    <a:pt x="294690" y="53757"/>
                  </a:moveTo>
                  <a:lnTo>
                    <a:pt x="292791" y="53197"/>
                  </a:lnTo>
                  <a:lnTo>
                    <a:pt x="292425" y="52661"/>
                  </a:lnTo>
                  <a:lnTo>
                    <a:pt x="291018" y="50920"/>
                  </a:lnTo>
                  <a:lnTo>
                    <a:pt x="295274" y="48957"/>
                  </a:lnTo>
                  <a:lnTo>
                    <a:pt x="296097" y="49636"/>
                  </a:lnTo>
                  <a:lnTo>
                    <a:pt x="296854" y="50937"/>
                  </a:lnTo>
                  <a:lnTo>
                    <a:pt x="296717" y="51717"/>
                  </a:lnTo>
                  <a:lnTo>
                    <a:pt x="296571" y="52556"/>
                  </a:lnTo>
                  <a:lnTo>
                    <a:pt x="294690" y="53757"/>
                  </a:lnTo>
                  <a:close/>
                </a:path>
                <a:path w="4151629" h="1948180">
                  <a:moveTo>
                    <a:pt x="36688" y="642643"/>
                  </a:moveTo>
                  <a:lnTo>
                    <a:pt x="34462" y="641988"/>
                  </a:lnTo>
                  <a:lnTo>
                    <a:pt x="33993" y="640118"/>
                  </a:lnTo>
                  <a:lnTo>
                    <a:pt x="37306" y="639511"/>
                  </a:lnTo>
                  <a:lnTo>
                    <a:pt x="37256" y="640416"/>
                  </a:lnTo>
                  <a:lnTo>
                    <a:pt x="37518" y="641560"/>
                  </a:lnTo>
                  <a:lnTo>
                    <a:pt x="36688" y="642643"/>
                  </a:lnTo>
                  <a:close/>
                </a:path>
                <a:path w="4151629" h="1948180">
                  <a:moveTo>
                    <a:pt x="626176" y="554594"/>
                  </a:moveTo>
                  <a:lnTo>
                    <a:pt x="625909" y="552603"/>
                  </a:lnTo>
                  <a:lnTo>
                    <a:pt x="625227" y="551057"/>
                  </a:lnTo>
                  <a:lnTo>
                    <a:pt x="626239" y="549491"/>
                  </a:lnTo>
                  <a:lnTo>
                    <a:pt x="627923" y="549460"/>
                  </a:lnTo>
                  <a:lnTo>
                    <a:pt x="629089" y="549093"/>
                  </a:lnTo>
                  <a:lnTo>
                    <a:pt x="629432" y="550276"/>
                  </a:lnTo>
                  <a:lnTo>
                    <a:pt x="630281" y="551619"/>
                  </a:lnTo>
                  <a:lnTo>
                    <a:pt x="630003" y="552464"/>
                  </a:lnTo>
                  <a:lnTo>
                    <a:pt x="629613" y="553420"/>
                  </a:lnTo>
                  <a:lnTo>
                    <a:pt x="627944" y="553718"/>
                  </a:lnTo>
                  <a:lnTo>
                    <a:pt x="626176" y="554594"/>
                  </a:lnTo>
                  <a:close/>
                </a:path>
                <a:path w="4151629" h="1948180">
                  <a:moveTo>
                    <a:pt x="641284" y="545161"/>
                  </a:moveTo>
                  <a:lnTo>
                    <a:pt x="639146" y="544532"/>
                  </a:lnTo>
                  <a:lnTo>
                    <a:pt x="640195" y="544147"/>
                  </a:lnTo>
                  <a:lnTo>
                    <a:pt x="641350" y="544487"/>
                  </a:lnTo>
                  <a:lnTo>
                    <a:pt x="641284" y="545161"/>
                  </a:lnTo>
                  <a:close/>
                </a:path>
                <a:path w="4151629" h="1948180">
                  <a:moveTo>
                    <a:pt x="638809" y="547888"/>
                  </a:moveTo>
                  <a:lnTo>
                    <a:pt x="638217" y="544627"/>
                  </a:lnTo>
                  <a:lnTo>
                    <a:pt x="641249" y="545521"/>
                  </a:lnTo>
                  <a:lnTo>
                    <a:pt x="641198" y="546042"/>
                  </a:lnTo>
                  <a:lnTo>
                    <a:pt x="641295" y="546896"/>
                  </a:lnTo>
                  <a:lnTo>
                    <a:pt x="638809" y="547888"/>
                  </a:lnTo>
                  <a:close/>
                </a:path>
                <a:path w="4151629" h="1948180">
                  <a:moveTo>
                    <a:pt x="511196" y="913407"/>
                  </a:moveTo>
                  <a:lnTo>
                    <a:pt x="508476" y="912606"/>
                  </a:lnTo>
                  <a:lnTo>
                    <a:pt x="507658" y="911192"/>
                  </a:lnTo>
                  <a:lnTo>
                    <a:pt x="511322" y="910178"/>
                  </a:lnTo>
                  <a:lnTo>
                    <a:pt x="511420" y="911106"/>
                  </a:lnTo>
                  <a:lnTo>
                    <a:pt x="511884" y="912253"/>
                  </a:lnTo>
                  <a:lnTo>
                    <a:pt x="511196" y="913407"/>
                  </a:lnTo>
                  <a:close/>
                </a:path>
                <a:path w="4151629" h="1948180">
                  <a:moveTo>
                    <a:pt x="508977" y="913474"/>
                  </a:moveTo>
                  <a:lnTo>
                    <a:pt x="508678" y="912957"/>
                  </a:lnTo>
                  <a:lnTo>
                    <a:pt x="509859" y="913305"/>
                  </a:lnTo>
                  <a:lnTo>
                    <a:pt x="508977" y="913474"/>
                  </a:lnTo>
                  <a:close/>
                </a:path>
                <a:path w="4151629" h="1948180">
                  <a:moveTo>
                    <a:pt x="750351" y="185422"/>
                  </a:moveTo>
                  <a:lnTo>
                    <a:pt x="750158" y="183254"/>
                  </a:lnTo>
                  <a:lnTo>
                    <a:pt x="749576" y="181741"/>
                  </a:lnTo>
                  <a:lnTo>
                    <a:pt x="750494" y="180316"/>
                  </a:lnTo>
                  <a:lnTo>
                    <a:pt x="752689" y="180356"/>
                  </a:lnTo>
                  <a:lnTo>
                    <a:pt x="753805" y="180685"/>
                  </a:lnTo>
                  <a:lnTo>
                    <a:pt x="754306" y="182578"/>
                  </a:lnTo>
                  <a:lnTo>
                    <a:pt x="753347" y="183939"/>
                  </a:lnTo>
                  <a:lnTo>
                    <a:pt x="752106" y="184346"/>
                  </a:lnTo>
                  <a:lnTo>
                    <a:pt x="750351" y="185422"/>
                  </a:lnTo>
                  <a:close/>
                </a:path>
                <a:path w="4151629" h="1948180">
                  <a:moveTo>
                    <a:pt x="782661" y="111981"/>
                  </a:moveTo>
                  <a:lnTo>
                    <a:pt x="780485" y="111340"/>
                  </a:lnTo>
                  <a:lnTo>
                    <a:pt x="779785" y="109348"/>
                  </a:lnTo>
                  <a:lnTo>
                    <a:pt x="783283" y="109076"/>
                  </a:lnTo>
                  <a:lnTo>
                    <a:pt x="783307" y="109932"/>
                  </a:lnTo>
                  <a:lnTo>
                    <a:pt x="783668" y="111264"/>
                  </a:lnTo>
                  <a:lnTo>
                    <a:pt x="782661" y="111981"/>
                  </a:lnTo>
                  <a:close/>
                </a:path>
                <a:path w="4151629" h="1948180">
                  <a:moveTo>
                    <a:pt x="586255" y="802933"/>
                  </a:moveTo>
                  <a:lnTo>
                    <a:pt x="585404" y="797520"/>
                  </a:lnTo>
                  <a:lnTo>
                    <a:pt x="585365" y="797270"/>
                  </a:lnTo>
                  <a:lnTo>
                    <a:pt x="584595" y="795617"/>
                  </a:lnTo>
                  <a:lnTo>
                    <a:pt x="585682" y="794015"/>
                  </a:lnTo>
                  <a:lnTo>
                    <a:pt x="587793" y="793397"/>
                  </a:lnTo>
                  <a:lnTo>
                    <a:pt x="589439" y="794261"/>
                  </a:lnTo>
                  <a:lnTo>
                    <a:pt x="589996" y="796240"/>
                  </a:lnTo>
                  <a:lnTo>
                    <a:pt x="589759" y="797344"/>
                  </a:lnTo>
                  <a:lnTo>
                    <a:pt x="589465" y="798716"/>
                  </a:lnTo>
                  <a:lnTo>
                    <a:pt x="588242" y="799887"/>
                  </a:lnTo>
                  <a:lnTo>
                    <a:pt x="586255" y="802933"/>
                  </a:lnTo>
                  <a:close/>
                </a:path>
                <a:path w="4151629" h="1948180">
                  <a:moveTo>
                    <a:pt x="687176" y="525073"/>
                  </a:moveTo>
                  <a:lnTo>
                    <a:pt x="686979" y="525015"/>
                  </a:lnTo>
                  <a:lnTo>
                    <a:pt x="686092" y="524263"/>
                  </a:lnTo>
                  <a:lnTo>
                    <a:pt x="685402" y="523223"/>
                  </a:lnTo>
                  <a:lnTo>
                    <a:pt x="684686" y="522325"/>
                  </a:lnTo>
                  <a:lnTo>
                    <a:pt x="685350" y="521819"/>
                  </a:lnTo>
                  <a:lnTo>
                    <a:pt x="686114" y="520938"/>
                  </a:lnTo>
                  <a:lnTo>
                    <a:pt x="687635" y="521386"/>
                  </a:lnTo>
                  <a:lnTo>
                    <a:pt x="688408" y="522356"/>
                  </a:lnTo>
                  <a:lnTo>
                    <a:pt x="689363" y="523211"/>
                  </a:lnTo>
                  <a:lnTo>
                    <a:pt x="688256" y="524063"/>
                  </a:lnTo>
                  <a:lnTo>
                    <a:pt x="687176" y="525073"/>
                  </a:lnTo>
                  <a:close/>
                </a:path>
                <a:path w="4151629" h="1948180">
                  <a:moveTo>
                    <a:pt x="538331" y="937826"/>
                  </a:moveTo>
                  <a:lnTo>
                    <a:pt x="537782" y="933264"/>
                  </a:lnTo>
                  <a:lnTo>
                    <a:pt x="538989" y="933157"/>
                  </a:lnTo>
                  <a:lnTo>
                    <a:pt x="540410" y="932763"/>
                  </a:lnTo>
                  <a:lnTo>
                    <a:pt x="541783" y="933167"/>
                  </a:lnTo>
                  <a:lnTo>
                    <a:pt x="542309" y="935082"/>
                  </a:lnTo>
                  <a:lnTo>
                    <a:pt x="541326" y="936409"/>
                  </a:lnTo>
                  <a:lnTo>
                    <a:pt x="540071" y="936803"/>
                  </a:lnTo>
                  <a:lnTo>
                    <a:pt x="538331" y="937826"/>
                  </a:lnTo>
                  <a:close/>
                </a:path>
                <a:path w="4151629" h="1948180">
                  <a:moveTo>
                    <a:pt x="563170" y="810648"/>
                  </a:moveTo>
                  <a:lnTo>
                    <a:pt x="562382" y="808773"/>
                  </a:lnTo>
                  <a:lnTo>
                    <a:pt x="561294" y="807425"/>
                  </a:lnTo>
                  <a:lnTo>
                    <a:pt x="561902" y="805594"/>
                  </a:lnTo>
                  <a:lnTo>
                    <a:pt x="562470" y="805418"/>
                  </a:lnTo>
                  <a:lnTo>
                    <a:pt x="563669" y="804998"/>
                  </a:lnTo>
                  <a:lnTo>
                    <a:pt x="564586" y="804393"/>
                  </a:lnTo>
                  <a:lnTo>
                    <a:pt x="565250" y="805464"/>
                  </a:lnTo>
                  <a:lnTo>
                    <a:pt x="566528" y="806613"/>
                  </a:lnTo>
                  <a:lnTo>
                    <a:pt x="566282" y="808518"/>
                  </a:lnTo>
                  <a:lnTo>
                    <a:pt x="564716" y="809268"/>
                  </a:lnTo>
                  <a:lnTo>
                    <a:pt x="563170" y="810648"/>
                  </a:lnTo>
                  <a:close/>
                </a:path>
                <a:path w="4151629" h="1948180">
                  <a:moveTo>
                    <a:pt x="750221" y="294284"/>
                  </a:moveTo>
                  <a:lnTo>
                    <a:pt x="750119" y="293119"/>
                  </a:lnTo>
                  <a:lnTo>
                    <a:pt x="749742" y="291872"/>
                  </a:lnTo>
                  <a:lnTo>
                    <a:pt x="750171" y="290373"/>
                  </a:lnTo>
                  <a:lnTo>
                    <a:pt x="751691" y="289957"/>
                  </a:lnTo>
                  <a:lnTo>
                    <a:pt x="752545" y="290209"/>
                  </a:lnTo>
                  <a:lnTo>
                    <a:pt x="753390" y="290811"/>
                  </a:lnTo>
                  <a:lnTo>
                    <a:pt x="753773" y="292063"/>
                  </a:lnTo>
                  <a:lnTo>
                    <a:pt x="754797" y="293798"/>
                  </a:lnTo>
                  <a:lnTo>
                    <a:pt x="750221" y="294284"/>
                  </a:lnTo>
                  <a:close/>
                </a:path>
                <a:path w="4151629" h="1948180">
                  <a:moveTo>
                    <a:pt x="496972" y="694512"/>
                  </a:moveTo>
                  <a:lnTo>
                    <a:pt x="495275" y="694012"/>
                  </a:lnTo>
                  <a:lnTo>
                    <a:pt x="494241" y="693040"/>
                  </a:lnTo>
                  <a:lnTo>
                    <a:pt x="493132" y="692263"/>
                  </a:lnTo>
                  <a:lnTo>
                    <a:pt x="496730" y="688732"/>
                  </a:lnTo>
                  <a:lnTo>
                    <a:pt x="497484" y="690473"/>
                  </a:lnTo>
                  <a:lnTo>
                    <a:pt x="498270" y="691554"/>
                  </a:lnTo>
                  <a:lnTo>
                    <a:pt x="498326" y="693282"/>
                  </a:lnTo>
                  <a:lnTo>
                    <a:pt x="496972" y="694512"/>
                  </a:lnTo>
                  <a:close/>
                </a:path>
                <a:path w="4151629" h="1948180">
                  <a:moveTo>
                    <a:pt x="847253" y="876575"/>
                  </a:moveTo>
                  <a:lnTo>
                    <a:pt x="846973" y="873325"/>
                  </a:lnTo>
                  <a:lnTo>
                    <a:pt x="846645" y="871938"/>
                  </a:lnTo>
                  <a:lnTo>
                    <a:pt x="846810" y="870738"/>
                  </a:lnTo>
                  <a:lnTo>
                    <a:pt x="846920" y="869935"/>
                  </a:lnTo>
                  <a:lnTo>
                    <a:pt x="848246" y="868759"/>
                  </a:lnTo>
                  <a:lnTo>
                    <a:pt x="851145" y="870283"/>
                  </a:lnTo>
                  <a:lnTo>
                    <a:pt x="851378" y="872083"/>
                  </a:lnTo>
                  <a:lnTo>
                    <a:pt x="849901" y="873172"/>
                  </a:lnTo>
                  <a:lnTo>
                    <a:pt x="847253" y="876575"/>
                  </a:lnTo>
                  <a:close/>
                </a:path>
                <a:path w="4151629" h="1948180">
                  <a:moveTo>
                    <a:pt x="484956" y="760498"/>
                  </a:moveTo>
                  <a:lnTo>
                    <a:pt x="483149" y="759966"/>
                  </a:lnTo>
                  <a:lnTo>
                    <a:pt x="482470" y="758128"/>
                  </a:lnTo>
                  <a:lnTo>
                    <a:pt x="483471" y="756985"/>
                  </a:lnTo>
                  <a:lnTo>
                    <a:pt x="484962" y="755907"/>
                  </a:lnTo>
                  <a:lnTo>
                    <a:pt x="486516" y="756365"/>
                  </a:lnTo>
                  <a:lnTo>
                    <a:pt x="486979" y="758018"/>
                  </a:lnTo>
                  <a:lnTo>
                    <a:pt x="488229" y="760101"/>
                  </a:lnTo>
                  <a:lnTo>
                    <a:pt x="486005" y="760202"/>
                  </a:lnTo>
                  <a:lnTo>
                    <a:pt x="484956" y="760498"/>
                  </a:lnTo>
                  <a:close/>
                </a:path>
                <a:path w="4151629" h="1948180">
                  <a:moveTo>
                    <a:pt x="575328" y="522597"/>
                  </a:moveTo>
                  <a:lnTo>
                    <a:pt x="572829" y="521861"/>
                  </a:lnTo>
                  <a:lnTo>
                    <a:pt x="572134" y="520240"/>
                  </a:lnTo>
                  <a:lnTo>
                    <a:pt x="575639" y="519584"/>
                  </a:lnTo>
                  <a:lnTo>
                    <a:pt x="575718" y="520449"/>
                  </a:lnTo>
                  <a:lnTo>
                    <a:pt x="576175" y="521649"/>
                  </a:lnTo>
                  <a:lnTo>
                    <a:pt x="575328" y="522597"/>
                  </a:lnTo>
                  <a:close/>
                </a:path>
                <a:path w="4151629" h="1948180">
                  <a:moveTo>
                    <a:pt x="573133" y="522570"/>
                  </a:moveTo>
                  <a:lnTo>
                    <a:pt x="572921" y="522076"/>
                  </a:lnTo>
                  <a:lnTo>
                    <a:pt x="574121" y="522430"/>
                  </a:lnTo>
                  <a:lnTo>
                    <a:pt x="573133" y="522570"/>
                  </a:lnTo>
                  <a:close/>
                </a:path>
                <a:path w="4151629" h="1948180">
                  <a:moveTo>
                    <a:pt x="731015" y="93336"/>
                  </a:moveTo>
                  <a:lnTo>
                    <a:pt x="728927" y="92721"/>
                  </a:lnTo>
                  <a:lnTo>
                    <a:pt x="728372" y="90328"/>
                  </a:lnTo>
                  <a:lnTo>
                    <a:pt x="728788" y="90451"/>
                  </a:lnTo>
                  <a:lnTo>
                    <a:pt x="732003" y="90532"/>
                  </a:lnTo>
                  <a:lnTo>
                    <a:pt x="731916" y="91372"/>
                  </a:lnTo>
                  <a:lnTo>
                    <a:pt x="732109" y="92691"/>
                  </a:lnTo>
                  <a:lnTo>
                    <a:pt x="731015" y="93336"/>
                  </a:lnTo>
                  <a:close/>
                </a:path>
                <a:path w="4151629" h="1948180">
                  <a:moveTo>
                    <a:pt x="399678" y="886073"/>
                  </a:moveTo>
                  <a:lnTo>
                    <a:pt x="398061" y="885006"/>
                  </a:lnTo>
                  <a:lnTo>
                    <a:pt x="398045" y="883232"/>
                  </a:lnTo>
                  <a:lnTo>
                    <a:pt x="397640" y="881877"/>
                  </a:lnTo>
                  <a:lnTo>
                    <a:pt x="397857" y="881941"/>
                  </a:lnTo>
                  <a:lnTo>
                    <a:pt x="398911" y="881629"/>
                  </a:lnTo>
                  <a:lnTo>
                    <a:pt x="400438" y="880665"/>
                  </a:lnTo>
                  <a:lnTo>
                    <a:pt x="402664" y="881321"/>
                  </a:lnTo>
                  <a:lnTo>
                    <a:pt x="403761" y="882559"/>
                  </a:lnTo>
                  <a:lnTo>
                    <a:pt x="406551" y="884502"/>
                  </a:lnTo>
                  <a:lnTo>
                    <a:pt x="401313" y="885315"/>
                  </a:lnTo>
                  <a:lnTo>
                    <a:pt x="399678" y="886073"/>
                  </a:lnTo>
                  <a:close/>
                </a:path>
                <a:path w="4151629" h="1948180">
                  <a:moveTo>
                    <a:pt x="572835" y="469215"/>
                  </a:moveTo>
                  <a:lnTo>
                    <a:pt x="572712" y="466327"/>
                  </a:lnTo>
                  <a:lnTo>
                    <a:pt x="572214" y="464726"/>
                  </a:lnTo>
                  <a:lnTo>
                    <a:pt x="573176" y="462598"/>
                  </a:lnTo>
                  <a:lnTo>
                    <a:pt x="575041" y="461354"/>
                  </a:lnTo>
                  <a:lnTo>
                    <a:pt x="576745" y="461857"/>
                  </a:lnTo>
                  <a:lnTo>
                    <a:pt x="577941" y="463692"/>
                  </a:lnTo>
                  <a:lnTo>
                    <a:pt x="577716" y="465636"/>
                  </a:lnTo>
                  <a:lnTo>
                    <a:pt x="576066" y="466404"/>
                  </a:lnTo>
                  <a:lnTo>
                    <a:pt x="572835" y="469215"/>
                  </a:lnTo>
                  <a:close/>
                </a:path>
                <a:path w="4151629" h="1948180">
                  <a:moveTo>
                    <a:pt x="927907" y="612308"/>
                  </a:moveTo>
                  <a:lnTo>
                    <a:pt x="925783" y="611682"/>
                  </a:lnTo>
                  <a:lnTo>
                    <a:pt x="925246" y="609235"/>
                  </a:lnTo>
                  <a:lnTo>
                    <a:pt x="925664" y="609358"/>
                  </a:lnTo>
                  <a:lnTo>
                    <a:pt x="928910" y="609429"/>
                  </a:lnTo>
                  <a:lnTo>
                    <a:pt x="928824" y="610289"/>
                  </a:lnTo>
                  <a:lnTo>
                    <a:pt x="929028" y="611627"/>
                  </a:lnTo>
                  <a:lnTo>
                    <a:pt x="927907" y="612308"/>
                  </a:lnTo>
                  <a:close/>
                </a:path>
                <a:path w="4151629" h="1948180">
                  <a:moveTo>
                    <a:pt x="865622" y="782678"/>
                  </a:moveTo>
                  <a:lnTo>
                    <a:pt x="864386" y="781344"/>
                  </a:lnTo>
                  <a:lnTo>
                    <a:pt x="865271" y="782298"/>
                  </a:lnTo>
                  <a:lnTo>
                    <a:pt x="864406" y="781350"/>
                  </a:lnTo>
                  <a:lnTo>
                    <a:pt x="863986" y="780048"/>
                  </a:lnTo>
                  <a:lnTo>
                    <a:pt x="862990" y="778117"/>
                  </a:lnTo>
                  <a:lnTo>
                    <a:pt x="865092" y="778171"/>
                  </a:lnTo>
                  <a:lnTo>
                    <a:pt x="866902" y="777724"/>
                  </a:lnTo>
                  <a:lnTo>
                    <a:pt x="868014" y="779031"/>
                  </a:lnTo>
                  <a:lnTo>
                    <a:pt x="868025" y="779600"/>
                  </a:lnTo>
                  <a:lnTo>
                    <a:pt x="867818" y="780831"/>
                  </a:lnTo>
                  <a:lnTo>
                    <a:pt x="867618" y="782296"/>
                  </a:lnTo>
                  <a:lnTo>
                    <a:pt x="865622" y="782678"/>
                  </a:lnTo>
                  <a:close/>
                </a:path>
                <a:path w="4151629" h="1948180">
                  <a:moveTo>
                    <a:pt x="764894" y="90694"/>
                  </a:moveTo>
                  <a:lnTo>
                    <a:pt x="764235" y="86482"/>
                  </a:lnTo>
                  <a:lnTo>
                    <a:pt x="763452" y="84809"/>
                  </a:lnTo>
                  <a:lnTo>
                    <a:pt x="764263" y="83340"/>
                  </a:lnTo>
                  <a:lnTo>
                    <a:pt x="764458" y="82988"/>
                  </a:lnTo>
                  <a:lnTo>
                    <a:pt x="766583" y="82281"/>
                  </a:lnTo>
                  <a:lnTo>
                    <a:pt x="768424" y="82823"/>
                  </a:lnTo>
                  <a:lnTo>
                    <a:pt x="769639" y="84924"/>
                  </a:lnTo>
                  <a:lnTo>
                    <a:pt x="769445" y="85916"/>
                  </a:lnTo>
                  <a:lnTo>
                    <a:pt x="769215" y="87067"/>
                  </a:lnTo>
                  <a:lnTo>
                    <a:pt x="767632" y="87948"/>
                  </a:lnTo>
                  <a:lnTo>
                    <a:pt x="764894" y="90694"/>
                  </a:lnTo>
                  <a:close/>
                </a:path>
                <a:path w="4151629" h="1948180">
                  <a:moveTo>
                    <a:pt x="816683" y="921860"/>
                  </a:moveTo>
                  <a:lnTo>
                    <a:pt x="814253" y="917560"/>
                  </a:lnTo>
                  <a:lnTo>
                    <a:pt x="815858" y="917008"/>
                  </a:lnTo>
                  <a:lnTo>
                    <a:pt x="817438" y="916331"/>
                  </a:lnTo>
                  <a:lnTo>
                    <a:pt x="819088" y="916008"/>
                  </a:lnTo>
                  <a:lnTo>
                    <a:pt x="819511" y="916133"/>
                  </a:lnTo>
                  <a:lnTo>
                    <a:pt x="820517" y="917724"/>
                  </a:lnTo>
                  <a:lnTo>
                    <a:pt x="819215" y="919408"/>
                  </a:lnTo>
                  <a:lnTo>
                    <a:pt x="817834" y="920680"/>
                  </a:lnTo>
                  <a:lnTo>
                    <a:pt x="816683" y="921860"/>
                  </a:lnTo>
                  <a:close/>
                </a:path>
                <a:path w="4151629" h="1948180">
                  <a:moveTo>
                    <a:pt x="843157" y="704847"/>
                  </a:moveTo>
                  <a:lnTo>
                    <a:pt x="843114" y="703966"/>
                  </a:lnTo>
                  <a:lnTo>
                    <a:pt x="842716" y="702793"/>
                  </a:lnTo>
                  <a:lnTo>
                    <a:pt x="843524" y="701815"/>
                  </a:lnTo>
                  <a:lnTo>
                    <a:pt x="845767" y="702475"/>
                  </a:lnTo>
                  <a:lnTo>
                    <a:pt x="846661" y="704229"/>
                  </a:lnTo>
                  <a:lnTo>
                    <a:pt x="843157" y="704847"/>
                  </a:lnTo>
                  <a:close/>
                </a:path>
                <a:path w="4151629" h="1948180">
                  <a:moveTo>
                    <a:pt x="913766" y="218004"/>
                  </a:moveTo>
                  <a:lnTo>
                    <a:pt x="912907" y="215555"/>
                  </a:lnTo>
                  <a:lnTo>
                    <a:pt x="916583" y="215228"/>
                  </a:lnTo>
                  <a:lnTo>
                    <a:pt x="916631" y="217987"/>
                  </a:lnTo>
                  <a:lnTo>
                    <a:pt x="913766" y="218004"/>
                  </a:lnTo>
                  <a:close/>
                </a:path>
                <a:path w="4151629" h="1948180">
                  <a:moveTo>
                    <a:pt x="927945" y="186297"/>
                  </a:moveTo>
                  <a:lnTo>
                    <a:pt x="926004" y="185220"/>
                  </a:lnTo>
                  <a:lnTo>
                    <a:pt x="925199" y="183726"/>
                  </a:lnTo>
                  <a:lnTo>
                    <a:pt x="925095" y="182071"/>
                  </a:lnTo>
                  <a:lnTo>
                    <a:pt x="927161" y="180732"/>
                  </a:lnTo>
                  <a:lnTo>
                    <a:pt x="928794" y="181213"/>
                  </a:lnTo>
                  <a:lnTo>
                    <a:pt x="929440" y="182655"/>
                  </a:lnTo>
                  <a:lnTo>
                    <a:pt x="932048" y="185743"/>
                  </a:lnTo>
                  <a:lnTo>
                    <a:pt x="932619" y="185912"/>
                  </a:lnTo>
                  <a:lnTo>
                    <a:pt x="929465" y="185889"/>
                  </a:lnTo>
                  <a:lnTo>
                    <a:pt x="927945" y="186297"/>
                  </a:lnTo>
                  <a:close/>
                </a:path>
                <a:path w="4151629" h="1948180">
                  <a:moveTo>
                    <a:pt x="830271" y="654349"/>
                  </a:moveTo>
                  <a:lnTo>
                    <a:pt x="828908" y="653065"/>
                  </a:lnTo>
                  <a:lnTo>
                    <a:pt x="828556" y="651824"/>
                  </a:lnTo>
                  <a:lnTo>
                    <a:pt x="827484" y="649805"/>
                  </a:lnTo>
                  <a:lnTo>
                    <a:pt x="829694" y="649784"/>
                  </a:lnTo>
                  <a:lnTo>
                    <a:pt x="831554" y="649323"/>
                  </a:lnTo>
                  <a:lnTo>
                    <a:pt x="832564" y="650856"/>
                  </a:lnTo>
                  <a:lnTo>
                    <a:pt x="832350" y="652431"/>
                  </a:lnTo>
                  <a:lnTo>
                    <a:pt x="832500" y="653768"/>
                  </a:lnTo>
                  <a:lnTo>
                    <a:pt x="831572" y="653850"/>
                  </a:lnTo>
                  <a:lnTo>
                    <a:pt x="830271" y="654349"/>
                  </a:lnTo>
                  <a:close/>
                </a:path>
                <a:path w="4151629" h="1948180">
                  <a:moveTo>
                    <a:pt x="822197" y="689888"/>
                  </a:moveTo>
                  <a:lnTo>
                    <a:pt x="820379" y="689353"/>
                  </a:lnTo>
                  <a:lnTo>
                    <a:pt x="819818" y="687816"/>
                  </a:lnTo>
                  <a:lnTo>
                    <a:pt x="819199" y="686942"/>
                  </a:lnTo>
                  <a:lnTo>
                    <a:pt x="820291" y="686296"/>
                  </a:lnTo>
                  <a:lnTo>
                    <a:pt x="821375" y="685182"/>
                  </a:lnTo>
                  <a:lnTo>
                    <a:pt x="823225" y="685150"/>
                  </a:lnTo>
                  <a:lnTo>
                    <a:pt x="824000" y="686671"/>
                  </a:lnTo>
                  <a:lnTo>
                    <a:pt x="825306" y="688097"/>
                  </a:lnTo>
                  <a:lnTo>
                    <a:pt x="823437" y="688882"/>
                  </a:lnTo>
                  <a:lnTo>
                    <a:pt x="822197" y="689888"/>
                  </a:lnTo>
                  <a:close/>
                </a:path>
                <a:path w="4151629" h="1948180">
                  <a:moveTo>
                    <a:pt x="770876" y="833366"/>
                  </a:moveTo>
                  <a:lnTo>
                    <a:pt x="770830" y="830412"/>
                  </a:lnTo>
                  <a:lnTo>
                    <a:pt x="770376" y="828798"/>
                  </a:lnTo>
                  <a:lnTo>
                    <a:pt x="771391" y="826671"/>
                  </a:lnTo>
                  <a:lnTo>
                    <a:pt x="773276" y="825436"/>
                  </a:lnTo>
                  <a:lnTo>
                    <a:pt x="774952" y="825930"/>
                  </a:lnTo>
                  <a:lnTo>
                    <a:pt x="776137" y="827778"/>
                  </a:lnTo>
                  <a:lnTo>
                    <a:pt x="775987" y="829155"/>
                  </a:lnTo>
                  <a:lnTo>
                    <a:pt x="775927" y="829705"/>
                  </a:lnTo>
                  <a:lnTo>
                    <a:pt x="774271" y="830462"/>
                  </a:lnTo>
                  <a:lnTo>
                    <a:pt x="770876" y="833366"/>
                  </a:lnTo>
                  <a:close/>
                </a:path>
                <a:path w="4151629" h="1948180">
                  <a:moveTo>
                    <a:pt x="733622" y="819907"/>
                  </a:moveTo>
                  <a:lnTo>
                    <a:pt x="733591" y="816913"/>
                  </a:lnTo>
                  <a:lnTo>
                    <a:pt x="733145" y="815293"/>
                  </a:lnTo>
                  <a:lnTo>
                    <a:pt x="734166" y="813155"/>
                  </a:lnTo>
                  <a:lnTo>
                    <a:pt x="736056" y="811906"/>
                  </a:lnTo>
                  <a:lnTo>
                    <a:pt x="737730" y="812399"/>
                  </a:lnTo>
                  <a:lnTo>
                    <a:pt x="738919" y="814254"/>
                  </a:lnTo>
                  <a:lnTo>
                    <a:pt x="738770" y="815646"/>
                  </a:lnTo>
                  <a:lnTo>
                    <a:pt x="738712" y="816187"/>
                  </a:lnTo>
                  <a:lnTo>
                    <a:pt x="737057" y="816949"/>
                  </a:lnTo>
                  <a:lnTo>
                    <a:pt x="733622" y="819907"/>
                  </a:lnTo>
                  <a:close/>
                </a:path>
                <a:path w="4151629" h="1948180">
                  <a:moveTo>
                    <a:pt x="762521" y="744713"/>
                  </a:moveTo>
                  <a:lnTo>
                    <a:pt x="761487" y="744409"/>
                  </a:lnTo>
                  <a:lnTo>
                    <a:pt x="762337" y="744211"/>
                  </a:lnTo>
                  <a:lnTo>
                    <a:pt x="762521" y="744713"/>
                  </a:lnTo>
                  <a:close/>
                </a:path>
                <a:path w="4151629" h="1948180">
                  <a:moveTo>
                    <a:pt x="759633" y="747287"/>
                  </a:moveTo>
                  <a:lnTo>
                    <a:pt x="759686" y="746458"/>
                  </a:lnTo>
                  <a:lnTo>
                    <a:pt x="759492" y="745280"/>
                  </a:lnTo>
                  <a:lnTo>
                    <a:pt x="760371" y="744352"/>
                  </a:lnTo>
                  <a:lnTo>
                    <a:pt x="762633" y="745018"/>
                  </a:lnTo>
                  <a:lnTo>
                    <a:pt x="763121" y="746349"/>
                  </a:lnTo>
                  <a:lnTo>
                    <a:pt x="759633" y="747287"/>
                  </a:lnTo>
                  <a:close/>
                </a:path>
                <a:path w="4151629" h="1948180">
                  <a:moveTo>
                    <a:pt x="946167" y="292412"/>
                  </a:moveTo>
                  <a:lnTo>
                    <a:pt x="945693" y="290319"/>
                  </a:lnTo>
                  <a:lnTo>
                    <a:pt x="945146" y="289080"/>
                  </a:lnTo>
                  <a:lnTo>
                    <a:pt x="945324" y="288150"/>
                  </a:lnTo>
                  <a:lnTo>
                    <a:pt x="945461" y="287423"/>
                  </a:lnTo>
                  <a:lnTo>
                    <a:pt x="945589" y="287461"/>
                  </a:lnTo>
                  <a:lnTo>
                    <a:pt x="946648" y="286857"/>
                  </a:lnTo>
                  <a:lnTo>
                    <a:pt x="948394" y="287371"/>
                  </a:lnTo>
                  <a:lnTo>
                    <a:pt x="949697" y="288671"/>
                  </a:lnTo>
                  <a:lnTo>
                    <a:pt x="949295" y="290302"/>
                  </a:lnTo>
                  <a:lnTo>
                    <a:pt x="947868" y="290960"/>
                  </a:lnTo>
                  <a:lnTo>
                    <a:pt x="946167" y="292412"/>
                  </a:lnTo>
                  <a:close/>
                </a:path>
                <a:path w="4151629" h="1948180">
                  <a:moveTo>
                    <a:pt x="805087" y="783995"/>
                  </a:moveTo>
                  <a:lnTo>
                    <a:pt x="804356" y="782387"/>
                  </a:lnTo>
                  <a:lnTo>
                    <a:pt x="801532" y="779078"/>
                  </a:lnTo>
                  <a:lnTo>
                    <a:pt x="801915" y="779190"/>
                  </a:lnTo>
                  <a:lnTo>
                    <a:pt x="804428" y="779115"/>
                  </a:lnTo>
                  <a:lnTo>
                    <a:pt x="805977" y="778651"/>
                  </a:lnTo>
                  <a:lnTo>
                    <a:pt x="808028" y="779606"/>
                  </a:lnTo>
                  <a:lnTo>
                    <a:pt x="809157" y="781324"/>
                  </a:lnTo>
                  <a:lnTo>
                    <a:pt x="808721" y="783058"/>
                  </a:lnTo>
                  <a:lnTo>
                    <a:pt x="806953" y="784201"/>
                  </a:lnTo>
                  <a:lnTo>
                    <a:pt x="805087" y="783995"/>
                  </a:lnTo>
                  <a:close/>
                </a:path>
                <a:path w="4151629" h="1948180">
                  <a:moveTo>
                    <a:pt x="835095" y="229533"/>
                  </a:moveTo>
                  <a:lnTo>
                    <a:pt x="832849" y="228872"/>
                  </a:lnTo>
                  <a:lnTo>
                    <a:pt x="832849" y="228409"/>
                  </a:lnTo>
                  <a:lnTo>
                    <a:pt x="832502" y="227183"/>
                  </a:lnTo>
                  <a:lnTo>
                    <a:pt x="833361" y="226113"/>
                  </a:lnTo>
                  <a:lnTo>
                    <a:pt x="835583" y="226768"/>
                  </a:lnTo>
                  <a:lnTo>
                    <a:pt x="835576" y="227228"/>
                  </a:lnTo>
                  <a:lnTo>
                    <a:pt x="835892" y="228423"/>
                  </a:lnTo>
                  <a:lnTo>
                    <a:pt x="835095" y="229533"/>
                  </a:lnTo>
                  <a:close/>
                </a:path>
                <a:path w="4151629" h="1948180">
                  <a:moveTo>
                    <a:pt x="860785" y="101626"/>
                  </a:moveTo>
                  <a:lnTo>
                    <a:pt x="858763" y="101031"/>
                  </a:lnTo>
                  <a:lnTo>
                    <a:pt x="858213" y="98565"/>
                  </a:lnTo>
                  <a:lnTo>
                    <a:pt x="859101" y="98827"/>
                  </a:lnTo>
                  <a:lnTo>
                    <a:pt x="861658" y="100791"/>
                  </a:lnTo>
                  <a:lnTo>
                    <a:pt x="861433" y="101242"/>
                  </a:lnTo>
                  <a:lnTo>
                    <a:pt x="860785" y="101626"/>
                  </a:lnTo>
                  <a:close/>
                </a:path>
                <a:path w="4151629" h="1948180">
                  <a:moveTo>
                    <a:pt x="754196" y="552816"/>
                  </a:moveTo>
                  <a:lnTo>
                    <a:pt x="753395" y="550985"/>
                  </a:lnTo>
                  <a:lnTo>
                    <a:pt x="752288" y="549650"/>
                  </a:lnTo>
                  <a:lnTo>
                    <a:pt x="752898" y="547862"/>
                  </a:lnTo>
                  <a:lnTo>
                    <a:pt x="753454" y="547695"/>
                  </a:lnTo>
                  <a:lnTo>
                    <a:pt x="754652" y="547287"/>
                  </a:lnTo>
                  <a:lnTo>
                    <a:pt x="755570" y="546692"/>
                  </a:lnTo>
                  <a:lnTo>
                    <a:pt x="756229" y="547751"/>
                  </a:lnTo>
                  <a:lnTo>
                    <a:pt x="757484" y="548882"/>
                  </a:lnTo>
                  <a:lnTo>
                    <a:pt x="757263" y="550758"/>
                  </a:lnTo>
                  <a:lnTo>
                    <a:pt x="755702" y="551490"/>
                  </a:lnTo>
                  <a:lnTo>
                    <a:pt x="754196" y="552816"/>
                  </a:lnTo>
                  <a:close/>
                </a:path>
                <a:path w="4151629" h="1948180">
                  <a:moveTo>
                    <a:pt x="644143" y="793960"/>
                  </a:moveTo>
                  <a:lnTo>
                    <a:pt x="643444" y="789330"/>
                  </a:lnTo>
                  <a:lnTo>
                    <a:pt x="642691" y="787694"/>
                  </a:lnTo>
                  <a:lnTo>
                    <a:pt x="643757" y="786065"/>
                  </a:lnTo>
                  <a:lnTo>
                    <a:pt x="645152" y="785637"/>
                  </a:lnTo>
                  <a:lnTo>
                    <a:pt x="647504" y="786329"/>
                  </a:lnTo>
                  <a:lnTo>
                    <a:pt x="648055" y="788304"/>
                  </a:lnTo>
                  <a:lnTo>
                    <a:pt x="647497" y="790524"/>
                  </a:lnTo>
                  <a:lnTo>
                    <a:pt x="646113" y="791593"/>
                  </a:lnTo>
                  <a:lnTo>
                    <a:pt x="644143" y="793960"/>
                  </a:lnTo>
                  <a:close/>
                </a:path>
                <a:path w="4151629" h="1948180">
                  <a:moveTo>
                    <a:pt x="700767" y="689389"/>
                  </a:moveTo>
                  <a:lnTo>
                    <a:pt x="698320" y="688668"/>
                  </a:lnTo>
                  <a:lnTo>
                    <a:pt x="698395" y="688204"/>
                  </a:lnTo>
                  <a:lnTo>
                    <a:pt x="698522" y="687409"/>
                  </a:lnTo>
                  <a:lnTo>
                    <a:pt x="699577" y="686700"/>
                  </a:lnTo>
                  <a:lnTo>
                    <a:pt x="700159" y="686043"/>
                  </a:lnTo>
                  <a:lnTo>
                    <a:pt x="699829" y="686416"/>
                  </a:lnTo>
                  <a:lnTo>
                    <a:pt x="701967" y="687403"/>
                  </a:lnTo>
                  <a:lnTo>
                    <a:pt x="701915" y="687999"/>
                  </a:lnTo>
                  <a:lnTo>
                    <a:pt x="701880" y="688398"/>
                  </a:lnTo>
                  <a:lnTo>
                    <a:pt x="701850" y="688740"/>
                  </a:lnTo>
                  <a:lnTo>
                    <a:pt x="700767" y="689389"/>
                  </a:lnTo>
                  <a:close/>
                </a:path>
                <a:path w="4151629" h="1948180">
                  <a:moveTo>
                    <a:pt x="700449" y="689727"/>
                  </a:moveTo>
                  <a:lnTo>
                    <a:pt x="700120" y="690079"/>
                  </a:lnTo>
                  <a:lnTo>
                    <a:pt x="700767" y="689389"/>
                  </a:lnTo>
                  <a:lnTo>
                    <a:pt x="701311" y="689063"/>
                  </a:lnTo>
                  <a:lnTo>
                    <a:pt x="700767" y="689389"/>
                  </a:lnTo>
                  <a:lnTo>
                    <a:pt x="700449" y="689727"/>
                  </a:lnTo>
                  <a:close/>
                </a:path>
                <a:path w="4151629" h="1948180">
                  <a:moveTo>
                    <a:pt x="292289" y="536135"/>
                  </a:moveTo>
                  <a:lnTo>
                    <a:pt x="291972" y="534936"/>
                  </a:lnTo>
                  <a:lnTo>
                    <a:pt x="291138" y="533543"/>
                  </a:lnTo>
                  <a:lnTo>
                    <a:pt x="291491" y="532593"/>
                  </a:lnTo>
                  <a:lnTo>
                    <a:pt x="291819" y="531717"/>
                  </a:lnTo>
                  <a:lnTo>
                    <a:pt x="293417" y="531310"/>
                  </a:lnTo>
                  <a:lnTo>
                    <a:pt x="294971" y="530389"/>
                  </a:lnTo>
                  <a:lnTo>
                    <a:pt x="295614" y="531957"/>
                  </a:lnTo>
                  <a:lnTo>
                    <a:pt x="296722" y="533957"/>
                  </a:lnTo>
                  <a:lnTo>
                    <a:pt x="295275" y="535072"/>
                  </a:lnTo>
                  <a:lnTo>
                    <a:pt x="293837" y="535485"/>
                  </a:lnTo>
                  <a:lnTo>
                    <a:pt x="292289" y="536135"/>
                  </a:lnTo>
                  <a:close/>
                </a:path>
                <a:path w="4151629" h="1948180">
                  <a:moveTo>
                    <a:pt x="430856" y="158645"/>
                  </a:moveTo>
                  <a:lnTo>
                    <a:pt x="430348" y="157618"/>
                  </a:lnTo>
                  <a:lnTo>
                    <a:pt x="429564" y="156619"/>
                  </a:lnTo>
                  <a:lnTo>
                    <a:pt x="429491" y="155045"/>
                  </a:lnTo>
                  <a:lnTo>
                    <a:pt x="430975" y="153932"/>
                  </a:lnTo>
                  <a:lnTo>
                    <a:pt x="432521" y="154388"/>
                  </a:lnTo>
                  <a:lnTo>
                    <a:pt x="433332" y="155397"/>
                  </a:lnTo>
                  <a:lnTo>
                    <a:pt x="434905" y="156640"/>
                  </a:lnTo>
                  <a:lnTo>
                    <a:pt x="430856" y="158645"/>
                  </a:lnTo>
                  <a:close/>
                </a:path>
                <a:path w="4151629" h="1948180">
                  <a:moveTo>
                    <a:pt x="214826" y="697123"/>
                  </a:moveTo>
                  <a:lnTo>
                    <a:pt x="214684" y="695013"/>
                  </a:lnTo>
                  <a:lnTo>
                    <a:pt x="214325" y="693789"/>
                  </a:lnTo>
                  <a:lnTo>
                    <a:pt x="214817" y="692248"/>
                  </a:lnTo>
                  <a:lnTo>
                    <a:pt x="216346" y="691695"/>
                  </a:lnTo>
                  <a:lnTo>
                    <a:pt x="216903" y="691859"/>
                  </a:lnTo>
                  <a:lnTo>
                    <a:pt x="217721" y="692596"/>
                  </a:lnTo>
                  <a:lnTo>
                    <a:pt x="218786" y="693985"/>
                  </a:lnTo>
                  <a:lnTo>
                    <a:pt x="218270" y="695574"/>
                  </a:lnTo>
                  <a:lnTo>
                    <a:pt x="216695" y="695997"/>
                  </a:lnTo>
                  <a:lnTo>
                    <a:pt x="214826" y="697123"/>
                  </a:lnTo>
                  <a:close/>
                </a:path>
                <a:path w="4151629" h="1948180">
                  <a:moveTo>
                    <a:pt x="257502" y="579876"/>
                  </a:moveTo>
                  <a:lnTo>
                    <a:pt x="255198" y="579197"/>
                  </a:lnTo>
                  <a:lnTo>
                    <a:pt x="255249" y="578725"/>
                  </a:lnTo>
                  <a:lnTo>
                    <a:pt x="255303" y="578243"/>
                  </a:lnTo>
                  <a:lnTo>
                    <a:pt x="255336" y="577952"/>
                  </a:lnTo>
                  <a:lnTo>
                    <a:pt x="256337" y="577208"/>
                  </a:lnTo>
                  <a:lnTo>
                    <a:pt x="256864" y="576552"/>
                  </a:lnTo>
                  <a:lnTo>
                    <a:pt x="256556" y="576936"/>
                  </a:lnTo>
                  <a:lnTo>
                    <a:pt x="258566" y="577864"/>
                  </a:lnTo>
                  <a:lnTo>
                    <a:pt x="258555" y="578901"/>
                  </a:lnTo>
                  <a:lnTo>
                    <a:pt x="258552" y="579200"/>
                  </a:lnTo>
                  <a:lnTo>
                    <a:pt x="257502" y="579876"/>
                  </a:lnTo>
                  <a:close/>
                </a:path>
                <a:path w="4151629" h="1948180">
                  <a:moveTo>
                    <a:pt x="244740" y="645955"/>
                  </a:moveTo>
                  <a:lnTo>
                    <a:pt x="242322" y="645242"/>
                  </a:lnTo>
                  <a:lnTo>
                    <a:pt x="242883" y="645076"/>
                  </a:lnTo>
                  <a:lnTo>
                    <a:pt x="244727" y="645619"/>
                  </a:lnTo>
                  <a:lnTo>
                    <a:pt x="244740" y="645955"/>
                  </a:lnTo>
                  <a:close/>
                </a:path>
                <a:path w="4151629" h="1948180">
                  <a:moveTo>
                    <a:pt x="242641" y="648767"/>
                  </a:moveTo>
                  <a:lnTo>
                    <a:pt x="241370" y="645260"/>
                  </a:lnTo>
                  <a:lnTo>
                    <a:pt x="244752" y="646256"/>
                  </a:lnTo>
                  <a:lnTo>
                    <a:pt x="244776" y="646845"/>
                  </a:lnTo>
                  <a:lnTo>
                    <a:pt x="245028" y="647592"/>
                  </a:lnTo>
                  <a:lnTo>
                    <a:pt x="242641" y="648767"/>
                  </a:lnTo>
                  <a:close/>
                </a:path>
                <a:path w="4151629" h="1948180">
                  <a:moveTo>
                    <a:pt x="996860" y="637226"/>
                  </a:moveTo>
                  <a:lnTo>
                    <a:pt x="994647" y="636575"/>
                  </a:lnTo>
                  <a:lnTo>
                    <a:pt x="993957" y="634559"/>
                  </a:lnTo>
                  <a:lnTo>
                    <a:pt x="997485" y="634270"/>
                  </a:lnTo>
                  <a:lnTo>
                    <a:pt x="997504" y="635139"/>
                  </a:lnTo>
                  <a:lnTo>
                    <a:pt x="997870" y="636463"/>
                  </a:lnTo>
                  <a:lnTo>
                    <a:pt x="996860" y="637226"/>
                  </a:lnTo>
                  <a:close/>
                </a:path>
                <a:path w="4151629" h="1948180">
                  <a:moveTo>
                    <a:pt x="525360" y="2458"/>
                  </a:moveTo>
                  <a:lnTo>
                    <a:pt x="525197" y="1645"/>
                  </a:lnTo>
                  <a:lnTo>
                    <a:pt x="524768" y="38"/>
                  </a:lnTo>
                  <a:lnTo>
                    <a:pt x="529456" y="0"/>
                  </a:lnTo>
                  <a:lnTo>
                    <a:pt x="528801" y="1795"/>
                  </a:lnTo>
                  <a:lnTo>
                    <a:pt x="527068" y="1874"/>
                  </a:lnTo>
                  <a:lnTo>
                    <a:pt x="525360" y="2458"/>
                  </a:lnTo>
                  <a:close/>
                </a:path>
                <a:path w="4151629" h="1948180">
                  <a:moveTo>
                    <a:pt x="172065" y="878984"/>
                  </a:moveTo>
                  <a:lnTo>
                    <a:pt x="171271" y="877112"/>
                  </a:lnTo>
                  <a:lnTo>
                    <a:pt x="170177" y="875767"/>
                  </a:lnTo>
                  <a:lnTo>
                    <a:pt x="170780" y="873937"/>
                  </a:lnTo>
                  <a:lnTo>
                    <a:pt x="172411" y="873430"/>
                  </a:lnTo>
                  <a:lnTo>
                    <a:pt x="173461" y="872730"/>
                  </a:lnTo>
                  <a:lnTo>
                    <a:pt x="174130" y="873800"/>
                  </a:lnTo>
                  <a:lnTo>
                    <a:pt x="175419" y="874948"/>
                  </a:lnTo>
                  <a:lnTo>
                    <a:pt x="175244" y="876284"/>
                  </a:lnTo>
                  <a:lnTo>
                    <a:pt x="175170" y="876854"/>
                  </a:lnTo>
                  <a:lnTo>
                    <a:pt x="173606" y="877604"/>
                  </a:lnTo>
                  <a:lnTo>
                    <a:pt x="172065" y="878984"/>
                  </a:lnTo>
                  <a:close/>
                </a:path>
                <a:path w="4151629" h="1948180">
                  <a:moveTo>
                    <a:pt x="352348" y="135605"/>
                  </a:moveTo>
                  <a:lnTo>
                    <a:pt x="350077" y="134936"/>
                  </a:lnTo>
                  <a:lnTo>
                    <a:pt x="350177" y="134784"/>
                  </a:lnTo>
                  <a:lnTo>
                    <a:pt x="351824" y="134892"/>
                  </a:lnTo>
                  <a:lnTo>
                    <a:pt x="351568" y="134545"/>
                  </a:lnTo>
                  <a:lnTo>
                    <a:pt x="352348" y="135605"/>
                  </a:lnTo>
                  <a:close/>
                </a:path>
                <a:path w="4151629" h="1948180">
                  <a:moveTo>
                    <a:pt x="351945" y="137351"/>
                  </a:moveTo>
                  <a:lnTo>
                    <a:pt x="348791" y="136422"/>
                  </a:lnTo>
                  <a:lnTo>
                    <a:pt x="349363" y="135923"/>
                  </a:lnTo>
                  <a:lnTo>
                    <a:pt x="349516" y="135789"/>
                  </a:lnTo>
                  <a:lnTo>
                    <a:pt x="349886" y="135226"/>
                  </a:lnTo>
                  <a:lnTo>
                    <a:pt x="353038" y="136154"/>
                  </a:lnTo>
                  <a:lnTo>
                    <a:pt x="352466" y="136658"/>
                  </a:lnTo>
                  <a:lnTo>
                    <a:pt x="352313" y="136792"/>
                  </a:lnTo>
                  <a:lnTo>
                    <a:pt x="351945" y="137351"/>
                  </a:lnTo>
                  <a:close/>
                </a:path>
                <a:path w="4151629" h="1948180">
                  <a:moveTo>
                    <a:pt x="351945" y="137351"/>
                  </a:moveTo>
                  <a:lnTo>
                    <a:pt x="351756" y="137636"/>
                  </a:lnTo>
                  <a:lnTo>
                    <a:pt x="352313" y="136792"/>
                  </a:lnTo>
                  <a:lnTo>
                    <a:pt x="351945" y="137351"/>
                  </a:lnTo>
                  <a:close/>
                </a:path>
                <a:path w="4151629" h="1948180">
                  <a:moveTo>
                    <a:pt x="350258" y="138030"/>
                  </a:moveTo>
                  <a:lnTo>
                    <a:pt x="349481" y="136966"/>
                  </a:lnTo>
                  <a:lnTo>
                    <a:pt x="351756" y="137636"/>
                  </a:lnTo>
                  <a:lnTo>
                    <a:pt x="351650" y="137798"/>
                  </a:lnTo>
                  <a:lnTo>
                    <a:pt x="350258" y="138030"/>
                  </a:lnTo>
                  <a:close/>
                </a:path>
                <a:path w="4151629" h="1948180">
                  <a:moveTo>
                    <a:pt x="127218" y="671395"/>
                  </a:moveTo>
                  <a:lnTo>
                    <a:pt x="126528" y="669737"/>
                  </a:lnTo>
                  <a:lnTo>
                    <a:pt x="125441" y="667786"/>
                  </a:lnTo>
                  <a:lnTo>
                    <a:pt x="126901" y="666683"/>
                  </a:lnTo>
                  <a:lnTo>
                    <a:pt x="128470" y="666229"/>
                  </a:lnTo>
                  <a:lnTo>
                    <a:pt x="129916" y="665613"/>
                  </a:lnTo>
                  <a:lnTo>
                    <a:pt x="130220" y="666744"/>
                  </a:lnTo>
                  <a:lnTo>
                    <a:pt x="131100" y="668239"/>
                  </a:lnTo>
                  <a:lnTo>
                    <a:pt x="130693" y="669333"/>
                  </a:lnTo>
                  <a:lnTo>
                    <a:pt x="130413" y="670085"/>
                  </a:lnTo>
                  <a:lnTo>
                    <a:pt x="128939" y="670447"/>
                  </a:lnTo>
                  <a:lnTo>
                    <a:pt x="127218" y="671395"/>
                  </a:lnTo>
                  <a:close/>
                </a:path>
                <a:path w="4151629" h="1948180">
                  <a:moveTo>
                    <a:pt x="191557" y="499235"/>
                  </a:moveTo>
                  <a:lnTo>
                    <a:pt x="189698" y="498688"/>
                  </a:lnTo>
                  <a:lnTo>
                    <a:pt x="188839" y="497419"/>
                  </a:lnTo>
                  <a:lnTo>
                    <a:pt x="187594" y="496155"/>
                  </a:lnTo>
                  <a:lnTo>
                    <a:pt x="192303" y="494700"/>
                  </a:lnTo>
                  <a:lnTo>
                    <a:pt x="192565" y="495877"/>
                  </a:lnTo>
                  <a:lnTo>
                    <a:pt x="193055" y="497072"/>
                  </a:lnTo>
                  <a:lnTo>
                    <a:pt x="192922" y="498622"/>
                  </a:lnTo>
                  <a:lnTo>
                    <a:pt x="191557" y="499235"/>
                  </a:lnTo>
                  <a:close/>
                </a:path>
                <a:path w="4151629" h="1948180">
                  <a:moveTo>
                    <a:pt x="146534" y="795574"/>
                  </a:moveTo>
                  <a:lnTo>
                    <a:pt x="145430" y="790999"/>
                  </a:lnTo>
                  <a:lnTo>
                    <a:pt x="146577" y="790726"/>
                  </a:lnTo>
                  <a:lnTo>
                    <a:pt x="147749" y="790194"/>
                  </a:lnTo>
                  <a:lnTo>
                    <a:pt x="149436" y="790691"/>
                  </a:lnTo>
                  <a:lnTo>
                    <a:pt x="150070" y="792120"/>
                  </a:lnTo>
                  <a:lnTo>
                    <a:pt x="149322" y="793590"/>
                  </a:lnTo>
                  <a:lnTo>
                    <a:pt x="148165" y="794189"/>
                  </a:lnTo>
                  <a:lnTo>
                    <a:pt x="146534" y="795574"/>
                  </a:lnTo>
                  <a:close/>
                </a:path>
                <a:path w="4151629" h="1948180">
                  <a:moveTo>
                    <a:pt x="235914" y="477801"/>
                  </a:moveTo>
                  <a:lnTo>
                    <a:pt x="233813" y="477182"/>
                  </a:lnTo>
                  <a:lnTo>
                    <a:pt x="233151" y="475630"/>
                  </a:lnTo>
                  <a:lnTo>
                    <a:pt x="231752" y="473928"/>
                  </a:lnTo>
                  <a:lnTo>
                    <a:pt x="233934" y="473603"/>
                  </a:lnTo>
                  <a:lnTo>
                    <a:pt x="235017" y="473106"/>
                  </a:lnTo>
                  <a:lnTo>
                    <a:pt x="237436" y="473819"/>
                  </a:lnTo>
                  <a:lnTo>
                    <a:pt x="237906" y="475419"/>
                  </a:lnTo>
                  <a:lnTo>
                    <a:pt x="238605" y="476521"/>
                  </a:lnTo>
                  <a:lnTo>
                    <a:pt x="237391" y="476879"/>
                  </a:lnTo>
                  <a:lnTo>
                    <a:pt x="235914" y="477801"/>
                  </a:lnTo>
                  <a:close/>
                </a:path>
                <a:path w="4151629" h="1948180">
                  <a:moveTo>
                    <a:pt x="247218" y="503162"/>
                  </a:moveTo>
                  <a:lnTo>
                    <a:pt x="245645" y="502091"/>
                  </a:lnTo>
                  <a:lnTo>
                    <a:pt x="245037" y="500051"/>
                  </a:lnTo>
                  <a:lnTo>
                    <a:pt x="245824" y="498438"/>
                  </a:lnTo>
                  <a:lnTo>
                    <a:pt x="247952" y="497870"/>
                  </a:lnTo>
                  <a:lnTo>
                    <a:pt x="250067" y="498493"/>
                  </a:lnTo>
                  <a:lnTo>
                    <a:pt x="250989" y="499823"/>
                  </a:lnTo>
                  <a:lnTo>
                    <a:pt x="253203" y="501720"/>
                  </a:lnTo>
                  <a:lnTo>
                    <a:pt x="248840" y="502407"/>
                  </a:lnTo>
                  <a:lnTo>
                    <a:pt x="247218" y="503162"/>
                  </a:lnTo>
                  <a:close/>
                </a:path>
                <a:path w="4151629" h="1948180">
                  <a:moveTo>
                    <a:pt x="625851" y="100901"/>
                  </a:moveTo>
                  <a:lnTo>
                    <a:pt x="625726" y="97170"/>
                  </a:lnTo>
                  <a:lnTo>
                    <a:pt x="625498" y="96016"/>
                  </a:lnTo>
                  <a:lnTo>
                    <a:pt x="625450" y="95770"/>
                  </a:lnTo>
                  <a:lnTo>
                    <a:pt x="625721" y="94484"/>
                  </a:lnTo>
                  <a:lnTo>
                    <a:pt x="625883" y="93706"/>
                  </a:lnTo>
                  <a:lnTo>
                    <a:pt x="626893" y="93105"/>
                  </a:lnTo>
                  <a:lnTo>
                    <a:pt x="627522" y="92425"/>
                  </a:lnTo>
                  <a:lnTo>
                    <a:pt x="628481" y="93322"/>
                  </a:lnTo>
                  <a:lnTo>
                    <a:pt x="629564" y="93892"/>
                  </a:lnTo>
                  <a:lnTo>
                    <a:pt x="629910" y="93994"/>
                  </a:lnTo>
                  <a:lnTo>
                    <a:pt x="630410" y="95865"/>
                  </a:lnTo>
                  <a:lnTo>
                    <a:pt x="628904" y="97019"/>
                  </a:lnTo>
                  <a:lnTo>
                    <a:pt x="625851" y="100901"/>
                  </a:lnTo>
                  <a:close/>
                </a:path>
                <a:path w="4151629" h="1948180">
                  <a:moveTo>
                    <a:pt x="391000" y="776231"/>
                  </a:moveTo>
                  <a:lnTo>
                    <a:pt x="389376" y="775390"/>
                  </a:lnTo>
                  <a:lnTo>
                    <a:pt x="388799" y="773389"/>
                  </a:lnTo>
                  <a:lnTo>
                    <a:pt x="389413" y="771135"/>
                  </a:lnTo>
                  <a:lnTo>
                    <a:pt x="390787" y="770212"/>
                  </a:lnTo>
                  <a:lnTo>
                    <a:pt x="392728" y="768003"/>
                  </a:lnTo>
                  <a:lnTo>
                    <a:pt x="393389" y="772307"/>
                  </a:lnTo>
                  <a:lnTo>
                    <a:pt x="394072" y="773814"/>
                  </a:lnTo>
                  <a:lnTo>
                    <a:pt x="394153" y="773988"/>
                  </a:lnTo>
                  <a:lnTo>
                    <a:pt x="393100" y="775610"/>
                  </a:lnTo>
                  <a:lnTo>
                    <a:pt x="391000" y="776231"/>
                  </a:lnTo>
                  <a:close/>
                </a:path>
                <a:path w="4151629" h="1948180">
                  <a:moveTo>
                    <a:pt x="447487" y="487908"/>
                  </a:moveTo>
                  <a:lnTo>
                    <a:pt x="444212" y="486943"/>
                  </a:lnTo>
                  <a:lnTo>
                    <a:pt x="446122" y="486383"/>
                  </a:lnTo>
                  <a:lnTo>
                    <a:pt x="447338" y="487518"/>
                  </a:lnTo>
                  <a:lnTo>
                    <a:pt x="447487" y="487908"/>
                  </a:lnTo>
                  <a:close/>
                </a:path>
                <a:path w="4151629" h="1948180">
                  <a:moveTo>
                    <a:pt x="445128" y="491336"/>
                  </a:moveTo>
                  <a:lnTo>
                    <a:pt x="444022" y="489901"/>
                  </a:lnTo>
                  <a:lnTo>
                    <a:pt x="444097" y="488424"/>
                  </a:lnTo>
                  <a:lnTo>
                    <a:pt x="444155" y="487675"/>
                  </a:lnTo>
                  <a:lnTo>
                    <a:pt x="444192" y="487195"/>
                  </a:lnTo>
                  <a:lnTo>
                    <a:pt x="447597" y="488198"/>
                  </a:lnTo>
                  <a:lnTo>
                    <a:pt x="447809" y="488751"/>
                  </a:lnTo>
                  <a:lnTo>
                    <a:pt x="448899" y="490589"/>
                  </a:lnTo>
                  <a:lnTo>
                    <a:pt x="446894" y="490747"/>
                  </a:lnTo>
                  <a:lnTo>
                    <a:pt x="445128" y="491336"/>
                  </a:lnTo>
                  <a:close/>
                </a:path>
                <a:path w="4151629" h="1948180">
                  <a:moveTo>
                    <a:pt x="388177" y="661456"/>
                  </a:moveTo>
                  <a:lnTo>
                    <a:pt x="386349" y="660917"/>
                  </a:lnTo>
                  <a:lnTo>
                    <a:pt x="385188" y="659128"/>
                  </a:lnTo>
                  <a:lnTo>
                    <a:pt x="385621" y="657415"/>
                  </a:lnTo>
                  <a:lnTo>
                    <a:pt x="387368" y="656284"/>
                  </a:lnTo>
                  <a:lnTo>
                    <a:pt x="389215" y="656490"/>
                  </a:lnTo>
                  <a:lnTo>
                    <a:pt x="389938" y="658083"/>
                  </a:lnTo>
                  <a:lnTo>
                    <a:pt x="391236" y="659612"/>
                  </a:lnTo>
                  <a:lnTo>
                    <a:pt x="389471" y="660390"/>
                  </a:lnTo>
                  <a:lnTo>
                    <a:pt x="388177" y="661456"/>
                  </a:lnTo>
                  <a:close/>
                </a:path>
                <a:path w="4151629" h="1948180">
                  <a:moveTo>
                    <a:pt x="329585" y="974369"/>
                  </a:moveTo>
                  <a:lnTo>
                    <a:pt x="327292" y="973694"/>
                  </a:lnTo>
                  <a:lnTo>
                    <a:pt x="328439" y="973395"/>
                  </a:lnTo>
                  <a:lnTo>
                    <a:pt x="329594" y="974208"/>
                  </a:lnTo>
                  <a:lnTo>
                    <a:pt x="329585" y="974369"/>
                  </a:lnTo>
                  <a:close/>
                </a:path>
                <a:path w="4151629" h="1948180">
                  <a:moveTo>
                    <a:pt x="327271" y="976978"/>
                  </a:moveTo>
                  <a:lnTo>
                    <a:pt x="326371" y="973671"/>
                  </a:lnTo>
                  <a:lnTo>
                    <a:pt x="329571" y="974613"/>
                  </a:lnTo>
                  <a:lnTo>
                    <a:pt x="329523" y="975436"/>
                  </a:lnTo>
                  <a:lnTo>
                    <a:pt x="329716" y="976289"/>
                  </a:lnTo>
                  <a:lnTo>
                    <a:pt x="327271" y="976978"/>
                  </a:lnTo>
                  <a:close/>
                </a:path>
                <a:path w="4151629" h="1948180">
                  <a:moveTo>
                    <a:pt x="340194" y="939415"/>
                  </a:moveTo>
                  <a:lnTo>
                    <a:pt x="338888" y="937969"/>
                  </a:lnTo>
                  <a:lnTo>
                    <a:pt x="339024" y="937589"/>
                  </a:lnTo>
                  <a:lnTo>
                    <a:pt x="339525" y="936330"/>
                  </a:lnTo>
                  <a:lnTo>
                    <a:pt x="340421" y="935406"/>
                  </a:lnTo>
                  <a:lnTo>
                    <a:pt x="341179" y="934337"/>
                  </a:lnTo>
                  <a:lnTo>
                    <a:pt x="344647" y="937839"/>
                  </a:lnTo>
                  <a:lnTo>
                    <a:pt x="342946" y="938587"/>
                  </a:lnTo>
                  <a:lnTo>
                    <a:pt x="341890" y="939373"/>
                  </a:lnTo>
                  <a:lnTo>
                    <a:pt x="340194" y="939415"/>
                  </a:lnTo>
                  <a:close/>
                </a:path>
                <a:path w="4151629" h="1948180">
                  <a:moveTo>
                    <a:pt x="409794" y="421534"/>
                  </a:moveTo>
                  <a:lnTo>
                    <a:pt x="409304" y="419413"/>
                  </a:lnTo>
                  <a:lnTo>
                    <a:pt x="408753" y="418147"/>
                  </a:lnTo>
                  <a:lnTo>
                    <a:pt x="408924" y="417210"/>
                  </a:lnTo>
                  <a:lnTo>
                    <a:pt x="409035" y="416606"/>
                  </a:lnTo>
                  <a:lnTo>
                    <a:pt x="410258" y="415905"/>
                  </a:lnTo>
                  <a:lnTo>
                    <a:pt x="412031" y="416427"/>
                  </a:lnTo>
                  <a:lnTo>
                    <a:pt x="413345" y="417723"/>
                  </a:lnTo>
                  <a:lnTo>
                    <a:pt x="412975" y="419390"/>
                  </a:lnTo>
                  <a:lnTo>
                    <a:pt x="411511" y="420063"/>
                  </a:lnTo>
                  <a:lnTo>
                    <a:pt x="409794" y="421534"/>
                  </a:lnTo>
                  <a:close/>
                </a:path>
                <a:path w="4151629" h="1948180">
                  <a:moveTo>
                    <a:pt x="972491" y="642500"/>
                  </a:moveTo>
                  <a:lnTo>
                    <a:pt x="969963" y="641756"/>
                  </a:lnTo>
                  <a:lnTo>
                    <a:pt x="969591" y="641255"/>
                  </a:lnTo>
                  <a:lnTo>
                    <a:pt x="969786" y="640113"/>
                  </a:lnTo>
                  <a:lnTo>
                    <a:pt x="969693" y="639182"/>
                  </a:lnTo>
                  <a:lnTo>
                    <a:pt x="972216" y="638898"/>
                  </a:lnTo>
                  <a:lnTo>
                    <a:pt x="972491" y="642500"/>
                  </a:lnTo>
                  <a:close/>
                </a:path>
                <a:path w="4151629" h="1948180">
                  <a:moveTo>
                    <a:pt x="537804" y="79875"/>
                  </a:moveTo>
                  <a:lnTo>
                    <a:pt x="536176" y="78821"/>
                  </a:lnTo>
                  <a:lnTo>
                    <a:pt x="535363" y="77670"/>
                  </a:lnTo>
                  <a:lnTo>
                    <a:pt x="533209" y="75424"/>
                  </a:lnTo>
                  <a:lnTo>
                    <a:pt x="537199" y="75464"/>
                  </a:lnTo>
                  <a:lnTo>
                    <a:pt x="539017" y="75015"/>
                  </a:lnTo>
                  <a:lnTo>
                    <a:pt x="539958" y="76277"/>
                  </a:lnTo>
                  <a:lnTo>
                    <a:pt x="540089" y="76315"/>
                  </a:lnTo>
                  <a:lnTo>
                    <a:pt x="539638" y="78930"/>
                  </a:lnTo>
                  <a:lnTo>
                    <a:pt x="539537" y="79508"/>
                  </a:lnTo>
                  <a:lnTo>
                    <a:pt x="537804" y="79875"/>
                  </a:lnTo>
                  <a:close/>
                </a:path>
                <a:path w="4151629" h="1948180">
                  <a:moveTo>
                    <a:pt x="286896" y="712229"/>
                  </a:moveTo>
                  <a:lnTo>
                    <a:pt x="286556" y="711041"/>
                  </a:lnTo>
                  <a:lnTo>
                    <a:pt x="285731" y="709696"/>
                  </a:lnTo>
                  <a:lnTo>
                    <a:pt x="286328" y="707557"/>
                  </a:lnTo>
                  <a:lnTo>
                    <a:pt x="287651" y="706695"/>
                  </a:lnTo>
                  <a:lnTo>
                    <a:pt x="289553" y="704584"/>
                  </a:lnTo>
                  <a:lnTo>
                    <a:pt x="290097" y="708667"/>
                  </a:lnTo>
                  <a:lnTo>
                    <a:pt x="290786" y="710265"/>
                  </a:lnTo>
                  <a:lnTo>
                    <a:pt x="289755" y="711831"/>
                  </a:lnTo>
                  <a:lnTo>
                    <a:pt x="288072" y="711862"/>
                  </a:lnTo>
                  <a:lnTo>
                    <a:pt x="286896" y="712229"/>
                  </a:lnTo>
                  <a:close/>
                </a:path>
                <a:path w="4151629" h="1948180">
                  <a:moveTo>
                    <a:pt x="539416" y="23565"/>
                  </a:moveTo>
                  <a:lnTo>
                    <a:pt x="537132" y="22892"/>
                  </a:lnTo>
                  <a:lnTo>
                    <a:pt x="536407" y="20828"/>
                  </a:lnTo>
                  <a:lnTo>
                    <a:pt x="540050" y="20523"/>
                  </a:lnTo>
                  <a:lnTo>
                    <a:pt x="540074" y="21420"/>
                  </a:lnTo>
                  <a:lnTo>
                    <a:pt x="540455" y="22791"/>
                  </a:lnTo>
                  <a:lnTo>
                    <a:pt x="539416" y="23565"/>
                  </a:lnTo>
                  <a:close/>
                </a:path>
                <a:path w="4151629" h="1948180">
                  <a:moveTo>
                    <a:pt x="320729" y="783102"/>
                  </a:moveTo>
                  <a:lnTo>
                    <a:pt x="319603" y="781629"/>
                  </a:lnTo>
                  <a:lnTo>
                    <a:pt x="319142" y="780045"/>
                  </a:lnTo>
                  <a:lnTo>
                    <a:pt x="318514" y="778589"/>
                  </a:lnTo>
                  <a:lnTo>
                    <a:pt x="319737" y="778270"/>
                  </a:lnTo>
                  <a:lnTo>
                    <a:pt x="321158" y="777420"/>
                  </a:lnTo>
                  <a:lnTo>
                    <a:pt x="322981" y="777957"/>
                  </a:lnTo>
                  <a:lnTo>
                    <a:pt x="323432" y="779747"/>
                  </a:lnTo>
                  <a:lnTo>
                    <a:pt x="324357" y="781317"/>
                  </a:lnTo>
                  <a:lnTo>
                    <a:pt x="322681" y="782011"/>
                  </a:lnTo>
                  <a:lnTo>
                    <a:pt x="320729" y="783102"/>
                  </a:lnTo>
                  <a:close/>
                </a:path>
                <a:path w="4151629" h="1948180">
                  <a:moveTo>
                    <a:pt x="375695" y="670372"/>
                  </a:moveTo>
                  <a:lnTo>
                    <a:pt x="375724" y="668266"/>
                  </a:lnTo>
                  <a:lnTo>
                    <a:pt x="375252" y="666443"/>
                  </a:lnTo>
                  <a:lnTo>
                    <a:pt x="376655" y="665242"/>
                  </a:lnTo>
                  <a:lnTo>
                    <a:pt x="379849" y="665756"/>
                  </a:lnTo>
                  <a:lnTo>
                    <a:pt x="380233" y="667758"/>
                  </a:lnTo>
                  <a:lnTo>
                    <a:pt x="378936" y="668969"/>
                  </a:lnTo>
                  <a:lnTo>
                    <a:pt x="377611" y="669389"/>
                  </a:lnTo>
                  <a:lnTo>
                    <a:pt x="375695" y="670372"/>
                  </a:lnTo>
                  <a:close/>
                </a:path>
                <a:path w="4151629" h="1948180">
                  <a:moveTo>
                    <a:pt x="885168" y="834240"/>
                  </a:moveTo>
                  <a:lnTo>
                    <a:pt x="884666" y="832131"/>
                  </a:lnTo>
                  <a:lnTo>
                    <a:pt x="884061" y="830928"/>
                  </a:lnTo>
                  <a:lnTo>
                    <a:pt x="884485" y="829181"/>
                  </a:lnTo>
                  <a:lnTo>
                    <a:pt x="885632" y="828534"/>
                  </a:lnTo>
                  <a:lnTo>
                    <a:pt x="887486" y="829080"/>
                  </a:lnTo>
                  <a:lnTo>
                    <a:pt x="888132" y="830255"/>
                  </a:lnTo>
                  <a:lnTo>
                    <a:pt x="888921" y="831189"/>
                  </a:lnTo>
                  <a:lnTo>
                    <a:pt x="885168" y="834240"/>
                  </a:lnTo>
                  <a:close/>
                </a:path>
                <a:path w="4151629" h="1948180">
                  <a:moveTo>
                    <a:pt x="549436" y="75325"/>
                  </a:moveTo>
                  <a:lnTo>
                    <a:pt x="547214" y="74670"/>
                  </a:lnTo>
                  <a:lnTo>
                    <a:pt x="547504" y="74591"/>
                  </a:lnTo>
                  <a:lnTo>
                    <a:pt x="549446" y="75163"/>
                  </a:lnTo>
                  <a:lnTo>
                    <a:pt x="549436" y="75325"/>
                  </a:lnTo>
                  <a:close/>
                </a:path>
                <a:path w="4151629" h="1948180">
                  <a:moveTo>
                    <a:pt x="547143" y="77876"/>
                  </a:moveTo>
                  <a:lnTo>
                    <a:pt x="546323" y="74660"/>
                  </a:lnTo>
                  <a:lnTo>
                    <a:pt x="549419" y="75573"/>
                  </a:lnTo>
                  <a:lnTo>
                    <a:pt x="549366" y="76365"/>
                  </a:lnTo>
                  <a:lnTo>
                    <a:pt x="549545" y="77207"/>
                  </a:lnTo>
                  <a:lnTo>
                    <a:pt x="547143" y="77876"/>
                  </a:lnTo>
                  <a:close/>
                </a:path>
                <a:path w="4151629" h="1948180">
                  <a:moveTo>
                    <a:pt x="2329188" y="1489832"/>
                  </a:moveTo>
                  <a:lnTo>
                    <a:pt x="2328491" y="1489626"/>
                  </a:lnTo>
                  <a:lnTo>
                    <a:pt x="2327442" y="1488395"/>
                  </a:lnTo>
                  <a:lnTo>
                    <a:pt x="2327924" y="1486846"/>
                  </a:lnTo>
                  <a:lnTo>
                    <a:pt x="2328896" y="1485952"/>
                  </a:lnTo>
                  <a:lnTo>
                    <a:pt x="2329612" y="1484978"/>
                  </a:lnTo>
                  <a:lnTo>
                    <a:pt x="2332920" y="1487946"/>
                  </a:lnTo>
                  <a:lnTo>
                    <a:pt x="2331289" y="1488829"/>
                  </a:lnTo>
                  <a:lnTo>
                    <a:pt x="2330291" y="1489661"/>
                  </a:lnTo>
                  <a:lnTo>
                    <a:pt x="2329188" y="1489832"/>
                  </a:lnTo>
                  <a:close/>
                </a:path>
                <a:path w="4151629" h="1948180">
                  <a:moveTo>
                    <a:pt x="2459930" y="1211182"/>
                  </a:moveTo>
                  <a:lnTo>
                    <a:pt x="2459386" y="1207068"/>
                  </a:lnTo>
                  <a:lnTo>
                    <a:pt x="2458736" y="1205522"/>
                  </a:lnTo>
                  <a:lnTo>
                    <a:pt x="2459949" y="1204139"/>
                  </a:lnTo>
                  <a:lnTo>
                    <a:pt x="2461501" y="1204052"/>
                  </a:lnTo>
                  <a:lnTo>
                    <a:pt x="2462699" y="1203652"/>
                  </a:lnTo>
                  <a:lnTo>
                    <a:pt x="2463002" y="1204793"/>
                  </a:lnTo>
                  <a:lnTo>
                    <a:pt x="2463777" y="1206080"/>
                  </a:lnTo>
                  <a:lnTo>
                    <a:pt x="2463135" y="1208172"/>
                  </a:lnTo>
                  <a:lnTo>
                    <a:pt x="2461863" y="1209024"/>
                  </a:lnTo>
                  <a:lnTo>
                    <a:pt x="2459930" y="1211182"/>
                  </a:lnTo>
                  <a:close/>
                </a:path>
                <a:path w="4151629" h="1948180">
                  <a:moveTo>
                    <a:pt x="2347549" y="1575726"/>
                  </a:moveTo>
                  <a:lnTo>
                    <a:pt x="2345360" y="1575081"/>
                  </a:lnTo>
                  <a:lnTo>
                    <a:pt x="2344695" y="1573094"/>
                  </a:lnTo>
                  <a:lnTo>
                    <a:pt x="2348171" y="1572797"/>
                  </a:lnTo>
                  <a:lnTo>
                    <a:pt x="2348180" y="1573656"/>
                  </a:lnTo>
                  <a:lnTo>
                    <a:pt x="2348534" y="1574940"/>
                  </a:lnTo>
                  <a:lnTo>
                    <a:pt x="2347549" y="1575726"/>
                  </a:lnTo>
                  <a:close/>
                </a:path>
                <a:path w="4151629" h="1948180">
                  <a:moveTo>
                    <a:pt x="2404978" y="895626"/>
                  </a:moveTo>
                  <a:lnTo>
                    <a:pt x="2399806" y="894103"/>
                  </a:lnTo>
                  <a:lnTo>
                    <a:pt x="2400084" y="893379"/>
                  </a:lnTo>
                  <a:lnTo>
                    <a:pt x="2401673" y="892977"/>
                  </a:lnTo>
                  <a:lnTo>
                    <a:pt x="2403224" y="892060"/>
                  </a:lnTo>
                  <a:lnTo>
                    <a:pt x="2403880" y="893627"/>
                  </a:lnTo>
                  <a:lnTo>
                    <a:pt x="2404978" y="895626"/>
                  </a:lnTo>
                  <a:close/>
                </a:path>
                <a:path w="4151629" h="1948180">
                  <a:moveTo>
                    <a:pt x="2399806" y="894103"/>
                  </a:moveTo>
                  <a:lnTo>
                    <a:pt x="2399744" y="894264"/>
                  </a:lnTo>
                  <a:lnTo>
                    <a:pt x="2400084" y="893379"/>
                  </a:lnTo>
                  <a:lnTo>
                    <a:pt x="2399806" y="894103"/>
                  </a:lnTo>
                  <a:close/>
                </a:path>
                <a:path w="4151629" h="1948180">
                  <a:moveTo>
                    <a:pt x="2400554" y="897764"/>
                  </a:moveTo>
                  <a:lnTo>
                    <a:pt x="2400233" y="896578"/>
                  </a:lnTo>
                  <a:lnTo>
                    <a:pt x="2399388" y="895191"/>
                  </a:lnTo>
                  <a:lnTo>
                    <a:pt x="2399744" y="894264"/>
                  </a:lnTo>
                  <a:lnTo>
                    <a:pt x="2404805" y="895754"/>
                  </a:lnTo>
                  <a:lnTo>
                    <a:pt x="2403530" y="896702"/>
                  </a:lnTo>
                  <a:lnTo>
                    <a:pt x="2402089" y="897124"/>
                  </a:lnTo>
                  <a:lnTo>
                    <a:pt x="2400554" y="897764"/>
                  </a:lnTo>
                  <a:close/>
                </a:path>
                <a:path w="4151629" h="1948180">
                  <a:moveTo>
                    <a:pt x="2412959" y="881412"/>
                  </a:moveTo>
                  <a:lnTo>
                    <a:pt x="2412220" y="877259"/>
                  </a:lnTo>
                  <a:lnTo>
                    <a:pt x="2413457" y="877130"/>
                  </a:lnTo>
                  <a:lnTo>
                    <a:pt x="2414924" y="876678"/>
                  </a:lnTo>
                  <a:lnTo>
                    <a:pt x="2416418" y="877118"/>
                  </a:lnTo>
                  <a:lnTo>
                    <a:pt x="2417101" y="879138"/>
                  </a:lnTo>
                  <a:lnTo>
                    <a:pt x="2415950" y="880115"/>
                  </a:lnTo>
                  <a:lnTo>
                    <a:pt x="2414707" y="880544"/>
                  </a:lnTo>
                  <a:lnTo>
                    <a:pt x="2412959" y="881412"/>
                  </a:lnTo>
                  <a:close/>
                </a:path>
                <a:path w="4151629" h="1948180">
                  <a:moveTo>
                    <a:pt x="2261099" y="1329958"/>
                  </a:moveTo>
                  <a:lnTo>
                    <a:pt x="2259622" y="1329051"/>
                  </a:lnTo>
                  <a:lnTo>
                    <a:pt x="2259648" y="1327127"/>
                  </a:lnTo>
                  <a:lnTo>
                    <a:pt x="2260024" y="1325600"/>
                  </a:lnTo>
                  <a:lnTo>
                    <a:pt x="2261593" y="1325175"/>
                  </a:lnTo>
                  <a:lnTo>
                    <a:pt x="2262474" y="1325434"/>
                  </a:lnTo>
                  <a:lnTo>
                    <a:pt x="2263352" y="1326058"/>
                  </a:lnTo>
                  <a:lnTo>
                    <a:pt x="2263762" y="1327335"/>
                  </a:lnTo>
                  <a:lnTo>
                    <a:pt x="2264851" y="1329134"/>
                  </a:lnTo>
                  <a:lnTo>
                    <a:pt x="2262641" y="1329351"/>
                  </a:lnTo>
                  <a:lnTo>
                    <a:pt x="2261099" y="1329958"/>
                  </a:lnTo>
                  <a:close/>
                </a:path>
                <a:path w="4151629" h="1948180">
                  <a:moveTo>
                    <a:pt x="2298231" y="1230420"/>
                  </a:moveTo>
                  <a:lnTo>
                    <a:pt x="2295945" y="1229746"/>
                  </a:lnTo>
                  <a:lnTo>
                    <a:pt x="2295214" y="1227685"/>
                  </a:lnTo>
                  <a:lnTo>
                    <a:pt x="2298865" y="1227370"/>
                  </a:lnTo>
                  <a:lnTo>
                    <a:pt x="2298885" y="1228266"/>
                  </a:lnTo>
                  <a:lnTo>
                    <a:pt x="2299264" y="1229625"/>
                  </a:lnTo>
                  <a:lnTo>
                    <a:pt x="2298231" y="1230420"/>
                  </a:lnTo>
                  <a:close/>
                </a:path>
                <a:path w="4151629" h="1948180">
                  <a:moveTo>
                    <a:pt x="2323992" y="1158882"/>
                  </a:moveTo>
                  <a:lnTo>
                    <a:pt x="2321842" y="1158249"/>
                  </a:lnTo>
                  <a:lnTo>
                    <a:pt x="2321274" y="1155778"/>
                  </a:lnTo>
                  <a:lnTo>
                    <a:pt x="2321731" y="1155913"/>
                  </a:lnTo>
                  <a:lnTo>
                    <a:pt x="2325003" y="1155985"/>
                  </a:lnTo>
                  <a:lnTo>
                    <a:pt x="2324915" y="1156850"/>
                  </a:lnTo>
                  <a:lnTo>
                    <a:pt x="2325117" y="1158205"/>
                  </a:lnTo>
                  <a:lnTo>
                    <a:pt x="2323992" y="1158882"/>
                  </a:lnTo>
                  <a:close/>
                </a:path>
                <a:path w="4151629" h="1948180">
                  <a:moveTo>
                    <a:pt x="2262904" y="1218859"/>
                  </a:moveTo>
                  <a:lnTo>
                    <a:pt x="2262620" y="1217588"/>
                  </a:lnTo>
                  <a:lnTo>
                    <a:pt x="2261780" y="1216067"/>
                  </a:lnTo>
                  <a:lnTo>
                    <a:pt x="2262615" y="1214236"/>
                  </a:lnTo>
                  <a:lnTo>
                    <a:pt x="2264361" y="1213961"/>
                  </a:lnTo>
                  <a:lnTo>
                    <a:pt x="2265515" y="1213417"/>
                  </a:lnTo>
                  <a:lnTo>
                    <a:pt x="2266806" y="1217548"/>
                  </a:lnTo>
                  <a:lnTo>
                    <a:pt x="2264825" y="1218238"/>
                  </a:lnTo>
                  <a:lnTo>
                    <a:pt x="2262904" y="1218859"/>
                  </a:lnTo>
                  <a:close/>
                </a:path>
                <a:path w="4151629" h="1948180">
                  <a:moveTo>
                    <a:pt x="2269480" y="1415056"/>
                  </a:moveTo>
                  <a:lnTo>
                    <a:pt x="2268638" y="1409662"/>
                  </a:lnTo>
                  <a:lnTo>
                    <a:pt x="2268600" y="1409417"/>
                  </a:lnTo>
                  <a:lnTo>
                    <a:pt x="2267831" y="1407760"/>
                  </a:lnTo>
                  <a:lnTo>
                    <a:pt x="2268920" y="1406152"/>
                  </a:lnTo>
                  <a:lnTo>
                    <a:pt x="2271035" y="1405537"/>
                  </a:lnTo>
                  <a:lnTo>
                    <a:pt x="2272686" y="1406400"/>
                  </a:lnTo>
                  <a:lnTo>
                    <a:pt x="2273241" y="1408385"/>
                  </a:lnTo>
                  <a:lnTo>
                    <a:pt x="2273001" y="1409490"/>
                  </a:lnTo>
                  <a:lnTo>
                    <a:pt x="2272703" y="1410859"/>
                  </a:lnTo>
                  <a:lnTo>
                    <a:pt x="2271474" y="1412028"/>
                  </a:lnTo>
                  <a:lnTo>
                    <a:pt x="2269480" y="1415056"/>
                  </a:lnTo>
                  <a:close/>
                </a:path>
                <a:path w="4151629" h="1948180">
                  <a:moveTo>
                    <a:pt x="2420670" y="1052427"/>
                  </a:moveTo>
                  <a:lnTo>
                    <a:pt x="2419067" y="1051955"/>
                  </a:lnTo>
                  <a:lnTo>
                    <a:pt x="2418250" y="1051016"/>
                  </a:lnTo>
                  <a:lnTo>
                    <a:pt x="2417312" y="1050315"/>
                  </a:lnTo>
                  <a:lnTo>
                    <a:pt x="2420271" y="1046940"/>
                  </a:lnTo>
                  <a:lnTo>
                    <a:pt x="2421143" y="1048587"/>
                  </a:lnTo>
                  <a:lnTo>
                    <a:pt x="2421974" y="1049592"/>
                  </a:lnTo>
                  <a:lnTo>
                    <a:pt x="2422176" y="1051168"/>
                  </a:lnTo>
                  <a:lnTo>
                    <a:pt x="2420670" y="1052427"/>
                  </a:lnTo>
                  <a:close/>
                </a:path>
                <a:path w="4151629" h="1948180">
                  <a:moveTo>
                    <a:pt x="2259390" y="1447424"/>
                  </a:moveTo>
                  <a:lnTo>
                    <a:pt x="2256547" y="1446586"/>
                  </a:lnTo>
                  <a:lnTo>
                    <a:pt x="2256752" y="1445678"/>
                  </a:lnTo>
                  <a:lnTo>
                    <a:pt x="2256707" y="1444785"/>
                  </a:lnTo>
                  <a:lnTo>
                    <a:pt x="2259099" y="1443985"/>
                  </a:lnTo>
                  <a:lnTo>
                    <a:pt x="2259390" y="1447424"/>
                  </a:lnTo>
                  <a:close/>
                </a:path>
                <a:path w="4151629" h="1948180">
                  <a:moveTo>
                    <a:pt x="2257819" y="1447633"/>
                  </a:moveTo>
                  <a:lnTo>
                    <a:pt x="2257272" y="1447782"/>
                  </a:lnTo>
                  <a:lnTo>
                    <a:pt x="2258585" y="1447425"/>
                  </a:lnTo>
                  <a:lnTo>
                    <a:pt x="2257819" y="1447633"/>
                  </a:lnTo>
                  <a:close/>
                </a:path>
                <a:path w="4151629" h="1948180">
                  <a:moveTo>
                    <a:pt x="2589531" y="1604498"/>
                  </a:moveTo>
                  <a:lnTo>
                    <a:pt x="2587529" y="1603909"/>
                  </a:lnTo>
                  <a:lnTo>
                    <a:pt x="2586923" y="1602635"/>
                  </a:lnTo>
                  <a:lnTo>
                    <a:pt x="2585783" y="1601355"/>
                  </a:lnTo>
                  <a:lnTo>
                    <a:pt x="2589292" y="1598833"/>
                  </a:lnTo>
                  <a:lnTo>
                    <a:pt x="2591827" y="1602823"/>
                  </a:lnTo>
                  <a:lnTo>
                    <a:pt x="2590738" y="1603373"/>
                  </a:lnTo>
                  <a:lnTo>
                    <a:pt x="2589531" y="1604498"/>
                  </a:lnTo>
                  <a:close/>
                </a:path>
                <a:path w="4151629" h="1948180">
                  <a:moveTo>
                    <a:pt x="2608562" y="1393400"/>
                  </a:moveTo>
                  <a:lnTo>
                    <a:pt x="2607248" y="1393013"/>
                  </a:lnTo>
                  <a:lnTo>
                    <a:pt x="2608523" y="1392879"/>
                  </a:lnTo>
                  <a:lnTo>
                    <a:pt x="2608562" y="1393400"/>
                  </a:lnTo>
                  <a:close/>
                </a:path>
                <a:path w="4151629" h="1948180">
                  <a:moveTo>
                    <a:pt x="2604702" y="1397770"/>
                  </a:moveTo>
                  <a:lnTo>
                    <a:pt x="2604699" y="1395603"/>
                  </a:lnTo>
                  <a:lnTo>
                    <a:pt x="2604247" y="1393825"/>
                  </a:lnTo>
                  <a:lnTo>
                    <a:pt x="2605546" y="1392879"/>
                  </a:lnTo>
                  <a:lnTo>
                    <a:pt x="2605695" y="1392771"/>
                  </a:lnTo>
                  <a:lnTo>
                    <a:pt x="2608578" y="1393620"/>
                  </a:lnTo>
                  <a:lnTo>
                    <a:pt x="2608590" y="1393776"/>
                  </a:lnTo>
                  <a:lnTo>
                    <a:pt x="2609048" y="1395013"/>
                  </a:lnTo>
                  <a:lnTo>
                    <a:pt x="2607896" y="1396333"/>
                  </a:lnTo>
                  <a:lnTo>
                    <a:pt x="2606628" y="1396713"/>
                  </a:lnTo>
                  <a:lnTo>
                    <a:pt x="2604702" y="1397770"/>
                  </a:lnTo>
                  <a:close/>
                </a:path>
                <a:path w="4151629" h="1948180">
                  <a:moveTo>
                    <a:pt x="2850980" y="733011"/>
                  </a:moveTo>
                  <a:lnTo>
                    <a:pt x="2849150" y="732472"/>
                  </a:lnTo>
                  <a:lnTo>
                    <a:pt x="2850345" y="732252"/>
                  </a:lnTo>
                  <a:lnTo>
                    <a:pt x="2850980" y="733011"/>
                  </a:lnTo>
                  <a:close/>
                </a:path>
                <a:path w="4151629" h="1948180">
                  <a:moveTo>
                    <a:pt x="2851204" y="735264"/>
                  </a:moveTo>
                  <a:lnTo>
                    <a:pt x="2848335" y="734419"/>
                  </a:lnTo>
                  <a:lnTo>
                    <a:pt x="2848421" y="733655"/>
                  </a:lnTo>
                  <a:lnTo>
                    <a:pt x="2848461" y="733297"/>
                  </a:lnTo>
                  <a:lnTo>
                    <a:pt x="2848317" y="732392"/>
                  </a:lnTo>
                  <a:lnTo>
                    <a:pt x="2851234" y="733251"/>
                  </a:lnTo>
                  <a:lnTo>
                    <a:pt x="2851130" y="734083"/>
                  </a:lnTo>
                  <a:lnTo>
                    <a:pt x="2851086" y="734440"/>
                  </a:lnTo>
                  <a:lnTo>
                    <a:pt x="2851204" y="735264"/>
                  </a:lnTo>
                  <a:close/>
                </a:path>
                <a:path w="4151629" h="1948180">
                  <a:moveTo>
                    <a:pt x="2849207" y="735484"/>
                  </a:moveTo>
                  <a:lnTo>
                    <a:pt x="2848600" y="734743"/>
                  </a:lnTo>
                  <a:lnTo>
                    <a:pt x="2850391" y="735270"/>
                  </a:lnTo>
                  <a:lnTo>
                    <a:pt x="2849207" y="735484"/>
                  </a:lnTo>
                  <a:close/>
                </a:path>
                <a:path w="4151629" h="1948180">
                  <a:moveTo>
                    <a:pt x="2680527" y="1249129"/>
                  </a:moveTo>
                  <a:lnTo>
                    <a:pt x="2677866" y="1248345"/>
                  </a:lnTo>
                  <a:lnTo>
                    <a:pt x="2677105" y="1247062"/>
                  </a:lnTo>
                  <a:lnTo>
                    <a:pt x="2680572" y="1246052"/>
                  </a:lnTo>
                  <a:lnTo>
                    <a:pt x="2680709" y="1246922"/>
                  </a:lnTo>
                  <a:lnTo>
                    <a:pt x="2681231" y="1248041"/>
                  </a:lnTo>
                  <a:lnTo>
                    <a:pt x="2680527" y="1249129"/>
                  </a:lnTo>
                  <a:close/>
                </a:path>
                <a:path w="4151629" h="1948180">
                  <a:moveTo>
                    <a:pt x="2678428" y="1249292"/>
                  </a:moveTo>
                  <a:lnTo>
                    <a:pt x="2678097" y="1248735"/>
                  </a:lnTo>
                  <a:lnTo>
                    <a:pt x="2679281" y="1249084"/>
                  </a:lnTo>
                  <a:lnTo>
                    <a:pt x="2678428" y="1249292"/>
                  </a:lnTo>
                  <a:close/>
                </a:path>
                <a:path w="4151629" h="1948180">
                  <a:moveTo>
                    <a:pt x="2668958" y="1596265"/>
                  </a:moveTo>
                  <a:lnTo>
                    <a:pt x="2668875" y="1594498"/>
                  </a:lnTo>
                  <a:lnTo>
                    <a:pt x="2668858" y="1594135"/>
                  </a:lnTo>
                  <a:lnTo>
                    <a:pt x="2668495" y="1592898"/>
                  </a:lnTo>
                  <a:lnTo>
                    <a:pt x="2668628" y="1592565"/>
                  </a:lnTo>
                  <a:lnTo>
                    <a:pt x="2669104" y="1591372"/>
                  </a:lnTo>
                  <a:lnTo>
                    <a:pt x="2670882" y="1590720"/>
                  </a:lnTo>
                  <a:lnTo>
                    <a:pt x="2672060" y="1591683"/>
                  </a:lnTo>
                  <a:lnTo>
                    <a:pt x="2673143" y="1593213"/>
                  </a:lnTo>
                  <a:lnTo>
                    <a:pt x="2672868" y="1593814"/>
                  </a:lnTo>
                  <a:lnTo>
                    <a:pt x="2672713" y="1594140"/>
                  </a:lnTo>
                  <a:lnTo>
                    <a:pt x="2672440" y="1594716"/>
                  </a:lnTo>
                  <a:lnTo>
                    <a:pt x="2670944" y="1595107"/>
                  </a:lnTo>
                  <a:lnTo>
                    <a:pt x="2668958" y="1596265"/>
                  </a:lnTo>
                  <a:close/>
                </a:path>
                <a:path w="4151629" h="1948180">
                  <a:moveTo>
                    <a:pt x="2647683" y="1550526"/>
                  </a:moveTo>
                  <a:lnTo>
                    <a:pt x="2646941" y="1550308"/>
                  </a:lnTo>
                  <a:lnTo>
                    <a:pt x="2645883" y="1549049"/>
                  </a:lnTo>
                  <a:lnTo>
                    <a:pt x="2646306" y="1547438"/>
                  </a:lnTo>
                  <a:lnTo>
                    <a:pt x="2647318" y="1546551"/>
                  </a:lnTo>
                  <a:lnTo>
                    <a:pt x="2648032" y="1545583"/>
                  </a:lnTo>
                  <a:lnTo>
                    <a:pt x="2651502" y="1548644"/>
                  </a:lnTo>
                  <a:lnTo>
                    <a:pt x="2649828" y="1549532"/>
                  </a:lnTo>
                  <a:lnTo>
                    <a:pt x="2648801" y="1550390"/>
                  </a:lnTo>
                  <a:lnTo>
                    <a:pt x="2647683" y="1550526"/>
                  </a:lnTo>
                  <a:close/>
                </a:path>
                <a:path w="4151629" h="1948180">
                  <a:moveTo>
                    <a:pt x="2722686" y="1343270"/>
                  </a:moveTo>
                  <a:lnTo>
                    <a:pt x="2721865" y="1341388"/>
                  </a:lnTo>
                  <a:lnTo>
                    <a:pt x="2720716" y="1340003"/>
                  </a:lnTo>
                  <a:lnTo>
                    <a:pt x="2721355" y="1338155"/>
                  </a:lnTo>
                  <a:lnTo>
                    <a:pt x="2723031" y="1337656"/>
                  </a:lnTo>
                  <a:lnTo>
                    <a:pt x="2724123" y="1336952"/>
                  </a:lnTo>
                  <a:lnTo>
                    <a:pt x="2724818" y="1338042"/>
                  </a:lnTo>
                  <a:lnTo>
                    <a:pt x="2726149" y="1339214"/>
                  </a:lnTo>
                  <a:lnTo>
                    <a:pt x="2725897" y="1341145"/>
                  </a:lnTo>
                  <a:lnTo>
                    <a:pt x="2724268" y="1341898"/>
                  </a:lnTo>
                  <a:lnTo>
                    <a:pt x="2722686" y="1343270"/>
                  </a:lnTo>
                  <a:close/>
                </a:path>
                <a:path w="4151629" h="1948180">
                  <a:moveTo>
                    <a:pt x="2661148" y="1517758"/>
                  </a:moveTo>
                  <a:lnTo>
                    <a:pt x="2660840" y="1515809"/>
                  </a:lnTo>
                  <a:lnTo>
                    <a:pt x="2660376" y="1514638"/>
                  </a:lnTo>
                  <a:lnTo>
                    <a:pt x="2660786" y="1512987"/>
                  </a:lnTo>
                  <a:lnTo>
                    <a:pt x="2662323" y="1512102"/>
                  </a:lnTo>
                  <a:lnTo>
                    <a:pt x="2663611" y="1512934"/>
                  </a:lnTo>
                  <a:lnTo>
                    <a:pt x="2664299" y="1514022"/>
                  </a:lnTo>
                  <a:lnTo>
                    <a:pt x="2665101" y="1514935"/>
                  </a:lnTo>
                  <a:lnTo>
                    <a:pt x="2661148" y="1517758"/>
                  </a:lnTo>
                  <a:close/>
                </a:path>
                <a:path w="4151629" h="1948180">
                  <a:moveTo>
                    <a:pt x="2552480" y="1223476"/>
                  </a:moveTo>
                  <a:lnTo>
                    <a:pt x="2551593" y="1219517"/>
                  </a:lnTo>
                  <a:lnTo>
                    <a:pt x="2552941" y="1219410"/>
                  </a:lnTo>
                  <a:lnTo>
                    <a:pt x="2553865" y="1219067"/>
                  </a:lnTo>
                  <a:lnTo>
                    <a:pt x="2556419" y="1219820"/>
                  </a:lnTo>
                  <a:lnTo>
                    <a:pt x="2556576" y="1221585"/>
                  </a:lnTo>
                  <a:lnTo>
                    <a:pt x="2557043" y="1222777"/>
                  </a:lnTo>
                  <a:lnTo>
                    <a:pt x="2552480" y="1223476"/>
                  </a:lnTo>
                  <a:close/>
                </a:path>
                <a:path w="4151629" h="1948180">
                  <a:moveTo>
                    <a:pt x="2744274" y="708287"/>
                  </a:moveTo>
                  <a:lnTo>
                    <a:pt x="2741734" y="707539"/>
                  </a:lnTo>
                  <a:lnTo>
                    <a:pt x="2740999" y="706314"/>
                  </a:lnTo>
                  <a:lnTo>
                    <a:pt x="2744332" y="705352"/>
                  </a:lnTo>
                  <a:lnTo>
                    <a:pt x="2744457" y="706183"/>
                  </a:lnTo>
                  <a:lnTo>
                    <a:pt x="2744951" y="707251"/>
                  </a:lnTo>
                  <a:lnTo>
                    <a:pt x="2744274" y="708287"/>
                  </a:lnTo>
                  <a:close/>
                </a:path>
                <a:path w="4151629" h="1948180">
                  <a:moveTo>
                    <a:pt x="2742275" y="708442"/>
                  </a:moveTo>
                  <a:lnTo>
                    <a:pt x="2741956" y="707909"/>
                  </a:lnTo>
                  <a:lnTo>
                    <a:pt x="2743090" y="708243"/>
                  </a:lnTo>
                  <a:lnTo>
                    <a:pt x="2742275" y="708442"/>
                  </a:lnTo>
                  <a:close/>
                </a:path>
                <a:path w="4151629" h="1948180">
                  <a:moveTo>
                    <a:pt x="2542169" y="1199662"/>
                  </a:moveTo>
                  <a:lnTo>
                    <a:pt x="2541973" y="1199604"/>
                  </a:lnTo>
                  <a:lnTo>
                    <a:pt x="2541092" y="1198856"/>
                  </a:lnTo>
                  <a:lnTo>
                    <a:pt x="2540402" y="1197820"/>
                  </a:lnTo>
                  <a:lnTo>
                    <a:pt x="2539692" y="1196929"/>
                  </a:lnTo>
                  <a:lnTo>
                    <a:pt x="2540349" y="1196424"/>
                  </a:lnTo>
                  <a:lnTo>
                    <a:pt x="2541106" y="1195555"/>
                  </a:lnTo>
                  <a:lnTo>
                    <a:pt x="2542618" y="1196000"/>
                  </a:lnTo>
                  <a:lnTo>
                    <a:pt x="2543389" y="1196967"/>
                  </a:lnTo>
                  <a:lnTo>
                    <a:pt x="2544338" y="1197818"/>
                  </a:lnTo>
                  <a:lnTo>
                    <a:pt x="2543244" y="1198658"/>
                  </a:lnTo>
                  <a:lnTo>
                    <a:pt x="2542169" y="1199662"/>
                  </a:lnTo>
                  <a:close/>
                </a:path>
                <a:path w="4151629" h="1948180">
                  <a:moveTo>
                    <a:pt x="2632521" y="1215310"/>
                  </a:moveTo>
                  <a:lnTo>
                    <a:pt x="2630080" y="1214591"/>
                  </a:lnTo>
                  <a:lnTo>
                    <a:pt x="2629173" y="1213258"/>
                  </a:lnTo>
                  <a:lnTo>
                    <a:pt x="2628465" y="1212606"/>
                  </a:lnTo>
                  <a:lnTo>
                    <a:pt x="2629690" y="1212008"/>
                  </a:lnTo>
                  <a:lnTo>
                    <a:pt x="2629982" y="1211772"/>
                  </a:lnTo>
                  <a:lnTo>
                    <a:pt x="2630996" y="1211031"/>
                  </a:lnTo>
                  <a:lnTo>
                    <a:pt x="2633076" y="1210869"/>
                  </a:lnTo>
                  <a:lnTo>
                    <a:pt x="2634090" y="1211943"/>
                  </a:lnTo>
                  <a:lnTo>
                    <a:pt x="2637756" y="1214062"/>
                  </a:lnTo>
                  <a:lnTo>
                    <a:pt x="2634004" y="1214681"/>
                  </a:lnTo>
                  <a:lnTo>
                    <a:pt x="2632521" y="1215310"/>
                  </a:lnTo>
                  <a:close/>
                </a:path>
                <a:path w="4151629" h="1948180">
                  <a:moveTo>
                    <a:pt x="2609165" y="1335439"/>
                  </a:moveTo>
                  <a:lnTo>
                    <a:pt x="2607250" y="1334875"/>
                  </a:lnTo>
                  <a:lnTo>
                    <a:pt x="2608505" y="1334629"/>
                  </a:lnTo>
                  <a:lnTo>
                    <a:pt x="2609165" y="1335439"/>
                  </a:lnTo>
                  <a:close/>
                </a:path>
                <a:path w="4151629" h="1948180">
                  <a:moveTo>
                    <a:pt x="2609370" y="1337839"/>
                  </a:moveTo>
                  <a:lnTo>
                    <a:pt x="2606324" y="1336941"/>
                  </a:lnTo>
                  <a:lnTo>
                    <a:pt x="2606451" y="1336082"/>
                  </a:lnTo>
                  <a:lnTo>
                    <a:pt x="2606500" y="1335751"/>
                  </a:lnTo>
                  <a:lnTo>
                    <a:pt x="2606383" y="1334805"/>
                  </a:lnTo>
                  <a:lnTo>
                    <a:pt x="2609404" y="1335695"/>
                  </a:lnTo>
                  <a:lnTo>
                    <a:pt x="2609286" y="1336572"/>
                  </a:lnTo>
                  <a:lnTo>
                    <a:pt x="2609242" y="1336904"/>
                  </a:lnTo>
                  <a:lnTo>
                    <a:pt x="2609370" y="1337839"/>
                  </a:lnTo>
                  <a:close/>
                </a:path>
                <a:path w="4151629" h="1948180">
                  <a:moveTo>
                    <a:pt x="2607234" y="1338027"/>
                  </a:moveTo>
                  <a:lnTo>
                    <a:pt x="2606541" y="1337201"/>
                  </a:lnTo>
                  <a:lnTo>
                    <a:pt x="2608496" y="1337777"/>
                  </a:lnTo>
                  <a:lnTo>
                    <a:pt x="2607234" y="1338027"/>
                  </a:lnTo>
                  <a:close/>
                </a:path>
                <a:path w="4151629" h="1948180">
                  <a:moveTo>
                    <a:pt x="2540690" y="1568077"/>
                  </a:moveTo>
                  <a:lnTo>
                    <a:pt x="2539442" y="1563498"/>
                  </a:lnTo>
                  <a:lnTo>
                    <a:pt x="2540604" y="1563211"/>
                  </a:lnTo>
                  <a:lnTo>
                    <a:pt x="2541769" y="1562729"/>
                  </a:lnTo>
                  <a:lnTo>
                    <a:pt x="2543257" y="1562769"/>
                  </a:lnTo>
                  <a:lnTo>
                    <a:pt x="2544021" y="1564485"/>
                  </a:lnTo>
                  <a:lnTo>
                    <a:pt x="2543282" y="1565979"/>
                  </a:lnTo>
                  <a:lnTo>
                    <a:pt x="2542193" y="1566648"/>
                  </a:lnTo>
                  <a:lnTo>
                    <a:pt x="2540690" y="1568077"/>
                  </a:lnTo>
                  <a:close/>
                </a:path>
                <a:path w="4151629" h="1948180">
                  <a:moveTo>
                    <a:pt x="2585272" y="1292470"/>
                  </a:moveTo>
                  <a:lnTo>
                    <a:pt x="2584552" y="1287553"/>
                  </a:lnTo>
                  <a:lnTo>
                    <a:pt x="2585848" y="1287574"/>
                  </a:lnTo>
                  <a:lnTo>
                    <a:pt x="2587219" y="1287387"/>
                  </a:lnTo>
                  <a:lnTo>
                    <a:pt x="2588771" y="1287844"/>
                  </a:lnTo>
                  <a:lnTo>
                    <a:pt x="2589146" y="1289712"/>
                  </a:lnTo>
                  <a:lnTo>
                    <a:pt x="2588144" y="1291072"/>
                  </a:lnTo>
                  <a:lnTo>
                    <a:pt x="2586915" y="1291475"/>
                  </a:lnTo>
                  <a:lnTo>
                    <a:pt x="2585272" y="1292470"/>
                  </a:lnTo>
                  <a:close/>
                </a:path>
                <a:path w="4151629" h="1948180">
                  <a:moveTo>
                    <a:pt x="2597070" y="1257782"/>
                  </a:moveTo>
                  <a:lnTo>
                    <a:pt x="2596307" y="1256197"/>
                  </a:lnTo>
                  <a:lnTo>
                    <a:pt x="2593378" y="1252929"/>
                  </a:lnTo>
                  <a:lnTo>
                    <a:pt x="2596354" y="1252849"/>
                  </a:lnTo>
                  <a:lnTo>
                    <a:pt x="2597346" y="1252557"/>
                  </a:lnTo>
                  <a:lnTo>
                    <a:pt x="2600051" y="1253354"/>
                  </a:lnTo>
                  <a:lnTo>
                    <a:pt x="2601177" y="1255061"/>
                  </a:lnTo>
                  <a:lnTo>
                    <a:pt x="2600999" y="1255972"/>
                  </a:lnTo>
                  <a:lnTo>
                    <a:pt x="2600830" y="1256836"/>
                  </a:lnTo>
                  <a:lnTo>
                    <a:pt x="2598981" y="1258006"/>
                  </a:lnTo>
                  <a:lnTo>
                    <a:pt x="2597070" y="1257782"/>
                  </a:lnTo>
                  <a:close/>
                </a:path>
                <a:path w="4151629" h="1948180">
                  <a:moveTo>
                    <a:pt x="2042957" y="998238"/>
                  </a:moveTo>
                  <a:lnTo>
                    <a:pt x="2043117" y="997799"/>
                  </a:lnTo>
                  <a:lnTo>
                    <a:pt x="2043688" y="996229"/>
                  </a:lnTo>
                  <a:lnTo>
                    <a:pt x="2044056" y="995221"/>
                  </a:lnTo>
                  <a:lnTo>
                    <a:pt x="2051377" y="997883"/>
                  </a:lnTo>
                  <a:lnTo>
                    <a:pt x="2050769" y="1000053"/>
                  </a:lnTo>
                  <a:lnTo>
                    <a:pt x="2042957" y="998238"/>
                  </a:lnTo>
                  <a:close/>
                </a:path>
                <a:path w="4151629" h="1948180">
                  <a:moveTo>
                    <a:pt x="1936029" y="1166053"/>
                  </a:moveTo>
                  <a:lnTo>
                    <a:pt x="1934166" y="1165504"/>
                  </a:lnTo>
                  <a:lnTo>
                    <a:pt x="1933469" y="1164424"/>
                  </a:lnTo>
                  <a:lnTo>
                    <a:pt x="1932028" y="1162993"/>
                  </a:lnTo>
                  <a:lnTo>
                    <a:pt x="1936759" y="1161561"/>
                  </a:lnTo>
                  <a:lnTo>
                    <a:pt x="1937026" y="1162734"/>
                  </a:lnTo>
                  <a:lnTo>
                    <a:pt x="1937514" y="1163920"/>
                  </a:lnTo>
                  <a:lnTo>
                    <a:pt x="1937415" y="1165445"/>
                  </a:lnTo>
                  <a:lnTo>
                    <a:pt x="1936029" y="1166053"/>
                  </a:lnTo>
                  <a:close/>
                </a:path>
                <a:path w="4151629" h="1948180">
                  <a:moveTo>
                    <a:pt x="2030745" y="993003"/>
                  </a:moveTo>
                  <a:lnTo>
                    <a:pt x="2023282" y="990289"/>
                  </a:lnTo>
                  <a:lnTo>
                    <a:pt x="2023610" y="989463"/>
                  </a:lnTo>
                  <a:lnTo>
                    <a:pt x="2023887" y="988760"/>
                  </a:lnTo>
                  <a:lnTo>
                    <a:pt x="2024191" y="987996"/>
                  </a:lnTo>
                  <a:lnTo>
                    <a:pt x="2031007" y="990857"/>
                  </a:lnTo>
                  <a:lnTo>
                    <a:pt x="2031544" y="991016"/>
                  </a:lnTo>
                  <a:lnTo>
                    <a:pt x="2031262" y="991717"/>
                  </a:lnTo>
                  <a:lnTo>
                    <a:pt x="2030930" y="992542"/>
                  </a:lnTo>
                  <a:lnTo>
                    <a:pt x="2030745" y="993003"/>
                  </a:lnTo>
                  <a:close/>
                </a:path>
                <a:path w="4151629" h="1948180">
                  <a:moveTo>
                    <a:pt x="1804857" y="1144049"/>
                  </a:moveTo>
                  <a:lnTo>
                    <a:pt x="1803251" y="1143576"/>
                  </a:lnTo>
                  <a:lnTo>
                    <a:pt x="1802289" y="1142639"/>
                  </a:lnTo>
                  <a:lnTo>
                    <a:pt x="1801254" y="1141886"/>
                  </a:lnTo>
                  <a:lnTo>
                    <a:pt x="1804627" y="1138449"/>
                  </a:lnTo>
                  <a:lnTo>
                    <a:pt x="1805351" y="1140155"/>
                  </a:lnTo>
                  <a:lnTo>
                    <a:pt x="1806101" y="1141201"/>
                  </a:lnTo>
                  <a:lnTo>
                    <a:pt x="1806144" y="1142876"/>
                  </a:lnTo>
                  <a:lnTo>
                    <a:pt x="1804857" y="1144049"/>
                  </a:lnTo>
                  <a:close/>
                </a:path>
                <a:path w="4151629" h="1948180">
                  <a:moveTo>
                    <a:pt x="1838342" y="1045480"/>
                  </a:moveTo>
                  <a:lnTo>
                    <a:pt x="1837503" y="1045233"/>
                  </a:lnTo>
                  <a:lnTo>
                    <a:pt x="1836414" y="1043970"/>
                  </a:lnTo>
                  <a:lnTo>
                    <a:pt x="1837846" y="1041232"/>
                  </a:lnTo>
                  <a:lnTo>
                    <a:pt x="1837986" y="1040963"/>
                  </a:lnTo>
                  <a:lnTo>
                    <a:pt x="1839862" y="1040610"/>
                  </a:lnTo>
                  <a:lnTo>
                    <a:pt x="1841053" y="1042177"/>
                  </a:lnTo>
                  <a:lnTo>
                    <a:pt x="1844958" y="1045170"/>
                  </a:lnTo>
                  <a:lnTo>
                    <a:pt x="1841246" y="1045393"/>
                  </a:lnTo>
                  <a:lnTo>
                    <a:pt x="1839755" y="1045696"/>
                  </a:lnTo>
                  <a:lnTo>
                    <a:pt x="1838342" y="1045480"/>
                  </a:lnTo>
                  <a:close/>
                </a:path>
                <a:path w="4151629" h="1948180">
                  <a:moveTo>
                    <a:pt x="1868180" y="915239"/>
                  </a:moveTo>
                  <a:lnTo>
                    <a:pt x="1865922" y="914574"/>
                  </a:lnTo>
                  <a:lnTo>
                    <a:pt x="1865245" y="912534"/>
                  </a:lnTo>
                  <a:lnTo>
                    <a:pt x="1868811" y="912223"/>
                  </a:lnTo>
                  <a:lnTo>
                    <a:pt x="1868824" y="913107"/>
                  </a:lnTo>
                  <a:lnTo>
                    <a:pt x="1869191" y="914428"/>
                  </a:lnTo>
                  <a:lnTo>
                    <a:pt x="1868180" y="915239"/>
                  </a:lnTo>
                  <a:close/>
                </a:path>
                <a:path w="4151629" h="1948180">
                  <a:moveTo>
                    <a:pt x="1921874" y="973943"/>
                  </a:moveTo>
                  <a:lnTo>
                    <a:pt x="1921826" y="973071"/>
                  </a:lnTo>
                  <a:lnTo>
                    <a:pt x="1921423" y="971898"/>
                  </a:lnTo>
                  <a:lnTo>
                    <a:pt x="1922310" y="970845"/>
                  </a:lnTo>
                  <a:lnTo>
                    <a:pt x="1924493" y="971488"/>
                  </a:lnTo>
                  <a:lnTo>
                    <a:pt x="1925367" y="973348"/>
                  </a:lnTo>
                  <a:lnTo>
                    <a:pt x="1921874" y="973943"/>
                  </a:lnTo>
                  <a:close/>
                </a:path>
                <a:path w="4151629" h="1948180">
                  <a:moveTo>
                    <a:pt x="1979281" y="779801"/>
                  </a:moveTo>
                  <a:lnTo>
                    <a:pt x="1977395" y="779246"/>
                  </a:lnTo>
                  <a:lnTo>
                    <a:pt x="1976540" y="777990"/>
                  </a:lnTo>
                  <a:lnTo>
                    <a:pt x="1975273" y="776703"/>
                  </a:lnTo>
                  <a:lnTo>
                    <a:pt x="1979972" y="775290"/>
                  </a:lnTo>
                  <a:lnTo>
                    <a:pt x="1980242" y="776469"/>
                  </a:lnTo>
                  <a:lnTo>
                    <a:pt x="1980731" y="777660"/>
                  </a:lnTo>
                  <a:lnTo>
                    <a:pt x="1980690" y="778299"/>
                  </a:lnTo>
                  <a:lnTo>
                    <a:pt x="1980657" y="778816"/>
                  </a:lnTo>
                  <a:lnTo>
                    <a:pt x="1980634" y="779196"/>
                  </a:lnTo>
                  <a:lnTo>
                    <a:pt x="1979281" y="779801"/>
                  </a:lnTo>
                  <a:close/>
                </a:path>
                <a:path w="4151629" h="1948180">
                  <a:moveTo>
                    <a:pt x="1979281" y="779801"/>
                  </a:moveTo>
                  <a:lnTo>
                    <a:pt x="1979053" y="779904"/>
                  </a:lnTo>
                  <a:lnTo>
                    <a:pt x="1980634" y="779196"/>
                  </a:lnTo>
                  <a:lnTo>
                    <a:pt x="1979281" y="779801"/>
                  </a:lnTo>
                  <a:close/>
                </a:path>
                <a:path w="4151629" h="1948180">
                  <a:moveTo>
                    <a:pt x="2183253" y="1166150"/>
                  </a:moveTo>
                  <a:lnTo>
                    <a:pt x="2182964" y="1164128"/>
                  </a:lnTo>
                  <a:lnTo>
                    <a:pt x="2182249" y="1162549"/>
                  </a:lnTo>
                  <a:lnTo>
                    <a:pt x="2183274" y="1160955"/>
                  </a:lnTo>
                  <a:lnTo>
                    <a:pt x="2185002" y="1160932"/>
                  </a:lnTo>
                  <a:lnTo>
                    <a:pt x="2186196" y="1160571"/>
                  </a:lnTo>
                  <a:lnTo>
                    <a:pt x="2186552" y="1161768"/>
                  </a:lnTo>
                  <a:lnTo>
                    <a:pt x="2187430" y="1163131"/>
                  </a:lnTo>
                  <a:lnTo>
                    <a:pt x="2187146" y="1163991"/>
                  </a:lnTo>
                  <a:lnTo>
                    <a:pt x="2186758" y="1164947"/>
                  </a:lnTo>
                  <a:lnTo>
                    <a:pt x="2185063" y="1165252"/>
                  </a:lnTo>
                  <a:lnTo>
                    <a:pt x="2183253" y="1166150"/>
                  </a:lnTo>
                  <a:close/>
                </a:path>
                <a:path w="4151629" h="1948180">
                  <a:moveTo>
                    <a:pt x="2272456" y="980923"/>
                  </a:moveTo>
                  <a:lnTo>
                    <a:pt x="2269263" y="979983"/>
                  </a:lnTo>
                  <a:lnTo>
                    <a:pt x="2269444" y="978910"/>
                  </a:lnTo>
                  <a:lnTo>
                    <a:pt x="2269343" y="977998"/>
                  </a:lnTo>
                  <a:lnTo>
                    <a:pt x="2271965" y="977516"/>
                  </a:lnTo>
                  <a:lnTo>
                    <a:pt x="2272456" y="980923"/>
                  </a:lnTo>
                  <a:close/>
                </a:path>
                <a:path w="4151629" h="1948180">
                  <a:moveTo>
                    <a:pt x="2270294" y="981123"/>
                  </a:moveTo>
                  <a:lnTo>
                    <a:pt x="2269230" y="980178"/>
                  </a:lnTo>
                  <a:lnTo>
                    <a:pt x="2271531" y="980856"/>
                  </a:lnTo>
                  <a:lnTo>
                    <a:pt x="2270294" y="981123"/>
                  </a:lnTo>
                  <a:close/>
                </a:path>
                <a:path w="4151629" h="1948180">
                  <a:moveTo>
                    <a:pt x="2234875" y="973428"/>
                  </a:moveTo>
                  <a:lnTo>
                    <a:pt x="2233342" y="972384"/>
                  </a:lnTo>
                  <a:lnTo>
                    <a:pt x="2232750" y="970362"/>
                  </a:lnTo>
                  <a:lnTo>
                    <a:pt x="2233169" y="969570"/>
                  </a:lnTo>
                  <a:lnTo>
                    <a:pt x="2233309" y="969306"/>
                  </a:lnTo>
                  <a:lnTo>
                    <a:pt x="2233582" y="968790"/>
                  </a:lnTo>
                  <a:lnTo>
                    <a:pt x="2235814" y="968167"/>
                  </a:lnTo>
                  <a:lnTo>
                    <a:pt x="2237848" y="968766"/>
                  </a:lnTo>
                  <a:lnTo>
                    <a:pt x="2238974" y="969932"/>
                  </a:lnTo>
                  <a:lnTo>
                    <a:pt x="2241912" y="971840"/>
                  </a:lnTo>
                  <a:lnTo>
                    <a:pt x="2236458" y="972692"/>
                  </a:lnTo>
                  <a:lnTo>
                    <a:pt x="2234875" y="973428"/>
                  </a:lnTo>
                  <a:close/>
                </a:path>
                <a:path w="4151629" h="1948180">
                  <a:moveTo>
                    <a:pt x="2148374" y="1211322"/>
                  </a:moveTo>
                  <a:lnTo>
                    <a:pt x="2147862" y="1211171"/>
                  </a:lnTo>
                  <a:lnTo>
                    <a:pt x="2147541" y="1209210"/>
                  </a:lnTo>
                  <a:lnTo>
                    <a:pt x="2147133" y="1208069"/>
                  </a:lnTo>
                  <a:lnTo>
                    <a:pt x="2148855" y="1207501"/>
                  </a:lnTo>
                  <a:lnTo>
                    <a:pt x="2150557" y="1206662"/>
                  </a:lnTo>
                  <a:lnTo>
                    <a:pt x="2152845" y="1206487"/>
                  </a:lnTo>
                  <a:lnTo>
                    <a:pt x="2153526" y="1208395"/>
                  </a:lnTo>
                  <a:lnTo>
                    <a:pt x="2154668" y="1210288"/>
                  </a:lnTo>
                  <a:lnTo>
                    <a:pt x="2154900" y="1210357"/>
                  </a:lnTo>
                  <a:lnTo>
                    <a:pt x="2151895" y="1210878"/>
                  </a:lnTo>
                  <a:lnTo>
                    <a:pt x="2150108" y="1211449"/>
                  </a:lnTo>
                  <a:lnTo>
                    <a:pt x="2148374" y="1211322"/>
                  </a:lnTo>
                  <a:close/>
                </a:path>
                <a:path w="4151629" h="1948180">
                  <a:moveTo>
                    <a:pt x="2182261" y="1397019"/>
                  </a:moveTo>
                  <a:lnTo>
                    <a:pt x="2179987" y="1396349"/>
                  </a:lnTo>
                  <a:lnTo>
                    <a:pt x="2179575" y="1394577"/>
                  </a:lnTo>
                  <a:lnTo>
                    <a:pt x="2183196" y="1393925"/>
                  </a:lnTo>
                  <a:lnTo>
                    <a:pt x="2183099" y="1394812"/>
                  </a:lnTo>
                  <a:lnTo>
                    <a:pt x="2183321" y="1396036"/>
                  </a:lnTo>
                  <a:lnTo>
                    <a:pt x="2182261" y="1397019"/>
                  </a:lnTo>
                  <a:close/>
                </a:path>
                <a:path w="4151629" h="1948180">
                  <a:moveTo>
                    <a:pt x="2180139" y="1397002"/>
                  </a:moveTo>
                  <a:lnTo>
                    <a:pt x="2180037" y="1396561"/>
                  </a:lnTo>
                  <a:lnTo>
                    <a:pt x="2181064" y="1396864"/>
                  </a:lnTo>
                  <a:lnTo>
                    <a:pt x="2180139" y="1397002"/>
                  </a:lnTo>
                  <a:close/>
                </a:path>
                <a:path w="4151629" h="1948180">
                  <a:moveTo>
                    <a:pt x="2204071" y="1216023"/>
                  </a:moveTo>
                  <a:lnTo>
                    <a:pt x="2204038" y="1212236"/>
                  </a:lnTo>
                  <a:lnTo>
                    <a:pt x="2203845" y="1211065"/>
                  </a:lnTo>
                  <a:lnTo>
                    <a:pt x="2203813" y="1210870"/>
                  </a:lnTo>
                  <a:lnTo>
                    <a:pt x="2204100" y="1209590"/>
                  </a:lnTo>
                  <a:lnTo>
                    <a:pt x="2204259" y="1208877"/>
                  </a:lnTo>
                  <a:lnTo>
                    <a:pt x="2205627" y="1207684"/>
                  </a:lnTo>
                  <a:lnTo>
                    <a:pt x="2206816" y="1208440"/>
                  </a:lnTo>
                  <a:lnTo>
                    <a:pt x="2208155" y="1209242"/>
                  </a:lnTo>
                  <a:lnTo>
                    <a:pt x="2208639" y="1210928"/>
                  </a:lnTo>
                  <a:lnTo>
                    <a:pt x="2207188" y="1212050"/>
                  </a:lnTo>
                  <a:lnTo>
                    <a:pt x="2204071" y="1216023"/>
                  </a:lnTo>
                  <a:close/>
                </a:path>
                <a:path w="4151629" h="1948180">
                  <a:moveTo>
                    <a:pt x="2257397" y="1073448"/>
                  </a:moveTo>
                  <a:lnTo>
                    <a:pt x="2256505" y="1071773"/>
                  </a:lnTo>
                  <a:lnTo>
                    <a:pt x="2255653" y="1070745"/>
                  </a:lnTo>
                  <a:lnTo>
                    <a:pt x="2255436" y="1069134"/>
                  </a:lnTo>
                  <a:lnTo>
                    <a:pt x="2256985" y="1067832"/>
                  </a:lnTo>
                  <a:lnTo>
                    <a:pt x="2258596" y="1068307"/>
                  </a:lnTo>
                  <a:lnTo>
                    <a:pt x="2259514" y="1069309"/>
                  </a:lnTo>
                  <a:lnTo>
                    <a:pt x="2260514" y="1070038"/>
                  </a:lnTo>
                  <a:lnTo>
                    <a:pt x="2257397" y="1073448"/>
                  </a:lnTo>
                  <a:close/>
                </a:path>
                <a:path w="4151629" h="1948180">
                  <a:moveTo>
                    <a:pt x="2132021" y="991402"/>
                  </a:moveTo>
                  <a:lnTo>
                    <a:pt x="2132255" y="989386"/>
                  </a:lnTo>
                  <a:lnTo>
                    <a:pt x="2131952" y="987478"/>
                  </a:lnTo>
                  <a:lnTo>
                    <a:pt x="2133450" y="986293"/>
                  </a:lnTo>
                  <a:lnTo>
                    <a:pt x="2136781" y="987274"/>
                  </a:lnTo>
                  <a:lnTo>
                    <a:pt x="2136928" y="989389"/>
                  </a:lnTo>
                  <a:lnTo>
                    <a:pt x="2135521" y="990348"/>
                  </a:lnTo>
                  <a:lnTo>
                    <a:pt x="2133994" y="990695"/>
                  </a:lnTo>
                  <a:lnTo>
                    <a:pt x="2132021" y="991402"/>
                  </a:lnTo>
                  <a:close/>
                </a:path>
                <a:path w="4151629" h="1948180">
                  <a:moveTo>
                    <a:pt x="2116867" y="1138010"/>
                  </a:moveTo>
                  <a:lnTo>
                    <a:pt x="2115637" y="1137648"/>
                  </a:lnTo>
                  <a:lnTo>
                    <a:pt x="2116649" y="1137502"/>
                  </a:lnTo>
                  <a:lnTo>
                    <a:pt x="2116867" y="1138010"/>
                  </a:lnTo>
                  <a:close/>
                </a:path>
                <a:path w="4151629" h="1948180">
                  <a:moveTo>
                    <a:pt x="2114081" y="1140585"/>
                  </a:moveTo>
                  <a:lnTo>
                    <a:pt x="2113998" y="1139692"/>
                  </a:lnTo>
                  <a:lnTo>
                    <a:pt x="2113528" y="1138462"/>
                  </a:lnTo>
                  <a:lnTo>
                    <a:pt x="2114392" y="1137479"/>
                  </a:lnTo>
                  <a:lnTo>
                    <a:pt x="2116965" y="1138236"/>
                  </a:lnTo>
                  <a:lnTo>
                    <a:pt x="2117681" y="1139899"/>
                  </a:lnTo>
                  <a:lnTo>
                    <a:pt x="2114081" y="1140585"/>
                  </a:lnTo>
                  <a:close/>
                </a:path>
                <a:path w="4151629" h="1948180">
                  <a:moveTo>
                    <a:pt x="2153465" y="1038793"/>
                  </a:moveTo>
                  <a:lnTo>
                    <a:pt x="2152571" y="1037142"/>
                  </a:lnTo>
                  <a:lnTo>
                    <a:pt x="2151725" y="1036127"/>
                  </a:lnTo>
                  <a:lnTo>
                    <a:pt x="2151485" y="1034538"/>
                  </a:lnTo>
                  <a:lnTo>
                    <a:pt x="2153020" y="1033237"/>
                  </a:lnTo>
                  <a:lnTo>
                    <a:pt x="2154594" y="1033701"/>
                  </a:lnTo>
                  <a:lnTo>
                    <a:pt x="2155524" y="1034711"/>
                  </a:lnTo>
                  <a:lnTo>
                    <a:pt x="2156515" y="1035435"/>
                  </a:lnTo>
                  <a:lnTo>
                    <a:pt x="2153465" y="1038793"/>
                  </a:lnTo>
                  <a:close/>
                </a:path>
                <a:path w="4151629" h="1948180">
                  <a:moveTo>
                    <a:pt x="3406643" y="1827169"/>
                  </a:moveTo>
                  <a:lnTo>
                    <a:pt x="3404696" y="1826595"/>
                  </a:lnTo>
                  <a:lnTo>
                    <a:pt x="3404175" y="1824906"/>
                  </a:lnTo>
                  <a:lnTo>
                    <a:pt x="3403460" y="1823815"/>
                  </a:lnTo>
                  <a:lnTo>
                    <a:pt x="3404563" y="1823122"/>
                  </a:lnTo>
                  <a:lnTo>
                    <a:pt x="3405747" y="1821790"/>
                  </a:lnTo>
                  <a:lnTo>
                    <a:pt x="3407712" y="1822039"/>
                  </a:lnTo>
                  <a:lnTo>
                    <a:pt x="3408488" y="1823663"/>
                  </a:lnTo>
                  <a:lnTo>
                    <a:pt x="3409904" y="1825253"/>
                  </a:lnTo>
                  <a:lnTo>
                    <a:pt x="3408048" y="1826046"/>
                  </a:lnTo>
                  <a:lnTo>
                    <a:pt x="3406643" y="1827169"/>
                  </a:lnTo>
                  <a:close/>
                </a:path>
                <a:path w="4151629" h="1948180">
                  <a:moveTo>
                    <a:pt x="3510976" y="1630975"/>
                  </a:moveTo>
                  <a:lnTo>
                    <a:pt x="3508548" y="1627129"/>
                  </a:lnTo>
                  <a:lnTo>
                    <a:pt x="3509738" y="1626604"/>
                  </a:lnTo>
                  <a:lnTo>
                    <a:pt x="3511124" y="1625437"/>
                  </a:lnTo>
                  <a:lnTo>
                    <a:pt x="3513125" y="1626026"/>
                  </a:lnTo>
                  <a:lnTo>
                    <a:pt x="3513807" y="1627643"/>
                  </a:lnTo>
                  <a:lnTo>
                    <a:pt x="3514652" y="1628686"/>
                  </a:lnTo>
                  <a:lnTo>
                    <a:pt x="3510976" y="1630975"/>
                  </a:lnTo>
                  <a:close/>
                </a:path>
                <a:path w="4151629" h="1948180">
                  <a:moveTo>
                    <a:pt x="3612516" y="1611928"/>
                  </a:moveTo>
                  <a:lnTo>
                    <a:pt x="3612593" y="1607865"/>
                  </a:lnTo>
                  <a:lnTo>
                    <a:pt x="3612234" y="1606319"/>
                  </a:lnTo>
                  <a:lnTo>
                    <a:pt x="3613172" y="1604373"/>
                  </a:lnTo>
                  <a:lnTo>
                    <a:pt x="3614701" y="1603829"/>
                  </a:lnTo>
                  <a:lnTo>
                    <a:pt x="3615789" y="1603708"/>
                  </a:lnTo>
                  <a:lnTo>
                    <a:pt x="3616412" y="1603892"/>
                  </a:lnTo>
                  <a:lnTo>
                    <a:pt x="3617421" y="1605236"/>
                  </a:lnTo>
                  <a:lnTo>
                    <a:pt x="3616932" y="1606814"/>
                  </a:lnTo>
                  <a:lnTo>
                    <a:pt x="3615911" y="1607650"/>
                  </a:lnTo>
                  <a:lnTo>
                    <a:pt x="3612516" y="1611928"/>
                  </a:lnTo>
                  <a:close/>
                </a:path>
                <a:path w="4151629" h="1948180">
                  <a:moveTo>
                    <a:pt x="3578838" y="1770992"/>
                  </a:moveTo>
                  <a:lnTo>
                    <a:pt x="3576276" y="1767419"/>
                  </a:lnTo>
                  <a:lnTo>
                    <a:pt x="3580292" y="1764860"/>
                  </a:lnTo>
                  <a:lnTo>
                    <a:pt x="3580849" y="1765962"/>
                  </a:lnTo>
                  <a:lnTo>
                    <a:pt x="3581991" y="1767178"/>
                  </a:lnTo>
                  <a:lnTo>
                    <a:pt x="3581806" y="1768137"/>
                  </a:lnTo>
                  <a:lnTo>
                    <a:pt x="3581641" y="1768999"/>
                  </a:lnTo>
                  <a:lnTo>
                    <a:pt x="3581773" y="1769038"/>
                  </a:lnTo>
                  <a:lnTo>
                    <a:pt x="3580121" y="1769834"/>
                  </a:lnTo>
                  <a:lnTo>
                    <a:pt x="3578838" y="1770992"/>
                  </a:lnTo>
                  <a:close/>
                </a:path>
                <a:path w="4151629" h="1948180">
                  <a:moveTo>
                    <a:pt x="3799087" y="956797"/>
                  </a:moveTo>
                  <a:lnTo>
                    <a:pt x="3795777" y="955822"/>
                  </a:lnTo>
                  <a:lnTo>
                    <a:pt x="3795429" y="954742"/>
                  </a:lnTo>
                  <a:lnTo>
                    <a:pt x="3794421" y="952776"/>
                  </a:lnTo>
                  <a:lnTo>
                    <a:pt x="3796525" y="952837"/>
                  </a:lnTo>
                  <a:lnTo>
                    <a:pt x="3798350" y="952395"/>
                  </a:lnTo>
                  <a:lnTo>
                    <a:pt x="3799431" y="953694"/>
                  </a:lnTo>
                  <a:lnTo>
                    <a:pt x="3799561" y="953732"/>
                  </a:lnTo>
                  <a:lnTo>
                    <a:pt x="3799259" y="955527"/>
                  </a:lnTo>
                  <a:lnTo>
                    <a:pt x="3799087" y="956797"/>
                  </a:lnTo>
                  <a:close/>
                </a:path>
                <a:path w="4151629" h="1948180">
                  <a:moveTo>
                    <a:pt x="3797062" y="957386"/>
                  </a:moveTo>
                  <a:lnTo>
                    <a:pt x="3795837" y="956050"/>
                  </a:lnTo>
                  <a:lnTo>
                    <a:pt x="3799061" y="956999"/>
                  </a:lnTo>
                  <a:lnTo>
                    <a:pt x="3797062" y="957386"/>
                  </a:lnTo>
                  <a:close/>
                </a:path>
                <a:path w="4151629" h="1948180">
                  <a:moveTo>
                    <a:pt x="3645432" y="1423944"/>
                  </a:moveTo>
                  <a:lnTo>
                    <a:pt x="3644586" y="1423695"/>
                  </a:lnTo>
                  <a:lnTo>
                    <a:pt x="3643399" y="1422356"/>
                  </a:lnTo>
                  <a:lnTo>
                    <a:pt x="3643538" y="1422397"/>
                  </a:lnTo>
                  <a:lnTo>
                    <a:pt x="3644161" y="1421254"/>
                  </a:lnTo>
                  <a:lnTo>
                    <a:pt x="3644931" y="1419771"/>
                  </a:lnTo>
                  <a:lnTo>
                    <a:pt x="3645074" y="1419494"/>
                  </a:lnTo>
                  <a:lnTo>
                    <a:pt x="3646948" y="1419178"/>
                  </a:lnTo>
                  <a:lnTo>
                    <a:pt x="3648114" y="1420709"/>
                  </a:lnTo>
                  <a:lnTo>
                    <a:pt x="3651815" y="1423509"/>
                  </a:lnTo>
                  <a:lnTo>
                    <a:pt x="3648292" y="1423797"/>
                  </a:lnTo>
                  <a:lnTo>
                    <a:pt x="3646827" y="1424131"/>
                  </a:lnTo>
                  <a:lnTo>
                    <a:pt x="3645432" y="1423944"/>
                  </a:lnTo>
                  <a:close/>
                </a:path>
                <a:path w="4151629" h="1948180">
                  <a:moveTo>
                    <a:pt x="3346253" y="1450689"/>
                  </a:moveTo>
                  <a:lnTo>
                    <a:pt x="3343124" y="1449767"/>
                  </a:lnTo>
                  <a:lnTo>
                    <a:pt x="3343303" y="1448566"/>
                  </a:lnTo>
                  <a:lnTo>
                    <a:pt x="3343180" y="1447626"/>
                  </a:lnTo>
                  <a:lnTo>
                    <a:pt x="3345614" y="1446998"/>
                  </a:lnTo>
                  <a:lnTo>
                    <a:pt x="3346253" y="1450689"/>
                  </a:lnTo>
                  <a:close/>
                </a:path>
                <a:path w="4151629" h="1948180">
                  <a:moveTo>
                    <a:pt x="3344098" y="1450846"/>
                  </a:moveTo>
                  <a:lnTo>
                    <a:pt x="3343329" y="1450009"/>
                  </a:lnTo>
                  <a:lnTo>
                    <a:pt x="3345352" y="1450605"/>
                  </a:lnTo>
                  <a:lnTo>
                    <a:pt x="3344098" y="1450846"/>
                  </a:lnTo>
                  <a:close/>
                </a:path>
                <a:path w="4151629" h="1948180">
                  <a:moveTo>
                    <a:pt x="3374040" y="1404005"/>
                  </a:moveTo>
                  <a:lnTo>
                    <a:pt x="3373936" y="1402851"/>
                  </a:lnTo>
                  <a:lnTo>
                    <a:pt x="3373566" y="1401623"/>
                  </a:lnTo>
                  <a:lnTo>
                    <a:pt x="3373978" y="1400142"/>
                  </a:lnTo>
                  <a:lnTo>
                    <a:pt x="3375482" y="1399732"/>
                  </a:lnTo>
                  <a:lnTo>
                    <a:pt x="3376321" y="1399979"/>
                  </a:lnTo>
                  <a:lnTo>
                    <a:pt x="3377154" y="1400582"/>
                  </a:lnTo>
                  <a:lnTo>
                    <a:pt x="3377531" y="1401819"/>
                  </a:lnTo>
                  <a:lnTo>
                    <a:pt x="3378540" y="1403542"/>
                  </a:lnTo>
                  <a:lnTo>
                    <a:pt x="3374040" y="1404005"/>
                  </a:lnTo>
                  <a:close/>
                </a:path>
                <a:path w="4151629" h="1948180">
                  <a:moveTo>
                    <a:pt x="3279153" y="1684801"/>
                  </a:moveTo>
                  <a:lnTo>
                    <a:pt x="3278360" y="1682929"/>
                  </a:lnTo>
                  <a:lnTo>
                    <a:pt x="3277266" y="1681581"/>
                  </a:lnTo>
                  <a:lnTo>
                    <a:pt x="3277869" y="1679751"/>
                  </a:lnTo>
                  <a:lnTo>
                    <a:pt x="3279499" y="1679247"/>
                  </a:lnTo>
                  <a:lnTo>
                    <a:pt x="3280553" y="1678551"/>
                  </a:lnTo>
                  <a:lnTo>
                    <a:pt x="3281221" y="1679618"/>
                  </a:lnTo>
                  <a:lnTo>
                    <a:pt x="3282505" y="1680764"/>
                  </a:lnTo>
                  <a:lnTo>
                    <a:pt x="3282262" y="1682667"/>
                  </a:lnTo>
                  <a:lnTo>
                    <a:pt x="3280698" y="1683420"/>
                  </a:lnTo>
                  <a:lnTo>
                    <a:pt x="3279153" y="1684801"/>
                  </a:lnTo>
                  <a:close/>
                </a:path>
                <a:path w="4151629" h="1948180">
                  <a:moveTo>
                    <a:pt x="3224043" y="1679772"/>
                  </a:moveTo>
                  <a:lnTo>
                    <a:pt x="3222077" y="1679193"/>
                  </a:lnTo>
                  <a:lnTo>
                    <a:pt x="3221191" y="1677890"/>
                  </a:lnTo>
                  <a:lnTo>
                    <a:pt x="3219853" y="1676526"/>
                  </a:lnTo>
                  <a:lnTo>
                    <a:pt x="3224705" y="1675146"/>
                  </a:lnTo>
                  <a:lnTo>
                    <a:pt x="3225001" y="1676358"/>
                  </a:lnTo>
                  <a:lnTo>
                    <a:pt x="3225511" y="1677580"/>
                  </a:lnTo>
                  <a:lnTo>
                    <a:pt x="3225449" y="1679145"/>
                  </a:lnTo>
                  <a:lnTo>
                    <a:pt x="3224043" y="1679772"/>
                  </a:lnTo>
                  <a:close/>
                </a:path>
                <a:path w="4151629" h="1948180">
                  <a:moveTo>
                    <a:pt x="3421808" y="1503740"/>
                  </a:moveTo>
                  <a:lnTo>
                    <a:pt x="3421831" y="1499631"/>
                  </a:lnTo>
                  <a:lnTo>
                    <a:pt x="3421531" y="1498408"/>
                  </a:lnTo>
                  <a:lnTo>
                    <a:pt x="3421801" y="1497347"/>
                  </a:lnTo>
                  <a:lnTo>
                    <a:pt x="3422349" y="1496157"/>
                  </a:lnTo>
                  <a:lnTo>
                    <a:pt x="3423868" y="1495591"/>
                  </a:lnTo>
                  <a:lnTo>
                    <a:pt x="3424937" y="1495483"/>
                  </a:lnTo>
                  <a:lnTo>
                    <a:pt x="3425555" y="1495666"/>
                  </a:lnTo>
                  <a:lnTo>
                    <a:pt x="3426547" y="1497012"/>
                  </a:lnTo>
                  <a:lnTo>
                    <a:pt x="3426119" y="1498619"/>
                  </a:lnTo>
                  <a:lnTo>
                    <a:pt x="3425099" y="1499459"/>
                  </a:lnTo>
                  <a:lnTo>
                    <a:pt x="3421808" y="1503740"/>
                  </a:lnTo>
                  <a:close/>
                </a:path>
                <a:path w="4151629" h="1948180">
                  <a:moveTo>
                    <a:pt x="3983467" y="1841146"/>
                  </a:moveTo>
                  <a:lnTo>
                    <a:pt x="3983361" y="1838902"/>
                  </a:lnTo>
                  <a:lnTo>
                    <a:pt x="3982999" y="1837629"/>
                  </a:lnTo>
                  <a:lnTo>
                    <a:pt x="3983584" y="1836040"/>
                  </a:lnTo>
                  <a:lnTo>
                    <a:pt x="3985430" y="1835360"/>
                  </a:lnTo>
                  <a:lnTo>
                    <a:pt x="3986563" y="1836369"/>
                  </a:lnTo>
                  <a:lnTo>
                    <a:pt x="3987635" y="1837846"/>
                  </a:lnTo>
                  <a:lnTo>
                    <a:pt x="3987241" y="1838879"/>
                  </a:lnTo>
                  <a:lnTo>
                    <a:pt x="3987017" y="1839466"/>
                  </a:lnTo>
                  <a:lnTo>
                    <a:pt x="3985453" y="1839912"/>
                  </a:lnTo>
                  <a:lnTo>
                    <a:pt x="3983467" y="1841146"/>
                  </a:lnTo>
                  <a:close/>
                </a:path>
                <a:path w="4151629" h="1948180">
                  <a:moveTo>
                    <a:pt x="4101013" y="1551708"/>
                  </a:moveTo>
                  <a:lnTo>
                    <a:pt x="4100690" y="1550504"/>
                  </a:lnTo>
                  <a:lnTo>
                    <a:pt x="4099844" y="1549103"/>
                  </a:lnTo>
                  <a:lnTo>
                    <a:pt x="4100198" y="1548151"/>
                  </a:lnTo>
                  <a:lnTo>
                    <a:pt x="4100524" y="1547269"/>
                  </a:lnTo>
                  <a:lnTo>
                    <a:pt x="4102140" y="1546870"/>
                  </a:lnTo>
                  <a:lnTo>
                    <a:pt x="4103692" y="1545963"/>
                  </a:lnTo>
                  <a:lnTo>
                    <a:pt x="4104353" y="1547522"/>
                  </a:lnTo>
                  <a:lnTo>
                    <a:pt x="4105472" y="1549569"/>
                  </a:lnTo>
                  <a:lnTo>
                    <a:pt x="4104013" y="1550637"/>
                  </a:lnTo>
                  <a:lnTo>
                    <a:pt x="4102578" y="1551060"/>
                  </a:lnTo>
                  <a:lnTo>
                    <a:pt x="4101013" y="1551708"/>
                  </a:lnTo>
                  <a:close/>
                </a:path>
                <a:path w="4151629" h="1948180">
                  <a:moveTo>
                    <a:pt x="3912692" y="1815691"/>
                  </a:moveTo>
                  <a:lnTo>
                    <a:pt x="3910767" y="1815124"/>
                  </a:lnTo>
                  <a:lnTo>
                    <a:pt x="3910138" y="1813959"/>
                  </a:lnTo>
                  <a:lnTo>
                    <a:pt x="3908703" y="1812310"/>
                  </a:lnTo>
                  <a:lnTo>
                    <a:pt x="3910962" y="1811838"/>
                  </a:lnTo>
                  <a:lnTo>
                    <a:pt x="3912070" y="1811256"/>
                  </a:lnTo>
                  <a:lnTo>
                    <a:pt x="3913936" y="1811806"/>
                  </a:lnTo>
                  <a:lnTo>
                    <a:pt x="3914166" y="1813614"/>
                  </a:lnTo>
                  <a:lnTo>
                    <a:pt x="3914043" y="1815109"/>
                  </a:lnTo>
                  <a:lnTo>
                    <a:pt x="3912692" y="1815691"/>
                  </a:lnTo>
                  <a:close/>
                </a:path>
                <a:path w="4151629" h="1948180">
                  <a:moveTo>
                    <a:pt x="3912692" y="1815691"/>
                  </a:moveTo>
                  <a:lnTo>
                    <a:pt x="3912419" y="1815809"/>
                  </a:lnTo>
                  <a:lnTo>
                    <a:pt x="3914043" y="1815109"/>
                  </a:lnTo>
                  <a:lnTo>
                    <a:pt x="3912692" y="1815691"/>
                  </a:lnTo>
                  <a:close/>
                </a:path>
                <a:path w="4151629" h="1948180">
                  <a:moveTo>
                    <a:pt x="3950546" y="1711241"/>
                  </a:moveTo>
                  <a:lnTo>
                    <a:pt x="3949245" y="1706694"/>
                  </a:lnTo>
                  <a:lnTo>
                    <a:pt x="3950389" y="1706423"/>
                  </a:lnTo>
                  <a:lnTo>
                    <a:pt x="3951546" y="1705946"/>
                  </a:lnTo>
                  <a:lnTo>
                    <a:pt x="3953028" y="1706022"/>
                  </a:lnTo>
                  <a:lnTo>
                    <a:pt x="3953772" y="1707696"/>
                  </a:lnTo>
                  <a:lnTo>
                    <a:pt x="3953066" y="1709179"/>
                  </a:lnTo>
                  <a:lnTo>
                    <a:pt x="3951998" y="1709842"/>
                  </a:lnTo>
                  <a:lnTo>
                    <a:pt x="3950546" y="1711241"/>
                  </a:lnTo>
                  <a:close/>
                </a:path>
                <a:path w="4151629" h="1948180">
                  <a:moveTo>
                    <a:pt x="4126923" y="1229804"/>
                  </a:moveTo>
                  <a:lnTo>
                    <a:pt x="4123776" y="1228877"/>
                  </a:lnTo>
                  <a:lnTo>
                    <a:pt x="4123651" y="1226947"/>
                  </a:lnTo>
                  <a:lnTo>
                    <a:pt x="4125072" y="1225992"/>
                  </a:lnTo>
                  <a:lnTo>
                    <a:pt x="4126406" y="1225722"/>
                  </a:lnTo>
                  <a:lnTo>
                    <a:pt x="4128244" y="1225059"/>
                  </a:lnTo>
                  <a:lnTo>
                    <a:pt x="4128098" y="1226221"/>
                  </a:lnTo>
                  <a:lnTo>
                    <a:pt x="4128018" y="1226860"/>
                  </a:lnTo>
                  <a:lnTo>
                    <a:pt x="4128281" y="1228705"/>
                  </a:lnTo>
                  <a:lnTo>
                    <a:pt x="4126923" y="1229804"/>
                  </a:lnTo>
                  <a:close/>
                </a:path>
                <a:path w="4151629" h="1948180">
                  <a:moveTo>
                    <a:pt x="3986083" y="1777845"/>
                  </a:moveTo>
                  <a:lnTo>
                    <a:pt x="3982634" y="1776829"/>
                  </a:lnTo>
                  <a:lnTo>
                    <a:pt x="3982357" y="1775664"/>
                  </a:lnTo>
                  <a:lnTo>
                    <a:pt x="3985922" y="1775639"/>
                  </a:lnTo>
                  <a:lnTo>
                    <a:pt x="3985855" y="1776497"/>
                  </a:lnTo>
                  <a:lnTo>
                    <a:pt x="3986083" y="1777845"/>
                  </a:lnTo>
                  <a:close/>
                </a:path>
                <a:path w="4151629" h="1948180">
                  <a:moveTo>
                    <a:pt x="3984985" y="1778494"/>
                  </a:moveTo>
                  <a:lnTo>
                    <a:pt x="3982883" y="1777875"/>
                  </a:lnTo>
                  <a:lnTo>
                    <a:pt x="3982730" y="1777234"/>
                  </a:lnTo>
                  <a:lnTo>
                    <a:pt x="3985658" y="1778096"/>
                  </a:lnTo>
                  <a:lnTo>
                    <a:pt x="3984985" y="1778494"/>
                  </a:lnTo>
                  <a:close/>
                </a:path>
                <a:path w="4151629" h="1948180">
                  <a:moveTo>
                    <a:pt x="3666960" y="1899338"/>
                  </a:moveTo>
                  <a:lnTo>
                    <a:pt x="3666618" y="1898150"/>
                  </a:lnTo>
                  <a:lnTo>
                    <a:pt x="3665786" y="1896825"/>
                  </a:lnTo>
                  <a:lnTo>
                    <a:pt x="3666391" y="1894666"/>
                  </a:lnTo>
                  <a:lnTo>
                    <a:pt x="3667715" y="1893804"/>
                  </a:lnTo>
                  <a:lnTo>
                    <a:pt x="3669617" y="1891696"/>
                  </a:lnTo>
                  <a:lnTo>
                    <a:pt x="3670160" y="1895776"/>
                  </a:lnTo>
                  <a:lnTo>
                    <a:pt x="3670849" y="1897372"/>
                  </a:lnTo>
                  <a:lnTo>
                    <a:pt x="3669820" y="1898940"/>
                  </a:lnTo>
                  <a:lnTo>
                    <a:pt x="3668137" y="1898972"/>
                  </a:lnTo>
                  <a:lnTo>
                    <a:pt x="3666960" y="1899338"/>
                  </a:lnTo>
                  <a:close/>
                </a:path>
                <a:path w="4151629" h="1948180">
                  <a:moveTo>
                    <a:pt x="3718973" y="1759507"/>
                  </a:moveTo>
                  <a:lnTo>
                    <a:pt x="3716589" y="1758805"/>
                  </a:lnTo>
                  <a:lnTo>
                    <a:pt x="3718722" y="1758840"/>
                  </a:lnTo>
                  <a:lnTo>
                    <a:pt x="3718973" y="1759507"/>
                  </a:lnTo>
                  <a:close/>
                </a:path>
                <a:path w="4151629" h="1948180">
                  <a:moveTo>
                    <a:pt x="3715994" y="1762443"/>
                  </a:moveTo>
                  <a:lnTo>
                    <a:pt x="3716079" y="1761581"/>
                  </a:lnTo>
                  <a:lnTo>
                    <a:pt x="3716109" y="1761284"/>
                  </a:lnTo>
                  <a:lnTo>
                    <a:pt x="3716043" y="1760459"/>
                  </a:lnTo>
                  <a:lnTo>
                    <a:pt x="3716444" y="1759127"/>
                  </a:lnTo>
                  <a:lnTo>
                    <a:pt x="3719127" y="1759918"/>
                  </a:lnTo>
                  <a:lnTo>
                    <a:pt x="3719218" y="1760159"/>
                  </a:lnTo>
                  <a:lnTo>
                    <a:pt x="3719146" y="1761010"/>
                  </a:lnTo>
                  <a:lnTo>
                    <a:pt x="3719116" y="1761364"/>
                  </a:lnTo>
                  <a:lnTo>
                    <a:pt x="3719176" y="1762188"/>
                  </a:lnTo>
                  <a:lnTo>
                    <a:pt x="3719199" y="1762500"/>
                  </a:lnTo>
                  <a:lnTo>
                    <a:pt x="3715994" y="1762443"/>
                  </a:lnTo>
                  <a:close/>
                </a:path>
                <a:path w="4151629" h="1948180">
                  <a:moveTo>
                    <a:pt x="3925912" y="1187989"/>
                  </a:moveTo>
                  <a:lnTo>
                    <a:pt x="3923620" y="1187313"/>
                  </a:lnTo>
                  <a:lnTo>
                    <a:pt x="3923754" y="1185977"/>
                  </a:lnTo>
                  <a:lnTo>
                    <a:pt x="3924719" y="1185281"/>
                  </a:lnTo>
                  <a:lnTo>
                    <a:pt x="3925304" y="1184550"/>
                  </a:lnTo>
                  <a:lnTo>
                    <a:pt x="3927190" y="1186522"/>
                  </a:lnTo>
                  <a:lnTo>
                    <a:pt x="3925912" y="1187989"/>
                  </a:lnTo>
                  <a:close/>
                </a:path>
                <a:path w="4151629" h="1948180">
                  <a:moveTo>
                    <a:pt x="3925681" y="1188254"/>
                  </a:moveTo>
                  <a:lnTo>
                    <a:pt x="3925377" y="1188603"/>
                  </a:lnTo>
                  <a:lnTo>
                    <a:pt x="3926307" y="1187535"/>
                  </a:lnTo>
                  <a:lnTo>
                    <a:pt x="3925681" y="1188254"/>
                  </a:lnTo>
                  <a:close/>
                </a:path>
                <a:path w="4151629" h="1948180">
                  <a:moveTo>
                    <a:pt x="3666548" y="1531319"/>
                  </a:moveTo>
                  <a:lnTo>
                    <a:pt x="3664278" y="1530651"/>
                  </a:lnTo>
                  <a:lnTo>
                    <a:pt x="3663779" y="1529209"/>
                  </a:lnTo>
                  <a:lnTo>
                    <a:pt x="3663957" y="1529262"/>
                  </a:lnTo>
                  <a:lnTo>
                    <a:pt x="3667306" y="1528340"/>
                  </a:lnTo>
                  <a:lnTo>
                    <a:pt x="3667247" y="1529181"/>
                  </a:lnTo>
                  <a:lnTo>
                    <a:pt x="3667493" y="1530303"/>
                  </a:lnTo>
                  <a:lnTo>
                    <a:pt x="3666548" y="1531319"/>
                  </a:lnTo>
                  <a:close/>
                </a:path>
                <a:path w="4151629" h="1948180">
                  <a:moveTo>
                    <a:pt x="3664564" y="1531479"/>
                  </a:moveTo>
                  <a:lnTo>
                    <a:pt x="3664388" y="1530969"/>
                  </a:lnTo>
                  <a:lnTo>
                    <a:pt x="3665421" y="1531274"/>
                  </a:lnTo>
                  <a:lnTo>
                    <a:pt x="3664564" y="1531479"/>
                  </a:lnTo>
                  <a:close/>
                </a:path>
                <a:path w="4151629" h="1948180">
                  <a:moveTo>
                    <a:pt x="3800085" y="1266188"/>
                  </a:moveTo>
                  <a:lnTo>
                    <a:pt x="3799606" y="1265151"/>
                  </a:lnTo>
                  <a:lnTo>
                    <a:pt x="3798833" y="1264132"/>
                  </a:lnTo>
                  <a:lnTo>
                    <a:pt x="3798753" y="1262541"/>
                  </a:lnTo>
                  <a:lnTo>
                    <a:pt x="3800272" y="1261343"/>
                  </a:lnTo>
                  <a:lnTo>
                    <a:pt x="3801610" y="1261738"/>
                  </a:lnTo>
                  <a:lnTo>
                    <a:pt x="3802665" y="1262933"/>
                  </a:lnTo>
                  <a:lnTo>
                    <a:pt x="3804179" y="1264140"/>
                  </a:lnTo>
                  <a:lnTo>
                    <a:pt x="3800085" y="1266188"/>
                  </a:lnTo>
                  <a:close/>
                </a:path>
                <a:path w="4151629" h="1948180">
                  <a:moveTo>
                    <a:pt x="3770542" y="1454078"/>
                  </a:moveTo>
                  <a:lnTo>
                    <a:pt x="3770200" y="1452868"/>
                  </a:lnTo>
                  <a:lnTo>
                    <a:pt x="3769301" y="1451428"/>
                  </a:lnTo>
                  <a:lnTo>
                    <a:pt x="3769676" y="1450511"/>
                  </a:lnTo>
                  <a:lnTo>
                    <a:pt x="3770028" y="1449648"/>
                  </a:lnTo>
                  <a:lnTo>
                    <a:pt x="3771728" y="1449341"/>
                  </a:lnTo>
                  <a:lnTo>
                    <a:pt x="3773542" y="1448437"/>
                  </a:lnTo>
                  <a:lnTo>
                    <a:pt x="3773808" y="1450481"/>
                  </a:lnTo>
                  <a:lnTo>
                    <a:pt x="3774433" y="1451912"/>
                  </a:lnTo>
                  <a:lnTo>
                    <a:pt x="3774570" y="1451952"/>
                  </a:lnTo>
                  <a:lnTo>
                    <a:pt x="3773452" y="1453664"/>
                  </a:lnTo>
                  <a:lnTo>
                    <a:pt x="3771738" y="1453701"/>
                  </a:lnTo>
                  <a:lnTo>
                    <a:pt x="3770542" y="1454078"/>
                  </a:lnTo>
                  <a:close/>
                </a:path>
                <a:path w="4151629" h="1948180">
                  <a:moveTo>
                    <a:pt x="3909643" y="1557546"/>
                  </a:moveTo>
                  <a:lnTo>
                    <a:pt x="3908736" y="1555903"/>
                  </a:lnTo>
                  <a:lnTo>
                    <a:pt x="3907885" y="1554892"/>
                  </a:lnTo>
                  <a:lnTo>
                    <a:pt x="3907628" y="1553309"/>
                  </a:lnTo>
                  <a:lnTo>
                    <a:pt x="3909175" y="1552002"/>
                  </a:lnTo>
                  <a:lnTo>
                    <a:pt x="3910773" y="1552473"/>
                  </a:lnTo>
                  <a:lnTo>
                    <a:pt x="3911696" y="1553475"/>
                  </a:lnTo>
                  <a:lnTo>
                    <a:pt x="3912691" y="1554199"/>
                  </a:lnTo>
                  <a:lnTo>
                    <a:pt x="3909643" y="1557546"/>
                  </a:lnTo>
                  <a:close/>
                </a:path>
                <a:path w="4151629" h="1948180">
                  <a:moveTo>
                    <a:pt x="4027990" y="1333926"/>
                  </a:moveTo>
                  <a:lnTo>
                    <a:pt x="4027904" y="1331034"/>
                  </a:lnTo>
                  <a:lnTo>
                    <a:pt x="4027426" y="1329443"/>
                  </a:lnTo>
                  <a:lnTo>
                    <a:pt x="4028425" y="1327339"/>
                  </a:lnTo>
                  <a:lnTo>
                    <a:pt x="4030009" y="1326875"/>
                  </a:lnTo>
                  <a:lnTo>
                    <a:pt x="4031102" y="1326177"/>
                  </a:lnTo>
                  <a:lnTo>
                    <a:pt x="4031790" y="1327266"/>
                  </a:lnTo>
                  <a:lnTo>
                    <a:pt x="4033102" y="1328430"/>
                  </a:lnTo>
                  <a:lnTo>
                    <a:pt x="4032876" y="1330355"/>
                  </a:lnTo>
                  <a:lnTo>
                    <a:pt x="4031251" y="1331104"/>
                  </a:lnTo>
                  <a:lnTo>
                    <a:pt x="4027990" y="1333926"/>
                  </a:lnTo>
                  <a:close/>
                </a:path>
                <a:path w="4151629" h="1948180">
                  <a:moveTo>
                    <a:pt x="3917297" y="1698883"/>
                  </a:moveTo>
                  <a:lnTo>
                    <a:pt x="3914656" y="1698105"/>
                  </a:lnTo>
                  <a:lnTo>
                    <a:pt x="3913899" y="1696842"/>
                  </a:lnTo>
                  <a:lnTo>
                    <a:pt x="3917353" y="1695833"/>
                  </a:lnTo>
                  <a:lnTo>
                    <a:pt x="3917485" y="1696697"/>
                  </a:lnTo>
                  <a:lnTo>
                    <a:pt x="3917994" y="1697803"/>
                  </a:lnTo>
                  <a:lnTo>
                    <a:pt x="3917297" y="1698883"/>
                  </a:lnTo>
                  <a:close/>
                </a:path>
                <a:path w="4151629" h="1948180">
                  <a:moveTo>
                    <a:pt x="3915221" y="1699047"/>
                  </a:moveTo>
                  <a:lnTo>
                    <a:pt x="3914889" y="1698493"/>
                  </a:lnTo>
                  <a:lnTo>
                    <a:pt x="3916065" y="1698840"/>
                  </a:lnTo>
                  <a:lnTo>
                    <a:pt x="3915221" y="1699047"/>
                  </a:lnTo>
                  <a:close/>
                </a:path>
                <a:path w="4151629" h="1948180">
                  <a:moveTo>
                    <a:pt x="3754845" y="1771252"/>
                  </a:moveTo>
                  <a:lnTo>
                    <a:pt x="3753501" y="1770856"/>
                  </a:lnTo>
                  <a:lnTo>
                    <a:pt x="3754771" y="1770639"/>
                  </a:lnTo>
                  <a:lnTo>
                    <a:pt x="3754845" y="1771252"/>
                  </a:lnTo>
                  <a:close/>
                </a:path>
                <a:path w="4151629" h="1948180">
                  <a:moveTo>
                    <a:pt x="3751266" y="1775723"/>
                  </a:moveTo>
                  <a:lnTo>
                    <a:pt x="3751115" y="1773571"/>
                  </a:lnTo>
                  <a:lnTo>
                    <a:pt x="3750560" y="1771814"/>
                  </a:lnTo>
                  <a:lnTo>
                    <a:pt x="3752024" y="1770684"/>
                  </a:lnTo>
                  <a:lnTo>
                    <a:pt x="3754878" y="1771524"/>
                  </a:lnTo>
                  <a:lnTo>
                    <a:pt x="3755390" y="1772715"/>
                  </a:lnTo>
                  <a:lnTo>
                    <a:pt x="3754346" y="1774098"/>
                  </a:lnTo>
                  <a:lnTo>
                    <a:pt x="3753125" y="1774544"/>
                  </a:lnTo>
                  <a:lnTo>
                    <a:pt x="3751266" y="1775723"/>
                  </a:lnTo>
                  <a:close/>
                </a:path>
                <a:path w="4151629" h="1948180">
                  <a:moveTo>
                    <a:pt x="3861100" y="1526085"/>
                  </a:moveTo>
                  <a:lnTo>
                    <a:pt x="3860998" y="1524901"/>
                  </a:lnTo>
                  <a:lnTo>
                    <a:pt x="3860657" y="1523656"/>
                  </a:lnTo>
                  <a:lnTo>
                    <a:pt x="3861021" y="1522153"/>
                  </a:lnTo>
                  <a:lnTo>
                    <a:pt x="3862533" y="1521738"/>
                  </a:lnTo>
                  <a:lnTo>
                    <a:pt x="3863351" y="1521979"/>
                  </a:lnTo>
                  <a:lnTo>
                    <a:pt x="3864180" y="1522614"/>
                  </a:lnTo>
                  <a:lnTo>
                    <a:pt x="3864554" y="1523845"/>
                  </a:lnTo>
                  <a:lnTo>
                    <a:pt x="3865535" y="1525553"/>
                  </a:lnTo>
                  <a:lnTo>
                    <a:pt x="3861100" y="1526085"/>
                  </a:lnTo>
                  <a:close/>
                </a:path>
                <a:path w="4151629" h="1948180">
                  <a:moveTo>
                    <a:pt x="2853841" y="1568214"/>
                  </a:moveTo>
                  <a:lnTo>
                    <a:pt x="2853718" y="1566988"/>
                  </a:lnTo>
                  <a:lnTo>
                    <a:pt x="2853371" y="1565715"/>
                  </a:lnTo>
                  <a:lnTo>
                    <a:pt x="2853559" y="1564785"/>
                  </a:lnTo>
                  <a:lnTo>
                    <a:pt x="2853678" y="1564186"/>
                  </a:lnTo>
                  <a:lnTo>
                    <a:pt x="2855620" y="1563656"/>
                  </a:lnTo>
                  <a:lnTo>
                    <a:pt x="2856990" y="1564658"/>
                  </a:lnTo>
                  <a:lnTo>
                    <a:pt x="2857414" y="1565921"/>
                  </a:lnTo>
                  <a:lnTo>
                    <a:pt x="2858497" y="1567685"/>
                  </a:lnTo>
                  <a:lnTo>
                    <a:pt x="2853841" y="1568214"/>
                  </a:lnTo>
                  <a:close/>
                </a:path>
                <a:path w="4151629" h="1948180">
                  <a:moveTo>
                    <a:pt x="2939663" y="1382261"/>
                  </a:moveTo>
                  <a:lnTo>
                    <a:pt x="2939815" y="1381082"/>
                  </a:lnTo>
                  <a:lnTo>
                    <a:pt x="2939906" y="1380375"/>
                  </a:lnTo>
                  <a:lnTo>
                    <a:pt x="2939641" y="1378594"/>
                  </a:lnTo>
                  <a:lnTo>
                    <a:pt x="2941057" y="1377454"/>
                  </a:lnTo>
                  <a:lnTo>
                    <a:pt x="2944173" y="1378372"/>
                  </a:lnTo>
                  <a:lnTo>
                    <a:pt x="2944301" y="1380332"/>
                  </a:lnTo>
                  <a:lnTo>
                    <a:pt x="2942930" y="1381266"/>
                  </a:lnTo>
                  <a:lnTo>
                    <a:pt x="2941517" y="1381584"/>
                  </a:lnTo>
                  <a:lnTo>
                    <a:pt x="2939663" y="1382261"/>
                  </a:lnTo>
                  <a:close/>
                </a:path>
                <a:path w="4151629" h="1948180">
                  <a:moveTo>
                    <a:pt x="2967451" y="1313564"/>
                  </a:moveTo>
                  <a:lnTo>
                    <a:pt x="2965691" y="1312576"/>
                  </a:lnTo>
                  <a:lnTo>
                    <a:pt x="2964746" y="1311494"/>
                  </a:lnTo>
                  <a:lnTo>
                    <a:pt x="2962042" y="1309136"/>
                  </a:lnTo>
                  <a:lnTo>
                    <a:pt x="2966777" y="1309195"/>
                  </a:lnTo>
                  <a:lnTo>
                    <a:pt x="2968584" y="1308752"/>
                  </a:lnTo>
                  <a:lnTo>
                    <a:pt x="2969519" y="1310003"/>
                  </a:lnTo>
                  <a:lnTo>
                    <a:pt x="2969657" y="1310044"/>
                  </a:lnTo>
                  <a:lnTo>
                    <a:pt x="2969203" y="1312807"/>
                  </a:lnTo>
                  <a:lnTo>
                    <a:pt x="2969137" y="1313214"/>
                  </a:lnTo>
                  <a:lnTo>
                    <a:pt x="2967451" y="1313564"/>
                  </a:lnTo>
                  <a:close/>
                </a:path>
                <a:path w="4151629" h="1948180">
                  <a:moveTo>
                    <a:pt x="2883303" y="1382549"/>
                  </a:moveTo>
                  <a:lnTo>
                    <a:pt x="2880477" y="1381717"/>
                  </a:lnTo>
                  <a:lnTo>
                    <a:pt x="2880713" y="1380835"/>
                  </a:lnTo>
                  <a:lnTo>
                    <a:pt x="2880700" y="1379958"/>
                  </a:lnTo>
                  <a:lnTo>
                    <a:pt x="2882966" y="1379178"/>
                  </a:lnTo>
                  <a:lnTo>
                    <a:pt x="2883303" y="1382549"/>
                  </a:lnTo>
                  <a:close/>
                </a:path>
                <a:path w="4151629" h="1948180">
                  <a:moveTo>
                    <a:pt x="2881733" y="1382762"/>
                  </a:moveTo>
                  <a:lnTo>
                    <a:pt x="2881193" y="1382913"/>
                  </a:lnTo>
                  <a:lnTo>
                    <a:pt x="2882451" y="1382561"/>
                  </a:lnTo>
                  <a:lnTo>
                    <a:pt x="2881733" y="1382762"/>
                  </a:lnTo>
                  <a:close/>
                </a:path>
                <a:path w="4151629" h="1948180">
                  <a:moveTo>
                    <a:pt x="2975669" y="1453422"/>
                  </a:moveTo>
                  <a:lnTo>
                    <a:pt x="2973322" y="1452731"/>
                  </a:lnTo>
                  <a:lnTo>
                    <a:pt x="2972402" y="1450890"/>
                  </a:lnTo>
                  <a:lnTo>
                    <a:pt x="2976071" y="1450278"/>
                  </a:lnTo>
                  <a:lnTo>
                    <a:pt x="2976121" y="1451192"/>
                  </a:lnTo>
                  <a:lnTo>
                    <a:pt x="2976548" y="1452446"/>
                  </a:lnTo>
                  <a:lnTo>
                    <a:pt x="2975669" y="1453422"/>
                  </a:lnTo>
                  <a:close/>
                </a:path>
                <a:path w="4151629" h="1948180">
                  <a:moveTo>
                    <a:pt x="3000063" y="1387424"/>
                  </a:moveTo>
                  <a:lnTo>
                    <a:pt x="2998411" y="1386937"/>
                  </a:lnTo>
                  <a:lnTo>
                    <a:pt x="2997399" y="1385991"/>
                  </a:lnTo>
                  <a:lnTo>
                    <a:pt x="2996316" y="1385247"/>
                  </a:lnTo>
                  <a:lnTo>
                    <a:pt x="3001989" y="1379817"/>
                  </a:lnTo>
                  <a:lnTo>
                    <a:pt x="3001729" y="1382981"/>
                  </a:lnTo>
                  <a:lnTo>
                    <a:pt x="3001825" y="1384371"/>
                  </a:lnTo>
                  <a:lnTo>
                    <a:pt x="3001202" y="1386350"/>
                  </a:lnTo>
                  <a:lnTo>
                    <a:pt x="3000063" y="1387424"/>
                  </a:lnTo>
                  <a:close/>
                </a:path>
                <a:path w="4151629" h="1948180">
                  <a:moveTo>
                    <a:pt x="3036193" y="1345932"/>
                  </a:moveTo>
                  <a:lnTo>
                    <a:pt x="3034643" y="1344865"/>
                  </a:lnTo>
                  <a:lnTo>
                    <a:pt x="3034044" y="1342817"/>
                  </a:lnTo>
                  <a:lnTo>
                    <a:pt x="3034471" y="1342008"/>
                  </a:lnTo>
                  <a:lnTo>
                    <a:pt x="3034624" y="1341717"/>
                  </a:lnTo>
                  <a:lnTo>
                    <a:pt x="3034888" y="1341215"/>
                  </a:lnTo>
                  <a:lnTo>
                    <a:pt x="3037164" y="1340579"/>
                  </a:lnTo>
                  <a:lnTo>
                    <a:pt x="3039229" y="1341187"/>
                  </a:lnTo>
                  <a:lnTo>
                    <a:pt x="3040382" y="1342366"/>
                  </a:lnTo>
                  <a:lnTo>
                    <a:pt x="3043405" y="1344303"/>
                  </a:lnTo>
                  <a:lnTo>
                    <a:pt x="3037804" y="1345183"/>
                  </a:lnTo>
                  <a:lnTo>
                    <a:pt x="3036193" y="1345932"/>
                  </a:lnTo>
                  <a:close/>
                </a:path>
                <a:path w="4151629" h="1948180">
                  <a:moveTo>
                    <a:pt x="3057783" y="1074981"/>
                  </a:moveTo>
                  <a:lnTo>
                    <a:pt x="3055708" y="1074370"/>
                  </a:lnTo>
                  <a:lnTo>
                    <a:pt x="3055196" y="1072199"/>
                  </a:lnTo>
                  <a:lnTo>
                    <a:pt x="3058681" y="1072163"/>
                  </a:lnTo>
                  <a:lnTo>
                    <a:pt x="3058614" y="1073006"/>
                  </a:lnTo>
                  <a:lnTo>
                    <a:pt x="3058842" y="1074313"/>
                  </a:lnTo>
                  <a:lnTo>
                    <a:pt x="3057783" y="1074981"/>
                  </a:lnTo>
                  <a:close/>
                </a:path>
                <a:path w="4151629" h="1948180">
                  <a:moveTo>
                    <a:pt x="2740516" y="1505015"/>
                  </a:moveTo>
                  <a:lnTo>
                    <a:pt x="2740153" y="1503248"/>
                  </a:lnTo>
                  <a:lnTo>
                    <a:pt x="2739436" y="1501225"/>
                  </a:lnTo>
                  <a:lnTo>
                    <a:pt x="2741108" y="1500284"/>
                  </a:lnTo>
                  <a:lnTo>
                    <a:pt x="2742775" y="1500105"/>
                  </a:lnTo>
                  <a:lnTo>
                    <a:pt x="2744324" y="1499712"/>
                  </a:lnTo>
                  <a:lnTo>
                    <a:pt x="2744426" y="1501025"/>
                  </a:lnTo>
                  <a:lnTo>
                    <a:pt x="2745029" y="1502629"/>
                  </a:lnTo>
                  <a:lnTo>
                    <a:pt x="2744009" y="1504384"/>
                  </a:lnTo>
                  <a:lnTo>
                    <a:pt x="2742237" y="1504446"/>
                  </a:lnTo>
                  <a:lnTo>
                    <a:pt x="2740516" y="1505015"/>
                  </a:lnTo>
                  <a:close/>
                </a:path>
                <a:path w="4151629" h="1948180">
                  <a:moveTo>
                    <a:pt x="2803737" y="1332938"/>
                  </a:moveTo>
                  <a:lnTo>
                    <a:pt x="2800856" y="1329440"/>
                  </a:lnTo>
                  <a:lnTo>
                    <a:pt x="2802837" y="1328927"/>
                  </a:lnTo>
                  <a:lnTo>
                    <a:pt x="2803969" y="1328328"/>
                  </a:lnTo>
                  <a:lnTo>
                    <a:pt x="2805701" y="1328838"/>
                  </a:lnTo>
                  <a:lnTo>
                    <a:pt x="2806499" y="1330242"/>
                  </a:lnTo>
                  <a:lnTo>
                    <a:pt x="2805739" y="1331573"/>
                  </a:lnTo>
                  <a:lnTo>
                    <a:pt x="2804620" y="1332190"/>
                  </a:lnTo>
                  <a:lnTo>
                    <a:pt x="2803737" y="1332938"/>
                  </a:lnTo>
                  <a:close/>
                </a:path>
                <a:path w="4151629" h="1948180">
                  <a:moveTo>
                    <a:pt x="2817308" y="1299366"/>
                  </a:moveTo>
                  <a:lnTo>
                    <a:pt x="2815272" y="1298766"/>
                  </a:lnTo>
                  <a:lnTo>
                    <a:pt x="2814750" y="1296424"/>
                  </a:lnTo>
                  <a:lnTo>
                    <a:pt x="2815127" y="1296535"/>
                  </a:lnTo>
                  <a:lnTo>
                    <a:pt x="2818281" y="1296615"/>
                  </a:lnTo>
                  <a:lnTo>
                    <a:pt x="2818193" y="1297438"/>
                  </a:lnTo>
                  <a:lnTo>
                    <a:pt x="2818385" y="1298723"/>
                  </a:lnTo>
                  <a:lnTo>
                    <a:pt x="2817308" y="1299366"/>
                  </a:lnTo>
                  <a:close/>
                </a:path>
                <a:path w="4151629" h="1948180">
                  <a:moveTo>
                    <a:pt x="2719833" y="1512059"/>
                  </a:moveTo>
                  <a:lnTo>
                    <a:pt x="2719279" y="1510904"/>
                  </a:lnTo>
                  <a:lnTo>
                    <a:pt x="2718518" y="1509788"/>
                  </a:lnTo>
                  <a:lnTo>
                    <a:pt x="2718268" y="1508446"/>
                  </a:lnTo>
                  <a:lnTo>
                    <a:pt x="2718220" y="1508186"/>
                  </a:lnTo>
                  <a:lnTo>
                    <a:pt x="2719571" y="1507160"/>
                  </a:lnTo>
                  <a:lnTo>
                    <a:pt x="2721298" y="1507669"/>
                  </a:lnTo>
                  <a:lnTo>
                    <a:pt x="2722156" y="1508699"/>
                  </a:lnTo>
                  <a:lnTo>
                    <a:pt x="2723643" y="1510029"/>
                  </a:lnTo>
                  <a:lnTo>
                    <a:pt x="2719833" y="1512059"/>
                  </a:lnTo>
                  <a:close/>
                </a:path>
                <a:path w="4151629" h="1948180">
                  <a:moveTo>
                    <a:pt x="2716579" y="1573444"/>
                  </a:moveTo>
                  <a:lnTo>
                    <a:pt x="2715618" y="1571768"/>
                  </a:lnTo>
                  <a:lnTo>
                    <a:pt x="2715441" y="1570094"/>
                  </a:lnTo>
                  <a:lnTo>
                    <a:pt x="2715045" y="1568547"/>
                  </a:lnTo>
                  <a:lnTo>
                    <a:pt x="2716361" y="1568450"/>
                  </a:lnTo>
                  <a:lnTo>
                    <a:pt x="2717960" y="1567863"/>
                  </a:lnTo>
                  <a:lnTo>
                    <a:pt x="2719722" y="1568883"/>
                  </a:lnTo>
                  <a:lnTo>
                    <a:pt x="2719801" y="1570639"/>
                  </a:lnTo>
                  <a:lnTo>
                    <a:pt x="2720387" y="1572357"/>
                  </a:lnTo>
                  <a:lnTo>
                    <a:pt x="2718744" y="1572689"/>
                  </a:lnTo>
                  <a:lnTo>
                    <a:pt x="2716579" y="1573444"/>
                  </a:lnTo>
                  <a:close/>
                </a:path>
                <a:path w="4151629" h="1948180">
                  <a:moveTo>
                    <a:pt x="2754982" y="1526364"/>
                  </a:moveTo>
                  <a:lnTo>
                    <a:pt x="2751557" y="1525355"/>
                  </a:lnTo>
                  <a:lnTo>
                    <a:pt x="2751476" y="1524303"/>
                  </a:lnTo>
                  <a:lnTo>
                    <a:pt x="2751452" y="1523996"/>
                  </a:lnTo>
                  <a:lnTo>
                    <a:pt x="2752729" y="1523538"/>
                  </a:lnTo>
                  <a:lnTo>
                    <a:pt x="2753410" y="1523128"/>
                  </a:lnTo>
                  <a:lnTo>
                    <a:pt x="2753968" y="1524196"/>
                  </a:lnTo>
                  <a:lnTo>
                    <a:pt x="2754631" y="1525233"/>
                  </a:lnTo>
                  <a:lnTo>
                    <a:pt x="2754982" y="1526364"/>
                  </a:lnTo>
                  <a:close/>
                </a:path>
                <a:path w="4151629" h="1948180">
                  <a:moveTo>
                    <a:pt x="2752563" y="1527865"/>
                  </a:moveTo>
                  <a:lnTo>
                    <a:pt x="2752138" y="1526614"/>
                  </a:lnTo>
                  <a:lnTo>
                    <a:pt x="2751569" y="1525502"/>
                  </a:lnTo>
                  <a:lnTo>
                    <a:pt x="2755071" y="1526533"/>
                  </a:lnTo>
                  <a:lnTo>
                    <a:pt x="2753828" y="1527112"/>
                  </a:lnTo>
                  <a:lnTo>
                    <a:pt x="2752563" y="1527865"/>
                  </a:lnTo>
                  <a:close/>
                </a:path>
                <a:path w="4151629" h="1948180">
                  <a:moveTo>
                    <a:pt x="2865586" y="1216069"/>
                  </a:moveTo>
                  <a:lnTo>
                    <a:pt x="2865345" y="1215998"/>
                  </a:lnTo>
                  <a:lnTo>
                    <a:pt x="2864950" y="1213273"/>
                  </a:lnTo>
                  <a:lnTo>
                    <a:pt x="2866470" y="1212273"/>
                  </a:lnTo>
                  <a:lnTo>
                    <a:pt x="2868462" y="1211882"/>
                  </a:lnTo>
                  <a:lnTo>
                    <a:pt x="2870071" y="1212356"/>
                  </a:lnTo>
                  <a:lnTo>
                    <a:pt x="2870535" y="1213874"/>
                  </a:lnTo>
                  <a:lnTo>
                    <a:pt x="2871910" y="1215981"/>
                  </a:lnTo>
                  <a:lnTo>
                    <a:pt x="2868879" y="1216095"/>
                  </a:lnTo>
                  <a:lnTo>
                    <a:pt x="2867203" y="1216295"/>
                  </a:lnTo>
                  <a:lnTo>
                    <a:pt x="2865586" y="1216069"/>
                  </a:lnTo>
                  <a:close/>
                </a:path>
                <a:path w="4151629" h="1948180">
                  <a:moveTo>
                    <a:pt x="3157385" y="1480135"/>
                  </a:moveTo>
                  <a:lnTo>
                    <a:pt x="3154264" y="1479216"/>
                  </a:lnTo>
                  <a:lnTo>
                    <a:pt x="3154135" y="1477263"/>
                  </a:lnTo>
                  <a:lnTo>
                    <a:pt x="3155562" y="1476288"/>
                  </a:lnTo>
                  <a:lnTo>
                    <a:pt x="3156905" y="1476021"/>
                  </a:lnTo>
                  <a:lnTo>
                    <a:pt x="3158754" y="1475354"/>
                  </a:lnTo>
                  <a:lnTo>
                    <a:pt x="3158608" y="1476522"/>
                  </a:lnTo>
                  <a:lnTo>
                    <a:pt x="3158528" y="1477162"/>
                  </a:lnTo>
                  <a:lnTo>
                    <a:pt x="3158788" y="1479020"/>
                  </a:lnTo>
                  <a:lnTo>
                    <a:pt x="3157385" y="1480135"/>
                  </a:lnTo>
                  <a:close/>
                </a:path>
                <a:path w="4151629" h="1948180">
                  <a:moveTo>
                    <a:pt x="3298850" y="1363370"/>
                  </a:moveTo>
                  <a:lnTo>
                    <a:pt x="3298296" y="1359235"/>
                  </a:lnTo>
                  <a:lnTo>
                    <a:pt x="3297612" y="1357681"/>
                  </a:lnTo>
                  <a:lnTo>
                    <a:pt x="3298642" y="1356117"/>
                  </a:lnTo>
                  <a:lnTo>
                    <a:pt x="3300323" y="1356088"/>
                  </a:lnTo>
                  <a:lnTo>
                    <a:pt x="3301498" y="1355723"/>
                  </a:lnTo>
                  <a:lnTo>
                    <a:pt x="3301838" y="1356911"/>
                  </a:lnTo>
                  <a:lnTo>
                    <a:pt x="3302669" y="1358234"/>
                  </a:lnTo>
                  <a:lnTo>
                    <a:pt x="3302081" y="1360349"/>
                  </a:lnTo>
                  <a:lnTo>
                    <a:pt x="3300750" y="1361252"/>
                  </a:lnTo>
                  <a:lnTo>
                    <a:pt x="3298850" y="1363370"/>
                  </a:lnTo>
                  <a:close/>
                </a:path>
                <a:path w="4151629" h="1948180">
                  <a:moveTo>
                    <a:pt x="3203125" y="1521406"/>
                  </a:moveTo>
                  <a:lnTo>
                    <a:pt x="3202349" y="1516093"/>
                  </a:lnTo>
                  <a:lnTo>
                    <a:pt x="3202316" y="1515864"/>
                  </a:lnTo>
                  <a:lnTo>
                    <a:pt x="3201579" y="1514235"/>
                  </a:lnTo>
                  <a:lnTo>
                    <a:pt x="3202670" y="1512644"/>
                  </a:lnTo>
                  <a:lnTo>
                    <a:pt x="3204413" y="1512621"/>
                  </a:lnTo>
                  <a:lnTo>
                    <a:pt x="3205644" y="1512247"/>
                  </a:lnTo>
                  <a:lnTo>
                    <a:pt x="3206016" y="1513485"/>
                  </a:lnTo>
                  <a:lnTo>
                    <a:pt x="3206875" y="1514827"/>
                  </a:lnTo>
                  <a:lnTo>
                    <a:pt x="3206635" y="1515932"/>
                  </a:lnTo>
                  <a:lnTo>
                    <a:pt x="3206344" y="1517270"/>
                  </a:lnTo>
                  <a:lnTo>
                    <a:pt x="3205127" y="1518407"/>
                  </a:lnTo>
                  <a:lnTo>
                    <a:pt x="3203125" y="1521406"/>
                  </a:lnTo>
                  <a:close/>
                </a:path>
                <a:path w="4151629" h="1948180">
                  <a:moveTo>
                    <a:pt x="3202820" y="1571142"/>
                  </a:moveTo>
                  <a:lnTo>
                    <a:pt x="3201966" y="1570049"/>
                  </a:lnTo>
                  <a:lnTo>
                    <a:pt x="3202210" y="1568914"/>
                  </a:lnTo>
                  <a:lnTo>
                    <a:pt x="3202151" y="1568015"/>
                  </a:lnTo>
                  <a:lnTo>
                    <a:pt x="3204570" y="1567647"/>
                  </a:lnTo>
                  <a:lnTo>
                    <a:pt x="3204831" y="1570893"/>
                  </a:lnTo>
                  <a:lnTo>
                    <a:pt x="3204855" y="1571189"/>
                  </a:lnTo>
                  <a:lnTo>
                    <a:pt x="3204238" y="1571007"/>
                  </a:lnTo>
                  <a:lnTo>
                    <a:pt x="3202820" y="1571142"/>
                  </a:lnTo>
                  <a:close/>
                </a:path>
                <a:path w="4151629" h="1948180">
                  <a:moveTo>
                    <a:pt x="3102405" y="1316137"/>
                  </a:moveTo>
                  <a:lnTo>
                    <a:pt x="3101823" y="1315200"/>
                  </a:lnTo>
                  <a:lnTo>
                    <a:pt x="3102177" y="1315304"/>
                  </a:lnTo>
                  <a:lnTo>
                    <a:pt x="3102405" y="1316137"/>
                  </a:lnTo>
                  <a:close/>
                </a:path>
                <a:path w="4151629" h="1948180">
                  <a:moveTo>
                    <a:pt x="3103731" y="1320953"/>
                  </a:moveTo>
                  <a:lnTo>
                    <a:pt x="3102405" y="1316137"/>
                  </a:lnTo>
                  <a:lnTo>
                    <a:pt x="3105043" y="1320379"/>
                  </a:lnTo>
                  <a:lnTo>
                    <a:pt x="3103731" y="1320953"/>
                  </a:lnTo>
                  <a:close/>
                </a:path>
                <a:path w="4151629" h="1948180">
                  <a:moveTo>
                    <a:pt x="3044202" y="1422646"/>
                  </a:moveTo>
                  <a:lnTo>
                    <a:pt x="3043070" y="1421368"/>
                  </a:lnTo>
                  <a:lnTo>
                    <a:pt x="3042685" y="1420113"/>
                  </a:lnTo>
                  <a:lnTo>
                    <a:pt x="3041763" y="1418250"/>
                  </a:lnTo>
                  <a:lnTo>
                    <a:pt x="3043767" y="1418263"/>
                  </a:lnTo>
                  <a:lnTo>
                    <a:pt x="3045572" y="1417808"/>
                  </a:lnTo>
                  <a:lnTo>
                    <a:pt x="3046538" y="1419080"/>
                  </a:lnTo>
                  <a:lnTo>
                    <a:pt x="3046561" y="1419664"/>
                  </a:lnTo>
                  <a:lnTo>
                    <a:pt x="3046132" y="1422270"/>
                  </a:lnTo>
                  <a:lnTo>
                    <a:pt x="3044202" y="1422646"/>
                  </a:lnTo>
                  <a:close/>
                </a:path>
                <a:path w="4151629" h="1948180">
                  <a:moveTo>
                    <a:pt x="3101809" y="1314786"/>
                  </a:moveTo>
                  <a:lnTo>
                    <a:pt x="3098346" y="1311565"/>
                  </a:lnTo>
                  <a:lnTo>
                    <a:pt x="3101638" y="1310057"/>
                  </a:lnTo>
                  <a:lnTo>
                    <a:pt x="3101809" y="1314786"/>
                  </a:lnTo>
                  <a:close/>
                </a:path>
                <a:path w="4151629" h="1948180">
                  <a:moveTo>
                    <a:pt x="3236886" y="1161231"/>
                  </a:moveTo>
                  <a:lnTo>
                    <a:pt x="3234814" y="1160621"/>
                  </a:lnTo>
                  <a:lnTo>
                    <a:pt x="3234837" y="1160334"/>
                  </a:lnTo>
                  <a:lnTo>
                    <a:pt x="3234645" y="1159343"/>
                  </a:lnTo>
                  <a:lnTo>
                    <a:pt x="3234595" y="1159085"/>
                  </a:lnTo>
                  <a:lnTo>
                    <a:pt x="3235683" y="1158177"/>
                  </a:lnTo>
                  <a:lnTo>
                    <a:pt x="3237751" y="1158787"/>
                  </a:lnTo>
                  <a:lnTo>
                    <a:pt x="3237726" y="1159077"/>
                  </a:lnTo>
                  <a:lnTo>
                    <a:pt x="3237919" y="1160064"/>
                  </a:lnTo>
                  <a:lnTo>
                    <a:pt x="3237969" y="1160322"/>
                  </a:lnTo>
                  <a:lnTo>
                    <a:pt x="3236886" y="1161231"/>
                  </a:lnTo>
                  <a:close/>
                </a:path>
                <a:path w="4151629" h="1948180">
                  <a:moveTo>
                    <a:pt x="1447133" y="1171781"/>
                  </a:moveTo>
                  <a:lnTo>
                    <a:pt x="1445584" y="1171325"/>
                  </a:lnTo>
                  <a:lnTo>
                    <a:pt x="1444721" y="1170336"/>
                  </a:lnTo>
                  <a:lnTo>
                    <a:pt x="1443776" y="1169617"/>
                  </a:lnTo>
                  <a:lnTo>
                    <a:pt x="1446761" y="1166180"/>
                  </a:lnTo>
                  <a:lnTo>
                    <a:pt x="1447616" y="1167874"/>
                  </a:lnTo>
                  <a:lnTo>
                    <a:pt x="1448442" y="1168902"/>
                  </a:lnTo>
                  <a:lnTo>
                    <a:pt x="1448616" y="1170520"/>
                  </a:lnTo>
                  <a:lnTo>
                    <a:pt x="1447133" y="1171781"/>
                  </a:lnTo>
                  <a:close/>
                </a:path>
                <a:path w="4151629" h="1948180">
                  <a:moveTo>
                    <a:pt x="1737800" y="889176"/>
                  </a:moveTo>
                  <a:lnTo>
                    <a:pt x="1734875" y="885093"/>
                  </a:lnTo>
                  <a:lnTo>
                    <a:pt x="1736900" y="884767"/>
                  </a:lnTo>
                  <a:lnTo>
                    <a:pt x="1738312" y="884205"/>
                  </a:lnTo>
                  <a:lnTo>
                    <a:pt x="1739792" y="884641"/>
                  </a:lnTo>
                  <a:lnTo>
                    <a:pt x="1740737" y="886295"/>
                  </a:lnTo>
                  <a:lnTo>
                    <a:pt x="1739874" y="887634"/>
                  </a:lnTo>
                  <a:lnTo>
                    <a:pt x="1738745" y="888348"/>
                  </a:lnTo>
                  <a:lnTo>
                    <a:pt x="1737800" y="889176"/>
                  </a:lnTo>
                  <a:close/>
                </a:path>
                <a:path w="4151629" h="1948180">
                  <a:moveTo>
                    <a:pt x="1690733" y="1027481"/>
                  </a:moveTo>
                  <a:lnTo>
                    <a:pt x="1689083" y="1026420"/>
                  </a:lnTo>
                  <a:lnTo>
                    <a:pt x="1688251" y="1025262"/>
                  </a:lnTo>
                  <a:lnTo>
                    <a:pt x="1686063" y="1023008"/>
                  </a:lnTo>
                  <a:lnTo>
                    <a:pt x="1690129" y="1023018"/>
                  </a:lnTo>
                  <a:lnTo>
                    <a:pt x="1691995" y="1022551"/>
                  </a:lnTo>
                  <a:lnTo>
                    <a:pt x="1692933" y="1023844"/>
                  </a:lnTo>
                  <a:lnTo>
                    <a:pt x="1692859" y="1025009"/>
                  </a:lnTo>
                  <a:lnTo>
                    <a:pt x="1692755" y="1025613"/>
                  </a:lnTo>
                  <a:lnTo>
                    <a:pt x="1692521" y="1026846"/>
                  </a:lnTo>
                  <a:lnTo>
                    <a:pt x="1692471" y="1027110"/>
                  </a:lnTo>
                  <a:lnTo>
                    <a:pt x="1690733" y="1027481"/>
                  </a:lnTo>
                  <a:close/>
                </a:path>
                <a:path w="4151629" h="1948180">
                  <a:moveTo>
                    <a:pt x="1293070" y="766958"/>
                  </a:moveTo>
                  <a:lnTo>
                    <a:pt x="1284917" y="763993"/>
                  </a:lnTo>
                  <a:lnTo>
                    <a:pt x="1285166" y="763311"/>
                  </a:lnTo>
                  <a:lnTo>
                    <a:pt x="1285665" y="761950"/>
                  </a:lnTo>
                  <a:lnTo>
                    <a:pt x="1293817" y="764915"/>
                  </a:lnTo>
                  <a:lnTo>
                    <a:pt x="1293256" y="766450"/>
                  </a:lnTo>
                  <a:lnTo>
                    <a:pt x="1293070" y="766958"/>
                  </a:lnTo>
                  <a:close/>
                </a:path>
                <a:path w="4151629" h="1948180">
                  <a:moveTo>
                    <a:pt x="1555594" y="1349895"/>
                  </a:moveTo>
                  <a:lnTo>
                    <a:pt x="1555636" y="1345947"/>
                  </a:lnTo>
                  <a:lnTo>
                    <a:pt x="1555469" y="1344745"/>
                  </a:lnTo>
                  <a:lnTo>
                    <a:pt x="1555444" y="1344561"/>
                  </a:lnTo>
                  <a:lnTo>
                    <a:pt x="1555918" y="1342555"/>
                  </a:lnTo>
                  <a:lnTo>
                    <a:pt x="1557271" y="1341370"/>
                  </a:lnTo>
                  <a:lnTo>
                    <a:pt x="1559845" y="1342927"/>
                  </a:lnTo>
                  <a:lnTo>
                    <a:pt x="1560349" y="1344607"/>
                  </a:lnTo>
                  <a:lnTo>
                    <a:pt x="1559041" y="1345621"/>
                  </a:lnTo>
                  <a:lnTo>
                    <a:pt x="1558876" y="1345749"/>
                  </a:lnTo>
                  <a:lnTo>
                    <a:pt x="1555594" y="1349895"/>
                  </a:lnTo>
                  <a:close/>
                </a:path>
                <a:path w="4151629" h="1948180">
                  <a:moveTo>
                    <a:pt x="1554327" y="913008"/>
                  </a:moveTo>
                  <a:lnTo>
                    <a:pt x="1552172" y="912372"/>
                  </a:lnTo>
                  <a:lnTo>
                    <a:pt x="1553153" y="911963"/>
                  </a:lnTo>
                  <a:lnTo>
                    <a:pt x="1554319" y="912306"/>
                  </a:lnTo>
                  <a:lnTo>
                    <a:pt x="1554327" y="913008"/>
                  </a:lnTo>
                  <a:close/>
                </a:path>
                <a:path w="4151629" h="1948180">
                  <a:moveTo>
                    <a:pt x="1552184" y="915586"/>
                  </a:moveTo>
                  <a:lnTo>
                    <a:pt x="1551278" y="912510"/>
                  </a:lnTo>
                  <a:lnTo>
                    <a:pt x="1554332" y="913410"/>
                  </a:lnTo>
                  <a:lnTo>
                    <a:pt x="1554335" y="913642"/>
                  </a:lnTo>
                  <a:lnTo>
                    <a:pt x="1554519" y="914416"/>
                  </a:lnTo>
                  <a:lnTo>
                    <a:pt x="1552184" y="915586"/>
                  </a:lnTo>
                  <a:close/>
                </a:path>
                <a:path w="4151629" h="1948180">
                  <a:moveTo>
                    <a:pt x="1717546" y="1013922"/>
                  </a:moveTo>
                  <a:lnTo>
                    <a:pt x="1715348" y="1013275"/>
                  </a:lnTo>
                  <a:lnTo>
                    <a:pt x="1714947" y="1011831"/>
                  </a:lnTo>
                  <a:lnTo>
                    <a:pt x="1714907" y="1011685"/>
                  </a:lnTo>
                  <a:lnTo>
                    <a:pt x="1718068" y="1010854"/>
                  </a:lnTo>
                  <a:lnTo>
                    <a:pt x="1718048" y="1011731"/>
                  </a:lnTo>
                  <a:lnTo>
                    <a:pt x="1718297" y="1012684"/>
                  </a:lnTo>
                  <a:lnTo>
                    <a:pt x="1718335" y="1012829"/>
                  </a:lnTo>
                  <a:lnTo>
                    <a:pt x="1717546" y="1013922"/>
                  </a:lnTo>
                  <a:close/>
                </a:path>
                <a:path w="4151629" h="1948180">
                  <a:moveTo>
                    <a:pt x="1521531" y="846974"/>
                  </a:moveTo>
                  <a:lnTo>
                    <a:pt x="1521435" y="845804"/>
                  </a:lnTo>
                  <a:lnTo>
                    <a:pt x="1521075" y="844563"/>
                  </a:lnTo>
                  <a:lnTo>
                    <a:pt x="1521483" y="843066"/>
                  </a:lnTo>
                  <a:lnTo>
                    <a:pt x="1522989" y="842654"/>
                  </a:lnTo>
                  <a:lnTo>
                    <a:pt x="1523832" y="842902"/>
                  </a:lnTo>
                  <a:lnTo>
                    <a:pt x="1524667" y="843501"/>
                  </a:lnTo>
                  <a:lnTo>
                    <a:pt x="1525046" y="844741"/>
                  </a:lnTo>
                  <a:lnTo>
                    <a:pt x="1526042" y="846441"/>
                  </a:lnTo>
                  <a:lnTo>
                    <a:pt x="1521531" y="846974"/>
                  </a:lnTo>
                  <a:close/>
                </a:path>
                <a:path w="4151629" h="1948180">
                  <a:moveTo>
                    <a:pt x="1701214" y="367888"/>
                  </a:moveTo>
                  <a:lnTo>
                    <a:pt x="1698569" y="367109"/>
                  </a:lnTo>
                  <a:lnTo>
                    <a:pt x="1697824" y="365836"/>
                  </a:lnTo>
                  <a:lnTo>
                    <a:pt x="1701270" y="364816"/>
                  </a:lnTo>
                  <a:lnTo>
                    <a:pt x="1701402" y="365685"/>
                  </a:lnTo>
                  <a:lnTo>
                    <a:pt x="1701914" y="366797"/>
                  </a:lnTo>
                  <a:lnTo>
                    <a:pt x="1701214" y="367888"/>
                  </a:lnTo>
                  <a:close/>
                </a:path>
                <a:path w="4151629" h="1948180">
                  <a:moveTo>
                    <a:pt x="1699126" y="368062"/>
                  </a:moveTo>
                  <a:lnTo>
                    <a:pt x="1698799" y="367503"/>
                  </a:lnTo>
                  <a:lnTo>
                    <a:pt x="1699975" y="367850"/>
                  </a:lnTo>
                  <a:lnTo>
                    <a:pt x="1699126" y="368062"/>
                  </a:lnTo>
                  <a:close/>
                </a:path>
                <a:path w="4151629" h="1948180">
                  <a:moveTo>
                    <a:pt x="1483242" y="1036418"/>
                  </a:moveTo>
                  <a:lnTo>
                    <a:pt x="1480379" y="1032398"/>
                  </a:lnTo>
                  <a:lnTo>
                    <a:pt x="1482366" y="1032065"/>
                  </a:lnTo>
                  <a:lnTo>
                    <a:pt x="1483767" y="1031498"/>
                  </a:lnTo>
                  <a:lnTo>
                    <a:pt x="1485212" y="1031923"/>
                  </a:lnTo>
                  <a:lnTo>
                    <a:pt x="1486139" y="1033558"/>
                  </a:lnTo>
                  <a:lnTo>
                    <a:pt x="1485287" y="1034888"/>
                  </a:lnTo>
                  <a:lnTo>
                    <a:pt x="1484173" y="1035595"/>
                  </a:lnTo>
                  <a:lnTo>
                    <a:pt x="1483242" y="1036418"/>
                  </a:lnTo>
                  <a:close/>
                </a:path>
                <a:path w="4151629" h="1948180">
                  <a:moveTo>
                    <a:pt x="1422981" y="436694"/>
                  </a:moveTo>
                  <a:lnTo>
                    <a:pt x="1420729" y="436030"/>
                  </a:lnTo>
                  <a:lnTo>
                    <a:pt x="1420220" y="434590"/>
                  </a:lnTo>
                  <a:lnTo>
                    <a:pt x="1420429" y="434652"/>
                  </a:lnTo>
                  <a:lnTo>
                    <a:pt x="1423736" y="433726"/>
                  </a:lnTo>
                  <a:lnTo>
                    <a:pt x="1423673" y="434563"/>
                  </a:lnTo>
                  <a:lnTo>
                    <a:pt x="1423912" y="435678"/>
                  </a:lnTo>
                  <a:lnTo>
                    <a:pt x="1422981" y="436694"/>
                  </a:lnTo>
                  <a:close/>
                </a:path>
                <a:path w="4151629" h="1948180">
                  <a:moveTo>
                    <a:pt x="1421016" y="436842"/>
                  </a:moveTo>
                  <a:lnTo>
                    <a:pt x="1420839" y="436342"/>
                  </a:lnTo>
                  <a:lnTo>
                    <a:pt x="1421861" y="436643"/>
                  </a:lnTo>
                  <a:lnTo>
                    <a:pt x="1421016" y="436842"/>
                  </a:lnTo>
                  <a:close/>
                </a:path>
                <a:path w="4151629" h="1948180">
                  <a:moveTo>
                    <a:pt x="1469789" y="1043465"/>
                  </a:moveTo>
                  <a:lnTo>
                    <a:pt x="1469650" y="1041258"/>
                  </a:lnTo>
                  <a:lnTo>
                    <a:pt x="1469266" y="1039979"/>
                  </a:lnTo>
                  <a:lnTo>
                    <a:pt x="1469822" y="1038383"/>
                  </a:lnTo>
                  <a:lnTo>
                    <a:pt x="1471682" y="1037703"/>
                  </a:lnTo>
                  <a:lnTo>
                    <a:pt x="1472887" y="1038721"/>
                  </a:lnTo>
                  <a:lnTo>
                    <a:pt x="1474023" y="1040246"/>
                  </a:lnTo>
                  <a:lnTo>
                    <a:pt x="1473619" y="1041262"/>
                  </a:lnTo>
                  <a:lnTo>
                    <a:pt x="1473385" y="1041853"/>
                  </a:lnTo>
                  <a:lnTo>
                    <a:pt x="1471786" y="1042279"/>
                  </a:lnTo>
                  <a:lnTo>
                    <a:pt x="1469789" y="1043465"/>
                  </a:lnTo>
                  <a:close/>
                </a:path>
                <a:path w="4151629" h="1948180">
                  <a:moveTo>
                    <a:pt x="1482343" y="1011508"/>
                  </a:moveTo>
                  <a:lnTo>
                    <a:pt x="1481631" y="1006808"/>
                  </a:lnTo>
                  <a:lnTo>
                    <a:pt x="1481608" y="1006658"/>
                  </a:lnTo>
                  <a:lnTo>
                    <a:pt x="1480851" y="1005004"/>
                  </a:lnTo>
                  <a:lnTo>
                    <a:pt x="1481954" y="1003407"/>
                  </a:lnTo>
                  <a:lnTo>
                    <a:pt x="1484064" y="1002777"/>
                  </a:lnTo>
                  <a:lnTo>
                    <a:pt x="1485696" y="1003654"/>
                  </a:lnTo>
                  <a:lnTo>
                    <a:pt x="1486256" y="1005655"/>
                  </a:lnTo>
                  <a:lnTo>
                    <a:pt x="1485673" y="1007999"/>
                  </a:lnTo>
                  <a:lnTo>
                    <a:pt x="1484339" y="1009006"/>
                  </a:lnTo>
                  <a:lnTo>
                    <a:pt x="1482343" y="1011508"/>
                  </a:lnTo>
                  <a:close/>
                </a:path>
                <a:path w="4151629" h="1948180">
                  <a:moveTo>
                    <a:pt x="1186346" y="752033"/>
                  </a:moveTo>
                  <a:lnTo>
                    <a:pt x="1186078" y="749987"/>
                  </a:lnTo>
                  <a:lnTo>
                    <a:pt x="1185449" y="748552"/>
                  </a:lnTo>
                  <a:lnTo>
                    <a:pt x="1185382" y="748399"/>
                  </a:lnTo>
                  <a:lnTo>
                    <a:pt x="1186434" y="746794"/>
                  </a:lnTo>
                  <a:lnTo>
                    <a:pt x="1188153" y="746757"/>
                  </a:lnTo>
                  <a:lnTo>
                    <a:pt x="1189353" y="746381"/>
                  </a:lnTo>
                  <a:lnTo>
                    <a:pt x="1189699" y="747596"/>
                  </a:lnTo>
                  <a:lnTo>
                    <a:pt x="1190565" y="748981"/>
                  </a:lnTo>
                  <a:lnTo>
                    <a:pt x="1190224" y="749959"/>
                  </a:lnTo>
                  <a:lnTo>
                    <a:pt x="1189869" y="750822"/>
                  </a:lnTo>
                  <a:lnTo>
                    <a:pt x="1188162" y="751130"/>
                  </a:lnTo>
                  <a:lnTo>
                    <a:pt x="1186346" y="752033"/>
                  </a:lnTo>
                  <a:close/>
                </a:path>
                <a:path w="4151629" h="1948180">
                  <a:moveTo>
                    <a:pt x="1820482" y="510421"/>
                  </a:moveTo>
                  <a:lnTo>
                    <a:pt x="1818306" y="509780"/>
                  </a:lnTo>
                  <a:lnTo>
                    <a:pt x="1817455" y="508459"/>
                  </a:lnTo>
                  <a:lnTo>
                    <a:pt x="1815270" y="506389"/>
                  </a:lnTo>
                  <a:lnTo>
                    <a:pt x="1819384" y="506077"/>
                  </a:lnTo>
                  <a:lnTo>
                    <a:pt x="1820917" y="505503"/>
                  </a:lnTo>
                  <a:lnTo>
                    <a:pt x="1822378" y="506632"/>
                  </a:lnTo>
                  <a:lnTo>
                    <a:pt x="1822393" y="508218"/>
                  </a:lnTo>
                  <a:lnTo>
                    <a:pt x="1822739" y="509374"/>
                  </a:lnTo>
                  <a:lnTo>
                    <a:pt x="1821630" y="509689"/>
                  </a:lnTo>
                  <a:lnTo>
                    <a:pt x="1820482" y="510421"/>
                  </a:lnTo>
                  <a:close/>
                </a:path>
                <a:path w="4151629" h="1948180">
                  <a:moveTo>
                    <a:pt x="1203229" y="710333"/>
                  </a:moveTo>
                  <a:lnTo>
                    <a:pt x="1201647" y="709867"/>
                  </a:lnTo>
                  <a:lnTo>
                    <a:pt x="1200819" y="708931"/>
                  </a:lnTo>
                  <a:lnTo>
                    <a:pt x="1199878" y="708239"/>
                  </a:lnTo>
                  <a:lnTo>
                    <a:pt x="1202847" y="704893"/>
                  </a:lnTo>
                  <a:lnTo>
                    <a:pt x="1203701" y="706523"/>
                  </a:lnTo>
                  <a:lnTo>
                    <a:pt x="1204523" y="707519"/>
                  </a:lnTo>
                  <a:lnTo>
                    <a:pt x="1204715" y="709087"/>
                  </a:lnTo>
                  <a:lnTo>
                    <a:pt x="1203229" y="710333"/>
                  </a:lnTo>
                  <a:close/>
                </a:path>
                <a:path w="4151629" h="1948180">
                  <a:moveTo>
                    <a:pt x="1172948" y="955617"/>
                  </a:moveTo>
                  <a:lnTo>
                    <a:pt x="1170670" y="954946"/>
                  </a:lnTo>
                  <a:lnTo>
                    <a:pt x="1170401" y="953658"/>
                  </a:lnTo>
                  <a:lnTo>
                    <a:pt x="1170244" y="952460"/>
                  </a:lnTo>
                  <a:lnTo>
                    <a:pt x="1173567" y="952501"/>
                  </a:lnTo>
                  <a:lnTo>
                    <a:pt x="1173528" y="953427"/>
                  </a:lnTo>
                  <a:lnTo>
                    <a:pt x="1173828" y="954667"/>
                  </a:lnTo>
                  <a:lnTo>
                    <a:pt x="1172948" y="955617"/>
                  </a:lnTo>
                  <a:close/>
                </a:path>
                <a:path w="4151629" h="1948180">
                  <a:moveTo>
                    <a:pt x="1161610" y="983794"/>
                  </a:moveTo>
                  <a:lnTo>
                    <a:pt x="1159246" y="983098"/>
                  </a:lnTo>
                  <a:lnTo>
                    <a:pt x="1161384" y="983079"/>
                  </a:lnTo>
                  <a:lnTo>
                    <a:pt x="1161610" y="983794"/>
                  </a:lnTo>
                  <a:close/>
                </a:path>
                <a:path w="4151629" h="1948180">
                  <a:moveTo>
                    <a:pt x="1158916" y="986787"/>
                  </a:moveTo>
                  <a:lnTo>
                    <a:pt x="1158956" y="986007"/>
                  </a:lnTo>
                  <a:lnTo>
                    <a:pt x="1158977" y="985592"/>
                  </a:lnTo>
                  <a:lnTo>
                    <a:pt x="1158937" y="984390"/>
                  </a:lnTo>
                  <a:lnTo>
                    <a:pt x="1159207" y="983263"/>
                  </a:lnTo>
                  <a:lnTo>
                    <a:pt x="1161672" y="983989"/>
                  </a:lnTo>
                  <a:lnTo>
                    <a:pt x="1161815" y="984441"/>
                  </a:lnTo>
                  <a:lnTo>
                    <a:pt x="1161778" y="985227"/>
                  </a:lnTo>
                  <a:lnTo>
                    <a:pt x="1161757" y="985674"/>
                  </a:lnTo>
                  <a:lnTo>
                    <a:pt x="1161849" y="986860"/>
                  </a:lnTo>
                  <a:lnTo>
                    <a:pt x="1158916" y="986787"/>
                  </a:lnTo>
                  <a:close/>
                </a:path>
                <a:path w="4151629" h="1948180">
                  <a:moveTo>
                    <a:pt x="1134523" y="1057202"/>
                  </a:moveTo>
                  <a:lnTo>
                    <a:pt x="1133826" y="1056217"/>
                  </a:lnTo>
                  <a:lnTo>
                    <a:pt x="1133359" y="1055164"/>
                  </a:lnTo>
                  <a:lnTo>
                    <a:pt x="1133454" y="1054405"/>
                  </a:lnTo>
                  <a:lnTo>
                    <a:pt x="1133545" y="1053673"/>
                  </a:lnTo>
                  <a:lnTo>
                    <a:pt x="1134573" y="1053163"/>
                  </a:lnTo>
                  <a:lnTo>
                    <a:pt x="1135513" y="1052288"/>
                  </a:lnTo>
                  <a:lnTo>
                    <a:pt x="1135848" y="1053868"/>
                  </a:lnTo>
                  <a:lnTo>
                    <a:pt x="1136172" y="1055205"/>
                  </a:lnTo>
                  <a:lnTo>
                    <a:pt x="1136337" y="1056637"/>
                  </a:lnTo>
                  <a:lnTo>
                    <a:pt x="1134523" y="1057202"/>
                  </a:lnTo>
                  <a:close/>
                </a:path>
                <a:path w="4151629" h="1948180">
                  <a:moveTo>
                    <a:pt x="1620433" y="947279"/>
                  </a:moveTo>
                  <a:lnTo>
                    <a:pt x="1620582" y="944201"/>
                  </a:lnTo>
                  <a:lnTo>
                    <a:pt x="1620436" y="942859"/>
                  </a:lnTo>
                  <a:lnTo>
                    <a:pt x="1620992" y="940929"/>
                  </a:lnTo>
                  <a:lnTo>
                    <a:pt x="1622198" y="939791"/>
                  </a:lnTo>
                  <a:lnTo>
                    <a:pt x="1623510" y="940178"/>
                  </a:lnTo>
                  <a:lnTo>
                    <a:pt x="1624651" y="941284"/>
                  </a:lnTo>
                  <a:lnTo>
                    <a:pt x="1625680" y="942024"/>
                  </a:lnTo>
                  <a:lnTo>
                    <a:pt x="1620433" y="947279"/>
                  </a:lnTo>
                  <a:close/>
                </a:path>
                <a:path w="4151629" h="1948180">
                  <a:moveTo>
                    <a:pt x="1636815" y="907655"/>
                  </a:moveTo>
                  <a:lnTo>
                    <a:pt x="1635548" y="906314"/>
                  </a:lnTo>
                  <a:lnTo>
                    <a:pt x="1636458" y="907279"/>
                  </a:lnTo>
                  <a:lnTo>
                    <a:pt x="1635603" y="906330"/>
                  </a:lnTo>
                  <a:lnTo>
                    <a:pt x="1635222" y="905097"/>
                  </a:lnTo>
                  <a:lnTo>
                    <a:pt x="1634264" y="903210"/>
                  </a:lnTo>
                  <a:lnTo>
                    <a:pt x="1636325" y="903231"/>
                  </a:lnTo>
                  <a:lnTo>
                    <a:pt x="1638128" y="902770"/>
                  </a:lnTo>
                  <a:lnTo>
                    <a:pt x="1639179" y="904071"/>
                  </a:lnTo>
                  <a:lnTo>
                    <a:pt x="1639186" y="904660"/>
                  </a:lnTo>
                  <a:lnTo>
                    <a:pt x="1638791" y="907269"/>
                  </a:lnTo>
                  <a:lnTo>
                    <a:pt x="1636815" y="907655"/>
                  </a:lnTo>
                  <a:close/>
                </a:path>
                <a:path w="4151629" h="1948180">
                  <a:moveTo>
                    <a:pt x="1759742" y="564909"/>
                  </a:moveTo>
                  <a:lnTo>
                    <a:pt x="1759655" y="563686"/>
                  </a:lnTo>
                  <a:lnTo>
                    <a:pt x="1759445" y="562575"/>
                  </a:lnTo>
                  <a:lnTo>
                    <a:pt x="1759653" y="561415"/>
                  </a:lnTo>
                  <a:lnTo>
                    <a:pt x="1762474" y="562113"/>
                  </a:lnTo>
                  <a:lnTo>
                    <a:pt x="1761989" y="561319"/>
                  </a:lnTo>
                  <a:lnTo>
                    <a:pt x="1759676" y="561289"/>
                  </a:lnTo>
                  <a:lnTo>
                    <a:pt x="1761180" y="561081"/>
                  </a:lnTo>
                  <a:lnTo>
                    <a:pt x="1761989" y="561319"/>
                  </a:lnTo>
                  <a:lnTo>
                    <a:pt x="1762573" y="562276"/>
                  </a:lnTo>
                  <a:lnTo>
                    <a:pt x="1762677" y="563527"/>
                  </a:lnTo>
                  <a:lnTo>
                    <a:pt x="1762967" y="564662"/>
                  </a:lnTo>
                  <a:lnTo>
                    <a:pt x="1759742" y="564909"/>
                  </a:lnTo>
                  <a:close/>
                </a:path>
                <a:path w="4151629" h="1948180">
                  <a:moveTo>
                    <a:pt x="1846888" y="383827"/>
                  </a:moveTo>
                  <a:lnTo>
                    <a:pt x="1845253" y="383345"/>
                  </a:lnTo>
                  <a:lnTo>
                    <a:pt x="1844682" y="381768"/>
                  </a:lnTo>
                  <a:lnTo>
                    <a:pt x="1844613" y="381576"/>
                  </a:lnTo>
                  <a:lnTo>
                    <a:pt x="1845578" y="380427"/>
                  </a:lnTo>
                  <a:lnTo>
                    <a:pt x="1847029" y="379340"/>
                  </a:lnTo>
                  <a:lnTo>
                    <a:pt x="1848506" y="379775"/>
                  </a:lnTo>
                  <a:lnTo>
                    <a:pt x="1848941" y="381418"/>
                  </a:lnTo>
                  <a:lnTo>
                    <a:pt x="1850078" y="383357"/>
                  </a:lnTo>
                  <a:lnTo>
                    <a:pt x="1847986" y="383497"/>
                  </a:lnTo>
                  <a:lnTo>
                    <a:pt x="1846888" y="383827"/>
                  </a:lnTo>
                  <a:close/>
                </a:path>
                <a:path w="4151629" h="1948180">
                  <a:moveTo>
                    <a:pt x="1794343" y="521858"/>
                  </a:moveTo>
                  <a:lnTo>
                    <a:pt x="1794381" y="519849"/>
                  </a:lnTo>
                  <a:lnTo>
                    <a:pt x="1793910" y="517917"/>
                  </a:lnTo>
                  <a:lnTo>
                    <a:pt x="1794058" y="517961"/>
                  </a:lnTo>
                  <a:lnTo>
                    <a:pt x="1795356" y="516946"/>
                  </a:lnTo>
                  <a:lnTo>
                    <a:pt x="1798510" y="517875"/>
                  </a:lnTo>
                  <a:lnTo>
                    <a:pt x="1798797" y="519357"/>
                  </a:lnTo>
                  <a:lnTo>
                    <a:pt x="1797518" y="520509"/>
                  </a:lnTo>
                  <a:lnTo>
                    <a:pt x="1796225" y="520915"/>
                  </a:lnTo>
                  <a:lnTo>
                    <a:pt x="1794343" y="521858"/>
                  </a:lnTo>
                  <a:close/>
                </a:path>
                <a:path w="4151629" h="1948180">
                  <a:moveTo>
                    <a:pt x="1504224" y="1112083"/>
                  </a:moveTo>
                  <a:lnTo>
                    <a:pt x="1502585" y="1111057"/>
                  </a:lnTo>
                  <a:lnTo>
                    <a:pt x="1501767" y="1109924"/>
                  </a:lnTo>
                  <a:lnTo>
                    <a:pt x="1499584" y="1107702"/>
                  </a:lnTo>
                  <a:lnTo>
                    <a:pt x="1503624" y="1107707"/>
                  </a:lnTo>
                  <a:lnTo>
                    <a:pt x="1505453" y="1107254"/>
                  </a:lnTo>
                  <a:lnTo>
                    <a:pt x="1506342" y="1108508"/>
                  </a:lnTo>
                  <a:lnTo>
                    <a:pt x="1506478" y="1108548"/>
                  </a:lnTo>
                  <a:lnTo>
                    <a:pt x="1506038" y="1111182"/>
                  </a:lnTo>
                  <a:lnTo>
                    <a:pt x="1505946" y="1111718"/>
                  </a:lnTo>
                  <a:lnTo>
                    <a:pt x="1504224" y="1112083"/>
                  </a:lnTo>
                  <a:close/>
                </a:path>
                <a:path w="4151629" h="1948180">
                  <a:moveTo>
                    <a:pt x="1575191" y="1271889"/>
                  </a:moveTo>
                  <a:lnTo>
                    <a:pt x="1574257" y="1266954"/>
                  </a:lnTo>
                  <a:lnTo>
                    <a:pt x="1575544" y="1266854"/>
                  </a:lnTo>
                  <a:lnTo>
                    <a:pt x="1576866" y="1266550"/>
                  </a:lnTo>
                  <a:lnTo>
                    <a:pt x="1578488" y="1267027"/>
                  </a:lnTo>
                  <a:lnTo>
                    <a:pt x="1578942" y="1268716"/>
                  </a:lnTo>
                  <a:lnTo>
                    <a:pt x="1578035" y="1270190"/>
                  </a:lnTo>
                  <a:lnTo>
                    <a:pt x="1576829" y="1270700"/>
                  </a:lnTo>
                  <a:lnTo>
                    <a:pt x="1575191" y="1271889"/>
                  </a:lnTo>
                  <a:close/>
                </a:path>
                <a:path w="4151629" h="1948180">
                  <a:moveTo>
                    <a:pt x="1660179" y="1018650"/>
                  </a:moveTo>
                  <a:lnTo>
                    <a:pt x="1659737" y="1016664"/>
                  </a:lnTo>
                  <a:lnTo>
                    <a:pt x="1659692" y="1016465"/>
                  </a:lnTo>
                  <a:lnTo>
                    <a:pt x="1658973" y="1015125"/>
                  </a:lnTo>
                  <a:lnTo>
                    <a:pt x="1659207" y="1014553"/>
                  </a:lnTo>
                  <a:lnTo>
                    <a:pt x="1659587" y="1013616"/>
                  </a:lnTo>
                  <a:lnTo>
                    <a:pt x="1661381" y="1013362"/>
                  </a:lnTo>
                  <a:lnTo>
                    <a:pt x="1662977" y="1013832"/>
                  </a:lnTo>
                  <a:lnTo>
                    <a:pt x="1663582" y="1015224"/>
                  </a:lnTo>
                  <a:lnTo>
                    <a:pt x="1663323" y="1015765"/>
                  </a:lnTo>
                  <a:lnTo>
                    <a:pt x="1663053" y="1016327"/>
                  </a:lnTo>
                  <a:lnTo>
                    <a:pt x="1662885" y="1016676"/>
                  </a:lnTo>
                  <a:lnTo>
                    <a:pt x="1661770" y="1017263"/>
                  </a:lnTo>
                  <a:lnTo>
                    <a:pt x="1660179" y="1018650"/>
                  </a:lnTo>
                  <a:close/>
                </a:path>
                <a:path w="4151629" h="1948180">
                  <a:moveTo>
                    <a:pt x="1217962" y="892547"/>
                  </a:moveTo>
                  <a:lnTo>
                    <a:pt x="1217246" y="887689"/>
                  </a:lnTo>
                  <a:lnTo>
                    <a:pt x="1217218" y="887502"/>
                  </a:lnTo>
                  <a:lnTo>
                    <a:pt x="1216515" y="885962"/>
                  </a:lnTo>
                  <a:lnTo>
                    <a:pt x="1217516" y="884418"/>
                  </a:lnTo>
                  <a:lnTo>
                    <a:pt x="1219198" y="884401"/>
                  </a:lnTo>
                  <a:lnTo>
                    <a:pt x="1220366" y="884046"/>
                  </a:lnTo>
                  <a:lnTo>
                    <a:pt x="1220713" y="885224"/>
                  </a:lnTo>
                  <a:lnTo>
                    <a:pt x="1221524" y="886503"/>
                  </a:lnTo>
                  <a:lnTo>
                    <a:pt x="1221289" y="887549"/>
                  </a:lnTo>
                  <a:lnTo>
                    <a:pt x="1221010" y="888798"/>
                  </a:lnTo>
                  <a:lnTo>
                    <a:pt x="1219835" y="889847"/>
                  </a:lnTo>
                  <a:lnTo>
                    <a:pt x="1217962" y="892547"/>
                  </a:lnTo>
                  <a:close/>
                </a:path>
                <a:path w="4151629" h="1948180">
                  <a:moveTo>
                    <a:pt x="1287380" y="702275"/>
                  </a:moveTo>
                  <a:lnTo>
                    <a:pt x="1285563" y="698666"/>
                  </a:lnTo>
                  <a:lnTo>
                    <a:pt x="1287101" y="698342"/>
                  </a:lnTo>
                  <a:lnTo>
                    <a:pt x="1288680" y="697686"/>
                  </a:lnTo>
                  <a:lnTo>
                    <a:pt x="1290699" y="697931"/>
                  </a:lnTo>
                  <a:lnTo>
                    <a:pt x="1290998" y="699976"/>
                  </a:lnTo>
                  <a:lnTo>
                    <a:pt x="1291406" y="701117"/>
                  </a:lnTo>
                  <a:lnTo>
                    <a:pt x="1287380" y="702275"/>
                  </a:lnTo>
                  <a:close/>
                </a:path>
                <a:path w="4151629" h="1948180">
                  <a:moveTo>
                    <a:pt x="1530975" y="1101616"/>
                  </a:moveTo>
                  <a:lnTo>
                    <a:pt x="1528863" y="1100994"/>
                  </a:lnTo>
                  <a:lnTo>
                    <a:pt x="1528883" y="1100661"/>
                  </a:lnTo>
                  <a:lnTo>
                    <a:pt x="1528611" y="1099382"/>
                  </a:lnTo>
                  <a:lnTo>
                    <a:pt x="1529698" y="1098493"/>
                  </a:lnTo>
                  <a:lnTo>
                    <a:pt x="1531804" y="1099113"/>
                  </a:lnTo>
                  <a:lnTo>
                    <a:pt x="1531784" y="1099444"/>
                  </a:lnTo>
                  <a:lnTo>
                    <a:pt x="1532058" y="1100722"/>
                  </a:lnTo>
                  <a:lnTo>
                    <a:pt x="1530975" y="1101616"/>
                  </a:lnTo>
                  <a:close/>
                </a:path>
                <a:path w="4151629" h="1948180">
                  <a:moveTo>
                    <a:pt x="1803655" y="588139"/>
                  </a:moveTo>
                  <a:lnTo>
                    <a:pt x="1801443" y="587487"/>
                  </a:lnTo>
                  <a:lnTo>
                    <a:pt x="1800935" y="585952"/>
                  </a:lnTo>
                  <a:lnTo>
                    <a:pt x="1804157" y="585044"/>
                  </a:lnTo>
                  <a:lnTo>
                    <a:pt x="1804128" y="585929"/>
                  </a:lnTo>
                  <a:lnTo>
                    <a:pt x="1804381" y="586967"/>
                  </a:lnTo>
                  <a:lnTo>
                    <a:pt x="1803655" y="588139"/>
                  </a:lnTo>
                  <a:close/>
                </a:path>
                <a:path w="4151629" h="1948180">
                  <a:moveTo>
                    <a:pt x="1559083" y="1233056"/>
                  </a:moveTo>
                  <a:lnTo>
                    <a:pt x="1558997" y="1230165"/>
                  </a:lnTo>
                  <a:lnTo>
                    <a:pt x="1558523" y="1228570"/>
                  </a:lnTo>
                  <a:lnTo>
                    <a:pt x="1559498" y="1226459"/>
                  </a:lnTo>
                  <a:lnTo>
                    <a:pt x="1561362" y="1225231"/>
                  </a:lnTo>
                  <a:lnTo>
                    <a:pt x="1563040" y="1225725"/>
                  </a:lnTo>
                  <a:lnTo>
                    <a:pt x="1564239" y="1227550"/>
                  </a:lnTo>
                  <a:lnTo>
                    <a:pt x="1564005" y="1229467"/>
                  </a:lnTo>
                  <a:lnTo>
                    <a:pt x="1562366" y="1230222"/>
                  </a:lnTo>
                  <a:lnTo>
                    <a:pt x="1559083" y="1233056"/>
                  </a:lnTo>
                  <a:close/>
                </a:path>
                <a:path w="4151629" h="1948180">
                  <a:moveTo>
                    <a:pt x="1089263" y="1022256"/>
                  </a:moveTo>
                  <a:lnTo>
                    <a:pt x="1087419" y="1021713"/>
                  </a:lnTo>
                  <a:lnTo>
                    <a:pt x="1086828" y="1020566"/>
                  </a:lnTo>
                  <a:lnTo>
                    <a:pt x="1085460" y="1018968"/>
                  </a:lnTo>
                  <a:lnTo>
                    <a:pt x="1087672" y="1018484"/>
                  </a:lnTo>
                  <a:lnTo>
                    <a:pt x="1089010" y="1017779"/>
                  </a:lnTo>
                  <a:lnTo>
                    <a:pt x="1090509" y="1018221"/>
                  </a:lnTo>
                  <a:lnTo>
                    <a:pt x="1090806" y="1020197"/>
                  </a:lnTo>
                  <a:lnTo>
                    <a:pt x="1090761" y="1020529"/>
                  </a:lnTo>
                  <a:lnTo>
                    <a:pt x="1090664" y="1021230"/>
                  </a:lnTo>
                  <a:lnTo>
                    <a:pt x="1090602" y="1021677"/>
                  </a:lnTo>
                  <a:lnTo>
                    <a:pt x="1089263" y="1022256"/>
                  </a:lnTo>
                  <a:close/>
                </a:path>
                <a:path w="4151629" h="1948180">
                  <a:moveTo>
                    <a:pt x="1089263" y="1022256"/>
                  </a:moveTo>
                  <a:lnTo>
                    <a:pt x="1089024" y="1022359"/>
                  </a:lnTo>
                  <a:lnTo>
                    <a:pt x="1090602" y="1021677"/>
                  </a:lnTo>
                  <a:lnTo>
                    <a:pt x="1089263" y="1022256"/>
                  </a:lnTo>
                  <a:close/>
                </a:path>
                <a:path w="4151629" h="1948180">
                  <a:moveTo>
                    <a:pt x="1780253" y="669619"/>
                  </a:moveTo>
                  <a:lnTo>
                    <a:pt x="1779867" y="667819"/>
                  </a:lnTo>
                  <a:lnTo>
                    <a:pt x="1779147" y="665785"/>
                  </a:lnTo>
                  <a:lnTo>
                    <a:pt x="1780833" y="664856"/>
                  </a:lnTo>
                  <a:lnTo>
                    <a:pt x="1782511" y="664663"/>
                  </a:lnTo>
                  <a:lnTo>
                    <a:pt x="1784075" y="664268"/>
                  </a:lnTo>
                  <a:lnTo>
                    <a:pt x="1784174" y="665592"/>
                  </a:lnTo>
                  <a:lnTo>
                    <a:pt x="1784761" y="667193"/>
                  </a:lnTo>
                  <a:lnTo>
                    <a:pt x="1783766" y="668968"/>
                  </a:lnTo>
                  <a:lnTo>
                    <a:pt x="1781992" y="669039"/>
                  </a:lnTo>
                  <a:lnTo>
                    <a:pt x="1780253" y="669619"/>
                  </a:lnTo>
                  <a:close/>
                </a:path>
                <a:path w="4151629" h="1948180">
                  <a:moveTo>
                    <a:pt x="1306355" y="1220226"/>
                  </a:moveTo>
                  <a:lnTo>
                    <a:pt x="1305453" y="1218623"/>
                  </a:lnTo>
                  <a:lnTo>
                    <a:pt x="1304609" y="1217637"/>
                  </a:lnTo>
                  <a:lnTo>
                    <a:pt x="1304357" y="1216102"/>
                  </a:lnTo>
                  <a:lnTo>
                    <a:pt x="1305946" y="1214788"/>
                  </a:lnTo>
                  <a:lnTo>
                    <a:pt x="1307493" y="1215244"/>
                  </a:lnTo>
                  <a:lnTo>
                    <a:pt x="1308376" y="1216229"/>
                  </a:lnTo>
                  <a:lnTo>
                    <a:pt x="1309336" y="1216920"/>
                  </a:lnTo>
                  <a:lnTo>
                    <a:pt x="1306355" y="1220226"/>
                  </a:lnTo>
                  <a:close/>
                </a:path>
                <a:path w="4151629" h="1948180">
                  <a:moveTo>
                    <a:pt x="1498375" y="431386"/>
                  </a:moveTo>
                  <a:lnTo>
                    <a:pt x="1497913" y="429343"/>
                  </a:lnTo>
                  <a:lnTo>
                    <a:pt x="1497378" y="428098"/>
                  </a:lnTo>
                  <a:lnTo>
                    <a:pt x="1497541" y="427180"/>
                  </a:lnTo>
                  <a:lnTo>
                    <a:pt x="1497645" y="426593"/>
                  </a:lnTo>
                  <a:lnTo>
                    <a:pt x="1498804" y="425933"/>
                  </a:lnTo>
                  <a:lnTo>
                    <a:pt x="1500545" y="426446"/>
                  </a:lnTo>
                  <a:lnTo>
                    <a:pt x="1501830" y="427678"/>
                  </a:lnTo>
                  <a:lnTo>
                    <a:pt x="1501690" y="428402"/>
                  </a:lnTo>
                  <a:lnTo>
                    <a:pt x="1501512" y="429316"/>
                  </a:lnTo>
                  <a:lnTo>
                    <a:pt x="1500050" y="429972"/>
                  </a:lnTo>
                  <a:lnTo>
                    <a:pt x="1498375" y="431386"/>
                  </a:lnTo>
                  <a:close/>
                </a:path>
                <a:path w="4151629" h="1948180">
                  <a:moveTo>
                    <a:pt x="1059780" y="835381"/>
                  </a:moveTo>
                  <a:lnTo>
                    <a:pt x="1059008" y="833551"/>
                  </a:lnTo>
                  <a:lnTo>
                    <a:pt x="1057937" y="832232"/>
                  </a:lnTo>
                  <a:lnTo>
                    <a:pt x="1058517" y="830440"/>
                  </a:lnTo>
                  <a:lnTo>
                    <a:pt x="1059084" y="830268"/>
                  </a:lnTo>
                  <a:lnTo>
                    <a:pt x="1060264" y="829863"/>
                  </a:lnTo>
                  <a:lnTo>
                    <a:pt x="1061160" y="829280"/>
                  </a:lnTo>
                  <a:lnTo>
                    <a:pt x="1061820" y="830321"/>
                  </a:lnTo>
                  <a:lnTo>
                    <a:pt x="1063096" y="831451"/>
                  </a:lnTo>
                  <a:lnTo>
                    <a:pt x="1062919" y="832734"/>
                  </a:lnTo>
                  <a:lnTo>
                    <a:pt x="1062840" y="833309"/>
                  </a:lnTo>
                  <a:lnTo>
                    <a:pt x="1061296" y="834039"/>
                  </a:lnTo>
                  <a:lnTo>
                    <a:pt x="1059780" y="835381"/>
                  </a:lnTo>
                  <a:close/>
                </a:path>
                <a:path w="4151629" h="1948180">
                  <a:moveTo>
                    <a:pt x="1753732" y="1112173"/>
                  </a:moveTo>
                  <a:lnTo>
                    <a:pt x="1750811" y="1108200"/>
                  </a:lnTo>
                  <a:lnTo>
                    <a:pt x="1752825" y="1107888"/>
                  </a:lnTo>
                  <a:lnTo>
                    <a:pt x="1754174" y="1107350"/>
                  </a:lnTo>
                  <a:lnTo>
                    <a:pt x="1755672" y="1107791"/>
                  </a:lnTo>
                  <a:lnTo>
                    <a:pt x="1756619" y="1109416"/>
                  </a:lnTo>
                  <a:lnTo>
                    <a:pt x="1755767" y="1110691"/>
                  </a:lnTo>
                  <a:lnTo>
                    <a:pt x="1754664" y="1111374"/>
                  </a:lnTo>
                  <a:lnTo>
                    <a:pt x="1753732" y="1112173"/>
                  </a:lnTo>
                  <a:close/>
                </a:path>
                <a:path w="4151629" h="1948180">
                  <a:moveTo>
                    <a:pt x="1741569" y="1128893"/>
                  </a:moveTo>
                  <a:lnTo>
                    <a:pt x="1738608" y="1128020"/>
                  </a:lnTo>
                  <a:lnTo>
                    <a:pt x="1739304" y="1127429"/>
                  </a:lnTo>
                  <a:lnTo>
                    <a:pt x="1739691" y="1126863"/>
                  </a:lnTo>
                  <a:lnTo>
                    <a:pt x="1742650" y="1127735"/>
                  </a:lnTo>
                  <a:lnTo>
                    <a:pt x="1742058" y="1128240"/>
                  </a:lnTo>
                  <a:lnTo>
                    <a:pt x="1741569" y="1128893"/>
                  </a:lnTo>
                  <a:close/>
                </a:path>
                <a:path w="4151629" h="1948180">
                  <a:moveTo>
                    <a:pt x="1741569" y="1128893"/>
                  </a:moveTo>
                  <a:lnTo>
                    <a:pt x="1741395" y="1129147"/>
                  </a:lnTo>
                  <a:lnTo>
                    <a:pt x="1742022" y="1128230"/>
                  </a:lnTo>
                  <a:lnTo>
                    <a:pt x="1741569" y="1128893"/>
                  </a:lnTo>
                  <a:close/>
                </a:path>
                <a:path w="4151629" h="1948180">
                  <a:moveTo>
                    <a:pt x="1739997" y="1129496"/>
                  </a:moveTo>
                  <a:lnTo>
                    <a:pt x="1739260" y="1128518"/>
                  </a:lnTo>
                  <a:lnTo>
                    <a:pt x="1741395" y="1129147"/>
                  </a:lnTo>
                  <a:lnTo>
                    <a:pt x="1739997" y="1129496"/>
                  </a:lnTo>
                  <a:close/>
                </a:path>
                <a:path w="4151629" h="1948180">
                  <a:moveTo>
                    <a:pt x="1406687" y="698302"/>
                  </a:moveTo>
                  <a:lnTo>
                    <a:pt x="1406363" y="697101"/>
                  </a:lnTo>
                  <a:lnTo>
                    <a:pt x="1405515" y="695699"/>
                  </a:lnTo>
                  <a:lnTo>
                    <a:pt x="1405872" y="694755"/>
                  </a:lnTo>
                  <a:lnTo>
                    <a:pt x="1406206" y="693871"/>
                  </a:lnTo>
                  <a:lnTo>
                    <a:pt x="1407821" y="693471"/>
                  </a:lnTo>
                  <a:lnTo>
                    <a:pt x="1409376" y="692563"/>
                  </a:lnTo>
                  <a:lnTo>
                    <a:pt x="1410017" y="694118"/>
                  </a:lnTo>
                  <a:lnTo>
                    <a:pt x="1411128" y="696136"/>
                  </a:lnTo>
                  <a:lnTo>
                    <a:pt x="1409678" y="697240"/>
                  </a:lnTo>
                  <a:lnTo>
                    <a:pt x="1408239" y="697653"/>
                  </a:lnTo>
                  <a:lnTo>
                    <a:pt x="1406687" y="698302"/>
                  </a:lnTo>
                  <a:close/>
                </a:path>
                <a:path w="4151629" h="1948180">
                  <a:moveTo>
                    <a:pt x="1283924" y="1012105"/>
                  </a:moveTo>
                  <a:lnTo>
                    <a:pt x="1281147" y="1011287"/>
                  </a:lnTo>
                  <a:lnTo>
                    <a:pt x="1283242" y="1011144"/>
                  </a:lnTo>
                  <a:lnTo>
                    <a:pt x="1283924" y="1012105"/>
                  </a:lnTo>
                  <a:close/>
                </a:path>
                <a:path w="4151629" h="1948180">
                  <a:moveTo>
                    <a:pt x="1281454" y="1016080"/>
                  </a:moveTo>
                  <a:lnTo>
                    <a:pt x="1280505" y="1014978"/>
                  </a:lnTo>
                  <a:lnTo>
                    <a:pt x="1280207" y="1014559"/>
                  </a:lnTo>
                  <a:lnTo>
                    <a:pt x="1281083" y="1011512"/>
                  </a:lnTo>
                  <a:lnTo>
                    <a:pt x="1284143" y="1012413"/>
                  </a:lnTo>
                  <a:lnTo>
                    <a:pt x="1284316" y="1012657"/>
                  </a:lnTo>
                  <a:lnTo>
                    <a:pt x="1284605" y="1014087"/>
                  </a:lnTo>
                  <a:lnTo>
                    <a:pt x="1285346" y="1016072"/>
                  </a:lnTo>
                  <a:lnTo>
                    <a:pt x="1283312" y="1015805"/>
                  </a:lnTo>
                  <a:lnTo>
                    <a:pt x="1281454" y="1016080"/>
                  </a:lnTo>
                  <a:close/>
                </a:path>
                <a:path w="4151629" h="1948180">
                  <a:moveTo>
                    <a:pt x="1637369" y="1338035"/>
                  </a:moveTo>
                  <a:lnTo>
                    <a:pt x="1634481" y="1334509"/>
                  </a:lnTo>
                  <a:lnTo>
                    <a:pt x="1635626" y="1333916"/>
                  </a:lnTo>
                  <a:lnTo>
                    <a:pt x="1637043" y="1332567"/>
                  </a:lnTo>
                  <a:lnTo>
                    <a:pt x="1638962" y="1333132"/>
                  </a:lnTo>
                  <a:lnTo>
                    <a:pt x="1639766" y="1334666"/>
                  </a:lnTo>
                  <a:lnTo>
                    <a:pt x="1640691" y="1335632"/>
                  </a:lnTo>
                  <a:lnTo>
                    <a:pt x="1637369" y="1338035"/>
                  </a:lnTo>
                  <a:close/>
                </a:path>
                <a:path w="4151629" h="1948180">
                  <a:moveTo>
                    <a:pt x="1322473" y="1205246"/>
                  </a:moveTo>
                  <a:lnTo>
                    <a:pt x="1319851" y="1204474"/>
                  </a:lnTo>
                  <a:lnTo>
                    <a:pt x="1319404" y="1203796"/>
                  </a:lnTo>
                  <a:lnTo>
                    <a:pt x="1318754" y="1202725"/>
                  </a:lnTo>
                  <a:lnTo>
                    <a:pt x="1319161" y="1201068"/>
                  </a:lnTo>
                  <a:lnTo>
                    <a:pt x="1320910" y="1199931"/>
                  </a:lnTo>
                  <a:lnTo>
                    <a:pt x="1322750" y="1200139"/>
                  </a:lnTo>
                  <a:lnTo>
                    <a:pt x="1323466" y="1201731"/>
                  </a:lnTo>
                  <a:lnTo>
                    <a:pt x="1326157" y="1204906"/>
                  </a:lnTo>
                  <a:lnTo>
                    <a:pt x="1323402" y="1204974"/>
                  </a:lnTo>
                  <a:lnTo>
                    <a:pt x="1322473" y="1205246"/>
                  </a:lnTo>
                  <a:close/>
                </a:path>
                <a:path w="4151629" h="1948180">
                  <a:moveTo>
                    <a:pt x="1322193" y="1205328"/>
                  </a:moveTo>
                  <a:lnTo>
                    <a:pt x="1321873" y="1205422"/>
                  </a:lnTo>
                  <a:lnTo>
                    <a:pt x="1322473" y="1205246"/>
                  </a:lnTo>
                  <a:lnTo>
                    <a:pt x="1322193" y="1205328"/>
                  </a:lnTo>
                  <a:close/>
                </a:path>
                <a:path w="4151629" h="1948180">
                  <a:moveTo>
                    <a:pt x="1718001" y="1266941"/>
                  </a:moveTo>
                  <a:lnTo>
                    <a:pt x="1715463" y="1266194"/>
                  </a:lnTo>
                  <a:lnTo>
                    <a:pt x="1714757" y="1264384"/>
                  </a:lnTo>
                  <a:lnTo>
                    <a:pt x="1718092" y="1263732"/>
                  </a:lnTo>
                  <a:lnTo>
                    <a:pt x="1718169" y="1264678"/>
                  </a:lnTo>
                  <a:lnTo>
                    <a:pt x="1718551" y="1265770"/>
                  </a:lnTo>
                  <a:lnTo>
                    <a:pt x="1718200" y="1266514"/>
                  </a:lnTo>
                  <a:lnTo>
                    <a:pt x="1718001" y="1266941"/>
                  </a:lnTo>
                  <a:close/>
                </a:path>
                <a:path w="4151629" h="1948180">
                  <a:moveTo>
                    <a:pt x="1146686" y="540151"/>
                  </a:moveTo>
                  <a:lnTo>
                    <a:pt x="1145703" y="538965"/>
                  </a:lnTo>
                  <a:lnTo>
                    <a:pt x="1149254" y="536033"/>
                  </a:lnTo>
                  <a:lnTo>
                    <a:pt x="1150243" y="537226"/>
                  </a:lnTo>
                  <a:lnTo>
                    <a:pt x="1146686" y="540151"/>
                  </a:lnTo>
                  <a:close/>
                </a:path>
                <a:path w="4151629" h="1948180">
                  <a:moveTo>
                    <a:pt x="1888029" y="757867"/>
                  </a:moveTo>
                  <a:lnTo>
                    <a:pt x="1886717" y="756534"/>
                  </a:lnTo>
                  <a:lnTo>
                    <a:pt x="1889031" y="754588"/>
                  </a:lnTo>
                  <a:lnTo>
                    <a:pt x="1890283" y="753626"/>
                  </a:lnTo>
                  <a:lnTo>
                    <a:pt x="1890974" y="754321"/>
                  </a:lnTo>
                  <a:lnTo>
                    <a:pt x="1890019" y="755525"/>
                  </a:lnTo>
                  <a:lnTo>
                    <a:pt x="1888029" y="757867"/>
                  </a:lnTo>
                  <a:close/>
                </a:path>
                <a:path w="4151629" h="1948180">
                  <a:moveTo>
                    <a:pt x="1396246" y="824427"/>
                  </a:moveTo>
                  <a:lnTo>
                    <a:pt x="1396127" y="822702"/>
                  </a:lnTo>
                  <a:lnTo>
                    <a:pt x="1396104" y="822368"/>
                  </a:lnTo>
                  <a:lnTo>
                    <a:pt x="1395516" y="820552"/>
                  </a:lnTo>
                  <a:lnTo>
                    <a:pt x="1396921" y="819409"/>
                  </a:lnTo>
                  <a:lnTo>
                    <a:pt x="1400041" y="819553"/>
                  </a:lnTo>
                  <a:lnTo>
                    <a:pt x="1400603" y="821457"/>
                  </a:lnTo>
                  <a:lnTo>
                    <a:pt x="1400244" y="821944"/>
                  </a:lnTo>
                  <a:lnTo>
                    <a:pt x="1399437" y="822801"/>
                  </a:lnTo>
                  <a:lnTo>
                    <a:pt x="1398151" y="823298"/>
                  </a:lnTo>
                  <a:lnTo>
                    <a:pt x="1396246" y="824427"/>
                  </a:lnTo>
                  <a:close/>
                </a:path>
                <a:path w="4151629" h="1948180">
                  <a:moveTo>
                    <a:pt x="1280017" y="1187909"/>
                  </a:moveTo>
                  <a:lnTo>
                    <a:pt x="1279974" y="1187002"/>
                  </a:lnTo>
                  <a:lnTo>
                    <a:pt x="1279570" y="1185800"/>
                  </a:lnTo>
                  <a:lnTo>
                    <a:pt x="1280392" y="1184788"/>
                  </a:lnTo>
                  <a:lnTo>
                    <a:pt x="1282708" y="1185470"/>
                  </a:lnTo>
                  <a:lnTo>
                    <a:pt x="1283623" y="1187266"/>
                  </a:lnTo>
                  <a:lnTo>
                    <a:pt x="1280017" y="1187909"/>
                  </a:lnTo>
                  <a:close/>
                </a:path>
                <a:path w="4151629" h="1948180">
                  <a:moveTo>
                    <a:pt x="1318132" y="1087277"/>
                  </a:moveTo>
                  <a:lnTo>
                    <a:pt x="1317988" y="1083646"/>
                  </a:lnTo>
                  <a:lnTo>
                    <a:pt x="1317770" y="1082429"/>
                  </a:lnTo>
                  <a:lnTo>
                    <a:pt x="1317729" y="1082203"/>
                  </a:lnTo>
                  <a:lnTo>
                    <a:pt x="1317962" y="1080850"/>
                  </a:lnTo>
                  <a:lnTo>
                    <a:pt x="1318084" y="1080140"/>
                  </a:lnTo>
                  <a:lnTo>
                    <a:pt x="1319410" y="1078957"/>
                  </a:lnTo>
                  <a:lnTo>
                    <a:pt x="1322326" y="1080471"/>
                  </a:lnTo>
                  <a:lnTo>
                    <a:pt x="1322733" y="1082256"/>
                  </a:lnTo>
                  <a:lnTo>
                    <a:pt x="1321170" y="1083431"/>
                  </a:lnTo>
                  <a:lnTo>
                    <a:pt x="1318132" y="1087277"/>
                  </a:lnTo>
                  <a:close/>
                </a:path>
                <a:path w="4151629" h="1948180">
                  <a:moveTo>
                    <a:pt x="1297895" y="1153348"/>
                  </a:moveTo>
                  <a:lnTo>
                    <a:pt x="1296037" y="1152800"/>
                  </a:lnTo>
                  <a:lnTo>
                    <a:pt x="1295457" y="1151675"/>
                  </a:lnTo>
                  <a:lnTo>
                    <a:pt x="1294117" y="1150081"/>
                  </a:lnTo>
                  <a:lnTo>
                    <a:pt x="1296241" y="1149574"/>
                  </a:lnTo>
                  <a:lnTo>
                    <a:pt x="1297641" y="1148785"/>
                  </a:lnTo>
                  <a:lnTo>
                    <a:pt x="1299113" y="1149512"/>
                  </a:lnTo>
                  <a:lnTo>
                    <a:pt x="1299316" y="1151286"/>
                  </a:lnTo>
                  <a:lnTo>
                    <a:pt x="1299213" y="1152372"/>
                  </a:lnTo>
                  <a:lnTo>
                    <a:pt x="1299174" y="1152771"/>
                  </a:lnTo>
                  <a:lnTo>
                    <a:pt x="1297895" y="1153348"/>
                  </a:lnTo>
                  <a:close/>
                </a:path>
                <a:path w="4151629" h="1948180">
                  <a:moveTo>
                    <a:pt x="1297895" y="1153348"/>
                  </a:moveTo>
                  <a:lnTo>
                    <a:pt x="1297608" y="1153475"/>
                  </a:lnTo>
                  <a:lnTo>
                    <a:pt x="1299186" y="1152774"/>
                  </a:lnTo>
                  <a:lnTo>
                    <a:pt x="1297895" y="1153348"/>
                  </a:lnTo>
                  <a:close/>
                </a:path>
                <a:path w="4151629" h="1948180">
                  <a:moveTo>
                    <a:pt x="1248262" y="1176006"/>
                  </a:moveTo>
                  <a:lnTo>
                    <a:pt x="1245983" y="1175334"/>
                  </a:lnTo>
                  <a:lnTo>
                    <a:pt x="1245303" y="1173276"/>
                  </a:lnTo>
                  <a:lnTo>
                    <a:pt x="1248898" y="1172957"/>
                  </a:lnTo>
                  <a:lnTo>
                    <a:pt x="1248912" y="1173848"/>
                  </a:lnTo>
                  <a:lnTo>
                    <a:pt x="1249282" y="1175181"/>
                  </a:lnTo>
                  <a:lnTo>
                    <a:pt x="1248262" y="1176006"/>
                  </a:lnTo>
                  <a:close/>
                </a:path>
                <a:path w="4151629" h="1948180">
                  <a:moveTo>
                    <a:pt x="1442365" y="999787"/>
                  </a:moveTo>
                  <a:lnTo>
                    <a:pt x="1439634" y="998982"/>
                  </a:lnTo>
                  <a:lnTo>
                    <a:pt x="1438842" y="997678"/>
                  </a:lnTo>
                  <a:lnTo>
                    <a:pt x="1442394" y="996650"/>
                  </a:lnTo>
                  <a:lnTo>
                    <a:pt x="1442541" y="997537"/>
                  </a:lnTo>
                  <a:lnTo>
                    <a:pt x="1443080" y="998678"/>
                  </a:lnTo>
                  <a:lnTo>
                    <a:pt x="1442365" y="999787"/>
                  </a:lnTo>
                  <a:close/>
                </a:path>
                <a:path w="4151629" h="1948180">
                  <a:moveTo>
                    <a:pt x="1440218" y="999943"/>
                  </a:moveTo>
                  <a:lnTo>
                    <a:pt x="1439872" y="999374"/>
                  </a:lnTo>
                  <a:lnTo>
                    <a:pt x="1441091" y="999733"/>
                  </a:lnTo>
                  <a:lnTo>
                    <a:pt x="1440218" y="999943"/>
                  </a:lnTo>
                  <a:close/>
                </a:path>
                <a:path w="4151629" h="1948180">
                  <a:moveTo>
                    <a:pt x="1076863" y="933537"/>
                  </a:moveTo>
                  <a:lnTo>
                    <a:pt x="1075069" y="933008"/>
                  </a:lnTo>
                  <a:lnTo>
                    <a:pt x="1074409" y="931207"/>
                  </a:lnTo>
                  <a:lnTo>
                    <a:pt x="1075389" y="930041"/>
                  </a:lnTo>
                  <a:lnTo>
                    <a:pt x="1076900" y="928960"/>
                  </a:lnTo>
                  <a:lnTo>
                    <a:pt x="1078378" y="929395"/>
                  </a:lnTo>
                  <a:lnTo>
                    <a:pt x="1078817" y="931051"/>
                  </a:lnTo>
                  <a:lnTo>
                    <a:pt x="1080019" y="933146"/>
                  </a:lnTo>
                  <a:lnTo>
                    <a:pt x="1077860" y="933246"/>
                  </a:lnTo>
                  <a:lnTo>
                    <a:pt x="1076863" y="933537"/>
                  </a:lnTo>
                  <a:close/>
                </a:path>
                <a:path w="4151629" h="1948180">
                  <a:moveTo>
                    <a:pt x="1482678" y="952878"/>
                  </a:moveTo>
                  <a:lnTo>
                    <a:pt x="1482375" y="950918"/>
                  </a:lnTo>
                  <a:lnTo>
                    <a:pt x="1481922" y="949761"/>
                  </a:lnTo>
                  <a:lnTo>
                    <a:pt x="1482318" y="948127"/>
                  </a:lnTo>
                  <a:lnTo>
                    <a:pt x="1483848" y="947238"/>
                  </a:lnTo>
                  <a:lnTo>
                    <a:pt x="1485072" y="948070"/>
                  </a:lnTo>
                  <a:lnTo>
                    <a:pt x="1485736" y="949134"/>
                  </a:lnTo>
                  <a:lnTo>
                    <a:pt x="1486511" y="950040"/>
                  </a:lnTo>
                  <a:lnTo>
                    <a:pt x="1482678" y="952878"/>
                  </a:lnTo>
                  <a:close/>
                </a:path>
                <a:path w="4151629" h="1948180">
                  <a:moveTo>
                    <a:pt x="1725970" y="1042329"/>
                  </a:moveTo>
                  <a:lnTo>
                    <a:pt x="1725946" y="1038419"/>
                  </a:lnTo>
                  <a:lnTo>
                    <a:pt x="1725631" y="1037207"/>
                  </a:lnTo>
                  <a:lnTo>
                    <a:pt x="1725894" y="1036147"/>
                  </a:lnTo>
                  <a:lnTo>
                    <a:pt x="1726433" y="1034969"/>
                  </a:lnTo>
                  <a:lnTo>
                    <a:pt x="1727951" y="1034416"/>
                  </a:lnTo>
                  <a:lnTo>
                    <a:pt x="1729025" y="1034289"/>
                  </a:lnTo>
                  <a:lnTo>
                    <a:pt x="1729628" y="1034467"/>
                  </a:lnTo>
                  <a:lnTo>
                    <a:pt x="1730625" y="1035812"/>
                  </a:lnTo>
                  <a:lnTo>
                    <a:pt x="1730159" y="1037404"/>
                  </a:lnTo>
                  <a:lnTo>
                    <a:pt x="1729146" y="1038243"/>
                  </a:lnTo>
                  <a:lnTo>
                    <a:pt x="1725970" y="1042329"/>
                  </a:lnTo>
                  <a:close/>
                </a:path>
                <a:path w="4151629" h="1948180">
                  <a:moveTo>
                    <a:pt x="1626976" y="1310658"/>
                  </a:moveTo>
                  <a:lnTo>
                    <a:pt x="1624658" y="1309975"/>
                  </a:lnTo>
                  <a:lnTo>
                    <a:pt x="1625797" y="1309679"/>
                  </a:lnTo>
                  <a:lnTo>
                    <a:pt x="1626986" y="1310449"/>
                  </a:lnTo>
                  <a:lnTo>
                    <a:pt x="1626976" y="1310658"/>
                  </a:lnTo>
                  <a:close/>
                </a:path>
                <a:path w="4151629" h="1948180">
                  <a:moveTo>
                    <a:pt x="1624655" y="1313391"/>
                  </a:moveTo>
                  <a:lnTo>
                    <a:pt x="1623723" y="1309960"/>
                  </a:lnTo>
                  <a:lnTo>
                    <a:pt x="1626963" y="1310914"/>
                  </a:lnTo>
                  <a:lnTo>
                    <a:pt x="1626923" y="1311692"/>
                  </a:lnTo>
                  <a:lnTo>
                    <a:pt x="1627118" y="1312536"/>
                  </a:lnTo>
                  <a:lnTo>
                    <a:pt x="1624655" y="1313391"/>
                  </a:lnTo>
                  <a:close/>
                </a:path>
                <a:path w="4151629" h="1948180">
                  <a:moveTo>
                    <a:pt x="1477881" y="817691"/>
                  </a:moveTo>
                  <a:lnTo>
                    <a:pt x="1477698" y="814299"/>
                  </a:lnTo>
                  <a:lnTo>
                    <a:pt x="1477471" y="813154"/>
                  </a:lnTo>
                  <a:lnTo>
                    <a:pt x="1477423" y="812916"/>
                  </a:lnTo>
                  <a:lnTo>
                    <a:pt x="1477625" y="811676"/>
                  </a:lnTo>
                  <a:lnTo>
                    <a:pt x="1477751" y="810936"/>
                  </a:lnTo>
                  <a:lnTo>
                    <a:pt x="1479032" y="809803"/>
                  </a:lnTo>
                  <a:lnTo>
                    <a:pt x="1481884" y="811276"/>
                  </a:lnTo>
                  <a:lnTo>
                    <a:pt x="1482177" y="813017"/>
                  </a:lnTo>
                  <a:lnTo>
                    <a:pt x="1480702" y="814106"/>
                  </a:lnTo>
                  <a:lnTo>
                    <a:pt x="1477881" y="817691"/>
                  </a:lnTo>
                  <a:close/>
                </a:path>
                <a:path w="4151629" h="1948180">
                  <a:moveTo>
                    <a:pt x="1452094" y="885676"/>
                  </a:moveTo>
                  <a:lnTo>
                    <a:pt x="1451522" y="883027"/>
                  </a:lnTo>
                  <a:lnTo>
                    <a:pt x="1454786" y="883111"/>
                  </a:lnTo>
                  <a:lnTo>
                    <a:pt x="1454696" y="885786"/>
                  </a:lnTo>
                  <a:lnTo>
                    <a:pt x="1452094" y="885676"/>
                  </a:lnTo>
                  <a:close/>
                </a:path>
                <a:path w="4151629" h="1948180">
                  <a:moveTo>
                    <a:pt x="1205169" y="1198335"/>
                  </a:moveTo>
                  <a:lnTo>
                    <a:pt x="1202644" y="1195857"/>
                  </a:lnTo>
                  <a:lnTo>
                    <a:pt x="1204507" y="1195741"/>
                  </a:lnTo>
                  <a:lnTo>
                    <a:pt x="1205222" y="1196617"/>
                  </a:lnTo>
                  <a:lnTo>
                    <a:pt x="1205245" y="1197468"/>
                  </a:lnTo>
                  <a:lnTo>
                    <a:pt x="1205169" y="1198335"/>
                  </a:lnTo>
                  <a:close/>
                </a:path>
                <a:path w="4151629" h="1948180">
                  <a:moveTo>
                    <a:pt x="1446333" y="941858"/>
                  </a:moveTo>
                  <a:lnTo>
                    <a:pt x="1444720" y="940784"/>
                  </a:lnTo>
                  <a:lnTo>
                    <a:pt x="1443914" y="939624"/>
                  </a:lnTo>
                  <a:lnTo>
                    <a:pt x="1441801" y="937375"/>
                  </a:lnTo>
                  <a:lnTo>
                    <a:pt x="1445715" y="937429"/>
                  </a:lnTo>
                  <a:lnTo>
                    <a:pt x="1447543" y="936987"/>
                  </a:lnTo>
                  <a:lnTo>
                    <a:pt x="1448589" y="938414"/>
                  </a:lnTo>
                  <a:lnTo>
                    <a:pt x="1448172" y="940878"/>
                  </a:lnTo>
                  <a:lnTo>
                    <a:pt x="1448069" y="941492"/>
                  </a:lnTo>
                  <a:lnTo>
                    <a:pt x="1446333" y="941858"/>
                  </a:lnTo>
                  <a:close/>
                </a:path>
                <a:path w="4151629" h="1948180">
                  <a:moveTo>
                    <a:pt x="3609948" y="1213197"/>
                  </a:moveTo>
                  <a:lnTo>
                    <a:pt x="3609286" y="1213002"/>
                  </a:lnTo>
                  <a:lnTo>
                    <a:pt x="3608253" y="1211739"/>
                  </a:lnTo>
                  <a:lnTo>
                    <a:pt x="3608676" y="1210170"/>
                  </a:lnTo>
                  <a:lnTo>
                    <a:pt x="3609666" y="1209320"/>
                  </a:lnTo>
                  <a:lnTo>
                    <a:pt x="3610363" y="1208388"/>
                  </a:lnTo>
                  <a:lnTo>
                    <a:pt x="3613642" y="1211326"/>
                  </a:lnTo>
                  <a:lnTo>
                    <a:pt x="3612026" y="1212204"/>
                  </a:lnTo>
                  <a:lnTo>
                    <a:pt x="3611038" y="1213034"/>
                  </a:lnTo>
                  <a:lnTo>
                    <a:pt x="3609948" y="1213197"/>
                  </a:lnTo>
                  <a:close/>
                </a:path>
                <a:path w="4151629" h="1948180">
                  <a:moveTo>
                    <a:pt x="16568" y="552044"/>
                  </a:moveTo>
                  <a:lnTo>
                    <a:pt x="11754" y="550626"/>
                  </a:lnTo>
                  <a:lnTo>
                    <a:pt x="11706" y="549722"/>
                  </a:lnTo>
                  <a:lnTo>
                    <a:pt x="11430" y="548916"/>
                  </a:lnTo>
                  <a:lnTo>
                    <a:pt x="12802" y="548970"/>
                  </a:lnTo>
                  <a:lnTo>
                    <a:pt x="14265" y="548814"/>
                  </a:lnTo>
                  <a:lnTo>
                    <a:pt x="15985" y="549321"/>
                  </a:lnTo>
                  <a:lnTo>
                    <a:pt x="16101" y="550690"/>
                  </a:lnTo>
                  <a:lnTo>
                    <a:pt x="16568" y="552044"/>
                  </a:lnTo>
                  <a:close/>
                </a:path>
                <a:path w="4151629" h="1948180">
                  <a:moveTo>
                    <a:pt x="14363" y="551771"/>
                  </a:moveTo>
                  <a:lnTo>
                    <a:pt x="11775" y="551009"/>
                  </a:lnTo>
                  <a:lnTo>
                    <a:pt x="11766" y="550839"/>
                  </a:lnTo>
                  <a:lnTo>
                    <a:pt x="14947" y="551776"/>
                  </a:lnTo>
                  <a:lnTo>
                    <a:pt x="14363" y="551771"/>
                  </a:lnTo>
                  <a:close/>
                </a:path>
                <a:path w="4151629" h="1948180">
                  <a:moveTo>
                    <a:pt x="14363" y="551771"/>
                  </a:moveTo>
                  <a:lnTo>
                    <a:pt x="13513" y="551764"/>
                  </a:lnTo>
                  <a:lnTo>
                    <a:pt x="14947" y="551776"/>
                  </a:lnTo>
                  <a:lnTo>
                    <a:pt x="14363" y="551771"/>
                  </a:lnTo>
                  <a:close/>
                </a:path>
                <a:path w="4151629" h="1948180">
                  <a:moveTo>
                    <a:pt x="107971" y="378397"/>
                  </a:moveTo>
                  <a:lnTo>
                    <a:pt x="106997" y="373593"/>
                  </a:lnTo>
                  <a:lnTo>
                    <a:pt x="108240" y="373495"/>
                  </a:lnTo>
                  <a:lnTo>
                    <a:pt x="109509" y="373225"/>
                  </a:lnTo>
                  <a:lnTo>
                    <a:pt x="111049" y="373678"/>
                  </a:lnTo>
                  <a:lnTo>
                    <a:pt x="111442" y="375268"/>
                  </a:lnTo>
                  <a:lnTo>
                    <a:pt x="110610" y="376725"/>
                  </a:lnTo>
                  <a:lnTo>
                    <a:pt x="109479" y="377236"/>
                  </a:lnTo>
                  <a:lnTo>
                    <a:pt x="107971" y="378397"/>
                  </a:lnTo>
                  <a:close/>
                </a:path>
                <a:path w="4151629" h="1948180">
                  <a:moveTo>
                    <a:pt x="524741" y="171411"/>
                  </a:moveTo>
                  <a:lnTo>
                    <a:pt x="522631" y="167854"/>
                  </a:lnTo>
                  <a:lnTo>
                    <a:pt x="523431" y="167556"/>
                  </a:lnTo>
                  <a:lnTo>
                    <a:pt x="524216" y="166976"/>
                  </a:lnTo>
                  <a:lnTo>
                    <a:pt x="526149" y="167546"/>
                  </a:lnTo>
                  <a:lnTo>
                    <a:pt x="527015" y="168611"/>
                  </a:lnTo>
                  <a:lnTo>
                    <a:pt x="527987" y="169432"/>
                  </a:lnTo>
                  <a:lnTo>
                    <a:pt x="524741" y="171411"/>
                  </a:lnTo>
                  <a:close/>
                </a:path>
                <a:path w="4151629" h="1948180">
                  <a:moveTo>
                    <a:pt x="1158545" y="929669"/>
                  </a:moveTo>
                  <a:lnTo>
                    <a:pt x="1157633" y="926987"/>
                  </a:lnTo>
                  <a:lnTo>
                    <a:pt x="1158941" y="926910"/>
                  </a:lnTo>
                  <a:lnTo>
                    <a:pt x="1160350" y="926522"/>
                  </a:lnTo>
                  <a:lnTo>
                    <a:pt x="1162032" y="927017"/>
                  </a:lnTo>
                  <a:lnTo>
                    <a:pt x="1162058" y="928770"/>
                  </a:lnTo>
                  <a:lnTo>
                    <a:pt x="1162309" y="929779"/>
                  </a:lnTo>
                  <a:lnTo>
                    <a:pt x="1158545" y="929669"/>
                  </a:lnTo>
                  <a:close/>
                </a:path>
                <a:path w="4151629" h="1948180">
                  <a:moveTo>
                    <a:pt x="2741512" y="1616913"/>
                  </a:moveTo>
                  <a:lnTo>
                    <a:pt x="2740185" y="1616522"/>
                  </a:lnTo>
                  <a:lnTo>
                    <a:pt x="2741476" y="1616349"/>
                  </a:lnTo>
                  <a:lnTo>
                    <a:pt x="2741512" y="1616913"/>
                  </a:lnTo>
                  <a:close/>
                </a:path>
                <a:path w="4151629" h="1948180">
                  <a:moveTo>
                    <a:pt x="2737582" y="1621271"/>
                  </a:moveTo>
                  <a:lnTo>
                    <a:pt x="2737592" y="1619108"/>
                  </a:lnTo>
                  <a:lnTo>
                    <a:pt x="2737173" y="1617356"/>
                  </a:lnTo>
                  <a:lnTo>
                    <a:pt x="2738665" y="1616355"/>
                  </a:lnTo>
                  <a:lnTo>
                    <a:pt x="2741513" y="1617194"/>
                  </a:lnTo>
                  <a:lnTo>
                    <a:pt x="2741985" y="1618497"/>
                  </a:lnTo>
                  <a:lnTo>
                    <a:pt x="2740832" y="1619824"/>
                  </a:lnTo>
                  <a:lnTo>
                    <a:pt x="2739561" y="1620196"/>
                  </a:lnTo>
                  <a:lnTo>
                    <a:pt x="2737582" y="1621271"/>
                  </a:lnTo>
                  <a:close/>
                </a:path>
                <a:path w="4151629" h="1948180">
                  <a:moveTo>
                    <a:pt x="157790" y="341622"/>
                  </a:moveTo>
                  <a:lnTo>
                    <a:pt x="155491" y="340944"/>
                  </a:lnTo>
                  <a:lnTo>
                    <a:pt x="156061" y="340757"/>
                  </a:lnTo>
                  <a:lnTo>
                    <a:pt x="157779" y="341263"/>
                  </a:lnTo>
                  <a:lnTo>
                    <a:pt x="157790" y="341622"/>
                  </a:lnTo>
                  <a:close/>
                </a:path>
                <a:path w="4151629" h="1948180">
                  <a:moveTo>
                    <a:pt x="157799" y="341932"/>
                  </a:moveTo>
                  <a:lnTo>
                    <a:pt x="157790" y="341622"/>
                  </a:lnTo>
                  <a:lnTo>
                    <a:pt x="157779" y="341263"/>
                  </a:lnTo>
                  <a:lnTo>
                    <a:pt x="157790" y="341622"/>
                  </a:lnTo>
                  <a:lnTo>
                    <a:pt x="157799" y="341932"/>
                  </a:lnTo>
                  <a:close/>
                </a:path>
                <a:path w="4151629" h="1948180">
                  <a:moveTo>
                    <a:pt x="155808" y="344224"/>
                  </a:moveTo>
                  <a:lnTo>
                    <a:pt x="154587" y="340986"/>
                  </a:lnTo>
                  <a:lnTo>
                    <a:pt x="157799" y="341932"/>
                  </a:lnTo>
                  <a:lnTo>
                    <a:pt x="157815" y="342454"/>
                  </a:lnTo>
                  <a:lnTo>
                    <a:pt x="158067" y="343248"/>
                  </a:lnTo>
                  <a:lnTo>
                    <a:pt x="155808" y="344224"/>
                  </a:lnTo>
                  <a:close/>
                </a:path>
                <a:path w="4151629" h="1948180">
                  <a:moveTo>
                    <a:pt x="888146" y="597162"/>
                  </a:moveTo>
                  <a:lnTo>
                    <a:pt x="885672" y="596433"/>
                  </a:lnTo>
                  <a:lnTo>
                    <a:pt x="884958" y="595233"/>
                  </a:lnTo>
                  <a:lnTo>
                    <a:pt x="888186" y="594305"/>
                  </a:lnTo>
                  <a:lnTo>
                    <a:pt x="888328" y="595112"/>
                  </a:lnTo>
                  <a:lnTo>
                    <a:pt x="888842" y="596184"/>
                  </a:lnTo>
                  <a:lnTo>
                    <a:pt x="888146" y="597162"/>
                  </a:lnTo>
                  <a:close/>
                </a:path>
                <a:path w="4151629" h="1948180">
                  <a:moveTo>
                    <a:pt x="886188" y="597300"/>
                  </a:moveTo>
                  <a:lnTo>
                    <a:pt x="885879" y="596780"/>
                  </a:lnTo>
                  <a:lnTo>
                    <a:pt x="886996" y="597109"/>
                  </a:lnTo>
                  <a:lnTo>
                    <a:pt x="886188" y="597300"/>
                  </a:lnTo>
                  <a:close/>
                </a:path>
                <a:path w="4151629" h="1948180">
                  <a:moveTo>
                    <a:pt x="319115" y="704965"/>
                  </a:moveTo>
                  <a:lnTo>
                    <a:pt x="317759" y="703748"/>
                  </a:lnTo>
                  <a:lnTo>
                    <a:pt x="317403" y="702544"/>
                  </a:lnTo>
                  <a:lnTo>
                    <a:pt x="316317" y="700571"/>
                  </a:lnTo>
                  <a:lnTo>
                    <a:pt x="318485" y="700580"/>
                  </a:lnTo>
                  <a:lnTo>
                    <a:pt x="320239" y="700153"/>
                  </a:lnTo>
                  <a:lnTo>
                    <a:pt x="321258" y="701640"/>
                  </a:lnTo>
                  <a:lnTo>
                    <a:pt x="321087" y="703166"/>
                  </a:lnTo>
                  <a:lnTo>
                    <a:pt x="321263" y="704456"/>
                  </a:lnTo>
                  <a:lnTo>
                    <a:pt x="320359" y="704514"/>
                  </a:lnTo>
                  <a:lnTo>
                    <a:pt x="319115" y="704965"/>
                  </a:lnTo>
                  <a:close/>
                </a:path>
                <a:path w="4151629" h="1948180">
                  <a:moveTo>
                    <a:pt x="3238220" y="1414505"/>
                  </a:moveTo>
                  <a:lnTo>
                    <a:pt x="3237637" y="1414824"/>
                  </a:lnTo>
                  <a:lnTo>
                    <a:pt x="3238624" y="1414283"/>
                  </a:lnTo>
                  <a:lnTo>
                    <a:pt x="3238220" y="1414505"/>
                  </a:lnTo>
                  <a:close/>
                </a:path>
                <a:path w="4151629" h="1948180">
                  <a:moveTo>
                    <a:pt x="696956" y="109582"/>
                  </a:moveTo>
                  <a:lnTo>
                    <a:pt x="696259" y="109377"/>
                  </a:lnTo>
                  <a:lnTo>
                    <a:pt x="695250" y="108097"/>
                  </a:lnTo>
                  <a:lnTo>
                    <a:pt x="695830" y="106558"/>
                  </a:lnTo>
                  <a:lnTo>
                    <a:pt x="696821" y="105653"/>
                  </a:lnTo>
                  <a:lnTo>
                    <a:pt x="697992" y="104138"/>
                  </a:lnTo>
                  <a:lnTo>
                    <a:pt x="700025" y="108247"/>
                  </a:lnTo>
                  <a:lnTo>
                    <a:pt x="699004" y="108733"/>
                  </a:lnTo>
                  <a:lnTo>
                    <a:pt x="698005" y="109512"/>
                  </a:lnTo>
                  <a:lnTo>
                    <a:pt x="696956" y="109582"/>
                  </a:lnTo>
                  <a:close/>
                </a:path>
                <a:path w="4151629" h="1948180">
                  <a:moveTo>
                    <a:pt x="508415" y="809440"/>
                  </a:moveTo>
                  <a:lnTo>
                    <a:pt x="508216" y="809381"/>
                  </a:lnTo>
                  <a:lnTo>
                    <a:pt x="506860" y="808478"/>
                  </a:lnTo>
                  <a:lnTo>
                    <a:pt x="505644" y="807369"/>
                  </a:lnTo>
                  <a:lnTo>
                    <a:pt x="504386" y="806321"/>
                  </a:lnTo>
                  <a:lnTo>
                    <a:pt x="505228" y="806038"/>
                  </a:lnTo>
                  <a:lnTo>
                    <a:pt x="506189" y="805355"/>
                  </a:lnTo>
                  <a:lnTo>
                    <a:pt x="508009" y="805891"/>
                  </a:lnTo>
                  <a:lnTo>
                    <a:pt x="509001" y="806827"/>
                  </a:lnTo>
                  <a:lnTo>
                    <a:pt x="509915" y="807418"/>
                  </a:lnTo>
                  <a:lnTo>
                    <a:pt x="510309" y="807534"/>
                  </a:lnTo>
                  <a:lnTo>
                    <a:pt x="509295" y="808445"/>
                  </a:lnTo>
                  <a:lnTo>
                    <a:pt x="508415" y="809440"/>
                  </a:lnTo>
                  <a:close/>
                </a:path>
                <a:path w="4151629" h="1948180">
                  <a:moveTo>
                    <a:pt x="1668497" y="868354"/>
                  </a:moveTo>
                  <a:lnTo>
                    <a:pt x="1668653" y="867604"/>
                  </a:lnTo>
                  <a:lnTo>
                    <a:pt x="1668968" y="866099"/>
                  </a:lnTo>
                  <a:lnTo>
                    <a:pt x="1674485" y="867242"/>
                  </a:lnTo>
                  <a:lnTo>
                    <a:pt x="1674328" y="867992"/>
                  </a:lnTo>
                  <a:lnTo>
                    <a:pt x="1674015" y="869493"/>
                  </a:lnTo>
                  <a:lnTo>
                    <a:pt x="1668497" y="868354"/>
                  </a:lnTo>
                  <a:close/>
                </a:path>
                <a:path w="4151629" h="1948180">
                  <a:moveTo>
                    <a:pt x="3812226" y="1580384"/>
                  </a:moveTo>
                  <a:lnTo>
                    <a:pt x="3811261" y="1578116"/>
                  </a:lnTo>
                  <a:lnTo>
                    <a:pt x="3814640" y="1577766"/>
                  </a:lnTo>
                  <a:lnTo>
                    <a:pt x="3814843" y="1580244"/>
                  </a:lnTo>
                  <a:lnTo>
                    <a:pt x="3812226" y="1580384"/>
                  </a:lnTo>
                  <a:close/>
                </a:path>
                <a:path w="4151629" h="1948180">
                  <a:moveTo>
                    <a:pt x="3539395" y="1877202"/>
                  </a:moveTo>
                  <a:lnTo>
                    <a:pt x="3539131" y="1869159"/>
                  </a:lnTo>
                  <a:lnTo>
                    <a:pt x="3543096" y="1870012"/>
                  </a:lnTo>
                  <a:lnTo>
                    <a:pt x="3542973" y="1869351"/>
                  </a:lnTo>
                  <a:lnTo>
                    <a:pt x="3540283" y="1869184"/>
                  </a:lnTo>
                  <a:lnTo>
                    <a:pt x="3541553" y="1868933"/>
                  </a:lnTo>
                  <a:lnTo>
                    <a:pt x="3542973" y="1869351"/>
                  </a:lnTo>
                  <a:lnTo>
                    <a:pt x="3543309" y="1871158"/>
                  </a:lnTo>
                  <a:lnTo>
                    <a:pt x="3543036" y="1871881"/>
                  </a:lnTo>
                  <a:lnTo>
                    <a:pt x="3542585" y="1873072"/>
                  </a:lnTo>
                  <a:lnTo>
                    <a:pt x="3541604" y="1874063"/>
                  </a:lnTo>
                  <a:lnTo>
                    <a:pt x="3539395" y="1877202"/>
                  </a:lnTo>
                  <a:close/>
                </a:path>
                <a:path w="4151629" h="1948180">
                  <a:moveTo>
                    <a:pt x="1562210" y="1316387"/>
                  </a:moveTo>
                  <a:lnTo>
                    <a:pt x="1561351" y="1313659"/>
                  </a:lnTo>
                  <a:lnTo>
                    <a:pt x="1562627" y="1313570"/>
                  </a:lnTo>
                  <a:lnTo>
                    <a:pt x="1564020" y="1313145"/>
                  </a:lnTo>
                  <a:lnTo>
                    <a:pt x="1565664" y="1313630"/>
                  </a:lnTo>
                  <a:lnTo>
                    <a:pt x="1565662" y="1315441"/>
                  </a:lnTo>
                  <a:lnTo>
                    <a:pt x="1565904" y="1316466"/>
                  </a:lnTo>
                  <a:lnTo>
                    <a:pt x="1562210" y="1316387"/>
                  </a:lnTo>
                  <a:close/>
                </a:path>
                <a:path w="4151629" h="1948180">
                  <a:moveTo>
                    <a:pt x="3746786" y="1948108"/>
                  </a:moveTo>
                  <a:lnTo>
                    <a:pt x="3746673" y="1946961"/>
                  </a:lnTo>
                  <a:lnTo>
                    <a:pt x="3746292" y="1945740"/>
                  </a:lnTo>
                  <a:lnTo>
                    <a:pt x="3746698" y="1944264"/>
                  </a:lnTo>
                  <a:lnTo>
                    <a:pt x="3748207" y="1943843"/>
                  </a:lnTo>
                  <a:lnTo>
                    <a:pt x="3749036" y="1944087"/>
                  </a:lnTo>
                  <a:lnTo>
                    <a:pt x="3749872" y="1944691"/>
                  </a:lnTo>
                  <a:lnTo>
                    <a:pt x="3750249" y="1945930"/>
                  </a:lnTo>
                  <a:lnTo>
                    <a:pt x="3751256" y="1947650"/>
                  </a:lnTo>
                  <a:lnTo>
                    <a:pt x="3746786" y="1948108"/>
                  </a:lnTo>
                  <a:close/>
                </a:path>
                <a:path w="4151629" h="1948180">
                  <a:moveTo>
                    <a:pt x="820199" y="320556"/>
                  </a:moveTo>
                  <a:lnTo>
                    <a:pt x="818484" y="317327"/>
                  </a:lnTo>
                  <a:lnTo>
                    <a:pt x="819435" y="317150"/>
                  </a:lnTo>
                  <a:lnTo>
                    <a:pt x="820712" y="316508"/>
                  </a:lnTo>
                  <a:lnTo>
                    <a:pt x="822240" y="317578"/>
                  </a:lnTo>
                  <a:lnTo>
                    <a:pt x="822773" y="318891"/>
                  </a:lnTo>
                  <a:lnTo>
                    <a:pt x="823492" y="319940"/>
                  </a:lnTo>
                  <a:lnTo>
                    <a:pt x="820199" y="320556"/>
                  </a:lnTo>
                  <a:close/>
                </a:path>
                <a:path w="4151629" h="1948180">
                  <a:moveTo>
                    <a:pt x="4110664" y="1381421"/>
                  </a:moveTo>
                  <a:lnTo>
                    <a:pt x="4110099" y="1382001"/>
                  </a:lnTo>
                  <a:lnTo>
                    <a:pt x="4110664" y="1381421"/>
                  </a:lnTo>
                  <a:lnTo>
                    <a:pt x="4111295" y="1380890"/>
                  </a:lnTo>
                  <a:lnTo>
                    <a:pt x="4111792" y="1380149"/>
                  </a:lnTo>
                  <a:lnTo>
                    <a:pt x="4111295" y="1380890"/>
                  </a:lnTo>
                  <a:lnTo>
                    <a:pt x="4110664" y="1381421"/>
                  </a:lnTo>
                  <a:close/>
                </a:path>
                <a:path w="4151629" h="1948180">
                  <a:moveTo>
                    <a:pt x="70253" y="671328"/>
                  </a:moveTo>
                  <a:lnTo>
                    <a:pt x="69694" y="669921"/>
                  </a:lnTo>
                  <a:lnTo>
                    <a:pt x="70652" y="669064"/>
                  </a:lnTo>
                  <a:lnTo>
                    <a:pt x="72173" y="669512"/>
                  </a:lnTo>
                  <a:lnTo>
                    <a:pt x="71641" y="670202"/>
                  </a:lnTo>
                  <a:lnTo>
                    <a:pt x="70911" y="670735"/>
                  </a:lnTo>
                  <a:lnTo>
                    <a:pt x="70253" y="671328"/>
                  </a:lnTo>
                  <a:close/>
                </a:path>
                <a:path w="4151629" h="1948180">
                  <a:moveTo>
                    <a:pt x="4071395" y="1538851"/>
                  </a:moveTo>
                  <a:lnTo>
                    <a:pt x="4069364" y="1538253"/>
                  </a:lnTo>
                  <a:lnTo>
                    <a:pt x="4069705" y="1537972"/>
                  </a:lnTo>
                  <a:lnTo>
                    <a:pt x="4070918" y="1538329"/>
                  </a:lnTo>
                  <a:lnTo>
                    <a:pt x="4071395" y="1538851"/>
                  </a:lnTo>
                  <a:close/>
                </a:path>
                <a:path w="4151629" h="1948180">
                  <a:moveTo>
                    <a:pt x="4070837" y="1540432"/>
                  </a:moveTo>
                  <a:lnTo>
                    <a:pt x="4069628" y="1540076"/>
                  </a:lnTo>
                  <a:lnTo>
                    <a:pt x="4069399" y="1539281"/>
                  </a:lnTo>
                  <a:lnTo>
                    <a:pt x="4069352" y="1539120"/>
                  </a:lnTo>
                  <a:lnTo>
                    <a:pt x="4069083" y="1538690"/>
                  </a:lnTo>
                  <a:lnTo>
                    <a:pt x="4072247" y="1539622"/>
                  </a:lnTo>
                  <a:lnTo>
                    <a:pt x="4071526" y="1539908"/>
                  </a:lnTo>
                  <a:lnTo>
                    <a:pt x="4070837" y="1540432"/>
                  </a:lnTo>
                  <a:close/>
                </a:path>
                <a:path w="4151629" h="1948180">
                  <a:moveTo>
                    <a:pt x="234111" y="221604"/>
                  </a:moveTo>
                  <a:lnTo>
                    <a:pt x="231395" y="220804"/>
                  </a:lnTo>
                  <a:lnTo>
                    <a:pt x="231244" y="219942"/>
                  </a:lnTo>
                  <a:lnTo>
                    <a:pt x="234055" y="220770"/>
                  </a:lnTo>
                  <a:lnTo>
                    <a:pt x="234111" y="221604"/>
                  </a:lnTo>
                  <a:close/>
                </a:path>
                <a:path w="4151629" h="1948180">
                  <a:moveTo>
                    <a:pt x="231659" y="222310"/>
                  </a:moveTo>
                  <a:lnTo>
                    <a:pt x="231469" y="221226"/>
                  </a:lnTo>
                  <a:lnTo>
                    <a:pt x="234270" y="222052"/>
                  </a:lnTo>
                  <a:lnTo>
                    <a:pt x="231659" y="222310"/>
                  </a:lnTo>
                  <a:close/>
                </a:path>
                <a:path w="4151629" h="1948180">
                  <a:moveTo>
                    <a:pt x="4046619" y="1607953"/>
                  </a:moveTo>
                  <a:lnTo>
                    <a:pt x="4044539" y="1607341"/>
                  </a:lnTo>
                  <a:lnTo>
                    <a:pt x="4045385" y="1606810"/>
                  </a:lnTo>
                  <a:lnTo>
                    <a:pt x="4046480" y="1607132"/>
                  </a:lnTo>
                  <a:lnTo>
                    <a:pt x="4046619" y="1607953"/>
                  </a:lnTo>
                  <a:close/>
                </a:path>
                <a:path w="4151629" h="1948180">
                  <a:moveTo>
                    <a:pt x="4046290" y="1609213"/>
                  </a:moveTo>
                  <a:lnTo>
                    <a:pt x="4045003" y="1608834"/>
                  </a:lnTo>
                  <a:lnTo>
                    <a:pt x="4044704" y="1608491"/>
                  </a:lnTo>
                  <a:lnTo>
                    <a:pt x="4046547" y="1609034"/>
                  </a:lnTo>
                  <a:lnTo>
                    <a:pt x="4046290" y="1609213"/>
                  </a:lnTo>
                  <a:close/>
                </a:path>
                <a:path w="4151629" h="1948180">
                  <a:moveTo>
                    <a:pt x="4046290" y="1609213"/>
                  </a:moveTo>
                  <a:lnTo>
                    <a:pt x="4046040" y="1609388"/>
                  </a:lnTo>
                  <a:lnTo>
                    <a:pt x="4046547" y="1609034"/>
                  </a:lnTo>
                  <a:lnTo>
                    <a:pt x="4046290" y="1609213"/>
                  </a:lnTo>
                  <a:close/>
                </a:path>
                <a:path w="4151629" h="1948180">
                  <a:moveTo>
                    <a:pt x="4009003" y="1710568"/>
                  </a:moveTo>
                  <a:lnTo>
                    <a:pt x="4006918" y="1709954"/>
                  </a:lnTo>
                  <a:lnTo>
                    <a:pt x="4007275" y="1709647"/>
                  </a:lnTo>
                  <a:lnTo>
                    <a:pt x="4008500" y="1710008"/>
                  </a:lnTo>
                  <a:lnTo>
                    <a:pt x="4009003" y="1710568"/>
                  </a:lnTo>
                  <a:close/>
                </a:path>
                <a:path w="4151629" h="1948180">
                  <a:moveTo>
                    <a:pt x="4008391" y="1712234"/>
                  </a:moveTo>
                  <a:lnTo>
                    <a:pt x="4007164" y="1711872"/>
                  </a:lnTo>
                  <a:lnTo>
                    <a:pt x="4006938" y="1711021"/>
                  </a:lnTo>
                  <a:lnTo>
                    <a:pt x="4006898" y="1710871"/>
                  </a:lnTo>
                  <a:lnTo>
                    <a:pt x="4006614" y="1710394"/>
                  </a:lnTo>
                  <a:lnTo>
                    <a:pt x="4009844" y="1711346"/>
                  </a:lnTo>
                  <a:lnTo>
                    <a:pt x="4009108" y="1711661"/>
                  </a:lnTo>
                  <a:lnTo>
                    <a:pt x="4008391" y="1712234"/>
                  </a:lnTo>
                  <a:close/>
                </a:path>
                <a:path w="4151629" h="1948180">
                  <a:moveTo>
                    <a:pt x="1205986" y="592449"/>
                  </a:moveTo>
                  <a:lnTo>
                    <a:pt x="1204331" y="589712"/>
                  </a:lnTo>
                  <a:lnTo>
                    <a:pt x="1206220" y="588847"/>
                  </a:lnTo>
                  <a:lnTo>
                    <a:pt x="1205986" y="592449"/>
                  </a:lnTo>
                  <a:close/>
                </a:path>
                <a:path w="4151629" h="1948180">
                  <a:moveTo>
                    <a:pt x="3939924" y="1743981"/>
                  </a:moveTo>
                  <a:lnTo>
                    <a:pt x="3939364" y="1744565"/>
                  </a:lnTo>
                  <a:lnTo>
                    <a:pt x="3939924" y="1743981"/>
                  </a:lnTo>
                  <a:lnTo>
                    <a:pt x="3940382" y="1743594"/>
                  </a:lnTo>
                  <a:lnTo>
                    <a:pt x="3940556" y="1743447"/>
                  </a:lnTo>
                  <a:lnTo>
                    <a:pt x="3939924" y="1743981"/>
                  </a:lnTo>
                  <a:close/>
                </a:path>
                <a:path w="4151629" h="1948180">
                  <a:moveTo>
                    <a:pt x="280162" y="85704"/>
                  </a:moveTo>
                  <a:lnTo>
                    <a:pt x="280044" y="84873"/>
                  </a:lnTo>
                  <a:lnTo>
                    <a:pt x="280124" y="85436"/>
                  </a:lnTo>
                  <a:lnTo>
                    <a:pt x="280162" y="85704"/>
                  </a:lnTo>
                  <a:close/>
                </a:path>
                <a:path w="4151629" h="1948180">
                  <a:moveTo>
                    <a:pt x="277971" y="86974"/>
                  </a:moveTo>
                  <a:lnTo>
                    <a:pt x="277251" y="85264"/>
                  </a:lnTo>
                  <a:lnTo>
                    <a:pt x="280340" y="86174"/>
                  </a:lnTo>
                  <a:lnTo>
                    <a:pt x="277971" y="86974"/>
                  </a:lnTo>
                  <a:close/>
                </a:path>
                <a:path w="4151629" h="1948180">
                  <a:moveTo>
                    <a:pt x="902049" y="856200"/>
                  </a:moveTo>
                  <a:lnTo>
                    <a:pt x="900715" y="855807"/>
                  </a:lnTo>
                  <a:lnTo>
                    <a:pt x="900602" y="854863"/>
                  </a:lnTo>
                  <a:lnTo>
                    <a:pt x="900734" y="854027"/>
                  </a:lnTo>
                  <a:lnTo>
                    <a:pt x="902072" y="854421"/>
                  </a:lnTo>
                  <a:lnTo>
                    <a:pt x="902188" y="855330"/>
                  </a:lnTo>
                  <a:lnTo>
                    <a:pt x="902049" y="856200"/>
                  </a:lnTo>
                  <a:close/>
                </a:path>
                <a:path w="4151629" h="1948180">
                  <a:moveTo>
                    <a:pt x="1362313" y="862524"/>
                  </a:moveTo>
                  <a:lnTo>
                    <a:pt x="1362220" y="861548"/>
                  </a:lnTo>
                  <a:lnTo>
                    <a:pt x="1362062" y="860722"/>
                  </a:lnTo>
                  <a:lnTo>
                    <a:pt x="1362166" y="859617"/>
                  </a:lnTo>
                  <a:lnTo>
                    <a:pt x="1363528" y="860018"/>
                  </a:lnTo>
                  <a:lnTo>
                    <a:pt x="1363701" y="861984"/>
                  </a:lnTo>
                  <a:lnTo>
                    <a:pt x="1362313" y="862524"/>
                  </a:lnTo>
                  <a:close/>
                </a:path>
                <a:path w="4151629" h="1948180">
                  <a:moveTo>
                    <a:pt x="203846" y="406791"/>
                  </a:moveTo>
                  <a:lnTo>
                    <a:pt x="202496" y="404751"/>
                  </a:lnTo>
                  <a:lnTo>
                    <a:pt x="203298" y="404572"/>
                  </a:lnTo>
                  <a:lnTo>
                    <a:pt x="204232" y="404063"/>
                  </a:lnTo>
                  <a:lnTo>
                    <a:pt x="205442" y="404419"/>
                  </a:lnTo>
                  <a:lnTo>
                    <a:pt x="205805" y="405580"/>
                  </a:lnTo>
                  <a:lnTo>
                    <a:pt x="206258" y="406259"/>
                  </a:lnTo>
                  <a:lnTo>
                    <a:pt x="203846" y="406791"/>
                  </a:lnTo>
                  <a:close/>
                </a:path>
                <a:path w="4151629" h="1948180">
                  <a:moveTo>
                    <a:pt x="1089148" y="704096"/>
                  </a:moveTo>
                  <a:lnTo>
                    <a:pt x="1089035" y="703314"/>
                  </a:lnTo>
                  <a:lnTo>
                    <a:pt x="1089111" y="703837"/>
                  </a:lnTo>
                  <a:lnTo>
                    <a:pt x="1089148" y="704096"/>
                  </a:lnTo>
                  <a:close/>
                </a:path>
                <a:path w="4151629" h="1948180">
                  <a:moveTo>
                    <a:pt x="1087067" y="705284"/>
                  </a:moveTo>
                  <a:lnTo>
                    <a:pt x="1086385" y="703673"/>
                  </a:lnTo>
                  <a:lnTo>
                    <a:pt x="1089321" y="704538"/>
                  </a:lnTo>
                  <a:lnTo>
                    <a:pt x="1087067" y="705284"/>
                  </a:lnTo>
                  <a:close/>
                </a:path>
                <a:path w="4151629" h="1948180">
                  <a:moveTo>
                    <a:pt x="958362" y="665995"/>
                  </a:moveTo>
                  <a:lnTo>
                    <a:pt x="956937" y="665575"/>
                  </a:lnTo>
                  <a:lnTo>
                    <a:pt x="956799" y="664667"/>
                  </a:lnTo>
                  <a:lnTo>
                    <a:pt x="956894" y="663831"/>
                  </a:lnTo>
                  <a:lnTo>
                    <a:pt x="956921" y="663591"/>
                  </a:lnTo>
                  <a:lnTo>
                    <a:pt x="958306" y="663999"/>
                  </a:lnTo>
                  <a:lnTo>
                    <a:pt x="958321" y="664252"/>
                  </a:lnTo>
                  <a:lnTo>
                    <a:pt x="958456" y="665155"/>
                  </a:lnTo>
                  <a:lnTo>
                    <a:pt x="958362" y="665995"/>
                  </a:lnTo>
                  <a:close/>
                </a:path>
                <a:path w="4151629" h="1948180">
                  <a:moveTo>
                    <a:pt x="4094227" y="1589048"/>
                  </a:moveTo>
                  <a:lnTo>
                    <a:pt x="4092015" y="1588396"/>
                  </a:lnTo>
                  <a:lnTo>
                    <a:pt x="4092410" y="1587743"/>
                  </a:lnTo>
                  <a:lnTo>
                    <a:pt x="4093073" y="1587153"/>
                  </a:lnTo>
                  <a:lnTo>
                    <a:pt x="4093266" y="1586938"/>
                  </a:lnTo>
                  <a:lnTo>
                    <a:pt x="4094020" y="1587160"/>
                  </a:lnTo>
                  <a:lnTo>
                    <a:pt x="4094716" y="1588028"/>
                  </a:lnTo>
                  <a:lnTo>
                    <a:pt x="4093073" y="1587153"/>
                  </a:lnTo>
                  <a:lnTo>
                    <a:pt x="4092742" y="1587447"/>
                  </a:lnTo>
                  <a:lnTo>
                    <a:pt x="4094549" y="1588373"/>
                  </a:lnTo>
                  <a:lnTo>
                    <a:pt x="4094227" y="1589048"/>
                  </a:lnTo>
                  <a:close/>
                </a:path>
                <a:path w="4151629" h="1948180">
                  <a:moveTo>
                    <a:pt x="1103417" y="612200"/>
                  </a:moveTo>
                  <a:lnTo>
                    <a:pt x="1100572" y="611362"/>
                  </a:lnTo>
                  <a:lnTo>
                    <a:pt x="1100473" y="610694"/>
                  </a:lnTo>
                  <a:lnTo>
                    <a:pt x="1103390" y="611553"/>
                  </a:lnTo>
                  <a:lnTo>
                    <a:pt x="1103417" y="612200"/>
                  </a:lnTo>
                  <a:close/>
                </a:path>
                <a:path w="4151629" h="1948180">
                  <a:moveTo>
                    <a:pt x="1100821" y="613049"/>
                  </a:moveTo>
                  <a:lnTo>
                    <a:pt x="1100640" y="611820"/>
                  </a:lnTo>
                  <a:lnTo>
                    <a:pt x="1103571" y="612684"/>
                  </a:lnTo>
                  <a:lnTo>
                    <a:pt x="1100821" y="613049"/>
                  </a:lnTo>
                  <a:close/>
                </a:path>
                <a:path w="4151629" h="1948180">
                  <a:moveTo>
                    <a:pt x="1101050" y="791452"/>
                  </a:moveTo>
                  <a:lnTo>
                    <a:pt x="1100351" y="789784"/>
                  </a:lnTo>
                  <a:lnTo>
                    <a:pt x="1103377" y="790676"/>
                  </a:lnTo>
                  <a:lnTo>
                    <a:pt x="1101050" y="791452"/>
                  </a:lnTo>
                  <a:close/>
                </a:path>
                <a:path w="4151629" h="1948180">
                  <a:moveTo>
                    <a:pt x="1143044" y="686614"/>
                  </a:moveTo>
                  <a:lnTo>
                    <a:pt x="1141653" y="686204"/>
                  </a:lnTo>
                  <a:lnTo>
                    <a:pt x="1141973" y="685287"/>
                  </a:lnTo>
                  <a:lnTo>
                    <a:pt x="1142490" y="683930"/>
                  </a:lnTo>
                  <a:lnTo>
                    <a:pt x="1144526" y="685324"/>
                  </a:lnTo>
                  <a:lnTo>
                    <a:pt x="1144809" y="685407"/>
                  </a:lnTo>
                  <a:lnTo>
                    <a:pt x="1144077" y="685907"/>
                  </a:lnTo>
                  <a:lnTo>
                    <a:pt x="1143506" y="686447"/>
                  </a:lnTo>
                  <a:lnTo>
                    <a:pt x="1143044" y="686614"/>
                  </a:lnTo>
                  <a:close/>
                </a:path>
                <a:path w="4151629" h="1948180">
                  <a:moveTo>
                    <a:pt x="1143044" y="686614"/>
                  </a:moveTo>
                  <a:lnTo>
                    <a:pt x="1142540" y="686797"/>
                  </a:lnTo>
                  <a:lnTo>
                    <a:pt x="1143506" y="686447"/>
                  </a:lnTo>
                  <a:lnTo>
                    <a:pt x="1143044" y="686614"/>
                  </a:lnTo>
                  <a:close/>
                </a:path>
                <a:path w="4151629" h="1948180">
                  <a:moveTo>
                    <a:pt x="982849" y="613820"/>
                  </a:moveTo>
                  <a:lnTo>
                    <a:pt x="980104" y="613011"/>
                  </a:lnTo>
                  <a:lnTo>
                    <a:pt x="979954" y="612135"/>
                  </a:lnTo>
                  <a:lnTo>
                    <a:pt x="982795" y="612971"/>
                  </a:lnTo>
                  <a:lnTo>
                    <a:pt x="982849" y="613820"/>
                  </a:lnTo>
                  <a:close/>
                </a:path>
                <a:path w="4151629" h="1948180">
                  <a:moveTo>
                    <a:pt x="980367" y="614548"/>
                  </a:moveTo>
                  <a:lnTo>
                    <a:pt x="980177" y="613438"/>
                  </a:lnTo>
                  <a:lnTo>
                    <a:pt x="983009" y="614272"/>
                  </a:lnTo>
                  <a:lnTo>
                    <a:pt x="980367" y="614548"/>
                  </a:lnTo>
                  <a:close/>
                </a:path>
                <a:path w="4151629" h="1948180">
                  <a:moveTo>
                    <a:pt x="4059087" y="1631843"/>
                  </a:moveTo>
                  <a:lnTo>
                    <a:pt x="4057740" y="1631446"/>
                  </a:lnTo>
                  <a:lnTo>
                    <a:pt x="4057731" y="1631183"/>
                  </a:lnTo>
                  <a:lnTo>
                    <a:pt x="4057609" y="1630268"/>
                  </a:lnTo>
                  <a:lnTo>
                    <a:pt x="4057739" y="1629390"/>
                  </a:lnTo>
                  <a:lnTo>
                    <a:pt x="4059116" y="1629796"/>
                  </a:lnTo>
                  <a:lnTo>
                    <a:pt x="4059241" y="1630748"/>
                  </a:lnTo>
                  <a:lnTo>
                    <a:pt x="4059122" y="1631593"/>
                  </a:lnTo>
                  <a:lnTo>
                    <a:pt x="4059087" y="1631843"/>
                  </a:lnTo>
                  <a:close/>
                </a:path>
                <a:path w="4151629" h="1948180">
                  <a:moveTo>
                    <a:pt x="1162602" y="555706"/>
                  </a:moveTo>
                  <a:lnTo>
                    <a:pt x="1162475" y="554915"/>
                  </a:lnTo>
                  <a:lnTo>
                    <a:pt x="1162561" y="555446"/>
                  </a:lnTo>
                  <a:lnTo>
                    <a:pt x="1162602" y="555706"/>
                  </a:lnTo>
                  <a:close/>
                </a:path>
                <a:path w="4151629" h="1948180">
                  <a:moveTo>
                    <a:pt x="1160621" y="556847"/>
                  </a:moveTo>
                  <a:lnTo>
                    <a:pt x="1159786" y="555273"/>
                  </a:lnTo>
                  <a:lnTo>
                    <a:pt x="1162789" y="556157"/>
                  </a:lnTo>
                  <a:lnTo>
                    <a:pt x="1160621" y="556847"/>
                  </a:lnTo>
                  <a:close/>
                </a:path>
                <a:path w="4151629" h="1948180">
                  <a:moveTo>
                    <a:pt x="3105114" y="1304079"/>
                  </a:moveTo>
                  <a:lnTo>
                    <a:pt x="3103696" y="1303662"/>
                  </a:lnTo>
                  <a:lnTo>
                    <a:pt x="3103392" y="1302742"/>
                  </a:lnTo>
                  <a:lnTo>
                    <a:pt x="3104079" y="1301948"/>
                  </a:lnTo>
                  <a:lnTo>
                    <a:pt x="3106170" y="1302564"/>
                  </a:lnTo>
                  <a:lnTo>
                    <a:pt x="3105114" y="1304079"/>
                  </a:lnTo>
                  <a:close/>
                </a:path>
                <a:path w="4151629" h="1948180">
                  <a:moveTo>
                    <a:pt x="1159356" y="1039576"/>
                  </a:moveTo>
                  <a:lnTo>
                    <a:pt x="1157237" y="1038952"/>
                  </a:lnTo>
                  <a:lnTo>
                    <a:pt x="1157905" y="1038174"/>
                  </a:lnTo>
                  <a:lnTo>
                    <a:pt x="1159910" y="1038764"/>
                  </a:lnTo>
                  <a:lnTo>
                    <a:pt x="1159356" y="1039576"/>
                  </a:lnTo>
                  <a:close/>
                </a:path>
                <a:path w="4151629" h="1948180">
                  <a:moveTo>
                    <a:pt x="1158893" y="1040255"/>
                  </a:moveTo>
                  <a:lnTo>
                    <a:pt x="1159212" y="1039787"/>
                  </a:lnTo>
                  <a:lnTo>
                    <a:pt x="1159356" y="1039576"/>
                  </a:lnTo>
                  <a:lnTo>
                    <a:pt x="1158893" y="1040255"/>
                  </a:lnTo>
                  <a:close/>
                </a:path>
                <a:path w="4151629" h="1948180">
                  <a:moveTo>
                    <a:pt x="1158672" y="1040579"/>
                  </a:moveTo>
                  <a:lnTo>
                    <a:pt x="1158392" y="1040990"/>
                  </a:lnTo>
                  <a:lnTo>
                    <a:pt x="1158672" y="1040579"/>
                  </a:lnTo>
                  <a:lnTo>
                    <a:pt x="1158893" y="1040255"/>
                  </a:lnTo>
                  <a:lnTo>
                    <a:pt x="1158672" y="1040579"/>
                  </a:lnTo>
                  <a:close/>
                </a:path>
                <a:path w="4151629" h="1948180">
                  <a:moveTo>
                    <a:pt x="1196440" y="937906"/>
                  </a:moveTo>
                  <a:lnTo>
                    <a:pt x="1195194" y="937539"/>
                  </a:lnTo>
                  <a:lnTo>
                    <a:pt x="1194953" y="935441"/>
                  </a:lnTo>
                  <a:lnTo>
                    <a:pt x="1195089" y="935481"/>
                  </a:lnTo>
                  <a:lnTo>
                    <a:pt x="1197027" y="935194"/>
                  </a:lnTo>
                  <a:lnTo>
                    <a:pt x="1196889" y="936011"/>
                  </a:lnTo>
                  <a:lnTo>
                    <a:pt x="1196440" y="937906"/>
                  </a:lnTo>
                  <a:close/>
                </a:path>
                <a:path w="4151629" h="1948180">
                  <a:moveTo>
                    <a:pt x="1195223" y="937796"/>
                  </a:moveTo>
                  <a:lnTo>
                    <a:pt x="1195056" y="936342"/>
                  </a:lnTo>
                  <a:lnTo>
                    <a:pt x="1195194" y="937539"/>
                  </a:lnTo>
                  <a:lnTo>
                    <a:pt x="1195223" y="937796"/>
                  </a:lnTo>
                  <a:close/>
                </a:path>
                <a:path w="4151629" h="1948180">
                  <a:moveTo>
                    <a:pt x="1195256" y="938082"/>
                  </a:moveTo>
                  <a:lnTo>
                    <a:pt x="1195223" y="937796"/>
                  </a:lnTo>
                  <a:lnTo>
                    <a:pt x="1195194" y="937539"/>
                  </a:lnTo>
                  <a:lnTo>
                    <a:pt x="1195223" y="937796"/>
                  </a:lnTo>
                  <a:lnTo>
                    <a:pt x="1195256" y="938082"/>
                  </a:lnTo>
                  <a:close/>
                </a:path>
                <a:path w="4151629" h="1948180">
                  <a:moveTo>
                    <a:pt x="3757644" y="1251607"/>
                  </a:moveTo>
                  <a:lnTo>
                    <a:pt x="3756295" y="1251069"/>
                  </a:lnTo>
                  <a:lnTo>
                    <a:pt x="3756824" y="1249661"/>
                  </a:lnTo>
                  <a:lnTo>
                    <a:pt x="3757121" y="1248962"/>
                  </a:lnTo>
                  <a:lnTo>
                    <a:pt x="3759055" y="1250318"/>
                  </a:lnTo>
                  <a:lnTo>
                    <a:pt x="3759369" y="1250411"/>
                  </a:lnTo>
                  <a:lnTo>
                    <a:pt x="3758637" y="1250915"/>
                  </a:lnTo>
                  <a:lnTo>
                    <a:pt x="3758078" y="1251447"/>
                  </a:lnTo>
                  <a:lnTo>
                    <a:pt x="3757644" y="1251607"/>
                  </a:lnTo>
                  <a:close/>
                </a:path>
                <a:path w="4151629" h="1948180">
                  <a:moveTo>
                    <a:pt x="3757644" y="1251607"/>
                  </a:moveTo>
                  <a:lnTo>
                    <a:pt x="3757135" y="1251796"/>
                  </a:lnTo>
                  <a:lnTo>
                    <a:pt x="3757855" y="1251529"/>
                  </a:lnTo>
                  <a:lnTo>
                    <a:pt x="3757644" y="1251607"/>
                  </a:lnTo>
                  <a:close/>
                </a:path>
                <a:path w="4151629" h="1948180">
                  <a:moveTo>
                    <a:pt x="3439259" y="1461863"/>
                  </a:moveTo>
                  <a:lnTo>
                    <a:pt x="3436752" y="1461125"/>
                  </a:lnTo>
                  <a:lnTo>
                    <a:pt x="3436792" y="1460297"/>
                  </a:lnTo>
                  <a:lnTo>
                    <a:pt x="3439353" y="1461052"/>
                  </a:lnTo>
                  <a:lnTo>
                    <a:pt x="3439259" y="1461863"/>
                  </a:lnTo>
                  <a:close/>
                </a:path>
                <a:path w="4151629" h="1948180">
                  <a:moveTo>
                    <a:pt x="3436734" y="1461522"/>
                  </a:moveTo>
                  <a:lnTo>
                    <a:pt x="3436792" y="1460297"/>
                  </a:lnTo>
                  <a:lnTo>
                    <a:pt x="3436752" y="1461125"/>
                  </a:lnTo>
                  <a:lnTo>
                    <a:pt x="3436734" y="1461522"/>
                  </a:lnTo>
                  <a:close/>
                </a:path>
                <a:path w="4151629" h="1948180">
                  <a:moveTo>
                    <a:pt x="3436690" y="1462430"/>
                  </a:moveTo>
                  <a:lnTo>
                    <a:pt x="3436734" y="1461522"/>
                  </a:lnTo>
                  <a:lnTo>
                    <a:pt x="3439312" y="1462282"/>
                  </a:lnTo>
                  <a:lnTo>
                    <a:pt x="3436690" y="1462430"/>
                  </a:lnTo>
                  <a:close/>
                </a:path>
                <a:path w="4151629" h="1948180">
                  <a:moveTo>
                    <a:pt x="1178714" y="779097"/>
                  </a:moveTo>
                  <a:lnTo>
                    <a:pt x="1176040" y="778309"/>
                  </a:lnTo>
                  <a:lnTo>
                    <a:pt x="1175922" y="777423"/>
                  </a:lnTo>
                  <a:lnTo>
                    <a:pt x="1178691" y="778239"/>
                  </a:lnTo>
                  <a:lnTo>
                    <a:pt x="1178714" y="779097"/>
                  </a:lnTo>
                  <a:close/>
                </a:path>
                <a:path w="4151629" h="1948180">
                  <a:moveTo>
                    <a:pt x="1176252" y="779888"/>
                  </a:moveTo>
                  <a:lnTo>
                    <a:pt x="1176099" y="778746"/>
                  </a:lnTo>
                  <a:lnTo>
                    <a:pt x="1178851" y="779557"/>
                  </a:lnTo>
                  <a:lnTo>
                    <a:pt x="1176252" y="779888"/>
                  </a:lnTo>
                  <a:close/>
                </a:path>
                <a:path w="4151629" h="1948180">
                  <a:moveTo>
                    <a:pt x="1018635" y="642842"/>
                  </a:moveTo>
                  <a:lnTo>
                    <a:pt x="1017280" y="642443"/>
                  </a:lnTo>
                  <a:lnTo>
                    <a:pt x="1017271" y="642194"/>
                  </a:lnTo>
                  <a:lnTo>
                    <a:pt x="1017147" y="641230"/>
                  </a:lnTo>
                  <a:lnTo>
                    <a:pt x="1017271" y="640363"/>
                  </a:lnTo>
                  <a:lnTo>
                    <a:pt x="1018669" y="640775"/>
                  </a:lnTo>
                  <a:lnTo>
                    <a:pt x="1018797" y="641716"/>
                  </a:lnTo>
                  <a:lnTo>
                    <a:pt x="1018669" y="642606"/>
                  </a:lnTo>
                  <a:lnTo>
                    <a:pt x="1018635" y="642842"/>
                  </a:lnTo>
                  <a:close/>
                </a:path>
                <a:path w="4151629" h="1948180">
                  <a:moveTo>
                    <a:pt x="1023835" y="626127"/>
                  </a:moveTo>
                  <a:lnTo>
                    <a:pt x="1023534" y="625425"/>
                  </a:lnTo>
                  <a:lnTo>
                    <a:pt x="1020583" y="624787"/>
                  </a:lnTo>
                  <a:lnTo>
                    <a:pt x="1021368" y="624529"/>
                  </a:lnTo>
                  <a:lnTo>
                    <a:pt x="1022269" y="623936"/>
                  </a:lnTo>
                  <a:lnTo>
                    <a:pt x="1023358" y="624257"/>
                  </a:lnTo>
                  <a:lnTo>
                    <a:pt x="1023493" y="625155"/>
                  </a:lnTo>
                  <a:lnTo>
                    <a:pt x="1023534" y="625425"/>
                  </a:lnTo>
                  <a:lnTo>
                    <a:pt x="1023835" y="626127"/>
                  </a:lnTo>
                  <a:close/>
                </a:path>
                <a:path w="4151629" h="1948180">
                  <a:moveTo>
                    <a:pt x="1023135" y="626504"/>
                  </a:moveTo>
                  <a:lnTo>
                    <a:pt x="1021834" y="626121"/>
                  </a:lnTo>
                  <a:lnTo>
                    <a:pt x="1021519" y="625752"/>
                  </a:lnTo>
                  <a:lnTo>
                    <a:pt x="1023403" y="626307"/>
                  </a:lnTo>
                  <a:lnTo>
                    <a:pt x="1023135" y="626504"/>
                  </a:lnTo>
                  <a:close/>
                </a:path>
                <a:path w="4151629" h="1948180">
                  <a:moveTo>
                    <a:pt x="1023135" y="626504"/>
                  </a:moveTo>
                  <a:lnTo>
                    <a:pt x="1022866" y="626702"/>
                  </a:lnTo>
                  <a:lnTo>
                    <a:pt x="1023403" y="626307"/>
                  </a:lnTo>
                  <a:lnTo>
                    <a:pt x="1023135" y="626504"/>
                  </a:lnTo>
                  <a:close/>
                </a:path>
                <a:path w="4151629" h="1948180">
                  <a:moveTo>
                    <a:pt x="3698644" y="1231464"/>
                  </a:moveTo>
                  <a:lnTo>
                    <a:pt x="3699350" y="1230840"/>
                  </a:lnTo>
                  <a:lnTo>
                    <a:pt x="3699672" y="1230243"/>
                  </a:lnTo>
                  <a:lnTo>
                    <a:pt x="3699316" y="1230830"/>
                  </a:lnTo>
                  <a:lnTo>
                    <a:pt x="3698958" y="1231187"/>
                  </a:lnTo>
                  <a:lnTo>
                    <a:pt x="3698644" y="1231464"/>
                  </a:lnTo>
                  <a:close/>
                </a:path>
                <a:path w="4151629" h="1948180">
                  <a:moveTo>
                    <a:pt x="3698465" y="1231662"/>
                  </a:moveTo>
                  <a:lnTo>
                    <a:pt x="3698047" y="1232123"/>
                  </a:lnTo>
                  <a:lnTo>
                    <a:pt x="3698465" y="1231662"/>
                  </a:lnTo>
                  <a:lnTo>
                    <a:pt x="3698644" y="1231464"/>
                  </a:lnTo>
                  <a:lnTo>
                    <a:pt x="3698465" y="1231662"/>
                  </a:lnTo>
                  <a:close/>
                </a:path>
                <a:path w="4151629" h="1948180">
                  <a:moveTo>
                    <a:pt x="3612735" y="1411501"/>
                  </a:moveTo>
                  <a:lnTo>
                    <a:pt x="3612548" y="1410392"/>
                  </a:lnTo>
                  <a:lnTo>
                    <a:pt x="3610577" y="1410618"/>
                  </a:lnTo>
                  <a:lnTo>
                    <a:pt x="3611452" y="1410069"/>
                  </a:lnTo>
                  <a:lnTo>
                    <a:pt x="3612548" y="1410392"/>
                  </a:lnTo>
                  <a:lnTo>
                    <a:pt x="3612691" y="1411240"/>
                  </a:lnTo>
                  <a:lnTo>
                    <a:pt x="3612735" y="1411501"/>
                  </a:lnTo>
                  <a:close/>
                </a:path>
                <a:path w="4151629" h="1948180">
                  <a:moveTo>
                    <a:pt x="3613040" y="1412173"/>
                  </a:moveTo>
                  <a:lnTo>
                    <a:pt x="3612735" y="1411501"/>
                  </a:lnTo>
                  <a:lnTo>
                    <a:pt x="3612691" y="1411240"/>
                  </a:lnTo>
                  <a:lnTo>
                    <a:pt x="3612735" y="1411501"/>
                  </a:lnTo>
                  <a:lnTo>
                    <a:pt x="3613040" y="1412173"/>
                  </a:lnTo>
                  <a:close/>
                </a:path>
                <a:path w="4151629" h="1948180">
                  <a:moveTo>
                    <a:pt x="3612350" y="1412528"/>
                  </a:moveTo>
                  <a:lnTo>
                    <a:pt x="3611054" y="1412146"/>
                  </a:lnTo>
                  <a:lnTo>
                    <a:pt x="3610740" y="1411786"/>
                  </a:lnTo>
                  <a:lnTo>
                    <a:pt x="3612614" y="1412339"/>
                  </a:lnTo>
                  <a:lnTo>
                    <a:pt x="3612350" y="1412528"/>
                  </a:lnTo>
                  <a:close/>
                </a:path>
                <a:path w="4151629" h="1948180">
                  <a:moveTo>
                    <a:pt x="3612350" y="1412528"/>
                  </a:moveTo>
                  <a:lnTo>
                    <a:pt x="3612094" y="1412710"/>
                  </a:lnTo>
                  <a:lnTo>
                    <a:pt x="3612614" y="1412339"/>
                  </a:lnTo>
                  <a:lnTo>
                    <a:pt x="3612350" y="1412528"/>
                  </a:lnTo>
                  <a:close/>
                </a:path>
                <a:path w="4151629" h="1948180">
                  <a:moveTo>
                    <a:pt x="1211829" y="794901"/>
                  </a:moveTo>
                  <a:lnTo>
                    <a:pt x="1211775" y="793998"/>
                  </a:lnTo>
                  <a:lnTo>
                    <a:pt x="1211622" y="793085"/>
                  </a:lnTo>
                  <a:lnTo>
                    <a:pt x="1211770" y="791944"/>
                  </a:lnTo>
                  <a:lnTo>
                    <a:pt x="1213054" y="792322"/>
                  </a:lnTo>
                  <a:lnTo>
                    <a:pt x="1213170" y="794242"/>
                  </a:lnTo>
                  <a:lnTo>
                    <a:pt x="1211829" y="794901"/>
                  </a:lnTo>
                  <a:close/>
                </a:path>
                <a:path w="4151629" h="1948180">
                  <a:moveTo>
                    <a:pt x="3543923" y="1757433"/>
                  </a:moveTo>
                  <a:lnTo>
                    <a:pt x="3542838" y="1755425"/>
                  </a:lnTo>
                  <a:lnTo>
                    <a:pt x="3545815" y="1756057"/>
                  </a:lnTo>
                  <a:lnTo>
                    <a:pt x="3545857" y="1756315"/>
                  </a:lnTo>
                  <a:lnTo>
                    <a:pt x="3546046" y="1756759"/>
                  </a:lnTo>
                  <a:lnTo>
                    <a:pt x="3543923" y="1757433"/>
                  </a:lnTo>
                  <a:close/>
                </a:path>
                <a:path w="4151629" h="1948180">
                  <a:moveTo>
                    <a:pt x="3458167" y="1567455"/>
                  </a:moveTo>
                  <a:lnTo>
                    <a:pt x="3456763" y="1567042"/>
                  </a:lnTo>
                  <a:lnTo>
                    <a:pt x="3456439" y="1566036"/>
                  </a:lnTo>
                  <a:lnTo>
                    <a:pt x="3455984" y="1565363"/>
                  </a:lnTo>
                  <a:lnTo>
                    <a:pt x="3456784" y="1565190"/>
                  </a:lnTo>
                  <a:lnTo>
                    <a:pt x="3457711" y="1564688"/>
                  </a:lnTo>
                  <a:lnTo>
                    <a:pt x="3458920" y="1565045"/>
                  </a:lnTo>
                  <a:lnTo>
                    <a:pt x="3459293" y="1566190"/>
                  </a:lnTo>
                  <a:lnTo>
                    <a:pt x="3459753" y="1566864"/>
                  </a:lnTo>
                  <a:lnTo>
                    <a:pt x="3458950" y="1567038"/>
                  </a:lnTo>
                  <a:lnTo>
                    <a:pt x="3458167" y="1567455"/>
                  </a:lnTo>
                  <a:close/>
                </a:path>
                <a:path w="4151629" h="1948180">
                  <a:moveTo>
                    <a:pt x="23029" y="436563"/>
                  </a:moveTo>
                  <a:lnTo>
                    <a:pt x="20223" y="435736"/>
                  </a:lnTo>
                  <a:lnTo>
                    <a:pt x="20088" y="434823"/>
                  </a:lnTo>
                  <a:lnTo>
                    <a:pt x="22990" y="435678"/>
                  </a:lnTo>
                  <a:lnTo>
                    <a:pt x="23029" y="436563"/>
                  </a:lnTo>
                  <a:close/>
                </a:path>
                <a:path w="4151629" h="1948180">
                  <a:moveTo>
                    <a:pt x="20465" y="437365"/>
                  </a:moveTo>
                  <a:lnTo>
                    <a:pt x="20290" y="436183"/>
                  </a:lnTo>
                  <a:lnTo>
                    <a:pt x="23183" y="437035"/>
                  </a:lnTo>
                  <a:lnTo>
                    <a:pt x="20465" y="437365"/>
                  </a:lnTo>
                  <a:close/>
                </a:path>
                <a:path w="4151629" h="1948180">
                  <a:moveTo>
                    <a:pt x="3597899" y="1561356"/>
                  </a:moveTo>
                  <a:lnTo>
                    <a:pt x="3597454" y="1561845"/>
                  </a:lnTo>
                  <a:lnTo>
                    <a:pt x="3598100" y="1561136"/>
                  </a:lnTo>
                  <a:lnTo>
                    <a:pt x="3598819" y="1560501"/>
                  </a:lnTo>
                  <a:lnTo>
                    <a:pt x="3599155" y="1559885"/>
                  </a:lnTo>
                  <a:lnTo>
                    <a:pt x="3598786" y="1560491"/>
                  </a:lnTo>
                  <a:lnTo>
                    <a:pt x="3598408" y="1560864"/>
                  </a:lnTo>
                  <a:lnTo>
                    <a:pt x="3598100" y="1561136"/>
                  </a:lnTo>
                  <a:lnTo>
                    <a:pt x="3597899" y="1561356"/>
                  </a:lnTo>
                  <a:close/>
                </a:path>
                <a:path w="4151629" h="1948180">
                  <a:moveTo>
                    <a:pt x="3406983" y="1767007"/>
                  </a:moveTo>
                  <a:lnTo>
                    <a:pt x="3405060" y="1766441"/>
                  </a:lnTo>
                  <a:lnTo>
                    <a:pt x="3405536" y="1765699"/>
                  </a:lnTo>
                  <a:lnTo>
                    <a:pt x="3406234" y="1765096"/>
                  </a:lnTo>
                  <a:lnTo>
                    <a:pt x="3406849" y="1764442"/>
                  </a:lnTo>
                  <a:lnTo>
                    <a:pt x="3406906" y="1765294"/>
                  </a:lnTo>
                  <a:lnTo>
                    <a:pt x="3407055" y="1766146"/>
                  </a:lnTo>
                  <a:lnTo>
                    <a:pt x="3406983" y="1767007"/>
                  </a:lnTo>
                  <a:close/>
                </a:path>
                <a:path w="4151629" h="1948180">
                  <a:moveTo>
                    <a:pt x="3851700" y="1557122"/>
                  </a:moveTo>
                  <a:lnTo>
                    <a:pt x="3851160" y="1555805"/>
                  </a:lnTo>
                  <a:lnTo>
                    <a:pt x="3853034" y="1554008"/>
                  </a:lnTo>
                  <a:lnTo>
                    <a:pt x="3852328" y="1554685"/>
                  </a:lnTo>
                  <a:lnTo>
                    <a:pt x="3853526" y="1555285"/>
                  </a:lnTo>
                  <a:lnTo>
                    <a:pt x="3853033" y="1555980"/>
                  </a:lnTo>
                  <a:lnTo>
                    <a:pt x="3852325" y="1556522"/>
                  </a:lnTo>
                  <a:lnTo>
                    <a:pt x="3851700" y="1557122"/>
                  </a:lnTo>
                  <a:close/>
                </a:path>
                <a:path w="4151629" h="1948180">
                  <a:moveTo>
                    <a:pt x="1206389" y="595775"/>
                  </a:moveTo>
                  <a:lnTo>
                    <a:pt x="1205955" y="592926"/>
                  </a:lnTo>
                  <a:lnTo>
                    <a:pt x="1206218" y="593003"/>
                  </a:lnTo>
                  <a:lnTo>
                    <a:pt x="1206389" y="595775"/>
                  </a:lnTo>
                  <a:close/>
                </a:path>
                <a:path w="4151629" h="1948180">
                  <a:moveTo>
                    <a:pt x="1456111" y="334851"/>
                  </a:moveTo>
                  <a:lnTo>
                    <a:pt x="1454052" y="334244"/>
                  </a:lnTo>
                  <a:lnTo>
                    <a:pt x="1454410" y="333942"/>
                  </a:lnTo>
                  <a:lnTo>
                    <a:pt x="1455626" y="334300"/>
                  </a:lnTo>
                  <a:lnTo>
                    <a:pt x="1456111" y="334851"/>
                  </a:lnTo>
                  <a:close/>
                </a:path>
                <a:path w="4151629" h="1948180">
                  <a:moveTo>
                    <a:pt x="1455525" y="336534"/>
                  </a:moveTo>
                  <a:lnTo>
                    <a:pt x="1454282" y="336167"/>
                  </a:lnTo>
                  <a:lnTo>
                    <a:pt x="1454073" y="335350"/>
                  </a:lnTo>
                  <a:lnTo>
                    <a:pt x="1454026" y="335164"/>
                  </a:lnTo>
                  <a:lnTo>
                    <a:pt x="1453619" y="334465"/>
                  </a:lnTo>
                  <a:lnTo>
                    <a:pt x="1456639" y="335354"/>
                  </a:lnTo>
                  <a:lnTo>
                    <a:pt x="1456991" y="335673"/>
                  </a:lnTo>
                  <a:lnTo>
                    <a:pt x="1456231" y="335985"/>
                  </a:lnTo>
                  <a:lnTo>
                    <a:pt x="1455525" y="336534"/>
                  </a:lnTo>
                  <a:close/>
                </a:path>
                <a:path w="4151629" h="1948180">
                  <a:moveTo>
                    <a:pt x="3201723" y="1630976"/>
                  </a:moveTo>
                  <a:lnTo>
                    <a:pt x="3199638" y="1630362"/>
                  </a:lnTo>
                  <a:lnTo>
                    <a:pt x="3199996" y="1630062"/>
                  </a:lnTo>
                  <a:lnTo>
                    <a:pt x="3201227" y="1630424"/>
                  </a:lnTo>
                  <a:lnTo>
                    <a:pt x="3201723" y="1630976"/>
                  </a:lnTo>
                  <a:close/>
                </a:path>
                <a:path w="4151629" h="1948180">
                  <a:moveTo>
                    <a:pt x="3201125" y="1632624"/>
                  </a:moveTo>
                  <a:lnTo>
                    <a:pt x="3199889" y="1632260"/>
                  </a:lnTo>
                  <a:lnTo>
                    <a:pt x="3199660" y="1631422"/>
                  </a:lnTo>
                  <a:lnTo>
                    <a:pt x="3199617" y="1631266"/>
                  </a:lnTo>
                  <a:lnTo>
                    <a:pt x="3199335" y="1630799"/>
                  </a:lnTo>
                  <a:lnTo>
                    <a:pt x="3202573" y="1631753"/>
                  </a:lnTo>
                  <a:lnTo>
                    <a:pt x="3201836" y="1632063"/>
                  </a:lnTo>
                  <a:lnTo>
                    <a:pt x="3201125" y="1632624"/>
                  </a:lnTo>
                  <a:close/>
                </a:path>
                <a:path w="4151629" h="1948180">
                  <a:moveTo>
                    <a:pt x="3227379" y="1563158"/>
                  </a:moveTo>
                  <a:lnTo>
                    <a:pt x="3224774" y="1562391"/>
                  </a:lnTo>
                  <a:lnTo>
                    <a:pt x="3224817" y="1561526"/>
                  </a:lnTo>
                  <a:lnTo>
                    <a:pt x="3227481" y="1562311"/>
                  </a:lnTo>
                  <a:lnTo>
                    <a:pt x="3227379" y="1563158"/>
                  </a:lnTo>
                  <a:close/>
                </a:path>
                <a:path w="4151629" h="1948180">
                  <a:moveTo>
                    <a:pt x="3224753" y="1562807"/>
                  </a:moveTo>
                  <a:lnTo>
                    <a:pt x="3224817" y="1561526"/>
                  </a:lnTo>
                  <a:lnTo>
                    <a:pt x="3224774" y="1562391"/>
                  </a:lnTo>
                  <a:lnTo>
                    <a:pt x="3224753" y="1562807"/>
                  </a:lnTo>
                  <a:close/>
                </a:path>
                <a:path w="4151629" h="1948180">
                  <a:moveTo>
                    <a:pt x="3224706" y="1563759"/>
                  </a:moveTo>
                  <a:lnTo>
                    <a:pt x="3224753" y="1562807"/>
                  </a:lnTo>
                  <a:lnTo>
                    <a:pt x="3227434" y="1563596"/>
                  </a:lnTo>
                  <a:lnTo>
                    <a:pt x="3224706" y="1563759"/>
                  </a:lnTo>
                  <a:close/>
                </a:path>
                <a:path w="4151629" h="1948180">
                  <a:moveTo>
                    <a:pt x="3843209" y="1533680"/>
                  </a:moveTo>
                  <a:lnTo>
                    <a:pt x="3841178" y="1533082"/>
                  </a:lnTo>
                  <a:lnTo>
                    <a:pt x="3841520" y="1532803"/>
                  </a:lnTo>
                  <a:lnTo>
                    <a:pt x="3842738" y="1533162"/>
                  </a:lnTo>
                  <a:lnTo>
                    <a:pt x="3843209" y="1533680"/>
                  </a:lnTo>
                  <a:close/>
                </a:path>
                <a:path w="4151629" h="1948180">
                  <a:moveTo>
                    <a:pt x="3842658" y="1535253"/>
                  </a:moveTo>
                  <a:lnTo>
                    <a:pt x="3841441" y="1534895"/>
                  </a:lnTo>
                  <a:lnTo>
                    <a:pt x="3841210" y="1534109"/>
                  </a:lnTo>
                  <a:lnTo>
                    <a:pt x="3841161" y="1533942"/>
                  </a:lnTo>
                  <a:lnTo>
                    <a:pt x="3840897" y="1533519"/>
                  </a:lnTo>
                  <a:lnTo>
                    <a:pt x="3844061" y="1534451"/>
                  </a:lnTo>
                  <a:lnTo>
                    <a:pt x="3843338" y="1534736"/>
                  </a:lnTo>
                  <a:lnTo>
                    <a:pt x="3842658" y="1535253"/>
                  </a:lnTo>
                  <a:close/>
                </a:path>
                <a:path w="4151629" h="1948180">
                  <a:moveTo>
                    <a:pt x="3364585" y="1185529"/>
                  </a:moveTo>
                  <a:lnTo>
                    <a:pt x="3364479" y="1184558"/>
                  </a:lnTo>
                  <a:lnTo>
                    <a:pt x="3364310" y="1183722"/>
                  </a:lnTo>
                  <a:lnTo>
                    <a:pt x="3364374" y="1182832"/>
                  </a:lnTo>
                  <a:lnTo>
                    <a:pt x="3365814" y="1183256"/>
                  </a:lnTo>
                  <a:lnTo>
                    <a:pt x="3365996" y="1185006"/>
                  </a:lnTo>
                  <a:lnTo>
                    <a:pt x="3364585" y="1185529"/>
                  </a:lnTo>
                  <a:close/>
                </a:path>
                <a:path w="4151629" h="1948180">
                  <a:moveTo>
                    <a:pt x="3889316" y="1398066"/>
                  </a:moveTo>
                  <a:lnTo>
                    <a:pt x="3887186" y="1397439"/>
                  </a:lnTo>
                  <a:lnTo>
                    <a:pt x="3887554" y="1397120"/>
                  </a:lnTo>
                  <a:lnTo>
                    <a:pt x="3888801" y="1397487"/>
                  </a:lnTo>
                  <a:lnTo>
                    <a:pt x="3889316" y="1398066"/>
                  </a:lnTo>
                  <a:close/>
                </a:path>
                <a:path w="4151629" h="1948180">
                  <a:moveTo>
                    <a:pt x="3888709" y="1399802"/>
                  </a:moveTo>
                  <a:lnTo>
                    <a:pt x="3887429" y="1399425"/>
                  </a:lnTo>
                  <a:lnTo>
                    <a:pt x="3887211" y="1398584"/>
                  </a:lnTo>
                  <a:lnTo>
                    <a:pt x="3887161" y="1398390"/>
                  </a:lnTo>
                  <a:lnTo>
                    <a:pt x="3886745" y="1397674"/>
                  </a:lnTo>
                  <a:lnTo>
                    <a:pt x="3889880" y="1398597"/>
                  </a:lnTo>
                  <a:lnTo>
                    <a:pt x="3890239" y="1398920"/>
                  </a:lnTo>
                  <a:lnTo>
                    <a:pt x="3889441" y="1399240"/>
                  </a:lnTo>
                  <a:lnTo>
                    <a:pt x="3888709" y="1399802"/>
                  </a:lnTo>
                  <a:close/>
                </a:path>
                <a:path w="4151629" h="1948180">
                  <a:moveTo>
                    <a:pt x="3269002" y="1342245"/>
                  </a:moveTo>
                  <a:lnTo>
                    <a:pt x="3268983" y="1341887"/>
                  </a:lnTo>
                  <a:lnTo>
                    <a:pt x="3268969" y="1341594"/>
                  </a:lnTo>
                  <a:lnTo>
                    <a:pt x="3268983" y="1341887"/>
                  </a:lnTo>
                  <a:lnTo>
                    <a:pt x="3269002" y="1342245"/>
                  </a:lnTo>
                  <a:close/>
                </a:path>
                <a:path w="4151629" h="1948180">
                  <a:moveTo>
                    <a:pt x="3269016" y="1344500"/>
                  </a:moveTo>
                  <a:lnTo>
                    <a:pt x="3267644" y="1344096"/>
                  </a:lnTo>
                  <a:lnTo>
                    <a:pt x="3267631" y="1343844"/>
                  </a:lnTo>
                  <a:lnTo>
                    <a:pt x="3267500" y="1342928"/>
                  </a:lnTo>
                  <a:lnTo>
                    <a:pt x="3267606" y="1342084"/>
                  </a:lnTo>
                  <a:lnTo>
                    <a:pt x="3267636" y="1341843"/>
                  </a:lnTo>
                  <a:lnTo>
                    <a:pt x="3269002" y="1342245"/>
                  </a:lnTo>
                  <a:lnTo>
                    <a:pt x="3269014" y="1342499"/>
                  </a:lnTo>
                  <a:lnTo>
                    <a:pt x="3269146" y="1343413"/>
                  </a:lnTo>
                  <a:lnTo>
                    <a:pt x="3269045" y="1344261"/>
                  </a:lnTo>
                  <a:lnTo>
                    <a:pt x="3269016" y="1344500"/>
                  </a:lnTo>
                  <a:close/>
                </a:path>
                <a:path w="4151629" h="1948180">
                  <a:moveTo>
                    <a:pt x="3926725" y="1410388"/>
                  </a:moveTo>
                  <a:lnTo>
                    <a:pt x="3925346" y="1409982"/>
                  </a:lnTo>
                  <a:lnTo>
                    <a:pt x="3925652" y="1409115"/>
                  </a:lnTo>
                  <a:lnTo>
                    <a:pt x="3926160" y="1407803"/>
                  </a:lnTo>
                  <a:lnTo>
                    <a:pt x="3928141" y="1409145"/>
                  </a:lnTo>
                  <a:lnTo>
                    <a:pt x="3928483" y="1409246"/>
                  </a:lnTo>
                  <a:lnTo>
                    <a:pt x="3927736" y="1409729"/>
                  </a:lnTo>
                  <a:lnTo>
                    <a:pt x="3927170" y="1410242"/>
                  </a:lnTo>
                  <a:lnTo>
                    <a:pt x="3926725" y="1410388"/>
                  </a:lnTo>
                  <a:close/>
                </a:path>
                <a:path w="4151629" h="1948180">
                  <a:moveTo>
                    <a:pt x="3926725" y="1410388"/>
                  </a:moveTo>
                  <a:lnTo>
                    <a:pt x="3926210" y="1410555"/>
                  </a:lnTo>
                  <a:lnTo>
                    <a:pt x="3927170" y="1410242"/>
                  </a:lnTo>
                  <a:lnTo>
                    <a:pt x="3926725" y="1410388"/>
                  </a:lnTo>
                  <a:close/>
                </a:path>
                <a:path w="4151629" h="1948180">
                  <a:moveTo>
                    <a:pt x="3875457" y="1545850"/>
                  </a:moveTo>
                  <a:lnTo>
                    <a:pt x="3872739" y="1545049"/>
                  </a:lnTo>
                  <a:lnTo>
                    <a:pt x="3872591" y="1544183"/>
                  </a:lnTo>
                  <a:lnTo>
                    <a:pt x="3875396" y="1545009"/>
                  </a:lnTo>
                  <a:lnTo>
                    <a:pt x="3875457" y="1545850"/>
                  </a:lnTo>
                  <a:close/>
                </a:path>
                <a:path w="4151629" h="1948180">
                  <a:moveTo>
                    <a:pt x="3872994" y="1546550"/>
                  </a:moveTo>
                  <a:lnTo>
                    <a:pt x="3872810" y="1545471"/>
                  </a:lnTo>
                  <a:lnTo>
                    <a:pt x="3875616" y="1546297"/>
                  </a:lnTo>
                  <a:lnTo>
                    <a:pt x="3872994" y="1546550"/>
                  </a:lnTo>
                  <a:close/>
                </a:path>
                <a:path w="4151629" h="1948180">
                  <a:moveTo>
                    <a:pt x="3192493" y="1608169"/>
                  </a:moveTo>
                  <a:lnTo>
                    <a:pt x="3191169" y="1607779"/>
                  </a:lnTo>
                  <a:lnTo>
                    <a:pt x="3191069" y="1606858"/>
                  </a:lnTo>
                  <a:lnTo>
                    <a:pt x="3191217" y="1606007"/>
                  </a:lnTo>
                  <a:lnTo>
                    <a:pt x="3192533" y="1606395"/>
                  </a:lnTo>
                  <a:lnTo>
                    <a:pt x="3192637" y="1607320"/>
                  </a:lnTo>
                  <a:lnTo>
                    <a:pt x="3192493" y="1608169"/>
                  </a:lnTo>
                  <a:close/>
                </a:path>
                <a:path w="4151629" h="1948180">
                  <a:moveTo>
                    <a:pt x="196118" y="207348"/>
                  </a:moveTo>
                  <a:lnTo>
                    <a:pt x="194081" y="206748"/>
                  </a:lnTo>
                  <a:lnTo>
                    <a:pt x="194424" y="206470"/>
                  </a:lnTo>
                  <a:lnTo>
                    <a:pt x="195647" y="206831"/>
                  </a:lnTo>
                  <a:lnTo>
                    <a:pt x="196118" y="207348"/>
                  </a:lnTo>
                  <a:close/>
                </a:path>
                <a:path w="4151629" h="1948180">
                  <a:moveTo>
                    <a:pt x="195567" y="208927"/>
                  </a:moveTo>
                  <a:lnTo>
                    <a:pt x="194347" y="208567"/>
                  </a:lnTo>
                  <a:lnTo>
                    <a:pt x="194117" y="207777"/>
                  </a:lnTo>
                  <a:lnTo>
                    <a:pt x="194068" y="207610"/>
                  </a:lnTo>
                  <a:lnTo>
                    <a:pt x="193805" y="207187"/>
                  </a:lnTo>
                  <a:lnTo>
                    <a:pt x="196970" y="208119"/>
                  </a:lnTo>
                  <a:lnTo>
                    <a:pt x="196249" y="208405"/>
                  </a:lnTo>
                  <a:lnTo>
                    <a:pt x="195567" y="208927"/>
                  </a:lnTo>
                  <a:close/>
                </a:path>
                <a:path w="4151629" h="1948180">
                  <a:moveTo>
                    <a:pt x="3836466" y="1278737"/>
                  </a:moveTo>
                  <a:lnTo>
                    <a:pt x="3833779" y="1277945"/>
                  </a:lnTo>
                  <a:lnTo>
                    <a:pt x="3833660" y="1277057"/>
                  </a:lnTo>
                  <a:lnTo>
                    <a:pt x="3836442" y="1277876"/>
                  </a:lnTo>
                  <a:lnTo>
                    <a:pt x="3836466" y="1278737"/>
                  </a:lnTo>
                  <a:close/>
                </a:path>
                <a:path w="4151629" h="1948180">
                  <a:moveTo>
                    <a:pt x="3833994" y="1279559"/>
                  </a:moveTo>
                  <a:lnTo>
                    <a:pt x="3833837" y="1278382"/>
                  </a:lnTo>
                  <a:lnTo>
                    <a:pt x="3836605" y="1279197"/>
                  </a:lnTo>
                  <a:lnTo>
                    <a:pt x="3833994" y="1279559"/>
                  </a:lnTo>
                  <a:close/>
                </a:path>
                <a:path w="4151629" h="1948180">
                  <a:moveTo>
                    <a:pt x="3661320" y="1759455"/>
                  </a:moveTo>
                  <a:lnTo>
                    <a:pt x="3659119" y="1758807"/>
                  </a:lnTo>
                  <a:lnTo>
                    <a:pt x="3659397" y="1758145"/>
                  </a:lnTo>
                  <a:lnTo>
                    <a:pt x="3661320" y="1759455"/>
                  </a:lnTo>
                  <a:close/>
                </a:path>
                <a:path w="4151629" h="1948180">
                  <a:moveTo>
                    <a:pt x="3659119" y="1758807"/>
                  </a:moveTo>
                  <a:lnTo>
                    <a:pt x="3658898" y="1759429"/>
                  </a:lnTo>
                  <a:lnTo>
                    <a:pt x="3659397" y="1758145"/>
                  </a:lnTo>
                  <a:lnTo>
                    <a:pt x="3659119" y="1758807"/>
                  </a:lnTo>
                  <a:close/>
                </a:path>
                <a:path w="4151629" h="1948180">
                  <a:moveTo>
                    <a:pt x="3660369" y="1760530"/>
                  </a:moveTo>
                  <a:lnTo>
                    <a:pt x="3658684" y="1760033"/>
                  </a:lnTo>
                  <a:lnTo>
                    <a:pt x="3658898" y="1759429"/>
                  </a:lnTo>
                  <a:lnTo>
                    <a:pt x="3660918" y="1760024"/>
                  </a:lnTo>
                  <a:lnTo>
                    <a:pt x="3660369" y="1760530"/>
                  </a:lnTo>
                  <a:close/>
                </a:path>
                <a:path w="4151629" h="1948180">
                  <a:moveTo>
                    <a:pt x="3658684" y="1760033"/>
                  </a:moveTo>
                  <a:lnTo>
                    <a:pt x="3658598" y="1760277"/>
                  </a:lnTo>
                  <a:lnTo>
                    <a:pt x="3658898" y="1759429"/>
                  </a:lnTo>
                  <a:lnTo>
                    <a:pt x="3658684" y="1760033"/>
                  </a:lnTo>
                  <a:close/>
                </a:path>
                <a:path w="4151629" h="1948180">
                  <a:moveTo>
                    <a:pt x="1395850" y="449612"/>
                  </a:moveTo>
                  <a:lnTo>
                    <a:pt x="1393041" y="448785"/>
                  </a:lnTo>
                  <a:lnTo>
                    <a:pt x="1392905" y="447872"/>
                  </a:lnTo>
                  <a:lnTo>
                    <a:pt x="1395810" y="448728"/>
                  </a:lnTo>
                  <a:lnTo>
                    <a:pt x="1395850" y="449612"/>
                  </a:lnTo>
                  <a:close/>
                </a:path>
                <a:path w="4151629" h="1948180">
                  <a:moveTo>
                    <a:pt x="1393283" y="450416"/>
                  </a:moveTo>
                  <a:lnTo>
                    <a:pt x="1393108" y="449234"/>
                  </a:lnTo>
                  <a:lnTo>
                    <a:pt x="1396003" y="450087"/>
                  </a:lnTo>
                  <a:lnTo>
                    <a:pt x="1393283" y="450416"/>
                  </a:lnTo>
                  <a:close/>
                </a:path>
                <a:path w="4151629" h="1948180">
                  <a:moveTo>
                    <a:pt x="3632108" y="1888185"/>
                  </a:moveTo>
                  <a:lnTo>
                    <a:pt x="3630732" y="1887779"/>
                  </a:lnTo>
                  <a:lnTo>
                    <a:pt x="3630717" y="1887527"/>
                  </a:lnTo>
                  <a:lnTo>
                    <a:pt x="3630582" y="1886624"/>
                  </a:lnTo>
                  <a:lnTo>
                    <a:pt x="3630686" y="1885746"/>
                  </a:lnTo>
                  <a:lnTo>
                    <a:pt x="3632086" y="1886158"/>
                  </a:lnTo>
                  <a:lnTo>
                    <a:pt x="3632228" y="1887109"/>
                  </a:lnTo>
                  <a:lnTo>
                    <a:pt x="3632135" y="1887945"/>
                  </a:lnTo>
                  <a:lnTo>
                    <a:pt x="3632108" y="1888185"/>
                  </a:lnTo>
                  <a:close/>
                </a:path>
                <a:path w="4151629" h="1948180">
                  <a:moveTo>
                    <a:pt x="3675328" y="1666874"/>
                  </a:moveTo>
                  <a:lnTo>
                    <a:pt x="3673340" y="1666288"/>
                  </a:lnTo>
                  <a:lnTo>
                    <a:pt x="3674273" y="1665972"/>
                  </a:lnTo>
                  <a:lnTo>
                    <a:pt x="3675331" y="1666283"/>
                  </a:lnTo>
                  <a:lnTo>
                    <a:pt x="3675328" y="1666874"/>
                  </a:lnTo>
                  <a:close/>
                </a:path>
                <a:path w="4151629" h="1948180">
                  <a:moveTo>
                    <a:pt x="3675506" y="1668269"/>
                  </a:moveTo>
                  <a:lnTo>
                    <a:pt x="3672714" y="1667446"/>
                  </a:lnTo>
                  <a:lnTo>
                    <a:pt x="3672717" y="1667035"/>
                  </a:lnTo>
                  <a:lnTo>
                    <a:pt x="3672533" y="1666341"/>
                  </a:lnTo>
                  <a:lnTo>
                    <a:pt x="3675326" y="1667164"/>
                  </a:lnTo>
                  <a:lnTo>
                    <a:pt x="3675323" y="1667571"/>
                  </a:lnTo>
                  <a:lnTo>
                    <a:pt x="3675506" y="1668269"/>
                  </a:lnTo>
                  <a:close/>
                </a:path>
                <a:path w="4151629" h="1948180">
                  <a:moveTo>
                    <a:pt x="3674078" y="1668530"/>
                  </a:moveTo>
                  <a:lnTo>
                    <a:pt x="3672708" y="1668127"/>
                  </a:lnTo>
                  <a:lnTo>
                    <a:pt x="3672711" y="1667739"/>
                  </a:lnTo>
                  <a:lnTo>
                    <a:pt x="3674696" y="1668324"/>
                  </a:lnTo>
                  <a:lnTo>
                    <a:pt x="3674078" y="1668530"/>
                  </a:lnTo>
                  <a:close/>
                </a:path>
                <a:path w="4151629" h="1948180">
                  <a:moveTo>
                    <a:pt x="3651608" y="1736447"/>
                  </a:moveTo>
                  <a:lnTo>
                    <a:pt x="3650217" y="1736037"/>
                  </a:lnTo>
                  <a:lnTo>
                    <a:pt x="3650202" y="1735785"/>
                  </a:lnTo>
                  <a:lnTo>
                    <a:pt x="3650065" y="1734867"/>
                  </a:lnTo>
                  <a:lnTo>
                    <a:pt x="3650172" y="1733978"/>
                  </a:lnTo>
                  <a:lnTo>
                    <a:pt x="3651589" y="1734395"/>
                  </a:lnTo>
                  <a:lnTo>
                    <a:pt x="3651732" y="1735358"/>
                  </a:lnTo>
                  <a:lnTo>
                    <a:pt x="3651635" y="1736207"/>
                  </a:lnTo>
                  <a:lnTo>
                    <a:pt x="3651608" y="1736447"/>
                  </a:lnTo>
                  <a:close/>
                </a:path>
                <a:path w="4151629" h="1948180">
                  <a:moveTo>
                    <a:pt x="103143" y="313876"/>
                  </a:moveTo>
                  <a:lnTo>
                    <a:pt x="102566" y="312451"/>
                  </a:lnTo>
                  <a:lnTo>
                    <a:pt x="103549" y="311551"/>
                  </a:lnTo>
                  <a:lnTo>
                    <a:pt x="105083" y="312003"/>
                  </a:lnTo>
                  <a:lnTo>
                    <a:pt x="104548" y="312711"/>
                  </a:lnTo>
                  <a:lnTo>
                    <a:pt x="103807" y="313265"/>
                  </a:lnTo>
                  <a:lnTo>
                    <a:pt x="103143" y="313876"/>
                  </a:lnTo>
                  <a:close/>
                </a:path>
                <a:path w="4151629" h="1948180">
                  <a:moveTo>
                    <a:pt x="3394815" y="1363913"/>
                  </a:moveTo>
                  <a:lnTo>
                    <a:pt x="3392846" y="1363333"/>
                  </a:lnTo>
                  <a:lnTo>
                    <a:pt x="3393334" y="1362558"/>
                  </a:lnTo>
                  <a:lnTo>
                    <a:pt x="3394053" y="1361931"/>
                  </a:lnTo>
                  <a:lnTo>
                    <a:pt x="3394684" y="1361246"/>
                  </a:lnTo>
                  <a:lnTo>
                    <a:pt x="3394742" y="1362134"/>
                  </a:lnTo>
                  <a:lnTo>
                    <a:pt x="3394898" y="1363019"/>
                  </a:lnTo>
                  <a:lnTo>
                    <a:pt x="3394815" y="1363913"/>
                  </a:lnTo>
                  <a:close/>
                </a:path>
                <a:path w="4151629" h="1948180">
                  <a:moveTo>
                    <a:pt x="3775438" y="1392931"/>
                  </a:moveTo>
                  <a:lnTo>
                    <a:pt x="3772917" y="1392189"/>
                  </a:lnTo>
                  <a:lnTo>
                    <a:pt x="3772941" y="1391518"/>
                  </a:lnTo>
                  <a:lnTo>
                    <a:pt x="3775504" y="1392273"/>
                  </a:lnTo>
                  <a:lnTo>
                    <a:pt x="3775438" y="1392931"/>
                  </a:lnTo>
                  <a:close/>
                </a:path>
                <a:path w="4151629" h="1948180">
                  <a:moveTo>
                    <a:pt x="3772872" y="1393435"/>
                  </a:moveTo>
                  <a:lnTo>
                    <a:pt x="3772903" y="1392573"/>
                  </a:lnTo>
                  <a:lnTo>
                    <a:pt x="3775502" y="1393339"/>
                  </a:lnTo>
                  <a:lnTo>
                    <a:pt x="3772872" y="1393435"/>
                  </a:lnTo>
                  <a:close/>
                </a:path>
                <a:path w="4151629" h="1948180">
                  <a:moveTo>
                    <a:pt x="3792169" y="1556043"/>
                  </a:moveTo>
                  <a:lnTo>
                    <a:pt x="3791407" y="1554481"/>
                  </a:lnTo>
                  <a:lnTo>
                    <a:pt x="3794403" y="1555363"/>
                  </a:lnTo>
                  <a:lnTo>
                    <a:pt x="3792169" y="1556043"/>
                  </a:lnTo>
                  <a:close/>
                </a:path>
                <a:path w="4151629" h="1948180">
                  <a:moveTo>
                    <a:pt x="3213299" y="1657838"/>
                  </a:moveTo>
                  <a:lnTo>
                    <a:pt x="3211996" y="1657455"/>
                  </a:lnTo>
                  <a:lnTo>
                    <a:pt x="3211897" y="1656522"/>
                  </a:lnTo>
                  <a:lnTo>
                    <a:pt x="3212036" y="1655690"/>
                  </a:lnTo>
                  <a:lnTo>
                    <a:pt x="3213339" y="1656074"/>
                  </a:lnTo>
                  <a:lnTo>
                    <a:pt x="3213447" y="1656978"/>
                  </a:lnTo>
                  <a:lnTo>
                    <a:pt x="3213299" y="1657838"/>
                  </a:lnTo>
                  <a:close/>
                </a:path>
                <a:path w="4151629" h="1948180">
                  <a:moveTo>
                    <a:pt x="3798762" y="1569798"/>
                  </a:moveTo>
                  <a:lnTo>
                    <a:pt x="3795956" y="1568972"/>
                  </a:lnTo>
                  <a:lnTo>
                    <a:pt x="3795861" y="1568309"/>
                  </a:lnTo>
                  <a:lnTo>
                    <a:pt x="3798739" y="1569157"/>
                  </a:lnTo>
                  <a:lnTo>
                    <a:pt x="3798762" y="1569798"/>
                  </a:lnTo>
                  <a:close/>
                </a:path>
                <a:path w="4151629" h="1948180">
                  <a:moveTo>
                    <a:pt x="3796195" y="1570635"/>
                  </a:moveTo>
                  <a:lnTo>
                    <a:pt x="3796021" y="1569425"/>
                  </a:lnTo>
                  <a:lnTo>
                    <a:pt x="3798908" y="1570275"/>
                  </a:lnTo>
                  <a:lnTo>
                    <a:pt x="3796195" y="1570635"/>
                  </a:lnTo>
                  <a:close/>
                </a:path>
                <a:path w="4151629" h="1948180">
                  <a:moveTo>
                    <a:pt x="117438" y="331025"/>
                  </a:moveTo>
                  <a:lnTo>
                    <a:pt x="116051" y="330617"/>
                  </a:lnTo>
                  <a:lnTo>
                    <a:pt x="115935" y="329688"/>
                  </a:lnTo>
                  <a:lnTo>
                    <a:pt x="116071" y="328808"/>
                  </a:lnTo>
                  <a:lnTo>
                    <a:pt x="117443" y="329212"/>
                  </a:lnTo>
                  <a:lnTo>
                    <a:pt x="117566" y="330169"/>
                  </a:lnTo>
                  <a:lnTo>
                    <a:pt x="117438" y="331025"/>
                  </a:lnTo>
                  <a:close/>
                </a:path>
                <a:path w="4151629" h="1948180">
                  <a:moveTo>
                    <a:pt x="102978" y="371048"/>
                  </a:moveTo>
                  <a:lnTo>
                    <a:pt x="101529" y="370621"/>
                  </a:lnTo>
                  <a:lnTo>
                    <a:pt x="101399" y="369686"/>
                  </a:lnTo>
                  <a:lnTo>
                    <a:pt x="101504" y="368842"/>
                  </a:lnTo>
                  <a:lnTo>
                    <a:pt x="101536" y="368582"/>
                  </a:lnTo>
                  <a:lnTo>
                    <a:pt x="102936" y="368994"/>
                  </a:lnTo>
                  <a:lnTo>
                    <a:pt x="102949" y="369268"/>
                  </a:lnTo>
                  <a:lnTo>
                    <a:pt x="103079" y="370181"/>
                  </a:lnTo>
                  <a:lnTo>
                    <a:pt x="102978" y="371048"/>
                  </a:lnTo>
                  <a:close/>
                </a:path>
                <a:path w="4151629" h="1948180">
                  <a:moveTo>
                    <a:pt x="1302860" y="744972"/>
                  </a:moveTo>
                  <a:lnTo>
                    <a:pt x="1302163" y="743272"/>
                  </a:lnTo>
                  <a:lnTo>
                    <a:pt x="1305194" y="744165"/>
                  </a:lnTo>
                  <a:lnTo>
                    <a:pt x="1302860" y="744972"/>
                  </a:lnTo>
                  <a:close/>
                </a:path>
                <a:path w="4151629" h="1948180">
                  <a:moveTo>
                    <a:pt x="851848" y="448813"/>
                  </a:moveTo>
                  <a:lnTo>
                    <a:pt x="851520" y="449079"/>
                  </a:lnTo>
                  <a:lnTo>
                    <a:pt x="852090" y="448617"/>
                  </a:lnTo>
                  <a:lnTo>
                    <a:pt x="851848" y="448813"/>
                  </a:lnTo>
                  <a:close/>
                </a:path>
                <a:path w="4151629" h="1948180">
                  <a:moveTo>
                    <a:pt x="852940" y="451176"/>
                  </a:moveTo>
                  <a:lnTo>
                    <a:pt x="851767" y="450831"/>
                  </a:lnTo>
                  <a:lnTo>
                    <a:pt x="851552" y="450076"/>
                  </a:lnTo>
                  <a:lnTo>
                    <a:pt x="851504" y="449909"/>
                  </a:lnTo>
                  <a:lnTo>
                    <a:pt x="851257" y="449509"/>
                  </a:lnTo>
                  <a:lnTo>
                    <a:pt x="854292" y="450403"/>
                  </a:lnTo>
                  <a:lnTo>
                    <a:pt x="853596" y="450678"/>
                  </a:lnTo>
                  <a:lnTo>
                    <a:pt x="852940" y="451176"/>
                  </a:lnTo>
                  <a:close/>
                </a:path>
                <a:path w="4151629" h="1948180">
                  <a:moveTo>
                    <a:pt x="1869145" y="430974"/>
                  </a:moveTo>
                  <a:lnTo>
                    <a:pt x="1868586" y="429643"/>
                  </a:lnTo>
                  <a:lnTo>
                    <a:pt x="1870489" y="427829"/>
                  </a:lnTo>
                  <a:lnTo>
                    <a:pt x="1869774" y="428510"/>
                  </a:lnTo>
                  <a:lnTo>
                    <a:pt x="1870998" y="429118"/>
                  </a:lnTo>
                  <a:lnTo>
                    <a:pt x="1870496" y="429822"/>
                  </a:lnTo>
                  <a:lnTo>
                    <a:pt x="1869779" y="430369"/>
                  </a:lnTo>
                  <a:lnTo>
                    <a:pt x="1869145" y="430974"/>
                  </a:lnTo>
                  <a:close/>
                </a:path>
                <a:path w="4151629" h="1948180">
                  <a:moveTo>
                    <a:pt x="623632" y="323919"/>
                  </a:moveTo>
                  <a:lnTo>
                    <a:pt x="621598" y="323320"/>
                  </a:lnTo>
                  <a:lnTo>
                    <a:pt x="621940" y="323036"/>
                  </a:lnTo>
                  <a:lnTo>
                    <a:pt x="623155" y="323394"/>
                  </a:lnTo>
                  <a:lnTo>
                    <a:pt x="623632" y="323919"/>
                  </a:lnTo>
                  <a:close/>
                </a:path>
                <a:path w="4151629" h="1948180">
                  <a:moveTo>
                    <a:pt x="623073" y="325500"/>
                  </a:moveTo>
                  <a:lnTo>
                    <a:pt x="621863" y="325143"/>
                  </a:lnTo>
                  <a:lnTo>
                    <a:pt x="621633" y="324348"/>
                  </a:lnTo>
                  <a:lnTo>
                    <a:pt x="621586" y="324186"/>
                  </a:lnTo>
                  <a:lnTo>
                    <a:pt x="621319" y="323757"/>
                  </a:lnTo>
                  <a:lnTo>
                    <a:pt x="624483" y="324689"/>
                  </a:lnTo>
                  <a:lnTo>
                    <a:pt x="623762" y="324975"/>
                  </a:lnTo>
                  <a:lnTo>
                    <a:pt x="623073" y="325500"/>
                  </a:lnTo>
                  <a:close/>
                </a:path>
                <a:path w="4151629" h="1948180">
                  <a:moveTo>
                    <a:pt x="631450" y="352600"/>
                  </a:moveTo>
                  <a:lnTo>
                    <a:pt x="630041" y="352185"/>
                  </a:lnTo>
                  <a:lnTo>
                    <a:pt x="629907" y="351270"/>
                  </a:lnTo>
                  <a:lnTo>
                    <a:pt x="630011" y="350424"/>
                  </a:lnTo>
                  <a:lnTo>
                    <a:pt x="630041" y="350184"/>
                  </a:lnTo>
                  <a:lnTo>
                    <a:pt x="631413" y="350589"/>
                  </a:lnTo>
                  <a:lnTo>
                    <a:pt x="631426" y="350840"/>
                  </a:lnTo>
                  <a:lnTo>
                    <a:pt x="631557" y="351756"/>
                  </a:lnTo>
                  <a:lnTo>
                    <a:pt x="631450" y="352600"/>
                  </a:lnTo>
                  <a:close/>
                </a:path>
                <a:path w="4151629" h="1948180">
                  <a:moveTo>
                    <a:pt x="557198" y="552775"/>
                  </a:moveTo>
                  <a:lnTo>
                    <a:pt x="557204" y="551899"/>
                  </a:lnTo>
                  <a:lnTo>
                    <a:pt x="555213" y="551899"/>
                  </a:lnTo>
                  <a:lnTo>
                    <a:pt x="556146" y="551588"/>
                  </a:lnTo>
                  <a:lnTo>
                    <a:pt x="557204" y="551899"/>
                  </a:lnTo>
                  <a:lnTo>
                    <a:pt x="557200" y="552485"/>
                  </a:lnTo>
                  <a:lnTo>
                    <a:pt x="557198" y="552775"/>
                  </a:lnTo>
                  <a:close/>
                </a:path>
                <a:path w="4151629" h="1948180">
                  <a:moveTo>
                    <a:pt x="554961" y="554033"/>
                  </a:moveTo>
                  <a:lnTo>
                    <a:pt x="554405" y="551953"/>
                  </a:lnTo>
                  <a:lnTo>
                    <a:pt x="557198" y="552775"/>
                  </a:lnTo>
                  <a:lnTo>
                    <a:pt x="557195" y="553182"/>
                  </a:lnTo>
                  <a:lnTo>
                    <a:pt x="557378" y="553875"/>
                  </a:lnTo>
                  <a:lnTo>
                    <a:pt x="554961" y="554033"/>
                  </a:lnTo>
                  <a:close/>
                </a:path>
                <a:path w="4151629" h="1948180">
                  <a:moveTo>
                    <a:pt x="1584851" y="1195864"/>
                  </a:moveTo>
                  <a:lnTo>
                    <a:pt x="1582330" y="1195121"/>
                  </a:lnTo>
                  <a:lnTo>
                    <a:pt x="1582345" y="1194303"/>
                  </a:lnTo>
                  <a:lnTo>
                    <a:pt x="1584934" y="1195066"/>
                  </a:lnTo>
                  <a:lnTo>
                    <a:pt x="1584851" y="1195864"/>
                  </a:lnTo>
                  <a:close/>
                </a:path>
                <a:path w="4151629" h="1948180">
                  <a:moveTo>
                    <a:pt x="1582306" y="1196395"/>
                  </a:moveTo>
                  <a:lnTo>
                    <a:pt x="1582322" y="1195517"/>
                  </a:lnTo>
                  <a:lnTo>
                    <a:pt x="1584912" y="1196280"/>
                  </a:lnTo>
                  <a:lnTo>
                    <a:pt x="1582306" y="1196395"/>
                  </a:lnTo>
                  <a:close/>
                </a:path>
                <a:path w="4151629" h="1948180">
                  <a:moveTo>
                    <a:pt x="1559731" y="1255205"/>
                  </a:moveTo>
                  <a:lnTo>
                    <a:pt x="1559629" y="1254237"/>
                  </a:lnTo>
                  <a:lnTo>
                    <a:pt x="1559470" y="1253430"/>
                  </a:lnTo>
                  <a:lnTo>
                    <a:pt x="1559542" y="1252559"/>
                  </a:lnTo>
                  <a:lnTo>
                    <a:pt x="1560938" y="1252970"/>
                  </a:lnTo>
                  <a:lnTo>
                    <a:pt x="1561102" y="1254671"/>
                  </a:lnTo>
                  <a:lnTo>
                    <a:pt x="1559731" y="1255205"/>
                  </a:lnTo>
                  <a:close/>
                </a:path>
                <a:path w="4151629" h="1948180">
                  <a:moveTo>
                    <a:pt x="1536655" y="1307481"/>
                  </a:moveTo>
                  <a:lnTo>
                    <a:pt x="1534653" y="1306891"/>
                  </a:lnTo>
                  <a:lnTo>
                    <a:pt x="1534990" y="1306619"/>
                  </a:lnTo>
                  <a:lnTo>
                    <a:pt x="1536198" y="1306974"/>
                  </a:lnTo>
                  <a:lnTo>
                    <a:pt x="1536655" y="1307481"/>
                  </a:lnTo>
                  <a:close/>
                </a:path>
                <a:path w="4151629" h="1948180">
                  <a:moveTo>
                    <a:pt x="1536115" y="1309051"/>
                  </a:moveTo>
                  <a:lnTo>
                    <a:pt x="1534908" y="1308695"/>
                  </a:lnTo>
                  <a:lnTo>
                    <a:pt x="1534686" y="1307919"/>
                  </a:lnTo>
                  <a:lnTo>
                    <a:pt x="1534637" y="1307747"/>
                  </a:lnTo>
                  <a:lnTo>
                    <a:pt x="1534229" y="1307086"/>
                  </a:lnTo>
                  <a:lnTo>
                    <a:pt x="1534990" y="1306619"/>
                  </a:lnTo>
                  <a:lnTo>
                    <a:pt x="1534653" y="1306891"/>
                  </a:lnTo>
                  <a:lnTo>
                    <a:pt x="1537501" y="1308255"/>
                  </a:lnTo>
                  <a:lnTo>
                    <a:pt x="1536788" y="1308538"/>
                  </a:lnTo>
                  <a:lnTo>
                    <a:pt x="1536115" y="1309051"/>
                  </a:lnTo>
                  <a:close/>
                </a:path>
                <a:path w="4151629" h="1948180">
                  <a:moveTo>
                    <a:pt x="1575049" y="1195506"/>
                  </a:moveTo>
                  <a:lnTo>
                    <a:pt x="1572385" y="1194722"/>
                  </a:lnTo>
                  <a:lnTo>
                    <a:pt x="1572240" y="1193866"/>
                  </a:lnTo>
                  <a:lnTo>
                    <a:pt x="1574993" y="1194677"/>
                  </a:lnTo>
                  <a:lnTo>
                    <a:pt x="1575049" y="1195506"/>
                  </a:lnTo>
                  <a:close/>
                </a:path>
                <a:path w="4151629" h="1948180">
                  <a:moveTo>
                    <a:pt x="1572632" y="1196173"/>
                  </a:moveTo>
                  <a:lnTo>
                    <a:pt x="1572455" y="1195131"/>
                  </a:lnTo>
                  <a:lnTo>
                    <a:pt x="1575209" y="1195942"/>
                  </a:lnTo>
                  <a:lnTo>
                    <a:pt x="1572632" y="1196173"/>
                  </a:lnTo>
                  <a:close/>
                </a:path>
                <a:path w="4151629" h="1948180">
                  <a:moveTo>
                    <a:pt x="2106292" y="1116416"/>
                  </a:moveTo>
                  <a:lnTo>
                    <a:pt x="2103593" y="1115621"/>
                  </a:lnTo>
                  <a:lnTo>
                    <a:pt x="2103469" y="1114731"/>
                  </a:lnTo>
                  <a:lnTo>
                    <a:pt x="2106267" y="1115555"/>
                  </a:lnTo>
                  <a:lnTo>
                    <a:pt x="2106292" y="1116416"/>
                  </a:lnTo>
                  <a:close/>
                </a:path>
                <a:path w="4151629" h="1948180">
                  <a:moveTo>
                    <a:pt x="2103816" y="1117218"/>
                  </a:moveTo>
                  <a:lnTo>
                    <a:pt x="2103655" y="1116062"/>
                  </a:lnTo>
                  <a:lnTo>
                    <a:pt x="2106429" y="1116879"/>
                  </a:lnTo>
                  <a:lnTo>
                    <a:pt x="2103816" y="1117218"/>
                  </a:lnTo>
                  <a:close/>
                </a:path>
                <a:path w="4151629" h="1948180">
                  <a:moveTo>
                    <a:pt x="777510" y="652485"/>
                  </a:moveTo>
                  <a:lnTo>
                    <a:pt x="774801" y="651687"/>
                  </a:lnTo>
                  <a:lnTo>
                    <a:pt x="774714" y="651039"/>
                  </a:lnTo>
                  <a:lnTo>
                    <a:pt x="777491" y="651857"/>
                  </a:lnTo>
                  <a:lnTo>
                    <a:pt x="777510" y="652485"/>
                  </a:lnTo>
                  <a:close/>
                </a:path>
                <a:path w="4151629" h="1948180">
                  <a:moveTo>
                    <a:pt x="775019" y="653316"/>
                  </a:moveTo>
                  <a:lnTo>
                    <a:pt x="774860" y="652129"/>
                  </a:lnTo>
                  <a:lnTo>
                    <a:pt x="777649" y="652951"/>
                  </a:lnTo>
                  <a:lnTo>
                    <a:pt x="775019" y="653316"/>
                  </a:lnTo>
                  <a:close/>
                </a:path>
                <a:path w="4151629" h="1948180">
                  <a:moveTo>
                    <a:pt x="2213916" y="980667"/>
                  </a:moveTo>
                  <a:lnTo>
                    <a:pt x="2211366" y="979916"/>
                  </a:lnTo>
                  <a:lnTo>
                    <a:pt x="2211393" y="979237"/>
                  </a:lnTo>
                  <a:lnTo>
                    <a:pt x="2213984" y="980000"/>
                  </a:lnTo>
                  <a:lnTo>
                    <a:pt x="2213916" y="980667"/>
                  </a:lnTo>
                  <a:close/>
                </a:path>
                <a:path w="4151629" h="1948180">
                  <a:moveTo>
                    <a:pt x="2211351" y="980305"/>
                  </a:moveTo>
                  <a:lnTo>
                    <a:pt x="2211393" y="979237"/>
                  </a:lnTo>
                  <a:lnTo>
                    <a:pt x="2211366" y="979916"/>
                  </a:lnTo>
                  <a:lnTo>
                    <a:pt x="2211351" y="980305"/>
                  </a:lnTo>
                  <a:close/>
                </a:path>
                <a:path w="4151629" h="1948180">
                  <a:moveTo>
                    <a:pt x="2211317" y="981177"/>
                  </a:moveTo>
                  <a:lnTo>
                    <a:pt x="2211351" y="980305"/>
                  </a:lnTo>
                  <a:lnTo>
                    <a:pt x="2213980" y="981079"/>
                  </a:lnTo>
                  <a:lnTo>
                    <a:pt x="2211317" y="981177"/>
                  </a:lnTo>
                  <a:close/>
                </a:path>
                <a:path w="4151629" h="1948180">
                  <a:moveTo>
                    <a:pt x="633982" y="408449"/>
                  </a:moveTo>
                  <a:lnTo>
                    <a:pt x="631770" y="407798"/>
                  </a:lnTo>
                  <a:lnTo>
                    <a:pt x="632165" y="407144"/>
                  </a:lnTo>
                  <a:lnTo>
                    <a:pt x="632825" y="406556"/>
                  </a:lnTo>
                  <a:lnTo>
                    <a:pt x="633018" y="406341"/>
                  </a:lnTo>
                  <a:lnTo>
                    <a:pt x="633774" y="406564"/>
                  </a:lnTo>
                  <a:lnTo>
                    <a:pt x="634470" y="407430"/>
                  </a:lnTo>
                  <a:lnTo>
                    <a:pt x="632825" y="406556"/>
                  </a:lnTo>
                  <a:lnTo>
                    <a:pt x="632497" y="406848"/>
                  </a:lnTo>
                  <a:lnTo>
                    <a:pt x="634304" y="407774"/>
                  </a:lnTo>
                  <a:lnTo>
                    <a:pt x="633982" y="408449"/>
                  </a:lnTo>
                  <a:close/>
                </a:path>
                <a:path w="4151629" h="1948180">
                  <a:moveTo>
                    <a:pt x="2165612" y="1062779"/>
                  </a:moveTo>
                  <a:lnTo>
                    <a:pt x="2163702" y="1062216"/>
                  </a:lnTo>
                  <a:lnTo>
                    <a:pt x="2164175" y="1061466"/>
                  </a:lnTo>
                  <a:lnTo>
                    <a:pt x="2164873" y="1060861"/>
                  </a:lnTo>
                  <a:lnTo>
                    <a:pt x="2165487" y="1060202"/>
                  </a:lnTo>
                  <a:lnTo>
                    <a:pt x="2165542" y="1061058"/>
                  </a:lnTo>
                  <a:lnTo>
                    <a:pt x="2165692" y="1061913"/>
                  </a:lnTo>
                  <a:lnTo>
                    <a:pt x="2165612" y="1062779"/>
                  </a:lnTo>
                  <a:close/>
                </a:path>
                <a:path w="4151629" h="1948180">
                  <a:moveTo>
                    <a:pt x="2118405" y="1198779"/>
                  </a:moveTo>
                  <a:lnTo>
                    <a:pt x="2115926" y="1198049"/>
                  </a:lnTo>
                  <a:lnTo>
                    <a:pt x="2115960" y="1197234"/>
                  </a:lnTo>
                  <a:lnTo>
                    <a:pt x="2118494" y="1197980"/>
                  </a:lnTo>
                  <a:lnTo>
                    <a:pt x="2118405" y="1198779"/>
                  </a:lnTo>
                  <a:close/>
                </a:path>
                <a:path w="4151629" h="1948180">
                  <a:moveTo>
                    <a:pt x="2115873" y="1199311"/>
                  </a:moveTo>
                  <a:lnTo>
                    <a:pt x="2115910" y="1198437"/>
                  </a:lnTo>
                  <a:lnTo>
                    <a:pt x="2118461" y="1199189"/>
                  </a:lnTo>
                  <a:lnTo>
                    <a:pt x="2115873" y="1199311"/>
                  </a:lnTo>
                  <a:close/>
                </a:path>
                <a:path w="4151629" h="1948180">
                  <a:moveTo>
                    <a:pt x="848287" y="564879"/>
                  </a:moveTo>
                  <a:lnTo>
                    <a:pt x="845610" y="564091"/>
                  </a:lnTo>
                  <a:lnTo>
                    <a:pt x="845465" y="563235"/>
                  </a:lnTo>
                  <a:lnTo>
                    <a:pt x="848237" y="564052"/>
                  </a:lnTo>
                  <a:lnTo>
                    <a:pt x="848287" y="564879"/>
                  </a:lnTo>
                  <a:close/>
                </a:path>
                <a:path w="4151629" h="1948180">
                  <a:moveTo>
                    <a:pt x="845865" y="565590"/>
                  </a:moveTo>
                  <a:lnTo>
                    <a:pt x="845682" y="564510"/>
                  </a:lnTo>
                  <a:lnTo>
                    <a:pt x="848442" y="565324"/>
                  </a:lnTo>
                  <a:lnTo>
                    <a:pt x="845865" y="565590"/>
                  </a:lnTo>
                  <a:close/>
                </a:path>
                <a:path w="4151629" h="1948180">
                  <a:moveTo>
                    <a:pt x="875187" y="490077"/>
                  </a:moveTo>
                  <a:lnTo>
                    <a:pt x="873010" y="489435"/>
                  </a:lnTo>
                  <a:lnTo>
                    <a:pt x="873290" y="488774"/>
                  </a:lnTo>
                  <a:lnTo>
                    <a:pt x="875187" y="490077"/>
                  </a:lnTo>
                  <a:close/>
                </a:path>
                <a:path w="4151629" h="1948180">
                  <a:moveTo>
                    <a:pt x="873010" y="489435"/>
                  </a:moveTo>
                  <a:lnTo>
                    <a:pt x="872773" y="490064"/>
                  </a:lnTo>
                  <a:lnTo>
                    <a:pt x="873010" y="489435"/>
                  </a:lnTo>
                  <a:lnTo>
                    <a:pt x="873290" y="488774"/>
                  </a:lnTo>
                  <a:lnTo>
                    <a:pt x="873010" y="489435"/>
                  </a:lnTo>
                  <a:close/>
                </a:path>
                <a:path w="4151629" h="1948180">
                  <a:moveTo>
                    <a:pt x="874257" y="491167"/>
                  </a:moveTo>
                  <a:lnTo>
                    <a:pt x="872547" y="490663"/>
                  </a:lnTo>
                  <a:lnTo>
                    <a:pt x="872773" y="490064"/>
                  </a:lnTo>
                  <a:lnTo>
                    <a:pt x="874810" y="490664"/>
                  </a:lnTo>
                  <a:lnTo>
                    <a:pt x="874257" y="491167"/>
                  </a:lnTo>
                  <a:close/>
                </a:path>
                <a:path w="4151629" h="1948180">
                  <a:moveTo>
                    <a:pt x="590896" y="309883"/>
                  </a:moveTo>
                  <a:lnTo>
                    <a:pt x="590586" y="309203"/>
                  </a:lnTo>
                  <a:lnTo>
                    <a:pt x="587648" y="308547"/>
                  </a:lnTo>
                  <a:lnTo>
                    <a:pt x="588422" y="308310"/>
                  </a:lnTo>
                  <a:lnTo>
                    <a:pt x="589285" y="307758"/>
                  </a:lnTo>
                  <a:lnTo>
                    <a:pt x="590403" y="308088"/>
                  </a:lnTo>
                  <a:lnTo>
                    <a:pt x="590542" y="308935"/>
                  </a:lnTo>
                  <a:lnTo>
                    <a:pt x="590586" y="309203"/>
                  </a:lnTo>
                  <a:lnTo>
                    <a:pt x="590896" y="309883"/>
                  </a:lnTo>
                  <a:close/>
                </a:path>
                <a:path w="4151629" h="1948180">
                  <a:moveTo>
                    <a:pt x="590198" y="310231"/>
                  </a:moveTo>
                  <a:lnTo>
                    <a:pt x="588890" y="309845"/>
                  </a:lnTo>
                  <a:lnTo>
                    <a:pt x="588586" y="309494"/>
                  </a:lnTo>
                  <a:lnTo>
                    <a:pt x="590462" y="310046"/>
                  </a:lnTo>
                  <a:lnTo>
                    <a:pt x="590198" y="310231"/>
                  </a:lnTo>
                  <a:close/>
                </a:path>
                <a:path w="4151629" h="1948180">
                  <a:moveTo>
                    <a:pt x="590198" y="310231"/>
                  </a:moveTo>
                  <a:lnTo>
                    <a:pt x="589939" y="310412"/>
                  </a:lnTo>
                  <a:lnTo>
                    <a:pt x="590462" y="310046"/>
                  </a:lnTo>
                  <a:lnTo>
                    <a:pt x="590198" y="310231"/>
                  </a:lnTo>
                  <a:close/>
                </a:path>
                <a:path w="4151629" h="1948180">
                  <a:moveTo>
                    <a:pt x="552387" y="415779"/>
                  </a:moveTo>
                  <a:lnTo>
                    <a:pt x="552081" y="415092"/>
                  </a:lnTo>
                  <a:lnTo>
                    <a:pt x="549150" y="414446"/>
                  </a:lnTo>
                  <a:lnTo>
                    <a:pt x="549923" y="414199"/>
                  </a:lnTo>
                  <a:lnTo>
                    <a:pt x="550795" y="413633"/>
                  </a:lnTo>
                  <a:lnTo>
                    <a:pt x="551902" y="413960"/>
                  </a:lnTo>
                  <a:lnTo>
                    <a:pt x="552038" y="414822"/>
                  </a:lnTo>
                  <a:lnTo>
                    <a:pt x="552081" y="415092"/>
                  </a:lnTo>
                  <a:lnTo>
                    <a:pt x="552387" y="415779"/>
                  </a:lnTo>
                  <a:close/>
                </a:path>
                <a:path w="4151629" h="1948180">
                  <a:moveTo>
                    <a:pt x="551683" y="416141"/>
                  </a:moveTo>
                  <a:lnTo>
                    <a:pt x="550385" y="415759"/>
                  </a:lnTo>
                  <a:lnTo>
                    <a:pt x="550077" y="415396"/>
                  </a:lnTo>
                  <a:lnTo>
                    <a:pt x="551953" y="415949"/>
                  </a:lnTo>
                  <a:lnTo>
                    <a:pt x="551683" y="416141"/>
                  </a:lnTo>
                  <a:close/>
                </a:path>
                <a:path w="4151629" h="1948180">
                  <a:moveTo>
                    <a:pt x="551683" y="416141"/>
                  </a:moveTo>
                  <a:lnTo>
                    <a:pt x="551423" y="416327"/>
                  </a:lnTo>
                  <a:lnTo>
                    <a:pt x="551953" y="415949"/>
                  </a:lnTo>
                  <a:lnTo>
                    <a:pt x="551683" y="416141"/>
                  </a:lnTo>
                  <a:close/>
                </a:path>
                <a:path w="4151629" h="1948180">
                  <a:moveTo>
                    <a:pt x="503711" y="552818"/>
                  </a:moveTo>
                  <a:lnTo>
                    <a:pt x="502335" y="552412"/>
                  </a:lnTo>
                  <a:lnTo>
                    <a:pt x="502324" y="552161"/>
                  </a:lnTo>
                  <a:lnTo>
                    <a:pt x="502193" y="551214"/>
                  </a:lnTo>
                  <a:lnTo>
                    <a:pt x="502312" y="550331"/>
                  </a:lnTo>
                  <a:lnTo>
                    <a:pt x="503719" y="550746"/>
                  </a:lnTo>
                  <a:lnTo>
                    <a:pt x="503858" y="551704"/>
                  </a:lnTo>
                  <a:lnTo>
                    <a:pt x="503743" y="552579"/>
                  </a:lnTo>
                  <a:lnTo>
                    <a:pt x="503711" y="552818"/>
                  </a:lnTo>
                  <a:close/>
                </a:path>
                <a:path w="4151629" h="1948180">
                  <a:moveTo>
                    <a:pt x="2451301" y="755691"/>
                  </a:moveTo>
                  <a:lnTo>
                    <a:pt x="2448574" y="754888"/>
                  </a:lnTo>
                  <a:lnTo>
                    <a:pt x="2448458" y="753983"/>
                  </a:lnTo>
                  <a:lnTo>
                    <a:pt x="2451276" y="754814"/>
                  </a:lnTo>
                  <a:lnTo>
                    <a:pt x="2451301" y="755691"/>
                  </a:lnTo>
                  <a:close/>
                </a:path>
                <a:path w="4151629" h="1948180">
                  <a:moveTo>
                    <a:pt x="2448781" y="756501"/>
                  </a:moveTo>
                  <a:lnTo>
                    <a:pt x="2448631" y="755334"/>
                  </a:lnTo>
                  <a:lnTo>
                    <a:pt x="2451440" y="756161"/>
                  </a:lnTo>
                  <a:lnTo>
                    <a:pt x="2448781" y="756501"/>
                  </a:lnTo>
                  <a:close/>
                </a:path>
                <a:path w="4151629" h="1948180">
                  <a:moveTo>
                    <a:pt x="2474612" y="744287"/>
                  </a:moveTo>
                  <a:lnTo>
                    <a:pt x="2474621" y="743410"/>
                  </a:lnTo>
                  <a:lnTo>
                    <a:pt x="2472624" y="743411"/>
                  </a:lnTo>
                  <a:lnTo>
                    <a:pt x="2473561" y="743098"/>
                  </a:lnTo>
                  <a:lnTo>
                    <a:pt x="2474621" y="743410"/>
                  </a:lnTo>
                  <a:lnTo>
                    <a:pt x="2474615" y="743997"/>
                  </a:lnTo>
                  <a:lnTo>
                    <a:pt x="2474612" y="744287"/>
                  </a:lnTo>
                  <a:close/>
                </a:path>
                <a:path w="4151629" h="1948180">
                  <a:moveTo>
                    <a:pt x="2474787" y="745397"/>
                  </a:moveTo>
                  <a:lnTo>
                    <a:pt x="2471997" y="744576"/>
                  </a:lnTo>
                  <a:lnTo>
                    <a:pt x="2472002" y="744157"/>
                  </a:lnTo>
                  <a:lnTo>
                    <a:pt x="2471817" y="743464"/>
                  </a:lnTo>
                  <a:lnTo>
                    <a:pt x="2474612" y="744287"/>
                  </a:lnTo>
                  <a:lnTo>
                    <a:pt x="2474608" y="744699"/>
                  </a:lnTo>
                  <a:lnTo>
                    <a:pt x="2474787" y="745397"/>
                  </a:lnTo>
                  <a:close/>
                </a:path>
                <a:path w="4151629" h="1948180">
                  <a:moveTo>
                    <a:pt x="2473373" y="745653"/>
                  </a:moveTo>
                  <a:lnTo>
                    <a:pt x="2471991" y="745246"/>
                  </a:lnTo>
                  <a:lnTo>
                    <a:pt x="2471995" y="744866"/>
                  </a:lnTo>
                  <a:lnTo>
                    <a:pt x="2473979" y="745450"/>
                  </a:lnTo>
                  <a:lnTo>
                    <a:pt x="2473373" y="745653"/>
                  </a:lnTo>
                  <a:close/>
                </a:path>
                <a:path w="4151629" h="1948180">
                  <a:moveTo>
                    <a:pt x="2270416" y="1353852"/>
                  </a:moveTo>
                  <a:lnTo>
                    <a:pt x="2269114" y="1353468"/>
                  </a:lnTo>
                  <a:lnTo>
                    <a:pt x="2269016" y="1352538"/>
                  </a:lnTo>
                  <a:lnTo>
                    <a:pt x="2269158" y="1351712"/>
                  </a:lnTo>
                  <a:lnTo>
                    <a:pt x="2270450" y="1352093"/>
                  </a:lnTo>
                  <a:lnTo>
                    <a:pt x="2270562" y="1352993"/>
                  </a:lnTo>
                  <a:lnTo>
                    <a:pt x="2270416" y="1353852"/>
                  </a:lnTo>
                  <a:close/>
                </a:path>
                <a:path w="4151629" h="1948180">
                  <a:moveTo>
                    <a:pt x="1727824" y="608338"/>
                  </a:moveTo>
                  <a:lnTo>
                    <a:pt x="1726049" y="607815"/>
                  </a:lnTo>
                  <a:lnTo>
                    <a:pt x="1726358" y="606750"/>
                  </a:lnTo>
                  <a:lnTo>
                    <a:pt x="1728514" y="607385"/>
                  </a:lnTo>
                  <a:lnTo>
                    <a:pt x="1728008" y="608177"/>
                  </a:lnTo>
                  <a:lnTo>
                    <a:pt x="1727824" y="608338"/>
                  </a:lnTo>
                  <a:close/>
                </a:path>
                <a:path w="4151629" h="1948180">
                  <a:moveTo>
                    <a:pt x="550956" y="475967"/>
                  </a:moveTo>
                  <a:lnTo>
                    <a:pt x="549616" y="475572"/>
                  </a:lnTo>
                  <a:lnTo>
                    <a:pt x="549607" y="475326"/>
                  </a:lnTo>
                  <a:lnTo>
                    <a:pt x="549484" y="474386"/>
                  </a:lnTo>
                  <a:lnTo>
                    <a:pt x="549608" y="473531"/>
                  </a:lnTo>
                  <a:lnTo>
                    <a:pt x="550982" y="473936"/>
                  </a:lnTo>
                  <a:lnTo>
                    <a:pt x="551109" y="474865"/>
                  </a:lnTo>
                  <a:lnTo>
                    <a:pt x="550988" y="475733"/>
                  </a:lnTo>
                  <a:lnTo>
                    <a:pt x="550956" y="475967"/>
                  </a:lnTo>
                  <a:close/>
                </a:path>
                <a:path w="4151629" h="1948180">
                  <a:moveTo>
                    <a:pt x="389224" y="919249"/>
                  </a:moveTo>
                  <a:lnTo>
                    <a:pt x="389929" y="918627"/>
                  </a:lnTo>
                  <a:lnTo>
                    <a:pt x="390249" y="918028"/>
                  </a:lnTo>
                  <a:lnTo>
                    <a:pt x="389894" y="918617"/>
                  </a:lnTo>
                  <a:lnTo>
                    <a:pt x="389534" y="918976"/>
                  </a:lnTo>
                  <a:lnTo>
                    <a:pt x="389224" y="919249"/>
                  </a:lnTo>
                  <a:close/>
                </a:path>
                <a:path w="4151629" h="1948180">
                  <a:moveTo>
                    <a:pt x="389045" y="919449"/>
                  </a:moveTo>
                  <a:lnTo>
                    <a:pt x="388630" y="919912"/>
                  </a:lnTo>
                  <a:lnTo>
                    <a:pt x="389045" y="919449"/>
                  </a:lnTo>
                  <a:lnTo>
                    <a:pt x="389224" y="919249"/>
                  </a:lnTo>
                  <a:lnTo>
                    <a:pt x="389045" y="919449"/>
                  </a:lnTo>
                  <a:close/>
                </a:path>
                <a:path w="4151629" h="1948180">
                  <a:moveTo>
                    <a:pt x="1749468" y="656072"/>
                  </a:moveTo>
                  <a:lnTo>
                    <a:pt x="1748283" y="655723"/>
                  </a:lnTo>
                  <a:lnTo>
                    <a:pt x="1748085" y="653664"/>
                  </a:lnTo>
                  <a:lnTo>
                    <a:pt x="1748252" y="653713"/>
                  </a:lnTo>
                  <a:lnTo>
                    <a:pt x="1750068" y="653406"/>
                  </a:lnTo>
                  <a:lnTo>
                    <a:pt x="1749925" y="654206"/>
                  </a:lnTo>
                  <a:lnTo>
                    <a:pt x="1749468" y="656072"/>
                  </a:lnTo>
                  <a:close/>
                </a:path>
                <a:path w="4151629" h="1948180">
                  <a:moveTo>
                    <a:pt x="1748308" y="655983"/>
                  </a:moveTo>
                  <a:lnTo>
                    <a:pt x="1748170" y="654545"/>
                  </a:lnTo>
                  <a:lnTo>
                    <a:pt x="1748283" y="655723"/>
                  </a:lnTo>
                  <a:lnTo>
                    <a:pt x="1748308" y="655983"/>
                  </a:lnTo>
                  <a:close/>
                </a:path>
                <a:path w="4151629" h="1948180">
                  <a:moveTo>
                    <a:pt x="1748336" y="656273"/>
                  </a:moveTo>
                  <a:lnTo>
                    <a:pt x="1748308" y="655983"/>
                  </a:lnTo>
                  <a:lnTo>
                    <a:pt x="1748283" y="655723"/>
                  </a:lnTo>
                  <a:lnTo>
                    <a:pt x="1748308" y="655983"/>
                  </a:lnTo>
                  <a:lnTo>
                    <a:pt x="1748336" y="656273"/>
                  </a:lnTo>
                  <a:close/>
                </a:path>
                <a:path w="4151629" h="1948180">
                  <a:moveTo>
                    <a:pt x="534562" y="563856"/>
                  </a:moveTo>
                  <a:lnTo>
                    <a:pt x="533282" y="563238"/>
                  </a:lnTo>
                  <a:lnTo>
                    <a:pt x="533596" y="562746"/>
                  </a:lnTo>
                  <a:lnTo>
                    <a:pt x="533766" y="562479"/>
                  </a:lnTo>
                  <a:lnTo>
                    <a:pt x="534479" y="561864"/>
                  </a:lnTo>
                  <a:lnTo>
                    <a:pt x="535101" y="561201"/>
                  </a:lnTo>
                  <a:lnTo>
                    <a:pt x="534479" y="561864"/>
                  </a:lnTo>
                  <a:lnTo>
                    <a:pt x="535753" y="562483"/>
                  </a:lnTo>
                  <a:lnTo>
                    <a:pt x="535439" y="562972"/>
                  </a:lnTo>
                  <a:lnTo>
                    <a:pt x="535268" y="563239"/>
                  </a:lnTo>
                  <a:lnTo>
                    <a:pt x="534562" y="563856"/>
                  </a:lnTo>
                  <a:close/>
                </a:path>
                <a:path w="4151629" h="1948180">
                  <a:moveTo>
                    <a:pt x="534208" y="564233"/>
                  </a:moveTo>
                  <a:lnTo>
                    <a:pt x="533936" y="564523"/>
                  </a:lnTo>
                  <a:lnTo>
                    <a:pt x="534562" y="563856"/>
                  </a:lnTo>
                  <a:lnTo>
                    <a:pt x="534768" y="563676"/>
                  </a:lnTo>
                  <a:lnTo>
                    <a:pt x="534562" y="563856"/>
                  </a:lnTo>
                  <a:lnTo>
                    <a:pt x="534208" y="564233"/>
                  </a:lnTo>
                  <a:close/>
                </a:path>
                <a:path w="4151629" h="1948180">
                  <a:moveTo>
                    <a:pt x="863457" y="472505"/>
                  </a:moveTo>
                  <a:lnTo>
                    <a:pt x="861404" y="471900"/>
                  </a:lnTo>
                  <a:lnTo>
                    <a:pt x="861906" y="471175"/>
                  </a:lnTo>
                  <a:lnTo>
                    <a:pt x="862608" y="470588"/>
                  </a:lnTo>
                  <a:lnTo>
                    <a:pt x="863240" y="469951"/>
                  </a:lnTo>
                  <a:lnTo>
                    <a:pt x="863327" y="470799"/>
                  </a:lnTo>
                  <a:lnTo>
                    <a:pt x="863493" y="471642"/>
                  </a:lnTo>
                  <a:lnTo>
                    <a:pt x="863457" y="472505"/>
                  </a:lnTo>
                  <a:close/>
                </a:path>
                <a:path w="4151629" h="1948180">
                  <a:moveTo>
                    <a:pt x="438818" y="789137"/>
                  </a:moveTo>
                  <a:lnTo>
                    <a:pt x="438806" y="788272"/>
                  </a:lnTo>
                  <a:lnTo>
                    <a:pt x="438726" y="787636"/>
                  </a:lnTo>
                  <a:lnTo>
                    <a:pt x="438696" y="787391"/>
                  </a:lnTo>
                  <a:lnTo>
                    <a:pt x="438844" y="786555"/>
                  </a:lnTo>
                  <a:lnTo>
                    <a:pt x="440428" y="787021"/>
                  </a:lnTo>
                  <a:lnTo>
                    <a:pt x="440828" y="788255"/>
                  </a:lnTo>
                  <a:lnTo>
                    <a:pt x="438818" y="789137"/>
                  </a:lnTo>
                  <a:close/>
                </a:path>
                <a:path w="4151629" h="1948180">
                  <a:moveTo>
                    <a:pt x="2182404" y="1337093"/>
                  </a:moveTo>
                  <a:lnTo>
                    <a:pt x="2180154" y="1336430"/>
                  </a:lnTo>
                  <a:lnTo>
                    <a:pt x="2180725" y="1335587"/>
                  </a:lnTo>
                  <a:lnTo>
                    <a:pt x="2182982" y="1336252"/>
                  </a:lnTo>
                  <a:lnTo>
                    <a:pt x="2182404" y="1337093"/>
                  </a:lnTo>
                  <a:close/>
                </a:path>
                <a:path w="4151629" h="1948180">
                  <a:moveTo>
                    <a:pt x="2181933" y="1337777"/>
                  </a:moveTo>
                  <a:lnTo>
                    <a:pt x="2182263" y="1337297"/>
                  </a:lnTo>
                  <a:lnTo>
                    <a:pt x="2182404" y="1337093"/>
                  </a:lnTo>
                  <a:lnTo>
                    <a:pt x="2181933" y="1337777"/>
                  </a:lnTo>
                  <a:close/>
                </a:path>
                <a:path w="4151629" h="1948180">
                  <a:moveTo>
                    <a:pt x="2181708" y="1338104"/>
                  </a:moveTo>
                  <a:lnTo>
                    <a:pt x="2181423" y="1338518"/>
                  </a:lnTo>
                  <a:lnTo>
                    <a:pt x="2181708" y="1338104"/>
                  </a:lnTo>
                  <a:lnTo>
                    <a:pt x="2181933" y="1337777"/>
                  </a:lnTo>
                  <a:lnTo>
                    <a:pt x="2181708" y="1338104"/>
                  </a:lnTo>
                  <a:close/>
                </a:path>
                <a:path w="4151629" h="1948180">
                  <a:moveTo>
                    <a:pt x="2281156" y="1065879"/>
                  </a:moveTo>
                  <a:lnTo>
                    <a:pt x="2279188" y="1065299"/>
                  </a:lnTo>
                  <a:lnTo>
                    <a:pt x="2279674" y="1064565"/>
                  </a:lnTo>
                  <a:lnTo>
                    <a:pt x="2280376" y="1063973"/>
                  </a:lnTo>
                  <a:lnTo>
                    <a:pt x="2280995" y="1063328"/>
                  </a:lnTo>
                  <a:lnTo>
                    <a:pt x="2281063" y="1064175"/>
                  </a:lnTo>
                  <a:lnTo>
                    <a:pt x="2281216" y="1065019"/>
                  </a:lnTo>
                  <a:lnTo>
                    <a:pt x="2281156" y="1065879"/>
                  </a:lnTo>
                  <a:close/>
                </a:path>
                <a:path w="4151629" h="1948180">
                  <a:moveTo>
                    <a:pt x="2275901" y="1179915"/>
                  </a:moveTo>
                  <a:lnTo>
                    <a:pt x="2274543" y="1177856"/>
                  </a:lnTo>
                  <a:lnTo>
                    <a:pt x="2275353" y="1177679"/>
                  </a:lnTo>
                  <a:lnTo>
                    <a:pt x="2276293" y="1177171"/>
                  </a:lnTo>
                  <a:lnTo>
                    <a:pt x="2277509" y="1177530"/>
                  </a:lnTo>
                  <a:lnTo>
                    <a:pt x="2277865" y="1178696"/>
                  </a:lnTo>
                  <a:lnTo>
                    <a:pt x="2278313" y="1179379"/>
                  </a:lnTo>
                  <a:lnTo>
                    <a:pt x="2275901" y="1179915"/>
                  </a:lnTo>
                  <a:close/>
                </a:path>
                <a:path w="4151629" h="1948180">
                  <a:moveTo>
                    <a:pt x="2338200" y="1020339"/>
                  </a:moveTo>
                  <a:lnTo>
                    <a:pt x="2336439" y="1019820"/>
                  </a:lnTo>
                  <a:lnTo>
                    <a:pt x="2336912" y="1018512"/>
                  </a:lnTo>
                  <a:lnTo>
                    <a:pt x="2337211" y="1017802"/>
                  </a:lnTo>
                  <a:lnTo>
                    <a:pt x="2339202" y="1019187"/>
                  </a:lnTo>
                  <a:lnTo>
                    <a:pt x="2339520" y="1019280"/>
                  </a:lnTo>
                  <a:lnTo>
                    <a:pt x="2338773" y="1019795"/>
                  </a:lnTo>
                  <a:lnTo>
                    <a:pt x="2338200" y="1020339"/>
                  </a:lnTo>
                  <a:close/>
                </a:path>
                <a:path w="4151629" h="1948180">
                  <a:moveTo>
                    <a:pt x="2336439" y="1019820"/>
                  </a:moveTo>
                  <a:lnTo>
                    <a:pt x="2336344" y="1020083"/>
                  </a:lnTo>
                  <a:lnTo>
                    <a:pt x="2336672" y="1019176"/>
                  </a:lnTo>
                  <a:lnTo>
                    <a:pt x="2336439" y="1019820"/>
                  </a:lnTo>
                  <a:close/>
                </a:path>
                <a:path w="4151629" h="1948180">
                  <a:moveTo>
                    <a:pt x="2244633" y="1227771"/>
                  </a:moveTo>
                  <a:lnTo>
                    <a:pt x="2245331" y="1227161"/>
                  </a:lnTo>
                  <a:lnTo>
                    <a:pt x="2245651" y="1226580"/>
                  </a:lnTo>
                  <a:lnTo>
                    <a:pt x="2245297" y="1227151"/>
                  </a:lnTo>
                  <a:lnTo>
                    <a:pt x="2244939" y="1227503"/>
                  </a:lnTo>
                  <a:lnTo>
                    <a:pt x="2244633" y="1227771"/>
                  </a:lnTo>
                  <a:close/>
                </a:path>
                <a:path w="4151629" h="1948180">
                  <a:moveTo>
                    <a:pt x="2244449" y="1227972"/>
                  </a:moveTo>
                  <a:lnTo>
                    <a:pt x="2244029" y="1228430"/>
                  </a:lnTo>
                  <a:lnTo>
                    <a:pt x="2244449" y="1227972"/>
                  </a:lnTo>
                  <a:lnTo>
                    <a:pt x="2244633" y="1227771"/>
                  </a:lnTo>
                  <a:lnTo>
                    <a:pt x="2244449" y="1227972"/>
                  </a:lnTo>
                  <a:close/>
                </a:path>
                <a:path w="4151629" h="1948180">
                  <a:moveTo>
                    <a:pt x="696614" y="60678"/>
                  </a:moveTo>
                  <a:lnTo>
                    <a:pt x="695221" y="60117"/>
                  </a:lnTo>
                  <a:lnTo>
                    <a:pt x="695755" y="58677"/>
                  </a:lnTo>
                  <a:lnTo>
                    <a:pt x="696056" y="57962"/>
                  </a:lnTo>
                  <a:lnTo>
                    <a:pt x="698094" y="59366"/>
                  </a:lnTo>
                  <a:lnTo>
                    <a:pt x="698400" y="59456"/>
                  </a:lnTo>
                  <a:lnTo>
                    <a:pt x="697650" y="59967"/>
                  </a:lnTo>
                  <a:lnTo>
                    <a:pt x="697071" y="60515"/>
                  </a:lnTo>
                  <a:lnTo>
                    <a:pt x="696614" y="60678"/>
                  </a:lnTo>
                  <a:close/>
                </a:path>
                <a:path w="4151629" h="1948180">
                  <a:moveTo>
                    <a:pt x="696614" y="60678"/>
                  </a:moveTo>
                  <a:lnTo>
                    <a:pt x="696091" y="60865"/>
                  </a:lnTo>
                  <a:lnTo>
                    <a:pt x="696845" y="60596"/>
                  </a:lnTo>
                  <a:lnTo>
                    <a:pt x="696614" y="60678"/>
                  </a:lnTo>
                  <a:close/>
                </a:path>
                <a:path w="4151629" h="1948180">
                  <a:moveTo>
                    <a:pt x="523371" y="1032912"/>
                  </a:moveTo>
                  <a:lnTo>
                    <a:pt x="522070" y="1032529"/>
                  </a:lnTo>
                  <a:lnTo>
                    <a:pt x="521969" y="1031595"/>
                  </a:lnTo>
                  <a:lnTo>
                    <a:pt x="522108" y="1030763"/>
                  </a:lnTo>
                  <a:lnTo>
                    <a:pt x="523411" y="1031147"/>
                  </a:lnTo>
                  <a:lnTo>
                    <a:pt x="523519" y="1032052"/>
                  </a:lnTo>
                  <a:lnTo>
                    <a:pt x="523371" y="1032912"/>
                  </a:lnTo>
                  <a:close/>
                </a:path>
                <a:path w="4151629" h="1948180">
                  <a:moveTo>
                    <a:pt x="1849208" y="810265"/>
                  </a:moveTo>
                  <a:lnTo>
                    <a:pt x="1847256" y="809690"/>
                  </a:lnTo>
                  <a:lnTo>
                    <a:pt x="1847585" y="809398"/>
                  </a:lnTo>
                  <a:lnTo>
                    <a:pt x="1847776" y="809187"/>
                  </a:lnTo>
                  <a:lnTo>
                    <a:pt x="1848524" y="809408"/>
                  </a:lnTo>
                  <a:lnTo>
                    <a:pt x="1849208" y="810265"/>
                  </a:lnTo>
                  <a:close/>
                </a:path>
                <a:path w="4151629" h="1948180">
                  <a:moveTo>
                    <a:pt x="1848723" y="811274"/>
                  </a:moveTo>
                  <a:lnTo>
                    <a:pt x="1846534" y="810629"/>
                  </a:lnTo>
                  <a:lnTo>
                    <a:pt x="1846929" y="809980"/>
                  </a:lnTo>
                  <a:lnTo>
                    <a:pt x="1849045" y="810603"/>
                  </a:lnTo>
                  <a:lnTo>
                    <a:pt x="1848723" y="811274"/>
                  </a:lnTo>
                  <a:close/>
                </a:path>
                <a:path w="4151629" h="1948180">
                  <a:moveTo>
                    <a:pt x="1822088" y="1258965"/>
                  </a:moveTo>
                  <a:lnTo>
                    <a:pt x="1820687" y="1258552"/>
                  </a:lnTo>
                  <a:lnTo>
                    <a:pt x="1820577" y="1257604"/>
                  </a:lnTo>
                  <a:lnTo>
                    <a:pt x="1820723" y="1256707"/>
                  </a:lnTo>
                  <a:lnTo>
                    <a:pt x="1822111" y="1257116"/>
                  </a:lnTo>
                  <a:lnTo>
                    <a:pt x="1822228" y="1258090"/>
                  </a:lnTo>
                  <a:lnTo>
                    <a:pt x="1822088" y="1258965"/>
                  </a:lnTo>
                  <a:close/>
                </a:path>
                <a:path w="4151629" h="1948180">
                  <a:moveTo>
                    <a:pt x="1937473" y="936307"/>
                  </a:moveTo>
                  <a:lnTo>
                    <a:pt x="1935758" y="935802"/>
                  </a:lnTo>
                  <a:lnTo>
                    <a:pt x="1935980" y="935171"/>
                  </a:lnTo>
                  <a:lnTo>
                    <a:pt x="1936492" y="933833"/>
                  </a:lnTo>
                  <a:lnTo>
                    <a:pt x="1938477" y="935203"/>
                  </a:lnTo>
                  <a:lnTo>
                    <a:pt x="1938738" y="935280"/>
                  </a:lnTo>
                  <a:lnTo>
                    <a:pt x="1938030" y="935774"/>
                  </a:lnTo>
                  <a:lnTo>
                    <a:pt x="1937473" y="936307"/>
                  </a:lnTo>
                  <a:close/>
                </a:path>
                <a:path w="4151629" h="1948180">
                  <a:moveTo>
                    <a:pt x="1935758" y="935802"/>
                  </a:moveTo>
                  <a:lnTo>
                    <a:pt x="1935662" y="936076"/>
                  </a:lnTo>
                  <a:lnTo>
                    <a:pt x="1935980" y="935171"/>
                  </a:lnTo>
                  <a:lnTo>
                    <a:pt x="1935758" y="935802"/>
                  </a:lnTo>
                  <a:close/>
                </a:path>
                <a:path w="4151629" h="1948180">
                  <a:moveTo>
                    <a:pt x="1802735" y="1258565"/>
                  </a:moveTo>
                  <a:lnTo>
                    <a:pt x="1801396" y="1258170"/>
                  </a:lnTo>
                  <a:lnTo>
                    <a:pt x="1801385" y="1257907"/>
                  </a:lnTo>
                  <a:lnTo>
                    <a:pt x="1801267" y="1257004"/>
                  </a:lnTo>
                  <a:lnTo>
                    <a:pt x="1801392" y="1256137"/>
                  </a:lnTo>
                  <a:lnTo>
                    <a:pt x="1802757" y="1256539"/>
                  </a:lnTo>
                  <a:lnTo>
                    <a:pt x="1802881" y="1257480"/>
                  </a:lnTo>
                  <a:lnTo>
                    <a:pt x="1802769" y="1258315"/>
                  </a:lnTo>
                  <a:lnTo>
                    <a:pt x="1802735" y="1258565"/>
                  </a:lnTo>
                  <a:close/>
                </a:path>
                <a:path w="4151629" h="1948180">
                  <a:moveTo>
                    <a:pt x="789441" y="248022"/>
                  </a:moveTo>
                  <a:lnTo>
                    <a:pt x="788007" y="247600"/>
                  </a:lnTo>
                  <a:lnTo>
                    <a:pt x="787882" y="246680"/>
                  </a:lnTo>
                  <a:lnTo>
                    <a:pt x="787987" y="245855"/>
                  </a:lnTo>
                  <a:lnTo>
                    <a:pt x="788021" y="245596"/>
                  </a:lnTo>
                  <a:lnTo>
                    <a:pt x="789403" y="246003"/>
                  </a:lnTo>
                  <a:lnTo>
                    <a:pt x="789415" y="246276"/>
                  </a:lnTo>
                  <a:lnTo>
                    <a:pt x="789539" y="247168"/>
                  </a:lnTo>
                  <a:lnTo>
                    <a:pt x="789441" y="248022"/>
                  </a:lnTo>
                  <a:close/>
                </a:path>
                <a:path w="4151629" h="1948180">
                  <a:moveTo>
                    <a:pt x="513311" y="1003148"/>
                  </a:moveTo>
                  <a:lnTo>
                    <a:pt x="511324" y="1002563"/>
                  </a:lnTo>
                  <a:lnTo>
                    <a:pt x="512256" y="1002246"/>
                  </a:lnTo>
                  <a:lnTo>
                    <a:pt x="513315" y="1002558"/>
                  </a:lnTo>
                  <a:lnTo>
                    <a:pt x="513311" y="1003148"/>
                  </a:lnTo>
                  <a:close/>
                </a:path>
                <a:path w="4151629" h="1948180">
                  <a:moveTo>
                    <a:pt x="513490" y="1004543"/>
                  </a:moveTo>
                  <a:lnTo>
                    <a:pt x="510696" y="1003720"/>
                  </a:lnTo>
                  <a:lnTo>
                    <a:pt x="510699" y="1003309"/>
                  </a:lnTo>
                  <a:lnTo>
                    <a:pt x="510516" y="1002616"/>
                  </a:lnTo>
                  <a:lnTo>
                    <a:pt x="513309" y="1003438"/>
                  </a:lnTo>
                  <a:lnTo>
                    <a:pt x="513307" y="1003845"/>
                  </a:lnTo>
                  <a:lnTo>
                    <a:pt x="513490" y="1004543"/>
                  </a:lnTo>
                  <a:close/>
                </a:path>
                <a:path w="4151629" h="1948180">
                  <a:moveTo>
                    <a:pt x="512061" y="1004804"/>
                  </a:moveTo>
                  <a:lnTo>
                    <a:pt x="510692" y="1004401"/>
                  </a:lnTo>
                  <a:lnTo>
                    <a:pt x="510694" y="1004013"/>
                  </a:lnTo>
                  <a:lnTo>
                    <a:pt x="512680" y="1004598"/>
                  </a:lnTo>
                  <a:lnTo>
                    <a:pt x="512061" y="1004804"/>
                  </a:lnTo>
                  <a:close/>
                </a:path>
                <a:path w="4151629" h="1948180">
                  <a:moveTo>
                    <a:pt x="614229" y="980674"/>
                  </a:moveTo>
                  <a:lnTo>
                    <a:pt x="613549" y="979038"/>
                  </a:lnTo>
                  <a:lnTo>
                    <a:pt x="616489" y="979904"/>
                  </a:lnTo>
                  <a:lnTo>
                    <a:pt x="614229" y="980674"/>
                  </a:lnTo>
                  <a:close/>
                </a:path>
                <a:path w="4151629" h="1948180">
                  <a:moveTo>
                    <a:pt x="1807226" y="913791"/>
                  </a:moveTo>
                  <a:lnTo>
                    <a:pt x="1804677" y="913040"/>
                  </a:lnTo>
                  <a:lnTo>
                    <a:pt x="1804703" y="912215"/>
                  </a:lnTo>
                  <a:lnTo>
                    <a:pt x="1807306" y="912982"/>
                  </a:lnTo>
                  <a:lnTo>
                    <a:pt x="1807226" y="913791"/>
                  </a:lnTo>
                  <a:close/>
                </a:path>
                <a:path w="4151629" h="1948180">
                  <a:moveTo>
                    <a:pt x="1804637" y="914308"/>
                  </a:moveTo>
                  <a:lnTo>
                    <a:pt x="1804664" y="913432"/>
                  </a:lnTo>
                  <a:lnTo>
                    <a:pt x="1807290" y="914205"/>
                  </a:lnTo>
                  <a:lnTo>
                    <a:pt x="1804637" y="914308"/>
                  </a:lnTo>
                  <a:close/>
                </a:path>
                <a:path w="4151629" h="1948180">
                  <a:moveTo>
                    <a:pt x="1959566" y="557262"/>
                  </a:moveTo>
                  <a:lnTo>
                    <a:pt x="1956768" y="556438"/>
                  </a:lnTo>
                  <a:lnTo>
                    <a:pt x="1956646" y="555519"/>
                  </a:lnTo>
                  <a:lnTo>
                    <a:pt x="1959536" y="556371"/>
                  </a:lnTo>
                  <a:lnTo>
                    <a:pt x="1959566" y="557262"/>
                  </a:lnTo>
                  <a:close/>
                </a:path>
                <a:path w="4151629" h="1948180">
                  <a:moveTo>
                    <a:pt x="1956991" y="558113"/>
                  </a:moveTo>
                  <a:lnTo>
                    <a:pt x="1956828" y="556892"/>
                  </a:lnTo>
                  <a:lnTo>
                    <a:pt x="1959716" y="557742"/>
                  </a:lnTo>
                  <a:lnTo>
                    <a:pt x="1956991" y="558113"/>
                  </a:lnTo>
                  <a:close/>
                </a:path>
                <a:path w="4151629" h="1948180">
                  <a:moveTo>
                    <a:pt x="671964" y="666240"/>
                  </a:moveTo>
                  <a:lnTo>
                    <a:pt x="669467" y="665504"/>
                  </a:lnTo>
                  <a:lnTo>
                    <a:pt x="669492" y="664691"/>
                  </a:lnTo>
                  <a:lnTo>
                    <a:pt x="672040" y="665442"/>
                  </a:lnTo>
                  <a:lnTo>
                    <a:pt x="671964" y="666240"/>
                  </a:lnTo>
                  <a:close/>
                </a:path>
                <a:path w="4151629" h="1948180">
                  <a:moveTo>
                    <a:pt x="669429" y="666719"/>
                  </a:moveTo>
                  <a:lnTo>
                    <a:pt x="669455" y="665880"/>
                  </a:lnTo>
                  <a:lnTo>
                    <a:pt x="672028" y="666638"/>
                  </a:lnTo>
                  <a:lnTo>
                    <a:pt x="669429" y="666719"/>
                  </a:lnTo>
                  <a:close/>
                </a:path>
                <a:path w="4151629" h="1948180">
                  <a:moveTo>
                    <a:pt x="1881754" y="940437"/>
                  </a:moveTo>
                  <a:lnTo>
                    <a:pt x="1881627" y="939651"/>
                  </a:lnTo>
                  <a:lnTo>
                    <a:pt x="1881711" y="940174"/>
                  </a:lnTo>
                  <a:lnTo>
                    <a:pt x="1881754" y="940437"/>
                  </a:lnTo>
                  <a:close/>
                </a:path>
                <a:path w="4151629" h="1948180">
                  <a:moveTo>
                    <a:pt x="1879674" y="941579"/>
                  </a:moveTo>
                  <a:lnTo>
                    <a:pt x="1878905" y="939991"/>
                  </a:lnTo>
                  <a:lnTo>
                    <a:pt x="1881939" y="940885"/>
                  </a:lnTo>
                  <a:lnTo>
                    <a:pt x="1879674" y="941579"/>
                  </a:lnTo>
                  <a:close/>
                </a:path>
                <a:path w="4151629" h="1948180">
                  <a:moveTo>
                    <a:pt x="1824383" y="1128850"/>
                  </a:moveTo>
                  <a:lnTo>
                    <a:pt x="1823477" y="1126906"/>
                  </a:lnTo>
                  <a:lnTo>
                    <a:pt x="1826362" y="1127520"/>
                  </a:lnTo>
                  <a:lnTo>
                    <a:pt x="1826405" y="1127769"/>
                  </a:lnTo>
                  <a:lnTo>
                    <a:pt x="1826592" y="1128191"/>
                  </a:lnTo>
                  <a:lnTo>
                    <a:pt x="1824383" y="1128850"/>
                  </a:lnTo>
                  <a:close/>
                </a:path>
                <a:path w="4151629" h="1948180">
                  <a:moveTo>
                    <a:pt x="1643706" y="1220602"/>
                  </a:moveTo>
                  <a:lnTo>
                    <a:pt x="1641202" y="1219865"/>
                  </a:lnTo>
                  <a:lnTo>
                    <a:pt x="1641223" y="1219203"/>
                  </a:lnTo>
                  <a:lnTo>
                    <a:pt x="1643766" y="1219952"/>
                  </a:lnTo>
                  <a:lnTo>
                    <a:pt x="1643706" y="1220602"/>
                  </a:lnTo>
                  <a:close/>
                </a:path>
                <a:path w="4151629" h="1948180">
                  <a:moveTo>
                    <a:pt x="1641190" y="1220245"/>
                  </a:moveTo>
                  <a:lnTo>
                    <a:pt x="1641223" y="1219203"/>
                  </a:lnTo>
                  <a:lnTo>
                    <a:pt x="1641202" y="1219865"/>
                  </a:lnTo>
                  <a:lnTo>
                    <a:pt x="1641190" y="1220245"/>
                  </a:lnTo>
                  <a:close/>
                </a:path>
                <a:path w="4151629" h="1948180">
                  <a:moveTo>
                    <a:pt x="1641164" y="1221089"/>
                  </a:moveTo>
                  <a:lnTo>
                    <a:pt x="1641190" y="1220245"/>
                  </a:lnTo>
                  <a:lnTo>
                    <a:pt x="1643773" y="1221006"/>
                  </a:lnTo>
                  <a:lnTo>
                    <a:pt x="1641164" y="1221089"/>
                  </a:lnTo>
                  <a:close/>
                </a:path>
                <a:path w="4151629" h="1948180">
                  <a:moveTo>
                    <a:pt x="1671176" y="1116763"/>
                  </a:moveTo>
                  <a:lnTo>
                    <a:pt x="1669055" y="1116138"/>
                  </a:lnTo>
                  <a:lnTo>
                    <a:pt x="1669321" y="1115489"/>
                  </a:lnTo>
                  <a:lnTo>
                    <a:pt x="1671176" y="1116763"/>
                  </a:lnTo>
                  <a:close/>
                </a:path>
                <a:path w="4151629" h="1948180">
                  <a:moveTo>
                    <a:pt x="1670273" y="1117794"/>
                  </a:moveTo>
                  <a:lnTo>
                    <a:pt x="1668631" y="1117311"/>
                  </a:lnTo>
                  <a:lnTo>
                    <a:pt x="1668839" y="1116738"/>
                  </a:lnTo>
                  <a:lnTo>
                    <a:pt x="1670804" y="1117317"/>
                  </a:lnTo>
                  <a:lnTo>
                    <a:pt x="1670273" y="1117794"/>
                  </a:lnTo>
                  <a:close/>
                </a:path>
                <a:path w="4151629" h="1948180">
                  <a:moveTo>
                    <a:pt x="1758097" y="846454"/>
                  </a:moveTo>
                  <a:lnTo>
                    <a:pt x="1756159" y="845883"/>
                  </a:lnTo>
                  <a:lnTo>
                    <a:pt x="1756637" y="845128"/>
                  </a:lnTo>
                  <a:lnTo>
                    <a:pt x="1757345" y="844513"/>
                  </a:lnTo>
                  <a:lnTo>
                    <a:pt x="1757964" y="843844"/>
                  </a:lnTo>
                  <a:lnTo>
                    <a:pt x="1758023" y="844713"/>
                  </a:lnTo>
                  <a:lnTo>
                    <a:pt x="1758178" y="845581"/>
                  </a:lnTo>
                  <a:lnTo>
                    <a:pt x="1758097" y="846454"/>
                  </a:lnTo>
                  <a:close/>
                </a:path>
                <a:path w="4151629" h="1948180">
                  <a:moveTo>
                    <a:pt x="720726" y="223090"/>
                  </a:moveTo>
                  <a:lnTo>
                    <a:pt x="718731" y="222288"/>
                  </a:lnTo>
                  <a:lnTo>
                    <a:pt x="719225" y="221558"/>
                  </a:lnTo>
                  <a:lnTo>
                    <a:pt x="719929" y="220967"/>
                  </a:lnTo>
                  <a:lnTo>
                    <a:pt x="720554" y="220326"/>
                  </a:lnTo>
                  <a:lnTo>
                    <a:pt x="720633" y="221174"/>
                  </a:lnTo>
                  <a:lnTo>
                    <a:pt x="720793" y="222020"/>
                  </a:lnTo>
                  <a:lnTo>
                    <a:pt x="720744" y="222881"/>
                  </a:lnTo>
                  <a:lnTo>
                    <a:pt x="720726" y="223090"/>
                  </a:lnTo>
                  <a:close/>
                </a:path>
                <a:path w="4151629" h="1948180">
                  <a:moveTo>
                    <a:pt x="470590" y="910472"/>
                  </a:moveTo>
                  <a:lnTo>
                    <a:pt x="469370" y="910113"/>
                  </a:lnTo>
                  <a:lnTo>
                    <a:pt x="469226" y="908973"/>
                  </a:lnTo>
                  <a:lnTo>
                    <a:pt x="469189" y="908130"/>
                  </a:lnTo>
                  <a:lnTo>
                    <a:pt x="471145" y="907884"/>
                  </a:lnTo>
                  <a:lnTo>
                    <a:pt x="471012" y="908667"/>
                  </a:lnTo>
                  <a:lnTo>
                    <a:pt x="470590" y="910472"/>
                  </a:lnTo>
                  <a:close/>
                </a:path>
                <a:path w="4151629" h="1948180">
                  <a:moveTo>
                    <a:pt x="469399" y="910345"/>
                  </a:moveTo>
                  <a:lnTo>
                    <a:pt x="469226" y="908973"/>
                  </a:lnTo>
                  <a:lnTo>
                    <a:pt x="469370" y="910113"/>
                  </a:lnTo>
                  <a:lnTo>
                    <a:pt x="469399" y="910345"/>
                  </a:lnTo>
                  <a:close/>
                </a:path>
                <a:path w="4151629" h="1948180">
                  <a:moveTo>
                    <a:pt x="469433" y="910610"/>
                  </a:moveTo>
                  <a:lnTo>
                    <a:pt x="469399" y="910345"/>
                  </a:lnTo>
                  <a:lnTo>
                    <a:pt x="469370" y="910113"/>
                  </a:lnTo>
                  <a:lnTo>
                    <a:pt x="469399" y="910345"/>
                  </a:lnTo>
                  <a:lnTo>
                    <a:pt x="469433" y="910610"/>
                  </a:lnTo>
                  <a:close/>
                </a:path>
                <a:path w="4151629" h="1948180">
                  <a:moveTo>
                    <a:pt x="430598" y="1017171"/>
                  </a:moveTo>
                  <a:lnTo>
                    <a:pt x="429210" y="1016762"/>
                  </a:lnTo>
                  <a:lnTo>
                    <a:pt x="428606" y="1016043"/>
                  </a:lnTo>
                  <a:lnTo>
                    <a:pt x="431047" y="1016311"/>
                  </a:lnTo>
                  <a:lnTo>
                    <a:pt x="430966" y="1016022"/>
                  </a:lnTo>
                  <a:lnTo>
                    <a:pt x="427949" y="1015398"/>
                  </a:lnTo>
                  <a:lnTo>
                    <a:pt x="428742" y="1015127"/>
                  </a:lnTo>
                  <a:lnTo>
                    <a:pt x="429663" y="1014504"/>
                  </a:lnTo>
                  <a:lnTo>
                    <a:pt x="430758" y="1014826"/>
                  </a:lnTo>
                  <a:lnTo>
                    <a:pt x="430921" y="1015769"/>
                  </a:lnTo>
                  <a:lnTo>
                    <a:pt x="430966" y="1016022"/>
                  </a:lnTo>
                  <a:lnTo>
                    <a:pt x="431187" y="1016803"/>
                  </a:lnTo>
                  <a:lnTo>
                    <a:pt x="430598" y="1017171"/>
                  </a:lnTo>
                  <a:close/>
                </a:path>
                <a:path w="4151629" h="1948180">
                  <a:moveTo>
                    <a:pt x="430598" y="1017171"/>
                  </a:moveTo>
                  <a:lnTo>
                    <a:pt x="430263" y="1017361"/>
                  </a:lnTo>
                  <a:lnTo>
                    <a:pt x="431225" y="1016814"/>
                  </a:lnTo>
                  <a:lnTo>
                    <a:pt x="430598" y="1017171"/>
                  </a:lnTo>
                  <a:close/>
                </a:path>
                <a:path w="4151629" h="1948180">
                  <a:moveTo>
                    <a:pt x="1816934" y="738406"/>
                  </a:moveTo>
                  <a:lnTo>
                    <a:pt x="1815532" y="737993"/>
                  </a:lnTo>
                  <a:lnTo>
                    <a:pt x="1815416" y="737086"/>
                  </a:lnTo>
                  <a:lnTo>
                    <a:pt x="1815529" y="736275"/>
                  </a:lnTo>
                  <a:lnTo>
                    <a:pt x="1815565" y="736011"/>
                  </a:lnTo>
                  <a:lnTo>
                    <a:pt x="1816916" y="736409"/>
                  </a:lnTo>
                  <a:lnTo>
                    <a:pt x="1816926" y="736686"/>
                  </a:lnTo>
                  <a:lnTo>
                    <a:pt x="1817041" y="737564"/>
                  </a:lnTo>
                  <a:lnTo>
                    <a:pt x="1816934" y="738406"/>
                  </a:lnTo>
                  <a:close/>
                </a:path>
                <a:path w="4151629" h="1948180">
                  <a:moveTo>
                    <a:pt x="569225" y="693077"/>
                  </a:moveTo>
                  <a:lnTo>
                    <a:pt x="567893" y="692685"/>
                  </a:lnTo>
                  <a:lnTo>
                    <a:pt x="567792" y="691775"/>
                  </a:lnTo>
                  <a:lnTo>
                    <a:pt x="567938" y="690915"/>
                  </a:lnTo>
                  <a:lnTo>
                    <a:pt x="569258" y="691304"/>
                  </a:lnTo>
                  <a:lnTo>
                    <a:pt x="569365" y="692239"/>
                  </a:lnTo>
                  <a:lnTo>
                    <a:pt x="569225" y="693077"/>
                  </a:lnTo>
                  <a:close/>
                </a:path>
                <a:path w="4151629" h="1948180">
                  <a:moveTo>
                    <a:pt x="1665799" y="1150831"/>
                  </a:moveTo>
                  <a:lnTo>
                    <a:pt x="1663277" y="1150089"/>
                  </a:lnTo>
                  <a:lnTo>
                    <a:pt x="1663309" y="1149254"/>
                  </a:lnTo>
                  <a:lnTo>
                    <a:pt x="1665878" y="1150011"/>
                  </a:lnTo>
                  <a:lnTo>
                    <a:pt x="1665799" y="1150831"/>
                  </a:lnTo>
                  <a:close/>
                </a:path>
                <a:path w="4151629" h="1948180">
                  <a:moveTo>
                    <a:pt x="1663229" y="1151322"/>
                  </a:moveTo>
                  <a:lnTo>
                    <a:pt x="1663262" y="1150468"/>
                  </a:lnTo>
                  <a:lnTo>
                    <a:pt x="1665866" y="1151235"/>
                  </a:lnTo>
                  <a:lnTo>
                    <a:pt x="1663229" y="1151322"/>
                  </a:lnTo>
                  <a:close/>
                </a:path>
                <a:path w="4151629" h="1948180">
                  <a:moveTo>
                    <a:pt x="791466" y="563423"/>
                  </a:moveTo>
                  <a:lnTo>
                    <a:pt x="790091" y="563017"/>
                  </a:lnTo>
                  <a:lnTo>
                    <a:pt x="790077" y="562763"/>
                  </a:lnTo>
                  <a:lnTo>
                    <a:pt x="789943" y="561851"/>
                  </a:lnTo>
                  <a:lnTo>
                    <a:pt x="790052" y="560970"/>
                  </a:lnTo>
                  <a:lnTo>
                    <a:pt x="791457" y="561383"/>
                  </a:lnTo>
                  <a:lnTo>
                    <a:pt x="791597" y="562338"/>
                  </a:lnTo>
                  <a:lnTo>
                    <a:pt x="791496" y="563181"/>
                  </a:lnTo>
                  <a:lnTo>
                    <a:pt x="791466" y="563423"/>
                  </a:lnTo>
                  <a:close/>
                </a:path>
                <a:path w="4151629" h="1948180">
                  <a:moveTo>
                    <a:pt x="504567" y="974895"/>
                  </a:moveTo>
                  <a:lnTo>
                    <a:pt x="502098" y="974168"/>
                  </a:lnTo>
                  <a:lnTo>
                    <a:pt x="502126" y="973501"/>
                  </a:lnTo>
                  <a:lnTo>
                    <a:pt x="504639" y="974241"/>
                  </a:lnTo>
                  <a:lnTo>
                    <a:pt x="504567" y="974895"/>
                  </a:lnTo>
                  <a:close/>
                </a:path>
                <a:path w="4151629" h="1948180">
                  <a:moveTo>
                    <a:pt x="502045" y="975404"/>
                  </a:moveTo>
                  <a:lnTo>
                    <a:pt x="502082" y="974549"/>
                  </a:lnTo>
                  <a:lnTo>
                    <a:pt x="504625" y="975298"/>
                  </a:lnTo>
                  <a:lnTo>
                    <a:pt x="502045" y="975404"/>
                  </a:lnTo>
                  <a:close/>
                </a:path>
                <a:path w="4151629" h="1948180">
                  <a:moveTo>
                    <a:pt x="1957074" y="1100430"/>
                  </a:moveTo>
                  <a:lnTo>
                    <a:pt x="1955747" y="1100039"/>
                  </a:lnTo>
                  <a:lnTo>
                    <a:pt x="1955488" y="1099145"/>
                  </a:lnTo>
                  <a:lnTo>
                    <a:pt x="1956139" y="1098390"/>
                  </a:lnTo>
                  <a:lnTo>
                    <a:pt x="1958075" y="1098961"/>
                  </a:lnTo>
                  <a:lnTo>
                    <a:pt x="1957074" y="1100430"/>
                  </a:lnTo>
                  <a:close/>
                </a:path>
                <a:path w="4151629" h="1948180">
                  <a:moveTo>
                    <a:pt x="1957074" y="1100430"/>
                  </a:moveTo>
                  <a:lnTo>
                    <a:pt x="1956851" y="1100758"/>
                  </a:lnTo>
                  <a:lnTo>
                    <a:pt x="1957538" y="1099749"/>
                  </a:lnTo>
                  <a:lnTo>
                    <a:pt x="1957074" y="1100430"/>
                  </a:lnTo>
                  <a:close/>
                </a:path>
                <a:path w="4151629" h="1948180">
                  <a:moveTo>
                    <a:pt x="1956851" y="1100758"/>
                  </a:moveTo>
                  <a:lnTo>
                    <a:pt x="1956570" y="1101171"/>
                  </a:lnTo>
                  <a:lnTo>
                    <a:pt x="1956851" y="1100758"/>
                  </a:lnTo>
                  <a:lnTo>
                    <a:pt x="1957074" y="1100430"/>
                  </a:lnTo>
                  <a:lnTo>
                    <a:pt x="1956851" y="1100758"/>
                  </a:lnTo>
                  <a:close/>
                </a:path>
                <a:path w="4151629" h="1948180">
                  <a:moveTo>
                    <a:pt x="1706708" y="1126843"/>
                  </a:moveTo>
                  <a:lnTo>
                    <a:pt x="1704360" y="1126152"/>
                  </a:lnTo>
                  <a:lnTo>
                    <a:pt x="1704391" y="1125541"/>
                  </a:lnTo>
                  <a:lnTo>
                    <a:pt x="1706768" y="1126241"/>
                  </a:lnTo>
                  <a:lnTo>
                    <a:pt x="1706708" y="1126843"/>
                  </a:lnTo>
                  <a:close/>
                </a:path>
                <a:path w="4151629" h="1948180">
                  <a:moveTo>
                    <a:pt x="1704303" y="1127284"/>
                  </a:moveTo>
                  <a:lnTo>
                    <a:pt x="1704342" y="1126507"/>
                  </a:lnTo>
                  <a:lnTo>
                    <a:pt x="1706768" y="1127221"/>
                  </a:lnTo>
                  <a:lnTo>
                    <a:pt x="1704303" y="1127284"/>
                  </a:lnTo>
                  <a:close/>
                </a:path>
                <a:path w="4151629" h="1948180">
                  <a:moveTo>
                    <a:pt x="1918671" y="1144880"/>
                  </a:moveTo>
                  <a:lnTo>
                    <a:pt x="1917242" y="1144459"/>
                  </a:lnTo>
                  <a:lnTo>
                    <a:pt x="1917107" y="1143551"/>
                  </a:lnTo>
                  <a:lnTo>
                    <a:pt x="1917203" y="1142716"/>
                  </a:lnTo>
                  <a:lnTo>
                    <a:pt x="1917231" y="1142474"/>
                  </a:lnTo>
                  <a:lnTo>
                    <a:pt x="1918612" y="1142881"/>
                  </a:lnTo>
                  <a:lnTo>
                    <a:pt x="1918626" y="1143135"/>
                  </a:lnTo>
                  <a:lnTo>
                    <a:pt x="1918763" y="1144039"/>
                  </a:lnTo>
                  <a:lnTo>
                    <a:pt x="1918671" y="1144880"/>
                  </a:lnTo>
                  <a:close/>
                </a:path>
                <a:path w="4151629" h="1948180">
                  <a:moveTo>
                    <a:pt x="1810405" y="798239"/>
                  </a:moveTo>
                  <a:lnTo>
                    <a:pt x="1807873" y="797493"/>
                  </a:lnTo>
                  <a:lnTo>
                    <a:pt x="1807892" y="796683"/>
                  </a:lnTo>
                  <a:lnTo>
                    <a:pt x="1810479" y="797445"/>
                  </a:lnTo>
                  <a:lnTo>
                    <a:pt x="1810405" y="798239"/>
                  </a:lnTo>
                  <a:close/>
                </a:path>
                <a:path w="4151629" h="1948180">
                  <a:moveTo>
                    <a:pt x="1807843" y="798743"/>
                  </a:moveTo>
                  <a:lnTo>
                    <a:pt x="1807864" y="797879"/>
                  </a:lnTo>
                  <a:lnTo>
                    <a:pt x="1810471" y="798647"/>
                  </a:lnTo>
                  <a:lnTo>
                    <a:pt x="1807843" y="798743"/>
                  </a:lnTo>
                  <a:close/>
                </a:path>
                <a:path w="4151629" h="1948180">
                  <a:moveTo>
                    <a:pt x="539867" y="820519"/>
                  </a:moveTo>
                  <a:lnTo>
                    <a:pt x="539002" y="818662"/>
                  </a:lnTo>
                  <a:lnTo>
                    <a:pt x="541756" y="819232"/>
                  </a:lnTo>
                  <a:lnTo>
                    <a:pt x="541792" y="819484"/>
                  </a:lnTo>
                  <a:lnTo>
                    <a:pt x="541955" y="819899"/>
                  </a:lnTo>
                  <a:lnTo>
                    <a:pt x="539867" y="820519"/>
                  </a:lnTo>
                  <a:close/>
                </a:path>
                <a:path w="4151629" h="1948180">
                  <a:moveTo>
                    <a:pt x="1756488" y="937044"/>
                  </a:moveTo>
                  <a:lnTo>
                    <a:pt x="1756359" y="936283"/>
                  </a:lnTo>
                  <a:lnTo>
                    <a:pt x="1756444" y="936783"/>
                  </a:lnTo>
                  <a:lnTo>
                    <a:pt x="1756488" y="937044"/>
                  </a:lnTo>
                  <a:close/>
                </a:path>
                <a:path w="4151629" h="1948180">
                  <a:moveTo>
                    <a:pt x="1754410" y="938156"/>
                  </a:moveTo>
                  <a:lnTo>
                    <a:pt x="1753683" y="936599"/>
                  </a:lnTo>
                  <a:lnTo>
                    <a:pt x="1756679" y="937481"/>
                  </a:lnTo>
                  <a:lnTo>
                    <a:pt x="1754410" y="938156"/>
                  </a:lnTo>
                  <a:close/>
                </a:path>
                <a:path w="4151629" h="1948180">
                  <a:moveTo>
                    <a:pt x="2016813" y="986323"/>
                  </a:moveTo>
                  <a:lnTo>
                    <a:pt x="2014690" y="985698"/>
                  </a:lnTo>
                  <a:lnTo>
                    <a:pt x="2014961" y="985039"/>
                  </a:lnTo>
                  <a:lnTo>
                    <a:pt x="2016813" y="986323"/>
                  </a:lnTo>
                  <a:close/>
                </a:path>
                <a:path w="4151629" h="1948180">
                  <a:moveTo>
                    <a:pt x="2014690" y="985698"/>
                  </a:moveTo>
                  <a:lnTo>
                    <a:pt x="2014467" y="986314"/>
                  </a:lnTo>
                  <a:lnTo>
                    <a:pt x="2014961" y="985039"/>
                  </a:lnTo>
                  <a:lnTo>
                    <a:pt x="2014690" y="985698"/>
                  </a:lnTo>
                  <a:close/>
                </a:path>
                <a:path w="4151629" h="1948180">
                  <a:moveTo>
                    <a:pt x="2015922" y="987384"/>
                  </a:moveTo>
                  <a:lnTo>
                    <a:pt x="2014257" y="986894"/>
                  </a:lnTo>
                  <a:lnTo>
                    <a:pt x="2014467" y="986314"/>
                  </a:lnTo>
                  <a:lnTo>
                    <a:pt x="2016461" y="986902"/>
                  </a:lnTo>
                  <a:lnTo>
                    <a:pt x="2015922" y="987384"/>
                  </a:lnTo>
                  <a:close/>
                </a:path>
                <a:path w="4151629" h="1948180">
                  <a:moveTo>
                    <a:pt x="2014257" y="986894"/>
                  </a:moveTo>
                  <a:lnTo>
                    <a:pt x="2014208" y="987027"/>
                  </a:lnTo>
                  <a:lnTo>
                    <a:pt x="2014467" y="986314"/>
                  </a:lnTo>
                  <a:lnTo>
                    <a:pt x="2014257" y="986894"/>
                  </a:lnTo>
                  <a:close/>
                </a:path>
                <a:path w="4151629" h="1948180">
                  <a:moveTo>
                    <a:pt x="2840989" y="1101602"/>
                  </a:moveTo>
                  <a:lnTo>
                    <a:pt x="2838272" y="1100802"/>
                  </a:lnTo>
                  <a:lnTo>
                    <a:pt x="2838184" y="1100144"/>
                  </a:lnTo>
                  <a:lnTo>
                    <a:pt x="2840975" y="1100966"/>
                  </a:lnTo>
                  <a:lnTo>
                    <a:pt x="2840989" y="1101602"/>
                  </a:lnTo>
                  <a:close/>
                </a:path>
                <a:path w="4151629" h="1948180">
                  <a:moveTo>
                    <a:pt x="2838490" y="1102435"/>
                  </a:moveTo>
                  <a:lnTo>
                    <a:pt x="2838332" y="1101248"/>
                  </a:lnTo>
                  <a:lnTo>
                    <a:pt x="2841123" y="1102071"/>
                  </a:lnTo>
                  <a:lnTo>
                    <a:pt x="2838490" y="1102435"/>
                  </a:lnTo>
                  <a:close/>
                </a:path>
                <a:path w="4151629" h="1948180">
                  <a:moveTo>
                    <a:pt x="246604" y="629532"/>
                  </a:moveTo>
                  <a:lnTo>
                    <a:pt x="245290" y="628876"/>
                  </a:lnTo>
                  <a:lnTo>
                    <a:pt x="245752" y="627631"/>
                  </a:lnTo>
                  <a:lnTo>
                    <a:pt x="246036" y="626959"/>
                  </a:lnTo>
                  <a:lnTo>
                    <a:pt x="248016" y="628298"/>
                  </a:lnTo>
                  <a:lnTo>
                    <a:pt x="248350" y="628396"/>
                  </a:lnTo>
                  <a:lnTo>
                    <a:pt x="247605" y="628878"/>
                  </a:lnTo>
                  <a:lnTo>
                    <a:pt x="247039" y="629391"/>
                  </a:lnTo>
                  <a:lnTo>
                    <a:pt x="246604" y="629532"/>
                  </a:lnTo>
                  <a:close/>
                </a:path>
                <a:path w="4151629" h="1948180">
                  <a:moveTo>
                    <a:pt x="246604" y="629532"/>
                  </a:moveTo>
                  <a:lnTo>
                    <a:pt x="246079" y="629702"/>
                  </a:lnTo>
                  <a:lnTo>
                    <a:pt x="247039" y="629391"/>
                  </a:lnTo>
                  <a:lnTo>
                    <a:pt x="246604" y="629532"/>
                  </a:lnTo>
                  <a:close/>
                </a:path>
                <a:path w="4151629" h="1948180">
                  <a:moveTo>
                    <a:pt x="1494908" y="776877"/>
                  </a:moveTo>
                  <a:lnTo>
                    <a:pt x="1493514" y="776467"/>
                  </a:lnTo>
                  <a:lnTo>
                    <a:pt x="1493390" y="775524"/>
                  </a:lnTo>
                  <a:lnTo>
                    <a:pt x="1493513" y="774673"/>
                  </a:lnTo>
                  <a:lnTo>
                    <a:pt x="1493547" y="774433"/>
                  </a:lnTo>
                  <a:lnTo>
                    <a:pt x="1494891" y="774829"/>
                  </a:lnTo>
                  <a:lnTo>
                    <a:pt x="1494901" y="775082"/>
                  </a:lnTo>
                  <a:lnTo>
                    <a:pt x="1495027" y="776006"/>
                  </a:lnTo>
                  <a:lnTo>
                    <a:pt x="1494908" y="776877"/>
                  </a:lnTo>
                  <a:close/>
                </a:path>
                <a:path w="4151629" h="1948180">
                  <a:moveTo>
                    <a:pt x="2638026" y="1582141"/>
                  </a:moveTo>
                  <a:lnTo>
                    <a:pt x="2636763" y="1581769"/>
                  </a:lnTo>
                  <a:lnTo>
                    <a:pt x="2636500" y="1579655"/>
                  </a:lnTo>
                  <a:lnTo>
                    <a:pt x="2636648" y="1579699"/>
                  </a:lnTo>
                  <a:lnTo>
                    <a:pt x="2638604" y="1579412"/>
                  </a:lnTo>
                  <a:lnTo>
                    <a:pt x="2638468" y="1580235"/>
                  </a:lnTo>
                  <a:lnTo>
                    <a:pt x="2638026" y="1582141"/>
                  </a:lnTo>
                  <a:close/>
                </a:path>
                <a:path w="4151629" h="1948180">
                  <a:moveTo>
                    <a:pt x="2636796" y="1582029"/>
                  </a:moveTo>
                  <a:lnTo>
                    <a:pt x="2636613" y="1580564"/>
                  </a:lnTo>
                  <a:lnTo>
                    <a:pt x="2636763" y="1581769"/>
                  </a:lnTo>
                  <a:lnTo>
                    <a:pt x="2636796" y="1582029"/>
                  </a:lnTo>
                  <a:close/>
                </a:path>
                <a:path w="4151629" h="1948180">
                  <a:moveTo>
                    <a:pt x="2636832" y="1582319"/>
                  </a:moveTo>
                  <a:lnTo>
                    <a:pt x="2636796" y="1582029"/>
                  </a:lnTo>
                  <a:lnTo>
                    <a:pt x="2636763" y="1581769"/>
                  </a:lnTo>
                  <a:lnTo>
                    <a:pt x="2636796" y="1582029"/>
                  </a:lnTo>
                  <a:lnTo>
                    <a:pt x="2636832" y="1582319"/>
                  </a:lnTo>
                  <a:close/>
                </a:path>
                <a:path w="4151629" h="1948180">
                  <a:moveTo>
                    <a:pt x="194929" y="810358"/>
                  </a:moveTo>
                  <a:lnTo>
                    <a:pt x="192452" y="809629"/>
                  </a:lnTo>
                  <a:lnTo>
                    <a:pt x="192491" y="808806"/>
                  </a:lnTo>
                  <a:lnTo>
                    <a:pt x="195018" y="809550"/>
                  </a:lnTo>
                  <a:lnTo>
                    <a:pt x="194929" y="810358"/>
                  </a:lnTo>
                  <a:close/>
                </a:path>
                <a:path w="4151629" h="1948180">
                  <a:moveTo>
                    <a:pt x="192393" y="810889"/>
                  </a:moveTo>
                  <a:lnTo>
                    <a:pt x="192434" y="810015"/>
                  </a:lnTo>
                  <a:lnTo>
                    <a:pt x="194983" y="810765"/>
                  </a:lnTo>
                  <a:lnTo>
                    <a:pt x="192393" y="810889"/>
                  </a:lnTo>
                  <a:close/>
                </a:path>
                <a:path w="4151629" h="1948180">
                  <a:moveTo>
                    <a:pt x="2698145" y="1412981"/>
                  </a:moveTo>
                  <a:lnTo>
                    <a:pt x="2698137" y="1412158"/>
                  </a:lnTo>
                  <a:lnTo>
                    <a:pt x="2698065" y="1411562"/>
                  </a:lnTo>
                  <a:lnTo>
                    <a:pt x="2698036" y="1411320"/>
                  </a:lnTo>
                  <a:lnTo>
                    <a:pt x="2698182" y="1410526"/>
                  </a:lnTo>
                  <a:lnTo>
                    <a:pt x="2699685" y="1410969"/>
                  </a:lnTo>
                  <a:lnTo>
                    <a:pt x="2700062" y="1412150"/>
                  </a:lnTo>
                  <a:lnTo>
                    <a:pt x="2698145" y="1412981"/>
                  </a:lnTo>
                  <a:close/>
                </a:path>
                <a:path w="4151629" h="1948180">
                  <a:moveTo>
                    <a:pt x="2894332" y="1091118"/>
                  </a:moveTo>
                  <a:lnTo>
                    <a:pt x="2892461" y="1090567"/>
                  </a:lnTo>
                  <a:lnTo>
                    <a:pt x="2892924" y="1089830"/>
                  </a:lnTo>
                  <a:lnTo>
                    <a:pt x="2893608" y="1089231"/>
                  </a:lnTo>
                  <a:lnTo>
                    <a:pt x="2894211" y="1088578"/>
                  </a:lnTo>
                  <a:lnTo>
                    <a:pt x="2894265" y="1089424"/>
                  </a:lnTo>
                  <a:lnTo>
                    <a:pt x="2894411" y="1090269"/>
                  </a:lnTo>
                  <a:lnTo>
                    <a:pt x="2894332" y="1091118"/>
                  </a:lnTo>
                  <a:close/>
                </a:path>
                <a:path w="4151629" h="1948180">
                  <a:moveTo>
                    <a:pt x="852130" y="818658"/>
                  </a:moveTo>
                  <a:lnTo>
                    <a:pt x="850007" y="818033"/>
                  </a:lnTo>
                  <a:lnTo>
                    <a:pt x="850371" y="817716"/>
                  </a:lnTo>
                  <a:lnTo>
                    <a:pt x="851612" y="818081"/>
                  </a:lnTo>
                  <a:lnTo>
                    <a:pt x="852130" y="818658"/>
                  </a:lnTo>
                  <a:close/>
                </a:path>
                <a:path w="4151629" h="1948180">
                  <a:moveTo>
                    <a:pt x="851502" y="820352"/>
                  </a:moveTo>
                  <a:lnTo>
                    <a:pt x="850259" y="819986"/>
                  </a:lnTo>
                  <a:lnTo>
                    <a:pt x="850026" y="819114"/>
                  </a:lnTo>
                  <a:lnTo>
                    <a:pt x="849987" y="818967"/>
                  </a:lnTo>
                  <a:lnTo>
                    <a:pt x="849691" y="818472"/>
                  </a:lnTo>
                  <a:lnTo>
                    <a:pt x="852983" y="819441"/>
                  </a:lnTo>
                  <a:lnTo>
                    <a:pt x="852234" y="819764"/>
                  </a:lnTo>
                  <a:lnTo>
                    <a:pt x="851502" y="820352"/>
                  </a:lnTo>
                  <a:close/>
                </a:path>
                <a:path w="4151629" h="1948180">
                  <a:moveTo>
                    <a:pt x="1298562" y="1260384"/>
                  </a:moveTo>
                  <a:lnTo>
                    <a:pt x="1296044" y="1259642"/>
                  </a:lnTo>
                  <a:lnTo>
                    <a:pt x="1296070" y="1258980"/>
                  </a:lnTo>
                  <a:lnTo>
                    <a:pt x="1298626" y="1259733"/>
                  </a:lnTo>
                  <a:lnTo>
                    <a:pt x="1298562" y="1260384"/>
                  </a:lnTo>
                  <a:close/>
                </a:path>
                <a:path w="4151629" h="1948180">
                  <a:moveTo>
                    <a:pt x="1296028" y="1260021"/>
                  </a:moveTo>
                  <a:lnTo>
                    <a:pt x="1296070" y="1258980"/>
                  </a:lnTo>
                  <a:lnTo>
                    <a:pt x="1296044" y="1259642"/>
                  </a:lnTo>
                  <a:lnTo>
                    <a:pt x="1296028" y="1260021"/>
                  </a:lnTo>
                  <a:close/>
                </a:path>
                <a:path w="4151629" h="1948180">
                  <a:moveTo>
                    <a:pt x="1295993" y="1260872"/>
                  </a:moveTo>
                  <a:lnTo>
                    <a:pt x="1296028" y="1260021"/>
                  </a:lnTo>
                  <a:lnTo>
                    <a:pt x="1298627" y="1260787"/>
                  </a:lnTo>
                  <a:lnTo>
                    <a:pt x="1295993" y="1260872"/>
                  </a:lnTo>
                  <a:close/>
                </a:path>
                <a:path w="4151629" h="1948180">
                  <a:moveTo>
                    <a:pt x="2694879" y="1586248"/>
                  </a:moveTo>
                  <a:lnTo>
                    <a:pt x="2693527" y="1585849"/>
                  </a:lnTo>
                  <a:lnTo>
                    <a:pt x="2693516" y="1585581"/>
                  </a:lnTo>
                  <a:lnTo>
                    <a:pt x="2693394" y="1584677"/>
                  </a:lnTo>
                  <a:lnTo>
                    <a:pt x="2693512" y="1583806"/>
                  </a:lnTo>
                  <a:lnTo>
                    <a:pt x="2694888" y="1584211"/>
                  </a:lnTo>
                  <a:lnTo>
                    <a:pt x="2695017" y="1585156"/>
                  </a:lnTo>
                  <a:lnTo>
                    <a:pt x="2694913" y="1585993"/>
                  </a:lnTo>
                  <a:lnTo>
                    <a:pt x="2694879" y="1586248"/>
                  </a:lnTo>
                  <a:close/>
                </a:path>
                <a:path w="4151629" h="1948180">
                  <a:moveTo>
                    <a:pt x="2976390" y="855384"/>
                  </a:moveTo>
                  <a:lnTo>
                    <a:pt x="2977121" y="854724"/>
                  </a:lnTo>
                  <a:lnTo>
                    <a:pt x="2977441" y="854096"/>
                  </a:lnTo>
                  <a:lnTo>
                    <a:pt x="2977084" y="854713"/>
                  </a:lnTo>
                  <a:lnTo>
                    <a:pt x="2976704" y="855100"/>
                  </a:lnTo>
                  <a:lnTo>
                    <a:pt x="2976390" y="855384"/>
                  </a:lnTo>
                  <a:close/>
                </a:path>
                <a:path w="4151629" h="1948180">
                  <a:moveTo>
                    <a:pt x="2976206" y="855595"/>
                  </a:moveTo>
                  <a:lnTo>
                    <a:pt x="2975777" y="856086"/>
                  </a:lnTo>
                  <a:lnTo>
                    <a:pt x="2976206" y="855595"/>
                  </a:lnTo>
                  <a:lnTo>
                    <a:pt x="2976390" y="855384"/>
                  </a:lnTo>
                  <a:lnTo>
                    <a:pt x="2976206" y="855595"/>
                  </a:lnTo>
                  <a:close/>
                </a:path>
                <a:path w="4151629" h="1948180">
                  <a:moveTo>
                    <a:pt x="2606323" y="1459760"/>
                  </a:moveTo>
                  <a:lnTo>
                    <a:pt x="2604332" y="1459174"/>
                  </a:lnTo>
                  <a:lnTo>
                    <a:pt x="2605264" y="1458852"/>
                  </a:lnTo>
                  <a:lnTo>
                    <a:pt x="2606323" y="1459164"/>
                  </a:lnTo>
                  <a:lnTo>
                    <a:pt x="2606323" y="1459760"/>
                  </a:lnTo>
                  <a:close/>
                </a:path>
                <a:path w="4151629" h="1948180">
                  <a:moveTo>
                    <a:pt x="2606512" y="1461147"/>
                  </a:moveTo>
                  <a:lnTo>
                    <a:pt x="2603708" y="1460320"/>
                  </a:lnTo>
                  <a:lnTo>
                    <a:pt x="2603710" y="1459925"/>
                  </a:lnTo>
                  <a:lnTo>
                    <a:pt x="2603526" y="1459230"/>
                  </a:lnTo>
                  <a:lnTo>
                    <a:pt x="2606323" y="1460054"/>
                  </a:lnTo>
                  <a:lnTo>
                    <a:pt x="2606324" y="1460450"/>
                  </a:lnTo>
                  <a:lnTo>
                    <a:pt x="2606512" y="1461147"/>
                  </a:lnTo>
                  <a:close/>
                </a:path>
                <a:path w="4151629" h="1948180">
                  <a:moveTo>
                    <a:pt x="2605061" y="1461423"/>
                  </a:moveTo>
                  <a:lnTo>
                    <a:pt x="2603704" y="1461023"/>
                  </a:lnTo>
                  <a:lnTo>
                    <a:pt x="2603706" y="1460618"/>
                  </a:lnTo>
                  <a:lnTo>
                    <a:pt x="2605698" y="1461205"/>
                  </a:lnTo>
                  <a:lnTo>
                    <a:pt x="2605061" y="1461423"/>
                  </a:lnTo>
                  <a:close/>
                </a:path>
                <a:path w="4151629" h="1948180">
                  <a:moveTo>
                    <a:pt x="443148" y="180649"/>
                  </a:moveTo>
                  <a:lnTo>
                    <a:pt x="440939" y="179998"/>
                  </a:lnTo>
                  <a:lnTo>
                    <a:pt x="441216" y="179343"/>
                  </a:lnTo>
                  <a:lnTo>
                    <a:pt x="443148" y="180649"/>
                  </a:lnTo>
                  <a:close/>
                </a:path>
                <a:path w="4151629" h="1948180">
                  <a:moveTo>
                    <a:pt x="440939" y="179998"/>
                  </a:moveTo>
                  <a:lnTo>
                    <a:pt x="440715" y="180626"/>
                  </a:lnTo>
                  <a:lnTo>
                    <a:pt x="441216" y="179343"/>
                  </a:lnTo>
                  <a:lnTo>
                    <a:pt x="440939" y="179998"/>
                  </a:lnTo>
                  <a:close/>
                </a:path>
                <a:path w="4151629" h="1948180">
                  <a:moveTo>
                    <a:pt x="442213" y="181728"/>
                  </a:moveTo>
                  <a:lnTo>
                    <a:pt x="440502" y="181224"/>
                  </a:lnTo>
                  <a:lnTo>
                    <a:pt x="440715" y="180626"/>
                  </a:lnTo>
                  <a:lnTo>
                    <a:pt x="442774" y="181233"/>
                  </a:lnTo>
                  <a:lnTo>
                    <a:pt x="442213" y="181728"/>
                  </a:lnTo>
                  <a:close/>
                </a:path>
                <a:path w="4151629" h="1948180">
                  <a:moveTo>
                    <a:pt x="440502" y="181224"/>
                  </a:moveTo>
                  <a:lnTo>
                    <a:pt x="440418" y="181459"/>
                  </a:lnTo>
                  <a:lnTo>
                    <a:pt x="440715" y="180626"/>
                  </a:lnTo>
                  <a:lnTo>
                    <a:pt x="440502" y="181224"/>
                  </a:lnTo>
                  <a:close/>
                </a:path>
                <a:path w="4151629" h="1948180">
                  <a:moveTo>
                    <a:pt x="430765" y="215040"/>
                  </a:moveTo>
                  <a:lnTo>
                    <a:pt x="430634" y="214284"/>
                  </a:lnTo>
                  <a:lnTo>
                    <a:pt x="430720" y="214784"/>
                  </a:lnTo>
                  <a:lnTo>
                    <a:pt x="430765" y="215040"/>
                  </a:lnTo>
                  <a:close/>
                </a:path>
                <a:path w="4151629" h="1948180">
                  <a:moveTo>
                    <a:pt x="428685" y="216150"/>
                  </a:moveTo>
                  <a:lnTo>
                    <a:pt x="427960" y="214593"/>
                  </a:lnTo>
                  <a:lnTo>
                    <a:pt x="430956" y="215476"/>
                  </a:lnTo>
                  <a:lnTo>
                    <a:pt x="428685" y="216150"/>
                  </a:lnTo>
                  <a:close/>
                </a:path>
                <a:path w="4151629" h="1948180">
                  <a:moveTo>
                    <a:pt x="288386" y="640781"/>
                  </a:moveTo>
                  <a:lnTo>
                    <a:pt x="288201" y="640987"/>
                  </a:lnTo>
                  <a:lnTo>
                    <a:pt x="288818" y="640303"/>
                  </a:lnTo>
                  <a:lnTo>
                    <a:pt x="288386" y="640781"/>
                  </a:lnTo>
                  <a:close/>
                </a:path>
                <a:path w="4151629" h="1948180">
                  <a:moveTo>
                    <a:pt x="287877" y="641273"/>
                  </a:moveTo>
                  <a:lnTo>
                    <a:pt x="287560" y="641551"/>
                  </a:lnTo>
                  <a:lnTo>
                    <a:pt x="288201" y="640987"/>
                  </a:lnTo>
                  <a:lnTo>
                    <a:pt x="288386" y="640781"/>
                  </a:lnTo>
                  <a:lnTo>
                    <a:pt x="288201" y="640987"/>
                  </a:lnTo>
                  <a:lnTo>
                    <a:pt x="287877" y="641273"/>
                  </a:lnTo>
                  <a:close/>
                </a:path>
                <a:path w="4151629" h="1948180">
                  <a:moveTo>
                    <a:pt x="2865194" y="733824"/>
                  </a:moveTo>
                  <a:lnTo>
                    <a:pt x="2863745" y="733397"/>
                  </a:lnTo>
                  <a:lnTo>
                    <a:pt x="2863423" y="732468"/>
                  </a:lnTo>
                  <a:lnTo>
                    <a:pt x="2863994" y="731623"/>
                  </a:lnTo>
                  <a:lnTo>
                    <a:pt x="2866258" y="732289"/>
                  </a:lnTo>
                  <a:lnTo>
                    <a:pt x="2865194" y="733824"/>
                  </a:lnTo>
                  <a:close/>
                </a:path>
                <a:path w="4151629" h="1948180">
                  <a:moveTo>
                    <a:pt x="1437002" y="1086263"/>
                  </a:moveTo>
                  <a:lnTo>
                    <a:pt x="1435581" y="1085845"/>
                  </a:lnTo>
                  <a:lnTo>
                    <a:pt x="1435874" y="1085380"/>
                  </a:lnTo>
                  <a:lnTo>
                    <a:pt x="1436047" y="1085107"/>
                  </a:lnTo>
                  <a:lnTo>
                    <a:pt x="1436731" y="1084507"/>
                  </a:lnTo>
                  <a:lnTo>
                    <a:pt x="1437334" y="1083855"/>
                  </a:lnTo>
                  <a:lnTo>
                    <a:pt x="1436731" y="1084507"/>
                  </a:lnTo>
                  <a:lnTo>
                    <a:pt x="1437937" y="1085110"/>
                  </a:lnTo>
                  <a:lnTo>
                    <a:pt x="1437644" y="1085577"/>
                  </a:lnTo>
                  <a:lnTo>
                    <a:pt x="1437473" y="1085851"/>
                  </a:lnTo>
                  <a:lnTo>
                    <a:pt x="1437002" y="1086263"/>
                  </a:lnTo>
                  <a:close/>
                </a:path>
                <a:path w="4151629" h="1948180">
                  <a:moveTo>
                    <a:pt x="2762588" y="1181194"/>
                  </a:moveTo>
                  <a:lnTo>
                    <a:pt x="2760859" y="1180684"/>
                  </a:lnTo>
                  <a:lnTo>
                    <a:pt x="2761075" y="1180075"/>
                  </a:lnTo>
                  <a:lnTo>
                    <a:pt x="2761577" y="1178783"/>
                  </a:lnTo>
                  <a:lnTo>
                    <a:pt x="2763547" y="1180107"/>
                  </a:lnTo>
                  <a:lnTo>
                    <a:pt x="2763903" y="1180212"/>
                  </a:lnTo>
                  <a:lnTo>
                    <a:pt x="2763152" y="1180687"/>
                  </a:lnTo>
                  <a:lnTo>
                    <a:pt x="2762588" y="1181194"/>
                  </a:lnTo>
                  <a:close/>
                </a:path>
                <a:path w="4151629" h="1948180">
                  <a:moveTo>
                    <a:pt x="806512" y="896036"/>
                  </a:moveTo>
                  <a:lnTo>
                    <a:pt x="805185" y="895645"/>
                  </a:lnTo>
                  <a:lnTo>
                    <a:pt x="805081" y="894727"/>
                  </a:lnTo>
                  <a:lnTo>
                    <a:pt x="805225" y="893880"/>
                  </a:lnTo>
                  <a:lnTo>
                    <a:pt x="806545" y="894269"/>
                  </a:lnTo>
                  <a:lnTo>
                    <a:pt x="806652" y="895190"/>
                  </a:lnTo>
                  <a:lnTo>
                    <a:pt x="806512" y="896036"/>
                  </a:lnTo>
                  <a:close/>
                </a:path>
                <a:path w="4151629" h="1948180">
                  <a:moveTo>
                    <a:pt x="126141" y="784909"/>
                  </a:moveTo>
                  <a:lnTo>
                    <a:pt x="123967" y="784269"/>
                  </a:lnTo>
                  <a:lnTo>
                    <a:pt x="124249" y="783605"/>
                  </a:lnTo>
                  <a:lnTo>
                    <a:pt x="126141" y="784909"/>
                  </a:lnTo>
                  <a:close/>
                </a:path>
                <a:path w="4151629" h="1948180">
                  <a:moveTo>
                    <a:pt x="123967" y="784269"/>
                  </a:moveTo>
                  <a:lnTo>
                    <a:pt x="123738" y="784900"/>
                  </a:lnTo>
                  <a:lnTo>
                    <a:pt x="124249" y="783605"/>
                  </a:lnTo>
                  <a:lnTo>
                    <a:pt x="123967" y="784269"/>
                  </a:lnTo>
                  <a:close/>
                </a:path>
                <a:path w="4151629" h="1948180">
                  <a:moveTo>
                    <a:pt x="125211" y="785997"/>
                  </a:moveTo>
                  <a:lnTo>
                    <a:pt x="123521" y="785499"/>
                  </a:lnTo>
                  <a:lnTo>
                    <a:pt x="123738" y="784900"/>
                  </a:lnTo>
                  <a:lnTo>
                    <a:pt x="125764" y="785497"/>
                  </a:lnTo>
                  <a:lnTo>
                    <a:pt x="125211" y="785997"/>
                  </a:lnTo>
                  <a:close/>
                </a:path>
                <a:path w="4151629" h="1948180">
                  <a:moveTo>
                    <a:pt x="123521" y="785499"/>
                  </a:moveTo>
                  <a:lnTo>
                    <a:pt x="123434" y="785738"/>
                  </a:lnTo>
                  <a:lnTo>
                    <a:pt x="123738" y="784900"/>
                  </a:lnTo>
                  <a:lnTo>
                    <a:pt x="123521" y="785499"/>
                  </a:lnTo>
                  <a:close/>
                </a:path>
                <a:path w="4151629" h="1948180">
                  <a:moveTo>
                    <a:pt x="113651" y="819253"/>
                  </a:moveTo>
                  <a:lnTo>
                    <a:pt x="111476" y="818612"/>
                  </a:lnTo>
                  <a:lnTo>
                    <a:pt x="111759" y="817942"/>
                  </a:lnTo>
                  <a:lnTo>
                    <a:pt x="113651" y="819253"/>
                  </a:lnTo>
                  <a:close/>
                </a:path>
                <a:path w="4151629" h="1948180">
                  <a:moveTo>
                    <a:pt x="111476" y="818612"/>
                  </a:moveTo>
                  <a:lnTo>
                    <a:pt x="111246" y="819245"/>
                  </a:lnTo>
                  <a:lnTo>
                    <a:pt x="111759" y="817942"/>
                  </a:lnTo>
                  <a:lnTo>
                    <a:pt x="111476" y="818612"/>
                  </a:lnTo>
                  <a:close/>
                </a:path>
                <a:path w="4151629" h="1948180">
                  <a:moveTo>
                    <a:pt x="112715" y="820348"/>
                  </a:moveTo>
                  <a:lnTo>
                    <a:pt x="111025" y="819850"/>
                  </a:lnTo>
                  <a:lnTo>
                    <a:pt x="111246" y="819245"/>
                  </a:lnTo>
                  <a:lnTo>
                    <a:pt x="113265" y="819840"/>
                  </a:lnTo>
                  <a:lnTo>
                    <a:pt x="112715" y="820348"/>
                  </a:lnTo>
                  <a:close/>
                </a:path>
                <a:path w="4151629" h="1948180">
                  <a:moveTo>
                    <a:pt x="111025" y="819850"/>
                  </a:moveTo>
                  <a:lnTo>
                    <a:pt x="110936" y="820096"/>
                  </a:lnTo>
                  <a:lnTo>
                    <a:pt x="111246" y="819245"/>
                  </a:lnTo>
                  <a:lnTo>
                    <a:pt x="111025" y="819850"/>
                  </a:lnTo>
                  <a:close/>
                </a:path>
                <a:path w="4151629" h="1948180">
                  <a:moveTo>
                    <a:pt x="224758" y="508352"/>
                  </a:moveTo>
                  <a:lnTo>
                    <a:pt x="224516" y="508732"/>
                  </a:lnTo>
                  <a:lnTo>
                    <a:pt x="225015" y="507949"/>
                  </a:lnTo>
                  <a:lnTo>
                    <a:pt x="224758" y="508352"/>
                  </a:lnTo>
                  <a:close/>
                </a:path>
                <a:path w="4151629" h="1948180">
                  <a:moveTo>
                    <a:pt x="223876" y="509294"/>
                  </a:moveTo>
                  <a:lnTo>
                    <a:pt x="223310" y="509905"/>
                  </a:lnTo>
                  <a:lnTo>
                    <a:pt x="223876" y="509294"/>
                  </a:lnTo>
                  <a:lnTo>
                    <a:pt x="224516" y="508732"/>
                  </a:lnTo>
                  <a:lnTo>
                    <a:pt x="224758" y="508352"/>
                  </a:lnTo>
                  <a:lnTo>
                    <a:pt x="224516" y="508732"/>
                  </a:lnTo>
                  <a:lnTo>
                    <a:pt x="223876" y="509294"/>
                  </a:lnTo>
                  <a:close/>
                </a:path>
                <a:path w="4151629" h="1948180">
                  <a:moveTo>
                    <a:pt x="3008817" y="1037727"/>
                  </a:moveTo>
                  <a:lnTo>
                    <a:pt x="3007423" y="1037317"/>
                  </a:lnTo>
                  <a:lnTo>
                    <a:pt x="3007736" y="1036424"/>
                  </a:lnTo>
                  <a:lnTo>
                    <a:pt x="3008250" y="1035085"/>
                  </a:lnTo>
                  <a:lnTo>
                    <a:pt x="3010280" y="1036460"/>
                  </a:lnTo>
                  <a:lnTo>
                    <a:pt x="3010585" y="1036550"/>
                  </a:lnTo>
                  <a:lnTo>
                    <a:pt x="3009842" y="1037044"/>
                  </a:lnTo>
                  <a:lnTo>
                    <a:pt x="3009272" y="1037573"/>
                  </a:lnTo>
                  <a:lnTo>
                    <a:pt x="3008817" y="1037727"/>
                  </a:lnTo>
                  <a:close/>
                </a:path>
                <a:path w="4151629" h="1948180">
                  <a:moveTo>
                    <a:pt x="3008817" y="1037727"/>
                  </a:moveTo>
                  <a:lnTo>
                    <a:pt x="3008302" y="1037902"/>
                  </a:lnTo>
                  <a:lnTo>
                    <a:pt x="3009272" y="1037573"/>
                  </a:lnTo>
                  <a:lnTo>
                    <a:pt x="3008817" y="1037727"/>
                  </a:lnTo>
                  <a:close/>
                </a:path>
                <a:path w="4151629" h="1948180">
                  <a:moveTo>
                    <a:pt x="1596344" y="327437"/>
                  </a:moveTo>
                  <a:lnTo>
                    <a:pt x="1594832" y="326991"/>
                  </a:lnTo>
                  <a:lnTo>
                    <a:pt x="1595159" y="326496"/>
                  </a:lnTo>
                  <a:lnTo>
                    <a:pt x="1595326" y="326243"/>
                  </a:lnTo>
                  <a:lnTo>
                    <a:pt x="1596040" y="325633"/>
                  </a:lnTo>
                  <a:lnTo>
                    <a:pt x="1596667" y="324978"/>
                  </a:lnTo>
                  <a:lnTo>
                    <a:pt x="1596040" y="325633"/>
                  </a:lnTo>
                  <a:lnTo>
                    <a:pt x="1597352" y="326246"/>
                  </a:lnTo>
                  <a:lnTo>
                    <a:pt x="1597026" y="326743"/>
                  </a:lnTo>
                  <a:lnTo>
                    <a:pt x="1596859" y="326997"/>
                  </a:lnTo>
                  <a:lnTo>
                    <a:pt x="1596344" y="327437"/>
                  </a:lnTo>
                  <a:close/>
                </a:path>
                <a:path w="4151629" h="1948180">
                  <a:moveTo>
                    <a:pt x="1595791" y="327977"/>
                  </a:moveTo>
                  <a:lnTo>
                    <a:pt x="1595518" y="328262"/>
                  </a:lnTo>
                  <a:lnTo>
                    <a:pt x="1596149" y="327603"/>
                  </a:lnTo>
                  <a:lnTo>
                    <a:pt x="1596859" y="326997"/>
                  </a:lnTo>
                  <a:lnTo>
                    <a:pt x="1596149" y="327603"/>
                  </a:lnTo>
                  <a:lnTo>
                    <a:pt x="1595791" y="327977"/>
                  </a:lnTo>
                  <a:close/>
                </a:path>
                <a:path w="4151629" h="1948180">
                  <a:moveTo>
                    <a:pt x="176051" y="647979"/>
                  </a:moveTo>
                  <a:lnTo>
                    <a:pt x="173708" y="647289"/>
                  </a:lnTo>
                  <a:lnTo>
                    <a:pt x="173727" y="646681"/>
                  </a:lnTo>
                  <a:lnTo>
                    <a:pt x="176101" y="647381"/>
                  </a:lnTo>
                  <a:lnTo>
                    <a:pt x="176051" y="647979"/>
                  </a:lnTo>
                  <a:close/>
                </a:path>
                <a:path w="4151629" h="1948180">
                  <a:moveTo>
                    <a:pt x="173673" y="648404"/>
                  </a:moveTo>
                  <a:lnTo>
                    <a:pt x="173697" y="647638"/>
                  </a:lnTo>
                  <a:lnTo>
                    <a:pt x="176116" y="648351"/>
                  </a:lnTo>
                  <a:lnTo>
                    <a:pt x="173673" y="648404"/>
                  </a:lnTo>
                  <a:close/>
                </a:path>
                <a:path w="4151629" h="1948180">
                  <a:moveTo>
                    <a:pt x="238197" y="419295"/>
                  </a:moveTo>
                  <a:lnTo>
                    <a:pt x="236847" y="417249"/>
                  </a:lnTo>
                  <a:lnTo>
                    <a:pt x="237650" y="417071"/>
                  </a:lnTo>
                  <a:lnTo>
                    <a:pt x="238585" y="416559"/>
                  </a:lnTo>
                  <a:lnTo>
                    <a:pt x="239799" y="416917"/>
                  </a:lnTo>
                  <a:lnTo>
                    <a:pt x="240162" y="418080"/>
                  </a:lnTo>
                  <a:lnTo>
                    <a:pt x="240613" y="418759"/>
                  </a:lnTo>
                  <a:lnTo>
                    <a:pt x="238197" y="419295"/>
                  </a:lnTo>
                  <a:close/>
                </a:path>
                <a:path w="4151629" h="1948180">
                  <a:moveTo>
                    <a:pt x="3043173" y="1109583"/>
                  </a:moveTo>
                  <a:lnTo>
                    <a:pt x="3041341" y="1109043"/>
                  </a:lnTo>
                  <a:lnTo>
                    <a:pt x="3041793" y="1108301"/>
                  </a:lnTo>
                  <a:lnTo>
                    <a:pt x="3042480" y="1107700"/>
                  </a:lnTo>
                  <a:lnTo>
                    <a:pt x="3043074" y="1107045"/>
                  </a:lnTo>
                  <a:lnTo>
                    <a:pt x="3043122" y="1107889"/>
                  </a:lnTo>
                  <a:lnTo>
                    <a:pt x="3043258" y="1108732"/>
                  </a:lnTo>
                  <a:lnTo>
                    <a:pt x="3043173" y="1109583"/>
                  </a:lnTo>
                  <a:close/>
                </a:path>
                <a:path w="4151629" h="1948180">
                  <a:moveTo>
                    <a:pt x="3079985" y="1003170"/>
                  </a:moveTo>
                  <a:lnTo>
                    <a:pt x="3077950" y="1002571"/>
                  </a:lnTo>
                  <a:lnTo>
                    <a:pt x="3078305" y="1002260"/>
                  </a:lnTo>
                  <a:lnTo>
                    <a:pt x="3079496" y="1002611"/>
                  </a:lnTo>
                  <a:lnTo>
                    <a:pt x="3079985" y="1003170"/>
                  </a:lnTo>
                  <a:close/>
                </a:path>
                <a:path w="4151629" h="1948180">
                  <a:moveTo>
                    <a:pt x="3079342" y="1004838"/>
                  </a:moveTo>
                  <a:lnTo>
                    <a:pt x="3078167" y="1004492"/>
                  </a:lnTo>
                  <a:lnTo>
                    <a:pt x="3077922" y="1003500"/>
                  </a:lnTo>
                  <a:lnTo>
                    <a:pt x="3077529" y="1002804"/>
                  </a:lnTo>
                  <a:lnTo>
                    <a:pt x="3078305" y="1002260"/>
                  </a:lnTo>
                  <a:lnTo>
                    <a:pt x="3077950" y="1002571"/>
                  </a:lnTo>
                  <a:lnTo>
                    <a:pt x="3080730" y="1003883"/>
                  </a:lnTo>
                  <a:lnTo>
                    <a:pt x="3080175" y="1004163"/>
                  </a:lnTo>
                  <a:lnTo>
                    <a:pt x="3079342" y="1004838"/>
                  </a:lnTo>
                  <a:close/>
                </a:path>
                <a:path w="4151629" h="1948180">
                  <a:moveTo>
                    <a:pt x="1547474" y="407374"/>
                  </a:moveTo>
                  <a:lnTo>
                    <a:pt x="1544657" y="406544"/>
                  </a:lnTo>
                  <a:lnTo>
                    <a:pt x="1544560" y="405888"/>
                  </a:lnTo>
                  <a:lnTo>
                    <a:pt x="1547451" y="406740"/>
                  </a:lnTo>
                  <a:lnTo>
                    <a:pt x="1547474" y="407374"/>
                  </a:lnTo>
                  <a:close/>
                </a:path>
                <a:path w="4151629" h="1948180">
                  <a:moveTo>
                    <a:pt x="1544907" y="408244"/>
                  </a:moveTo>
                  <a:lnTo>
                    <a:pt x="1544724" y="407003"/>
                  </a:lnTo>
                  <a:lnTo>
                    <a:pt x="1547623" y="407857"/>
                  </a:lnTo>
                  <a:lnTo>
                    <a:pt x="1544907" y="408244"/>
                  </a:lnTo>
                  <a:close/>
                </a:path>
                <a:path w="4151629" h="1948180">
                  <a:moveTo>
                    <a:pt x="2777597" y="1516264"/>
                  </a:moveTo>
                  <a:lnTo>
                    <a:pt x="2775150" y="1515543"/>
                  </a:lnTo>
                  <a:lnTo>
                    <a:pt x="2775173" y="1514892"/>
                  </a:lnTo>
                  <a:lnTo>
                    <a:pt x="2777659" y="1515624"/>
                  </a:lnTo>
                  <a:lnTo>
                    <a:pt x="2777597" y="1516264"/>
                  </a:lnTo>
                  <a:close/>
                </a:path>
                <a:path w="4151629" h="1948180">
                  <a:moveTo>
                    <a:pt x="2775136" y="1515919"/>
                  </a:moveTo>
                  <a:lnTo>
                    <a:pt x="2775173" y="1514892"/>
                  </a:lnTo>
                  <a:lnTo>
                    <a:pt x="2775150" y="1515543"/>
                  </a:lnTo>
                  <a:lnTo>
                    <a:pt x="2775136" y="1515919"/>
                  </a:lnTo>
                  <a:close/>
                </a:path>
                <a:path w="4151629" h="1948180">
                  <a:moveTo>
                    <a:pt x="2775107" y="1516752"/>
                  </a:moveTo>
                  <a:lnTo>
                    <a:pt x="2775136" y="1515919"/>
                  </a:lnTo>
                  <a:lnTo>
                    <a:pt x="2777658" y="1516662"/>
                  </a:lnTo>
                  <a:lnTo>
                    <a:pt x="2775107" y="1516752"/>
                  </a:lnTo>
                  <a:close/>
                </a:path>
                <a:path w="4151629" h="1948180">
                  <a:moveTo>
                    <a:pt x="2840098" y="1344107"/>
                  </a:moveTo>
                  <a:lnTo>
                    <a:pt x="2839991" y="1343305"/>
                  </a:lnTo>
                  <a:lnTo>
                    <a:pt x="2840063" y="1343841"/>
                  </a:lnTo>
                  <a:lnTo>
                    <a:pt x="2840098" y="1344107"/>
                  </a:lnTo>
                  <a:close/>
                </a:path>
                <a:path w="4151629" h="1948180">
                  <a:moveTo>
                    <a:pt x="2838004" y="1345341"/>
                  </a:moveTo>
                  <a:lnTo>
                    <a:pt x="2837337" y="1343694"/>
                  </a:lnTo>
                  <a:lnTo>
                    <a:pt x="2840262" y="1344556"/>
                  </a:lnTo>
                  <a:lnTo>
                    <a:pt x="2838004" y="1345341"/>
                  </a:lnTo>
                  <a:close/>
                </a:path>
                <a:path w="4151629" h="1948180">
                  <a:moveTo>
                    <a:pt x="1514492" y="648095"/>
                  </a:moveTo>
                  <a:lnTo>
                    <a:pt x="1512382" y="647473"/>
                  </a:lnTo>
                  <a:lnTo>
                    <a:pt x="1512647" y="646848"/>
                  </a:lnTo>
                  <a:lnTo>
                    <a:pt x="1514492" y="648095"/>
                  </a:lnTo>
                  <a:close/>
                </a:path>
                <a:path w="4151629" h="1948180">
                  <a:moveTo>
                    <a:pt x="1513606" y="649131"/>
                  </a:moveTo>
                  <a:lnTo>
                    <a:pt x="1511960" y="648646"/>
                  </a:lnTo>
                  <a:lnTo>
                    <a:pt x="1512164" y="648077"/>
                  </a:lnTo>
                  <a:lnTo>
                    <a:pt x="1514147" y="648661"/>
                  </a:lnTo>
                  <a:lnTo>
                    <a:pt x="1513606" y="649131"/>
                  </a:lnTo>
                  <a:close/>
                </a:path>
                <a:path w="4151629" h="1948180">
                  <a:moveTo>
                    <a:pt x="2761928" y="1606990"/>
                  </a:moveTo>
                  <a:lnTo>
                    <a:pt x="2759864" y="1606382"/>
                  </a:lnTo>
                  <a:lnTo>
                    <a:pt x="2760370" y="1605653"/>
                  </a:lnTo>
                  <a:lnTo>
                    <a:pt x="2761075" y="1605065"/>
                  </a:lnTo>
                  <a:lnTo>
                    <a:pt x="2761707" y="1604426"/>
                  </a:lnTo>
                  <a:lnTo>
                    <a:pt x="2761797" y="1605277"/>
                  </a:lnTo>
                  <a:lnTo>
                    <a:pt x="2761964" y="1606123"/>
                  </a:lnTo>
                  <a:lnTo>
                    <a:pt x="2761928" y="1606990"/>
                  </a:lnTo>
                  <a:close/>
                </a:path>
                <a:path w="4151629" h="1948180">
                  <a:moveTo>
                    <a:pt x="2846962" y="1367786"/>
                  </a:moveTo>
                  <a:lnTo>
                    <a:pt x="2845548" y="1367369"/>
                  </a:lnTo>
                  <a:lnTo>
                    <a:pt x="2845237" y="1366345"/>
                  </a:lnTo>
                  <a:lnTo>
                    <a:pt x="2844787" y="1365662"/>
                  </a:lnTo>
                  <a:lnTo>
                    <a:pt x="2845592" y="1365489"/>
                  </a:lnTo>
                  <a:lnTo>
                    <a:pt x="2846529" y="1364978"/>
                  </a:lnTo>
                  <a:lnTo>
                    <a:pt x="2847742" y="1365335"/>
                  </a:lnTo>
                  <a:lnTo>
                    <a:pt x="2848102" y="1366505"/>
                  </a:lnTo>
                  <a:lnTo>
                    <a:pt x="2848551" y="1367188"/>
                  </a:lnTo>
                  <a:lnTo>
                    <a:pt x="2847744" y="1367363"/>
                  </a:lnTo>
                  <a:lnTo>
                    <a:pt x="2846962" y="1367786"/>
                  </a:lnTo>
                  <a:close/>
                </a:path>
                <a:path w="4151629" h="1948180">
                  <a:moveTo>
                    <a:pt x="1604978" y="409013"/>
                  </a:moveTo>
                  <a:lnTo>
                    <a:pt x="1602251" y="408210"/>
                  </a:lnTo>
                  <a:lnTo>
                    <a:pt x="1602139" y="407297"/>
                  </a:lnTo>
                  <a:lnTo>
                    <a:pt x="1604961" y="408128"/>
                  </a:lnTo>
                  <a:lnTo>
                    <a:pt x="1604978" y="409013"/>
                  </a:lnTo>
                  <a:close/>
                </a:path>
                <a:path w="4151629" h="1948180">
                  <a:moveTo>
                    <a:pt x="1602451" y="409845"/>
                  </a:moveTo>
                  <a:lnTo>
                    <a:pt x="1602306" y="408658"/>
                  </a:lnTo>
                  <a:lnTo>
                    <a:pt x="1605115" y="409485"/>
                  </a:lnTo>
                  <a:lnTo>
                    <a:pt x="1602451" y="409845"/>
                  </a:lnTo>
                  <a:close/>
                </a:path>
                <a:path w="4151629" h="1948180">
                  <a:moveTo>
                    <a:pt x="160678" y="797732"/>
                  </a:moveTo>
                  <a:lnTo>
                    <a:pt x="158020" y="796949"/>
                  </a:lnTo>
                  <a:lnTo>
                    <a:pt x="157889" y="796088"/>
                  </a:lnTo>
                  <a:lnTo>
                    <a:pt x="160637" y="796897"/>
                  </a:lnTo>
                  <a:lnTo>
                    <a:pt x="160678" y="797732"/>
                  </a:lnTo>
                  <a:close/>
                </a:path>
                <a:path w="4151629" h="1948180">
                  <a:moveTo>
                    <a:pt x="158252" y="798479"/>
                  </a:moveTo>
                  <a:lnTo>
                    <a:pt x="158084" y="797371"/>
                  </a:lnTo>
                  <a:lnTo>
                    <a:pt x="160826" y="798179"/>
                  </a:lnTo>
                  <a:lnTo>
                    <a:pt x="158252" y="798479"/>
                  </a:lnTo>
                  <a:close/>
                </a:path>
                <a:path w="4151629" h="1948180">
                  <a:moveTo>
                    <a:pt x="2813237" y="1527612"/>
                  </a:moveTo>
                  <a:lnTo>
                    <a:pt x="2811140" y="1526994"/>
                  </a:lnTo>
                  <a:lnTo>
                    <a:pt x="2811677" y="1526191"/>
                  </a:lnTo>
                  <a:lnTo>
                    <a:pt x="2813779" y="1526810"/>
                  </a:lnTo>
                  <a:lnTo>
                    <a:pt x="2813237" y="1527612"/>
                  </a:lnTo>
                  <a:close/>
                </a:path>
                <a:path w="4151629" h="1948180">
                  <a:moveTo>
                    <a:pt x="2812767" y="1528308"/>
                  </a:moveTo>
                  <a:lnTo>
                    <a:pt x="2813087" y="1527835"/>
                  </a:lnTo>
                  <a:lnTo>
                    <a:pt x="2813237" y="1527612"/>
                  </a:lnTo>
                  <a:lnTo>
                    <a:pt x="2812767" y="1528308"/>
                  </a:lnTo>
                  <a:close/>
                </a:path>
                <a:path w="4151629" h="1948180">
                  <a:moveTo>
                    <a:pt x="2812541" y="1528642"/>
                  </a:moveTo>
                  <a:lnTo>
                    <a:pt x="2812257" y="1529064"/>
                  </a:lnTo>
                  <a:lnTo>
                    <a:pt x="2812541" y="1528642"/>
                  </a:lnTo>
                  <a:lnTo>
                    <a:pt x="2812767" y="1528308"/>
                  </a:lnTo>
                  <a:lnTo>
                    <a:pt x="2812541" y="1528642"/>
                  </a:lnTo>
                  <a:close/>
                </a:path>
                <a:path w="4151629" h="1948180">
                  <a:moveTo>
                    <a:pt x="2836903" y="1460078"/>
                  </a:moveTo>
                  <a:lnTo>
                    <a:pt x="2834444" y="1459354"/>
                  </a:lnTo>
                  <a:lnTo>
                    <a:pt x="2834475" y="1458683"/>
                  </a:lnTo>
                  <a:lnTo>
                    <a:pt x="2836978" y="1459421"/>
                  </a:lnTo>
                  <a:lnTo>
                    <a:pt x="2836903" y="1460078"/>
                  </a:lnTo>
                  <a:close/>
                </a:path>
                <a:path w="4151629" h="1948180">
                  <a:moveTo>
                    <a:pt x="2834388" y="1460604"/>
                  </a:moveTo>
                  <a:lnTo>
                    <a:pt x="2834427" y="1459740"/>
                  </a:lnTo>
                  <a:lnTo>
                    <a:pt x="2836959" y="1460486"/>
                  </a:lnTo>
                  <a:lnTo>
                    <a:pt x="2834388" y="1460604"/>
                  </a:lnTo>
                  <a:close/>
                </a:path>
                <a:path w="4151629" h="1948180">
                  <a:moveTo>
                    <a:pt x="2876186" y="1299061"/>
                  </a:moveTo>
                  <a:lnTo>
                    <a:pt x="2873383" y="1298236"/>
                  </a:lnTo>
                  <a:lnTo>
                    <a:pt x="2873243" y="1297331"/>
                  </a:lnTo>
                  <a:lnTo>
                    <a:pt x="2876143" y="1298185"/>
                  </a:lnTo>
                  <a:lnTo>
                    <a:pt x="2876186" y="1299061"/>
                  </a:lnTo>
                  <a:close/>
                </a:path>
                <a:path w="4151629" h="1948180">
                  <a:moveTo>
                    <a:pt x="2873635" y="1299862"/>
                  </a:moveTo>
                  <a:lnTo>
                    <a:pt x="2873452" y="1298681"/>
                  </a:lnTo>
                  <a:lnTo>
                    <a:pt x="2876343" y="1299532"/>
                  </a:lnTo>
                  <a:lnTo>
                    <a:pt x="2873635" y="1299862"/>
                  </a:lnTo>
                  <a:close/>
                </a:path>
                <a:path w="4151629" h="1948180">
                  <a:moveTo>
                    <a:pt x="1456658" y="766170"/>
                  </a:moveTo>
                  <a:lnTo>
                    <a:pt x="1455272" y="765762"/>
                  </a:lnTo>
                  <a:lnTo>
                    <a:pt x="1455145" y="764835"/>
                  </a:lnTo>
                  <a:lnTo>
                    <a:pt x="1455258" y="763991"/>
                  </a:lnTo>
                  <a:lnTo>
                    <a:pt x="1455289" y="763755"/>
                  </a:lnTo>
                  <a:lnTo>
                    <a:pt x="1456638" y="764152"/>
                  </a:lnTo>
                  <a:lnTo>
                    <a:pt x="1456649" y="764401"/>
                  </a:lnTo>
                  <a:lnTo>
                    <a:pt x="1456775" y="765315"/>
                  </a:lnTo>
                  <a:lnTo>
                    <a:pt x="1456658" y="766170"/>
                  </a:lnTo>
                  <a:close/>
                </a:path>
                <a:path w="4151629" h="1948180">
                  <a:moveTo>
                    <a:pt x="2362161" y="1481455"/>
                  </a:moveTo>
                  <a:lnTo>
                    <a:pt x="2359968" y="1480809"/>
                  </a:lnTo>
                  <a:lnTo>
                    <a:pt x="2360238" y="1480166"/>
                  </a:lnTo>
                  <a:lnTo>
                    <a:pt x="2362161" y="1481455"/>
                  </a:lnTo>
                  <a:close/>
                </a:path>
                <a:path w="4151629" h="1948180">
                  <a:moveTo>
                    <a:pt x="2359968" y="1480809"/>
                  </a:moveTo>
                  <a:lnTo>
                    <a:pt x="2359750" y="1481424"/>
                  </a:lnTo>
                  <a:lnTo>
                    <a:pt x="2360238" y="1480166"/>
                  </a:lnTo>
                  <a:lnTo>
                    <a:pt x="2359968" y="1480809"/>
                  </a:lnTo>
                  <a:close/>
                </a:path>
                <a:path w="4151629" h="1948180">
                  <a:moveTo>
                    <a:pt x="2361236" y="1482511"/>
                  </a:moveTo>
                  <a:lnTo>
                    <a:pt x="2359541" y="1482012"/>
                  </a:lnTo>
                  <a:lnTo>
                    <a:pt x="2359750" y="1481424"/>
                  </a:lnTo>
                  <a:lnTo>
                    <a:pt x="2361789" y="1482025"/>
                  </a:lnTo>
                  <a:lnTo>
                    <a:pt x="2361236" y="1482511"/>
                  </a:lnTo>
                  <a:close/>
                </a:path>
                <a:path w="4151629" h="1948180">
                  <a:moveTo>
                    <a:pt x="2359541" y="1482012"/>
                  </a:moveTo>
                  <a:lnTo>
                    <a:pt x="2359461" y="1482238"/>
                  </a:lnTo>
                  <a:lnTo>
                    <a:pt x="2359750" y="1481424"/>
                  </a:lnTo>
                  <a:lnTo>
                    <a:pt x="2359541" y="1482012"/>
                  </a:lnTo>
                  <a:close/>
                </a:path>
                <a:path w="4151629" h="1948180">
                  <a:moveTo>
                    <a:pt x="2498419" y="1107088"/>
                  </a:moveTo>
                  <a:lnTo>
                    <a:pt x="2497728" y="1105768"/>
                  </a:lnTo>
                  <a:lnTo>
                    <a:pt x="2498810" y="1104811"/>
                  </a:lnTo>
                  <a:lnTo>
                    <a:pt x="2500369" y="1105271"/>
                  </a:lnTo>
                  <a:lnTo>
                    <a:pt x="2499823" y="1105959"/>
                  </a:lnTo>
                  <a:lnTo>
                    <a:pt x="2499088" y="1106496"/>
                  </a:lnTo>
                  <a:lnTo>
                    <a:pt x="2498419" y="1107088"/>
                  </a:lnTo>
                  <a:close/>
                </a:path>
                <a:path w="4151629" h="1948180">
                  <a:moveTo>
                    <a:pt x="458385" y="445329"/>
                  </a:moveTo>
                  <a:lnTo>
                    <a:pt x="457029" y="444929"/>
                  </a:lnTo>
                  <a:lnTo>
                    <a:pt x="456920" y="444018"/>
                  </a:lnTo>
                  <a:lnTo>
                    <a:pt x="457062" y="443148"/>
                  </a:lnTo>
                  <a:lnTo>
                    <a:pt x="458405" y="443544"/>
                  </a:lnTo>
                  <a:lnTo>
                    <a:pt x="458517" y="444488"/>
                  </a:lnTo>
                  <a:lnTo>
                    <a:pt x="458385" y="445329"/>
                  </a:lnTo>
                  <a:close/>
                </a:path>
                <a:path w="4151629" h="1948180">
                  <a:moveTo>
                    <a:pt x="1593543" y="871094"/>
                  </a:moveTo>
                  <a:lnTo>
                    <a:pt x="1592194" y="870697"/>
                  </a:lnTo>
                  <a:lnTo>
                    <a:pt x="1592091" y="869734"/>
                  </a:lnTo>
                  <a:lnTo>
                    <a:pt x="1592235" y="868879"/>
                  </a:lnTo>
                  <a:lnTo>
                    <a:pt x="1593573" y="869274"/>
                  </a:lnTo>
                  <a:lnTo>
                    <a:pt x="1593690" y="870205"/>
                  </a:lnTo>
                  <a:lnTo>
                    <a:pt x="1593543" y="871094"/>
                  </a:lnTo>
                  <a:close/>
                </a:path>
                <a:path w="4151629" h="1948180">
                  <a:moveTo>
                    <a:pt x="1568536" y="939756"/>
                  </a:moveTo>
                  <a:lnTo>
                    <a:pt x="1567234" y="939372"/>
                  </a:lnTo>
                  <a:lnTo>
                    <a:pt x="1567135" y="938435"/>
                  </a:lnTo>
                  <a:lnTo>
                    <a:pt x="1567280" y="937598"/>
                  </a:lnTo>
                  <a:lnTo>
                    <a:pt x="1568582" y="937981"/>
                  </a:lnTo>
                  <a:lnTo>
                    <a:pt x="1568687" y="938892"/>
                  </a:lnTo>
                  <a:lnTo>
                    <a:pt x="1568536" y="939756"/>
                  </a:lnTo>
                  <a:close/>
                </a:path>
                <a:path w="4151629" h="1948180">
                  <a:moveTo>
                    <a:pt x="1455804" y="1238970"/>
                  </a:moveTo>
                  <a:lnTo>
                    <a:pt x="1455468" y="1239245"/>
                  </a:lnTo>
                  <a:lnTo>
                    <a:pt x="1456046" y="1238772"/>
                  </a:lnTo>
                  <a:lnTo>
                    <a:pt x="1455804" y="1238970"/>
                  </a:lnTo>
                  <a:close/>
                </a:path>
                <a:path w="4151629" h="1948180">
                  <a:moveTo>
                    <a:pt x="1456896" y="1241378"/>
                  </a:moveTo>
                  <a:lnTo>
                    <a:pt x="1455719" y="1241032"/>
                  </a:lnTo>
                  <a:lnTo>
                    <a:pt x="1455496" y="1240246"/>
                  </a:lnTo>
                  <a:lnTo>
                    <a:pt x="1455452" y="1240092"/>
                  </a:lnTo>
                  <a:lnTo>
                    <a:pt x="1455052" y="1239442"/>
                  </a:lnTo>
                  <a:lnTo>
                    <a:pt x="1455804" y="1238970"/>
                  </a:lnTo>
                  <a:lnTo>
                    <a:pt x="1455468" y="1239245"/>
                  </a:lnTo>
                  <a:lnTo>
                    <a:pt x="1458270" y="1240572"/>
                  </a:lnTo>
                  <a:lnTo>
                    <a:pt x="1457569" y="1240856"/>
                  </a:lnTo>
                  <a:lnTo>
                    <a:pt x="1456896" y="1241378"/>
                  </a:lnTo>
                  <a:close/>
                </a:path>
                <a:path w="4151629" h="1948180">
                  <a:moveTo>
                    <a:pt x="268168" y="921303"/>
                  </a:moveTo>
                  <a:lnTo>
                    <a:pt x="265616" y="920551"/>
                  </a:lnTo>
                  <a:lnTo>
                    <a:pt x="265638" y="919730"/>
                  </a:lnTo>
                  <a:lnTo>
                    <a:pt x="268248" y="920499"/>
                  </a:lnTo>
                  <a:lnTo>
                    <a:pt x="268168" y="921303"/>
                  </a:lnTo>
                  <a:close/>
                </a:path>
                <a:path w="4151629" h="1948180">
                  <a:moveTo>
                    <a:pt x="265605" y="920944"/>
                  </a:moveTo>
                  <a:lnTo>
                    <a:pt x="265638" y="919730"/>
                  </a:lnTo>
                  <a:lnTo>
                    <a:pt x="265616" y="920551"/>
                  </a:lnTo>
                  <a:lnTo>
                    <a:pt x="265605" y="920944"/>
                  </a:lnTo>
                  <a:close/>
                </a:path>
                <a:path w="4151629" h="1948180">
                  <a:moveTo>
                    <a:pt x="265581" y="921826"/>
                  </a:moveTo>
                  <a:lnTo>
                    <a:pt x="265605" y="920944"/>
                  </a:lnTo>
                  <a:lnTo>
                    <a:pt x="268231" y="921717"/>
                  </a:lnTo>
                  <a:lnTo>
                    <a:pt x="265581" y="921826"/>
                  </a:lnTo>
                  <a:close/>
                </a:path>
                <a:path w="4151629" h="1948180">
                  <a:moveTo>
                    <a:pt x="2636687" y="809527"/>
                  </a:moveTo>
                  <a:lnTo>
                    <a:pt x="2635263" y="809108"/>
                  </a:lnTo>
                  <a:lnTo>
                    <a:pt x="2634950" y="808196"/>
                  </a:lnTo>
                  <a:lnTo>
                    <a:pt x="2635638" y="807397"/>
                  </a:lnTo>
                  <a:lnTo>
                    <a:pt x="2637739" y="808016"/>
                  </a:lnTo>
                  <a:lnTo>
                    <a:pt x="2636687" y="809527"/>
                  </a:lnTo>
                  <a:close/>
                </a:path>
                <a:path w="4151629" h="1948180">
                  <a:moveTo>
                    <a:pt x="473924" y="366745"/>
                  </a:moveTo>
                  <a:lnTo>
                    <a:pt x="472613" y="366359"/>
                  </a:lnTo>
                  <a:lnTo>
                    <a:pt x="472508" y="365427"/>
                  </a:lnTo>
                  <a:lnTo>
                    <a:pt x="472642" y="364596"/>
                  </a:lnTo>
                  <a:lnTo>
                    <a:pt x="473947" y="364981"/>
                  </a:lnTo>
                  <a:lnTo>
                    <a:pt x="474060" y="365884"/>
                  </a:lnTo>
                  <a:lnTo>
                    <a:pt x="473924" y="366745"/>
                  </a:lnTo>
                  <a:close/>
                </a:path>
                <a:path w="4151629" h="1948180">
                  <a:moveTo>
                    <a:pt x="1481592" y="1122743"/>
                  </a:moveTo>
                  <a:lnTo>
                    <a:pt x="1479087" y="1122005"/>
                  </a:lnTo>
                  <a:lnTo>
                    <a:pt x="1479108" y="1121344"/>
                  </a:lnTo>
                  <a:lnTo>
                    <a:pt x="1481652" y="1122093"/>
                  </a:lnTo>
                  <a:lnTo>
                    <a:pt x="1481592" y="1122743"/>
                  </a:lnTo>
                  <a:close/>
                </a:path>
                <a:path w="4151629" h="1948180">
                  <a:moveTo>
                    <a:pt x="1479049" y="1123225"/>
                  </a:moveTo>
                  <a:lnTo>
                    <a:pt x="1479075" y="1122383"/>
                  </a:lnTo>
                  <a:lnTo>
                    <a:pt x="1481658" y="1123144"/>
                  </a:lnTo>
                  <a:lnTo>
                    <a:pt x="1479049" y="1123225"/>
                  </a:lnTo>
                  <a:close/>
                </a:path>
                <a:path w="4151629" h="1948180">
                  <a:moveTo>
                    <a:pt x="2299368" y="1418321"/>
                  </a:moveTo>
                  <a:lnTo>
                    <a:pt x="2298602" y="1416752"/>
                  </a:lnTo>
                  <a:lnTo>
                    <a:pt x="2301610" y="1417639"/>
                  </a:lnTo>
                  <a:lnTo>
                    <a:pt x="2299368" y="1418321"/>
                  </a:lnTo>
                  <a:close/>
                </a:path>
                <a:path w="4151629" h="1948180">
                  <a:moveTo>
                    <a:pt x="2344558" y="1204875"/>
                  </a:moveTo>
                  <a:lnTo>
                    <a:pt x="2343106" y="1202659"/>
                  </a:lnTo>
                  <a:lnTo>
                    <a:pt x="2343469" y="1202766"/>
                  </a:lnTo>
                  <a:lnTo>
                    <a:pt x="2344018" y="1202646"/>
                  </a:lnTo>
                  <a:lnTo>
                    <a:pt x="2344956" y="1202140"/>
                  </a:lnTo>
                  <a:lnTo>
                    <a:pt x="2346165" y="1202497"/>
                  </a:lnTo>
                  <a:lnTo>
                    <a:pt x="2346522" y="1203665"/>
                  </a:lnTo>
                  <a:lnTo>
                    <a:pt x="2346972" y="1204349"/>
                  </a:lnTo>
                  <a:lnTo>
                    <a:pt x="2344558" y="1204875"/>
                  </a:lnTo>
                  <a:close/>
                </a:path>
                <a:path w="4151629" h="1948180">
                  <a:moveTo>
                    <a:pt x="1738898" y="564196"/>
                  </a:moveTo>
                  <a:lnTo>
                    <a:pt x="1736895" y="563606"/>
                  </a:lnTo>
                  <a:lnTo>
                    <a:pt x="1737234" y="563329"/>
                  </a:lnTo>
                  <a:lnTo>
                    <a:pt x="1738436" y="563684"/>
                  </a:lnTo>
                  <a:lnTo>
                    <a:pt x="1738898" y="564196"/>
                  </a:lnTo>
                  <a:close/>
                </a:path>
                <a:path w="4151629" h="1948180">
                  <a:moveTo>
                    <a:pt x="1738349" y="565771"/>
                  </a:moveTo>
                  <a:lnTo>
                    <a:pt x="1737144" y="565416"/>
                  </a:lnTo>
                  <a:lnTo>
                    <a:pt x="1736922" y="564630"/>
                  </a:lnTo>
                  <a:lnTo>
                    <a:pt x="1736875" y="564466"/>
                  </a:lnTo>
                  <a:lnTo>
                    <a:pt x="1736615" y="564041"/>
                  </a:lnTo>
                  <a:lnTo>
                    <a:pt x="1739736" y="564961"/>
                  </a:lnTo>
                  <a:lnTo>
                    <a:pt x="1739024" y="565249"/>
                  </a:lnTo>
                  <a:lnTo>
                    <a:pt x="1738349" y="565771"/>
                  </a:lnTo>
                  <a:close/>
                </a:path>
                <a:path w="4151629" h="1948180">
                  <a:moveTo>
                    <a:pt x="1648610" y="816604"/>
                  </a:moveTo>
                  <a:lnTo>
                    <a:pt x="1649348" y="815939"/>
                  </a:lnTo>
                  <a:lnTo>
                    <a:pt x="1649674" y="815308"/>
                  </a:lnTo>
                  <a:lnTo>
                    <a:pt x="1649311" y="815928"/>
                  </a:lnTo>
                  <a:lnTo>
                    <a:pt x="1648931" y="816315"/>
                  </a:lnTo>
                  <a:lnTo>
                    <a:pt x="1648610" y="816604"/>
                  </a:lnTo>
                  <a:close/>
                </a:path>
                <a:path w="4151629" h="1948180">
                  <a:moveTo>
                    <a:pt x="1648425" y="816814"/>
                  </a:moveTo>
                  <a:lnTo>
                    <a:pt x="1647990" y="817309"/>
                  </a:lnTo>
                  <a:lnTo>
                    <a:pt x="1648425" y="816814"/>
                  </a:lnTo>
                  <a:lnTo>
                    <a:pt x="1648610" y="816604"/>
                  </a:lnTo>
                  <a:lnTo>
                    <a:pt x="1648425" y="816814"/>
                  </a:lnTo>
                  <a:close/>
                </a:path>
                <a:path w="4151629" h="1948180">
                  <a:moveTo>
                    <a:pt x="2257296" y="1504510"/>
                  </a:moveTo>
                  <a:lnTo>
                    <a:pt x="2255875" y="1504091"/>
                  </a:lnTo>
                  <a:lnTo>
                    <a:pt x="2256167" y="1503626"/>
                  </a:lnTo>
                  <a:lnTo>
                    <a:pt x="2256338" y="1503353"/>
                  </a:lnTo>
                  <a:lnTo>
                    <a:pt x="2257027" y="1502752"/>
                  </a:lnTo>
                  <a:lnTo>
                    <a:pt x="2257628" y="1502101"/>
                  </a:lnTo>
                  <a:lnTo>
                    <a:pt x="2257027" y="1502752"/>
                  </a:lnTo>
                  <a:lnTo>
                    <a:pt x="2258231" y="1503357"/>
                  </a:lnTo>
                  <a:lnTo>
                    <a:pt x="2257938" y="1503824"/>
                  </a:lnTo>
                  <a:lnTo>
                    <a:pt x="2257767" y="1504098"/>
                  </a:lnTo>
                  <a:lnTo>
                    <a:pt x="2257296" y="1504510"/>
                  </a:lnTo>
                  <a:close/>
                </a:path>
                <a:path w="4151629" h="1948180">
                  <a:moveTo>
                    <a:pt x="1603829" y="891042"/>
                  </a:moveTo>
                  <a:lnTo>
                    <a:pt x="1601694" y="890414"/>
                  </a:lnTo>
                  <a:lnTo>
                    <a:pt x="1602064" y="890094"/>
                  </a:lnTo>
                  <a:lnTo>
                    <a:pt x="1603313" y="890462"/>
                  </a:lnTo>
                  <a:lnTo>
                    <a:pt x="1603829" y="891042"/>
                  </a:lnTo>
                  <a:close/>
                </a:path>
                <a:path w="4151629" h="1948180">
                  <a:moveTo>
                    <a:pt x="1603220" y="892785"/>
                  </a:moveTo>
                  <a:lnTo>
                    <a:pt x="1601934" y="892407"/>
                  </a:lnTo>
                  <a:lnTo>
                    <a:pt x="1601719" y="891563"/>
                  </a:lnTo>
                  <a:lnTo>
                    <a:pt x="1601668" y="891367"/>
                  </a:lnTo>
                  <a:lnTo>
                    <a:pt x="1601251" y="890648"/>
                  </a:lnTo>
                  <a:lnTo>
                    <a:pt x="1604392" y="891573"/>
                  </a:lnTo>
                  <a:lnTo>
                    <a:pt x="1604755" y="891899"/>
                  </a:lnTo>
                  <a:lnTo>
                    <a:pt x="1603956" y="892222"/>
                  </a:lnTo>
                  <a:lnTo>
                    <a:pt x="1603220" y="892785"/>
                  </a:lnTo>
                  <a:close/>
                </a:path>
                <a:path w="4151629" h="1948180">
                  <a:moveTo>
                    <a:pt x="1566541" y="994477"/>
                  </a:moveTo>
                  <a:lnTo>
                    <a:pt x="1564438" y="993858"/>
                  </a:lnTo>
                  <a:lnTo>
                    <a:pt x="1565301" y="993315"/>
                  </a:lnTo>
                  <a:lnTo>
                    <a:pt x="1566401" y="993639"/>
                  </a:lnTo>
                  <a:lnTo>
                    <a:pt x="1566541" y="994477"/>
                  </a:lnTo>
                  <a:close/>
                </a:path>
                <a:path w="4151629" h="1948180">
                  <a:moveTo>
                    <a:pt x="1566204" y="995761"/>
                  </a:moveTo>
                  <a:lnTo>
                    <a:pt x="1564911" y="995380"/>
                  </a:lnTo>
                  <a:lnTo>
                    <a:pt x="1564604" y="995027"/>
                  </a:lnTo>
                  <a:lnTo>
                    <a:pt x="1566465" y="995575"/>
                  </a:lnTo>
                  <a:lnTo>
                    <a:pt x="1566204" y="995761"/>
                  </a:lnTo>
                  <a:close/>
                </a:path>
                <a:path w="4151629" h="1948180">
                  <a:moveTo>
                    <a:pt x="1566204" y="995761"/>
                  </a:moveTo>
                  <a:lnTo>
                    <a:pt x="1565948" y="995943"/>
                  </a:lnTo>
                  <a:lnTo>
                    <a:pt x="1566465" y="995575"/>
                  </a:lnTo>
                  <a:lnTo>
                    <a:pt x="1566204" y="995761"/>
                  </a:lnTo>
                  <a:close/>
                </a:path>
                <a:path w="4151629" h="1948180">
                  <a:moveTo>
                    <a:pt x="1491080" y="1203820"/>
                  </a:moveTo>
                  <a:lnTo>
                    <a:pt x="1488339" y="1203013"/>
                  </a:lnTo>
                  <a:lnTo>
                    <a:pt x="1488192" y="1202137"/>
                  </a:lnTo>
                  <a:lnTo>
                    <a:pt x="1491024" y="1202971"/>
                  </a:lnTo>
                  <a:lnTo>
                    <a:pt x="1491080" y="1203820"/>
                  </a:lnTo>
                  <a:close/>
                </a:path>
                <a:path w="4151629" h="1948180">
                  <a:moveTo>
                    <a:pt x="1488596" y="1204543"/>
                  </a:moveTo>
                  <a:lnTo>
                    <a:pt x="1488411" y="1203439"/>
                  </a:lnTo>
                  <a:lnTo>
                    <a:pt x="1491240" y="1204272"/>
                  </a:lnTo>
                  <a:lnTo>
                    <a:pt x="1488596" y="1204543"/>
                  </a:lnTo>
                  <a:close/>
                </a:path>
                <a:path w="4151629" h="1948180">
                  <a:moveTo>
                    <a:pt x="407379" y="654278"/>
                  </a:moveTo>
                  <a:lnTo>
                    <a:pt x="404855" y="653535"/>
                  </a:lnTo>
                  <a:lnTo>
                    <a:pt x="404878" y="652724"/>
                  </a:lnTo>
                  <a:lnTo>
                    <a:pt x="407456" y="653483"/>
                  </a:lnTo>
                  <a:lnTo>
                    <a:pt x="407379" y="654278"/>
                  </a:lnTo>
                  <a:close/>
                </a:path>
                <a:path w="4151629" h="1948180">
                  <a:moveTo>
                    <a:pt x="404844" y="653923"/>
                  </a:moveTo>
                  <a:lnTo>
                    <a:pt x="404878" y="652724"/>
                  </a:lnTo>
                  <a:lnTo>
                    <a:pt x="404855" y="653535"/>
                  </a:lnTo>
                  <a:lnTo>
                    <a:pt x="404844" y="653923"/>
                  </a:lnTo>
                  <a:close/>
                </a:path>
                <a:path w="4151629" h="1948180">
                  <a:moveTo>
                    <a:pt x="404820" y="654791"/>
                  </a:moveTo>
                  <a:lnTo>
                    <a:pt x="404844" y="653923"/>
                  </a:lnTo>
                  <a:lnTo>
                    <a:pt x="407442" y="654688"/>
                  </a:lnTo>
                  <a:lnTo>
                    <a:pt x="404820" y="654791"/>
                  </a:lnTo>
                  <a:close/>
                </a:path>
                <a:path w="4151629" h="1948180">
                  <a:moveTo>
                    <a:pt x="2454312" y="1060797"/>
                  </a:moveTo>
                  <a:lnTo>
                    <a:pt x="2452877" y="1060374"/>
                  </a:lnTo>
                  <a:lnTo>
                    <a:pt x="2453170" y="1059900"/>
                  </a:lnTo>
                  <a:lnTo>
                    <a:pt x="2453346" y="1059616"/>
                  </a:lnTo>
                  <a:lnTo>
                    <a:pt x="2453822" y="1059195"/>
                  </a:lnTo>
                  <a:lnTo>
                    <a:pt x="2455256" y="1059618"/>
                  </a:lnTo>
                  <a:lnTo>
                    <a:pt x="2454963" y="1060092"/>
                  </a:lnTo>
                  <a:lnTo>
                    <a:pt x="2454787" y="1060376"/>
                  </a:lnTo>
                  <a:lnTo>
                    <a:pt x="2454312" y="1060797"/>
                  </a:lnTo>
                  <a:close/>
                </a:path>
                <a:path w="4151629" h="1948180">
                  <a:moveTo>
                    <a:pt x="2453749" y="1061366"/>
                  </a:moveTo>
                  <a:lnTo>
                    <a:pt x="2453478" y="1061662"/>
                  </a:lnTo>
                  <a:lnTo>
                    <a:pt x="2454092" y="1060992"/>
                  </a:lnTo>
                  <a:lnTo>
                    <a:pt x="2454787" y="1060376"/>
                  </a:lnTo>
                  <a:lnTo>
                    <a:pt x="2454092" y="1060992"/>
                  </a:lnTo>
                  <a:lnTo>
                    <a:pt x="2453749" y="1061366"/>
                  </a:lnTo>
                  <a:close/>
                </a:path>
                <a:path w="4151629" h="1948180">
                  <a:moveTo>
                    <a:pt x="2533786" y="1485267"/>
                  </a:moveTo>
                  <a:lnTo>
                    <a:pt x="2532438" y="1484870"/>
                  </a:lnTo>
                  <a:lnTo>
                    <a:pt x="2532318" y="1483945"/>
                  </a:lnTo>
                  <a:lnTo>
                    <a:pt x="2532444" y="1483110"/>
                  </a:lnTo>
                  <a:lnTo>
                    <a:pt x="2533786" y="1483505"/>
                  </a:lnTo>
                  <a:lnTo>
                    <a:pt x="2533908" y="1484414"/>
                  </a:lnTo>
                  <a:lnTo>
                    <a:pt x="2533786" y="1485267"/>
                  </a:lnTo>
                  <a:close/>
                </a:path>
                <a:path w="4151629" h="1948180">
                  <a:moveTo>
                    <a:pt x="2620460" y="1242576"/>
                  </a:moveTo>
                  <a:lnTo>
                    <a:pt x="2620283" y="1242772"/>
                  </a:lnTo>
                  <a:lnTo>
                    <a:pt x="2620879" y="1242113"/>
                  </a:lnTo>
                  <a:lnTo>
                    <a:pt x="2620460" y="1242576"/>
                  </a:lnTo>
                  <a:close/>
                </a:path>
                <a:path w="4151629" h="1948180">
                  <a:moveTo>
                    <a:pt x="2619662" y="1243316"/>
                  </a:moveTo>
                  <a:lnTo>
                    <a:pt x="2619285" y="1243937"/>
                  </a:lnTo>
                  <a:lnTo>
                    <a:pt x="2619662" y="1243316"/>
                  </a:lnTo>
                  <a:lnTo>
                    <a:pt x="2620283" y="1242772"/>
                  </a:lnTo>
                  <a:lnTo>
                    <a:pt x="2620460" y="1242576"/>
                  </a:lnTo>
                  <a:lnTo>
                    <a:pt x="2620283" y="1242772"/>
                  </a:lnTo>
                  <a:lnTo>
                    <a:pt x="2619662" y="1243316"/>
                  </a:lnTo>
                  <a:close/>
                </a:path>
                <a:path w="4151629" h="1948180">
                  <a:moveTo>
                    <a:pt x="2489800" y="1508189"/>
                  </a:moveTo>
                  <a:lnTo>
                    <a:pt x="2488492" y="1507804"/>
                  </a:lnTo>
                  <a:lnTo>
                    <a:pt x="2488393" y="1506876"/>
                  </a:lnTo>
                  <a:lnTo>
                    <a:pt x="2488530" y="1506053"/>
                  </a:lnTo>
                  <a:lnTo>
                    <a:pt x="2489828" y="1506435"/>
                  </a:lnTo>
                  <a:lnTo>
                    <a:pt x="2489940" y="1507332"/>
                  </a:lnTo>
                  <a:lnTo>
                    <a:pt x="2489800" y="1508189"/>
                  </a:lnTo>
                  <a:close/>
                </a:path>
                <a:path w="4151629" h="1948180">
                  <a:moveTo>
                    <a:pt x="2513759" y="1442347"/>
                  </a:moveTo>
                  <a:lnTo>
                    <a:pt x="2512440" y="1441958"/>
                  </a:lnTo>
                  <a:lnTo>
                    <a:pt x="2512336" y="1441024"/>
                  </a:lnTo>
                  <a:lnTo>
                    <a:pt x="2512472" y="1440194"/>
                  </a:lnTo>
                  <a:lnTo>
                    <a:pt x="2513783" y="1440580"/>
                  </a:lnTo>
                  <a:lnTo>
                    <a:pt x="2513898" y="1441484"/>
                  </a:lnTo>
                  <a:lnTo>
                    <a:pt x="2513759" y="1442347"/>
                  </a:lnTo>
                  <a:close/>
                </a:path>
                <a:path w="4151629" h="1948180">
                  <a:moveTo>
                    <a:pt x="824078" y="785736"/>
                  </a:moveTo>
                  <a:lnTo>
                    <a:pt x="822709" y="785332"/>
                  </a:lnTo>
                  <a:lnTo>
                    <a:pt x="822587" y="784409"/>
                  </a:lnTo>
                  <a:lnTo>
                    <a:pt x="822699" y="783575"/>
                  </a:lnTo>
                  <a:lnTo>
                    <a:pt x="822730" y="783340"/>
                  </a:lnTo>
                  <a:lnTo>
                    <a:pt x="824063" y="783733"/>
                  </a:lnTo>
                  <a:lnTo>
                    <a:pt x="824073" y="783979"/>
                  </a:lnTo>
                  <a:lnTo>
                    <a:pt x="824198" y="784884"/>
                  </a:lnTo>
                  <a:lnTo>
                    <a:pt x="824078" y="785736"/>
                  </a:lnTo>
                  <a:close/>
                </a:path>
                <a:path w="4151629" h="1948180">
                  <a:moveTo>
                    <a:pt x="2566884" y="1498324"/>
                  </a:moveTo>
                  <a:lnTo>
                    <a:pt x="2566785" y="1497346"/>
                  </a:lnTo>
                  <a:lnTo>
                    <a:pt x="2566627" y="1496539"/>
                  </a:lnTo>
                  <a:lnTo>
                    <a:pt x="2566703" y="1495665"/>
                  </a:lnTo>
                  <a:lnTo>
                    <a:pt x="2568095" y="1496075"/>
                  </a:lnTo>
                  <a:lnTo>
                    <a:pt x="2568253" y="1497779"/>
                  </a:lnTo>
                  <a:lnTo>
                    <a:pt x="2566884" y="1498324"/>
                  </a:lnTo>
                  <a:close/>
                </a:path>
                <a:path w="4151629" h="1948180">
                  <a:moveTo>
                    <a:pt x="307970" y="619516"/>
                  </a:moveTo>
                  <a:lnTo>
                    <a:pt x="307222" y="617991"/>
                  </a:lnTo>
                  <a:lnTo>
                    <a:pt x="310145" y="618852"/>
                  </a:lnTo>
                  <a:lnTo>
                    <a:pt x="307970" y="619516"/>
                  </a:lnTo>
                  <a:close/>
                </a:path>
                <a:path w="4151629" h="1948180">
                  <a:moveTo>
                    <a:pt x="1492272" y="972595"/>
                  </a:moveTo>
                  <a:lnTo>
                    <a:pt x="1491341" y="970461"/>
                  </a:lnTo>
                  <a:lnTo>
                    <a:pt x="1494395" y="971107"/>
                  </a:lnTo>
                  <a:lnTo>
                    <a:pt x="1494435" y="971372"/>
                  </a:lnTo>
                  <a:lnTo>
                    <a:pt x="1494619" y="971832"/>
                  </a:lnTo>
                  <a:lnTo>
                    <a:pt x="1492272" y="972595"/>
                  </a:lnTo>
                  <a:close/>
                </a:path>
                <a:path w="4151629" h="1948180">
                  <a:moveTo>
                    <a:pt x="2418484" y="1541255"/>
                  </a:moveTo>
                  <a:lnTo>
                    <a:pt x="2415955" y="1540510"/>
                  </a:lnTo>
                  <a:lnTo>
                    <a:pt x="2415978" y="1539837"/>
                  </a:lnTo>
                  <a:lnTo>
                    <a:pt x="2418548" y="1540594"/>
                  </a:lnTo>
                  <a:lnTo>
                    <a:pt x="2418484" y="1541255"/>
                  </a:lnTo>
                  <a:close/>
                </a:path>
                <a:path w="4151629" h="1948180">
                  <a:moveTo>
                    <a:pt x="2415913" y="1541759"/>
                  </a:moveTo>
                  <a:lnTo>
                    <a:pt x="2415942" y="1540895"/>
                  </a:lnTo>
                  <a:lnTo>
                    <a:pt x="2418550" y="1541663"/>
                  </a:lnTo>
                  <a:lnTo>
                    <a:pt x="2415913" y="1541759"/>
                  </a:lnTo>
                  <a:close/>
                </a:path>
                <a:path w="4151629" h="1948180">
                  <a:moveTo>
                    <a:pt x="2443027" y="1472075"/>
                  </a:moveTo>
                  <a:lnTo>
                    <a:pt x="2440939" y="1471460"/>
                  </a:lnTo>
                  <a:lnTo>
                    <a:pt x="2441789" y="1470930"/>
                  </a:lnTo>
                  <a:lnTo>
                    <a:pt x="2442886" y="1471254"/>
                  </a:lnTo>
                  <a:lnTo>
                    <a:pt x="2443027" y="1472075"/>
                  </a:lnTo>
                  <a:close/>
                </a:path>
                <a:path w="4151629" h="1948180">
                  <a:moveTo>
                    <a:pt x="2442695" y="1473336"/>
                  </a:moveTo>
                  <a:lnTo>
                    <a:pt x="2441411" y="1472958"/>
                  </a:lnTo>
                  <a:lnTo>
                    <a:pt x="2441106" y="1472608"/>
                  </a:lnTo>
                  <a:lnTo>
                    <a:pt x="2442954" y="1473153"/>
                  </a:lnTo>
                  <a:lnTo>
                    <a:pt x="2442695" y="1473336"/>
                  </a:lnTo>
                  <a:close/>
                </a:path>
                <a:path w="4151629" h="1948180">
                  <a:moveTo>
                    <a:pt x="2442695" y="1473336"/>
                  </a:moveTo>
                  <a:lnTo>
                    <a:pt x="2442445" y="1473513"/>
                  </a:lnTo>
                  <a:lnTo>
                    <a:pt x="2442954" y="1473153"/>
                  </a:lnTo>
                  <a:lnTo>
                    <a:pt x="2442695" y="1473336"/>
                  </a:lnTo>
                  <a:close/>
                </a:path>
                <a:path w="4151629" h="1948180">
                  <a:moveTo>
                    <a:pt x="255430" y="919501"/>
                  </a:moveTo>
                  <a:lnTo>
                    <a:pt x="253289" y="918870"/>
                  </a:lnTo>
                  <a:lnTo>
                    <a:pt x="253555" y="918243"/>
                  </a:lnTo>
                  <a:lnTo>
                    <a:pt x="255430" y="919501"/>
                  </a:lnTo>
                  <a:close/>
                </a:path>
                <a:path w="4151629" h="1948180">
                  <a:moveTo>
                    <a:pt x="253289" y="918870"/>
                  </a:moveTo>
                  <a:lnTo>
                    <a:pt x="253060" y="919480"/>
                  </a:lnTo>
                  <a:lnTo>
                    <a:pt x="253555" y="918243"/>
                  </a:lnTo>
                  <a:lnTo>
                    <a:pt x="253289" y="918870"/>
                  </a:lnTo>
                  <a:close/>
                </a:path>
                <a:path w="4151629" h="1948180">
                  <a:moveTo>
                    <a:pt x="254537" y="920552"/>
                  </a:moveTo>
                  <a:lnTo>
                    <a:pt x="252845" y="920054"/>
                  </a:lnTo>
                  <a:lnTo>
                    <a:pt x="253060" y="919480"/>
                  </a:lnTo>
                  <a:lnTo>
                    <a:pt x="255084" y="920077"/>
                  </a:lnTo>
                  <a:lnTo>
                    <a:pt x="254537" y="920552"/>
                  </a:lnTo>
                  <a:close/>
                </a:path>
                <a:path w="4151629" h="1948180">
                  <a:moveTo>
                    <a:pt x="795938" y="815410"/>
                  </a:moveTo>
                  <a:lnTo>
                    <a:pt x="795882" y="814525"/>
                  </a:lnTo>
                  <a:lnTo>
                    <a:pt x="795724" y="813627"/>
                  </a:lnTo>
                  <a:lnTo>
                    <a:pt x="795829" y="812761"/>
                  </a:lnTo>
                  <a:lnTo>
                    <a:pt x="797153" y="813151"/>
                  </a:lnTo>
                  <a:lnTo>
                    <a:pt x="797258" y="814725"/>
                  </a:lnTo>
                  <a:lnTo>
                    <a:pt x="795938" y="815410"/>
                  </a:lnTo>
                  <a:close/>
                </a:path>
                <a:path w="4151629" h="1948180">
                  <a:moveTo>
                    <a:pt x="314702" y="694680"/>
                  </a:moveTo>
                  <a:lnTo>
                    <a:pt x="314579" y="693933"/>
                  </a:lnTo>
                  <a:lnTo>
                    <a:pt x="314660" y="694427"/>
                  </a:lnTo>
                  <a:lnTo>
                    <a:pt x="314702" y="694680"/>
                  </a:lnTo>
                  <a:close/>
                </a:path>
                <a:path w="4151629" h="1948180">
                  <a:moveTo>
                    <a:pt x="312661" y="695772"/>
                  </a:moveTo>
                  <a:lnTo>
                    <a:pt x="311950" y="694241"/>
                  </a:lnTo>
                  <a:lnTo>
                    <a:pt x="314891" y="695108"/>
                  </a:lnTo>
                  <a:lnTo>
                    <a:pt x="312661" y="695772"/>
                  </a:lnTo>
                  <a:close/>
                </a:path>
                <a:path w="4151629" h="1948180">
                  <a:moveTo>
                    <a:pt x="2465192" y="1518923"/>
                  </a:moveTo>
                  <a:lnTo>
                    <a:pt x="2462997" y="1518276"/>
                  </a:lnTo>
                  <a:lnTo>
                    <a:pt x="2463268" y="1517631"/>
                  </a:lnTo>
                  <a:lnTo>
                    <a:pt x="2465192" y="1518923"/>
                  </a:lnTo>
                  <a:close/>
                </a:path>
                <a:path w="4151629" h="1948180">
                  <a:moveTo>
                    <a:pt x="2462997" y="1518276"/>
                  </a:moveTo>
                  <a:lnTo>
                    <a:pt x="2462778" y="1518894"/>
                  </a:lnTo>
                  <a:lnTo>
                    <a:pt x="2463268" y="1517631"/>
                  </a:lnTo>
                  <a:lnTo>
                    <a:pt x="2462997" y="1518276"/>
                  </a:lnTo>
                  <a:close/>
                </a:path>
                <a:path w="4151629" h="1948180">
                  <a:moveTo>
                    <a:pt x="2464266" y="1519983"/>
                  </a:moveTo>
                  <a:lnTo>
                    <a:pt x="2462569" y="1519483"/>
                  </a:lnTo>
                  <a:lnTo>
                    <a:pt x="2462778" y="1518894"/>
                  </a:lnTo>
                  <a:lnTo>
                    <a:pt x="2464819" y="1519495"/>
                  </a:lnTo>
                  <a:lnTo>
                    <a:pt x="2464266" y="1519983"/>
                  </a:lnTo>
                  <a:close/>
                </a:path>
                <a:path w="4151629" h="1948180">
                  <a:moveTo>
                    <a:pt x="2462569" y="1519483"/>
                  </a:moveTo>
                  <a:lnTo>
                    <a:pt x="2462488" y="1519712"/>
                  </a:lnTo>
                  <a:lnTo>
                    <a:pt x="2462778" y="1518894"/>
                  </a:lnTo>
                  <a:lnTo>
                    <a:pt x="2462569" y="1519483"/>
                  </a:lnTo>
                  <a:close/>
                </a:path>
                <a:path w="4151629" h="1948180">
                  <a:moveTo>
                    <a:pt x="2739131" y="761568"/>
                  </a:moveTo>
                  <a:lnTo>
                    <a:pt x="2737790" y="759521"/>
                  </a:lnTo>
                  <a:lnTo>
                    <a:pt x="2738592" y="759339"/>
                  </a:lnTo>
                  <a:lnTo>
                    <a:pt x="2739531" y="758824"/>
                  </a:lnTo>
                  <a:lnTo>
                    <a:pt x="2740738" y="759180"/>
                  </a:lnTo>
                  <a:lnTo>
                    <a:pt x="2741105" y="760354"/>
                  </a:lnTo>
                  <a:lnTo>
                    <a:pt x="2741559" y="761038"/>
                  </a:lnTo>
                  <a:lnTo>
                    <a:pt x="2739131" y="761568"/>
                  </a:lnTo>
                  <a:close/>
                </a:path>
                <a:path w="4151629" h="1948180">
                  <a:moveTo>
                    <a:pt x="2541925" y="1255440"/>
                  </a:moveTo>
                  <a:lnTo>
                    <a:pt x="2539435" y="1254706"/>
                  </a:lnTo>
                  <a:lnTo>
                    <a:pt x="2539477" y="1253875"/>
                  </a:lnTo>
                  <a:lnTo>
                    <a:pt x="2542023" y="1254625"/>
                  </a:lnTo>
                  <a:lnTo>
                    <a:pt x="2541925" y="1255440"/>
                  </a:lnTo>
                  <a:close/>
                </a:path>
                <a:path w="4151629" h="1948180">
                  <a:moveTo>
                    <a:pt x="2539415" y="1255103"/>
                  </a:moveTo>
                  <a:lnTo>
                    <a:pt x="2539477" y="1253875"/>
                  </a:lnTo>
                  <a:lnTo>
                    <a:pt x="2539435" y="1254706"/>
                  </a:lnTo>
                  <a:lnTo>
                    <a:pt x="2539415" y="1255103"/>
                  </a:lnTo>
                  <a:close/>
                </a:path>
                <a:path w="4151629" h="1948180">
                  <a:moveTo>
                    <a:pt x="2539368" y="1256015"/>
                  </a:moveTo>
                  <a:lnTo>
                    <a:pt x="2539415" y="1255103"/>
                  </a:lnTo>
                  <a:lnTo>
                    <a:pt x="2541976" y="1255858"/>
                  </a:lnTo>
                  <a:lnTo>
                    <a:pt x="2539368" y="1256015"/>
                  </a:lnTo>
                  <a:close/>
                </a:path>
                <a:path w="4151629" h="1948180">
                  <a:moveTo>
                    <a:pt x="1558234" y="858659"/>
                  </a:moveTo>
                  <a:lnTo>
                    <a:pt x="1555554" y="857869"/>
                  </a:lnTo>
                  <a:lnTo>
                    <a:pt x="1555427" y="856995"/>
                  </a:lnTo>
                  <a:lnTo>
                    <a:pt x="1558197" y="857811"/>
                  </a:lnTo>
                  <a:lnTo>
                    <a:pt x="1558234" y="858659"/>
                  </a:lnTo>
                  <a:close/>
                </a:path>
                <a:path w="4151629" h="1948180">
                  <a:moveTo>
                    <a:pt x="1555782" y="859437"/>
                  </a:moveTo>
                  <a:lnTo>
                    <a:pt x="1555617" y="858300"/>
                  </a:lnTo>
                  <a:lnTo>
                    <a:pt x="1558379" y="859114"/>
                  </a:lnTo>
                  <a:lnTo>
                    <a:pt x="1555782" y="859437"/>
                  </a:lnTo>
                  <a:close/>
                </a:path>
              </a:pathLst>
            </a:custGeom>
            <a:solidFill>
              <a:srgbClr val="F6BE66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968806" y="493666"/>
              <a:ext cx="4229947" cy="2011925"/>
            </a:xfrm>
            <a:prstGeom prst="rect">
              <a:avLst/>
            </a:prstGeom>
          </p:spPr>
        </p:pic>
        <p:pic>
          <p:nvPicPr>
            <p:cNvPr id="6" name="object 6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625542" y="7386592"/>
              <a:ext cx="2062215" cy="2079387"/>
            </a:xfrm>
            <a:prstGeom prst="rect">
              <a:avLst/>
            </a:prstGeom>
          </p:spPr>
        </p:pic>
        <p:pic>
          <p:nvPicPr>
            <p:cNvPr id="7" name="object 7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0" y="2874207"/>
              <a:ext cx="2238397" cy="2397687"/>
            </a:xfrm>
            <a:prstGeom prst="rect">
              <a:avLst/>
            </a:prstGeom>
          </p:spPr>
        </p:pic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5205443" y="1763080"/>
            <a:ext cx="7601584" cy="3542029"/>
          </a:xfrm>
          <a:prstGeom prst="rect"/>
        </p:spPr>
        <p:txBody>
          <a:bodyPr wrap="square" lIns="0" tIns="27305" rIns="0" bIns="0" rtlCol="0" vert="horz">
            <a:spAutoFit/>
          </a:bodyPr>
          <a:lstStyle/>
          <a:p>
            <a:pPr algn="ctr" marL="12065" marR="5080" indent="332105">
              <a:lnSpc>
                <a:spcPts val="9230"/>
              </a:lnSpc>
              <a:spcBef>
                <a:spcPts val="215"/>
              </a:spcBef>
            </a:pPr>
            <a:r>
              <a:rPr dirty="0" sz="7700" spc="-590"/>
              <a:t>GEORGE </a:t>
            </a:r>
            <a:r>
              <a:rPr dirty="0" sz="7700" spc="-350"/>
              <a:t>WESTINGHOUSE </a:t>
            </a:r>
            <a:r>
              <a:rPr dirty="0" sz="7700" spc="-455"/>
              <a:t>CTE</a:t>
            </a:r>
            <a:r>
              <a:rPr dirty="0" sz="7700" spc="484"/>
              <a:t> </a:t>
            </a:r>
            <a:r>
              <a:rPr dirty="0" sz="7700" spc="-625"/>
              <a:t>H.S.</a:t>
            </a:r>
            <a:endParaRPr sz="7700"/>
          </a:p>
        </p:txBody>
      </p:sp>
      <p:sp>
        <p:nvSpPr>
          <p:cNvPr id="9" name="object 9" descr=""/>
          <p:cNvSpPr txBox="1"/>
          <p:nvPr/>
        </p:nvSpPr>
        <p:spPr>
          <a:xfrm>
            <a:off x="7353352" y="5045374"/>
            <a:ext cx="3580765" cy="93662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5950" spc="-40">
                <a:latin typeface="Arial"/>
                <a:cs typeface="Arial"/>
              </a:rPr>
              <a:t>2024-</a:t>
            </a:r>
            <a:r>
              <a:rPr dirty="0" sz="5950" spc="-80">
                <a:latin typeface="Arial"/>
                <a:cs typeface="Arial"/>
              </a:rPr>
              <a:t>2025</a:t>
            </a:r>
            <a:endParaRPr sz="5950">
              <a:latin typeface="Arial"/>
              <a:cs typeface="Arial"/>
            </a:endParaRPr>
          </a:p>
        </p:txBody>
      </p:sp>
      <p:sp>
        <p:nvSpPr>
          <p:cNvPr id="10" name="object 10" descr=""/>
          <p:cNvSpPr/>
          <p:nvPr/>
        </p:nvSpPr>
        <p:spPr>
          <a:xfrm>
            <a:off x="5687621" y="6507235"/>
            <a:ext cx="6915150" cy="1152525"/>
          </a:xfrm>
          <a:custGeom>
            <a:avLst/>
            <a:gdLst/>
            <a:ahLst/>
            <a:cxnLst/>
            <a:rect l="l" t="t" r="r" b="b"/>
            <a:pathLst>
              <a:path w="6915150" h="1152525">
                <a:moveTo>
                  <a:pt x="6915149" y="1152524"/>
                </a:moveTo>
                <a:lnTo>
                  <a:pt x="0" y="1152524"/>
                </a:lnTo>
                <a:lnTo>
                  <a:pt x="0" y="0"/>
                </a:lnTo>
                <a:lnTo>
                  <a:pt x="6915149" y="0"/>
                </a:lnTo>
                <a:lnTo>
                  <a:pt x="6915149" y="115252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 descr=""/>
          <p:cNvSpPr txBox="1"/>
          <p:nvPr/>
        </p:nvSpPr>
        <p:spPr>
          <a:xfrm>
            <a:off x="6046457" y="6468930"/>
            <a:ext cx="6057900" cy="10922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25550" marR="5080" indent="-1213485">
              <a:lnSpc>
                <a:spcPct val="116700"/>
              </a:lnSpc>
              <a:spcBef>
                <a:spcPts val="95"/>
              </a:spcBef>
            </a:pPr>
            <a:r>
              <a:rPr dirty="0" sz="3000" spc="125">
                <a:solidFill>
                  <a:srgbClr val="FFFFFF"/>
                </a:solidFill>
                <a:latin typeface="Arial"/>
                <a:cs typeface="Arial"/>
              </a:rPr>
              <a:t>New</a:t>
            </a:r>
            <a:r>
              <a:rPr dirty="0" sz="3000" spc="26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000" spc="160">
                <a:solidFill>
                  <a:srgbClr val="FFFFFF"/>
                </a:solidFill>
                <a:latin typeface="Arial"/>
                <a:cs typeface="Arial"/>
              </a:rPr>
              <a:t>Student</a:t>
            </a:r>
            <a:r>
              <a:rPr dirty="0" sz="3000" spc="26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000" spc="125">
                <a:solidFill>
                  <a:srgbClr val="FFFFFF"/>
                </a:solidFill>
                <a:latin typeface="Arial"/>
                <a:cs typeface="Arial"/>
              </a:rPr>
              <a:t>Parent</a:t>
            </a:r>
            <a:r>
              <a:rPr dirty="0" sz="3000" spc="26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000" spc="170">
                <a:solidFill>
                  <a:srgbClr val="FFFFFF"/>
                </a:solidFill>
                <a:latin typeface="Arial"/>
                <a:cs typeface="Arial"/>
              </a:rPr>
              <a:t>Orientation </a:t>
            </a:r>
            <a:r>
              <a:rPr dirty="0" sz="3000" spc="160">
                <a:solidFill>
                  <a:srgbClr val="FFFFFF"/>
                </a:solidFill>
                <a:latin typeface="Arial"/>
                <a:cs typeface="Arial"/>
              </a:rPr>
              <a:t>September</a:t>
            </a:r>
            <a:r>
              <a:rPr dirty="0" sz="3000" spc="7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000" spc="-25">
                <a:solidFill>
                  <a:srgbClr val="FFFFFF"/>
                </a:solidFill>
                <a:latin typeface="Arial"/>
                <a:cs typeface="Arial"/>
              </a:rPr>
              <a:t>12,</a:t>
            </a:r>
            <a:r>
              <a:rPr dirty="0" sz="3000" spc="7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000" spc="150">
                <a:solidFill>
                  <a:srgbClr val="FFFFFF"/>
                </a:solidFill>
                <a:latin typeface="Arial"/>
                <a:cs typeface="Arial"/>
              </a:rPr>
              <a:t>2024</a:t>
            </a:r>
            <a:endParaRPr sz="3000">
              <a:latin typeface="Arial"/>
              <a:cs typeface="Arial"/>
            </a:endParaRPr>
          </a:p>
        </p:txBody>
      </p:sp>
      <p:grpSp>
        <p:nvGrpSpPr>
          <p:cNvPr id="12" name="object 12" descr=""/>
          <p:cNvGrpSpPr/>
          <p:nvPr/>
        </p:nvGrpSpPr>
        <p:grpSpPr>
          <a:xfrm>
            <a:off x="1943223" y="0"/>
            <a:ext cx="16344900" cy="10287000"/>
            <a:chOff x="1943223" y="0"/>
            <a:chExt cx="16344900" cy="10287000"/>
          </a:xfrm>
        </p:grpSpPr>
        <p:pic>
          <p:nvPicPr>
            <p:cNvPr id="13" name="object 13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943223" y="0"/>
              <a:ext cx="1518281" cy="1613188"/>
            </a:xfrm>
            <a:prstGeom prst="rect">
              <a:avLst/>
            </a:prstGeom>
          </p:spPr>
        </p:pic>
        <p:pic>
          <p:nvPicPr>
            <p:cNvPr id="14" name="object 14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5774386" y="4252404"/>
              <a:ext cx="2513613" cy="2124075"/>
            </a:xfrm>
            <a:prstGeom prst="rect">
              <a:avLst/>
            </a:prstGeom>
          </p:spPr>
        </p:pic>
        <p:sp>
          <p:nvSpPr>
            <p:cNvPr id="15" name="object 15" descr=""/>
            <p:cNvSpPr/>
            <p:nvPr/>
          </p:nvSpPr>
          <p:spPr>
            <a:xfrm>
              <a:off x="14694407" y="8766136"/>
              <a:ext cx="2021839" cy="1521460"/>
            </a:xfrm>
            <a:custGeom>
              <a:avLst/>
              <a:gdLst/>
              <a:ahLst/>
              <a:cxnLst/>
              <a:rect l="l" t="t" r="r" b="b"/>
              <a:pathLst>
                <a:path w="2021840" h="1521459">
                  <a:moveTo>
                    <a:pt x="1385031" y="572816"/>
                  </a:moveTo>
                  <a:lnTo>
                    <a:pt x="720437" y="572816"/>
                  </a:lnTo>
                  <a:lnTo>
                    <a:pt x="738754" y="0"/>
                  </a:lnTo>
                  <a:lnTo>
                    <a:pt x="1058606" y="475550"/>
                  </a:lnTo>
                  <a:lnTo>
                    <a:pt x="1395384" y="475550"/>
                  </a:lnTo>
                  <a:lnTo>
                    <a:pt x="1385031" y="572816"/>
                  </a:lnTo>
                  <a:close/>
                </a:path>
                <a:path w="2021840" h="1521459">
                  <a:moveTo>
                    <a:pt x="1395384" y="475550"/>
                  </a:moveTo>
                  <a:lnTo>
                    <a:pt x="1058606" y="475550"/>
                  </a:lnTo>
                  <a:lnTo>
                    <a:pt x="1440838" y="48522"/>
                  </a:lnTo>
                  <a:lnTo>
                    <a:pt x="1395384" y="475550"/>
                  </a:lnTo>
                  <a:close/>
                </a:path>
                <a:path w="2021840" h="1521459">
                  <a:moveTo>
                    <a:pt x="698477" y="1520862"/>
                  </a:moveTo>
                  <a:lnTo>
                    <a:pt x="411103" y="1520862"/>
                  </a:lnTo>
                  <a:lnTo>
                    <a:pt x="560968" y="1214618"/>
                  </a:lnTo>
                  <a:lnTo>
                    <a:pt x="0" y="1097109"/>
                  </a:lnTo>
                  <a:lnTo>
                    <a:pt x="523906" y="864695"/>
                  </a:lnTo>
                  <a:lnTo>
                    <a:pt x="169738" y="414118"/>
                  </a:lnTo>
                  <a:lnTo>
                    <a:pt x="720437" y="572816"/>
                  </a:lnTo>
                  <a:lnTo>
                    <a:pt x="1385031" y="572816"/>
                  </a:lnTo>
                  <a:lnTo>
                    <a:pt x="1380177" y="618412"/>
                  </a:lnTo>
                  <a:lnTo>
                    <a:pt x="1862925" y="618412"/>
                  </a:lnTo>
                  <a:lnTo>
                    <a:pt x="1534687" y="934555"/>
                  </a:lnTo>
                  <a:lnTo>
                    <a:pt x="2021604" y="1236825"/>
                  </a:lnTo>
                  <a:lnTo>
                    <a:pt x="1449837" y="1276050"/>
                  </a:lnTo>
                  <a:lnTo>
                    <a:pt x="1509827" y="1458848"/>
                  </a:lnTo>
                  <a:lnTo>
                    <a:pt x="814287" y="1458848"/>
                  </a:lnTo>
                  <a:lnTo>
                    <a:pt x="698477" y="1520862"/>
                  </a:lnTo>
                  <a:close/>
                </a:path>
                <a:path w="2021840" h="1521459">
                  <a:moveTo>
                    <a:pt x="1862925" y="618412"/>
                  </a:moveTo>
                  <a:lnTo>
                    <a:pt x="1380177" y="618412"/>
                  </a:lnTo>
                  <a:lnTo>
                    <a:pt x="1947471" y="536982"/>
                  </a:lnTo>
                  <a:lnTo>
                    <a:pt x="1862925" y="618412"/>
                  </a:lnTo>
                  <a:close/>
                </a:path>
                <a:path w="2021840" h="1521459">
                  <a:moveTo>
                    <a:pt x="1150204" y="1520862"/>
                  </a:moveTo>
                  <a:lnTo>
                    <a:pt x="829662" y="1520862"/>
                  </a:lnTo>
                  <a:lnTo>
                    <a:pt x="814287" y="1458848"/>
                  </a:lnTo>
                  <a:lnTo>
                    <a:pt x="1509827" y="1458848"/>
                  </a:lnTo>
                  <a:lnTo>
                    <a:pt x="1517789" y="1483107"/>
                  </a:lnTo>
                  <a:lnTo>
                    <a:pt x="1165329" y="1483107"/>
                  </a:lnTo>
                  <a:lnTo>
                    <a:pt x="1150204" y="1520862"/>
                  </a:lnTo>
                  <a:close/>
                </a:path>
                <a:path w="2021840" h="1521459">
                  <a:moveTo>
                    <a:pt x="1530179" y="1520862"/>
                  </a:moveTo>
                  <a:lnTo>
                    <a:pt x="1217151" y="1520862"/>
                  </a:lnTo>
                  <a:lnTo>
                    <a:pt x="1165329" y="1483107"/>
                  </a:lnTo>
                  <a:lnTo>
                    <a:pt x="1517789" y="1483107"/>
                  </a:lnTo>
                  <a:lnTo>
                    <a:pt x="1530179" y="1520862"/>
                  </a:lnTo>
                  <a:close/>
                </a:path>
              </a:pathLst>
            </a:custGeom>
            <a:solidFill>
              <a:srgbClr val="000000">
                <a:alpha val="59999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 descr=""/>
            <p:cNvSpPr/>
            <p:nvPr/>
          </p:nvSpPr>
          <p:spPr>
            <a:xfrm>
              <a:off x="14739527" y="8721054"/>
              <a:ext cx="2021839" cy="1566545"/>
            </a:xfrm>
            <a:custGeom>
              <a:avLst/>
              <a:gdLst/>
              <a:ahLst/>
              <a:cxnLst/>
              <a:rect l="l" t="t" r="r" b="b"/>
              <a:pathLst>
                <a:path w="2021840" h="1566545">
                  <a:moveTo>
                    <a:pt x="1384997" y="572816"/>
                  </a:moveTo>
                  <a:lnTo>
                    <a:pt x="720400" y="572816"/>
                  </a:lnTo>
                  <a:lnTo>
                    <a:pt x="738717" y="0"/>
                  </a:lnTo>
                  <a:lnTo>
                    <a:pt x="1058569" y="475550"/>
                  </a:lnTo>
                  <a:lnTo>
                    <a:pt x="1395350" y="475550"/>
                  </a:lnTo>
                  <a:lnTo>
                    <a:pt x="1384997" y="572816"/>
                  </a:lnTo>
                  <a:close/>
                </a:path>
                <a:path w="2021840" h="1566545">
                  <a:moveTo>
                    <a:pt x="1395350" y="475550"/>
                  </a:moveTo>
                  <a:lnTo>
                    <a:pt x="1058569" y="475550"/>
                  </a:lnTo>
                  <a:lnTo>
                    <a:pt x="1440800" y="48522"/>
                  </a:lnTo>
                  <a:lnTo>
                    <a:pt x="1395350" y="475550"/>
                  </a:lnTo>
                  <a:close/>
                </a:path>
                <a:path w="2021840" h="1566545">
                  <a:moveTo>
                    <a:pt x="614252" y="1565945"/>
                  </a:moveTo>
                  <a:lnTo>
                    <a:pt x="389005" y="1565945"/>
                  </a:lnTo>
                  <a:lnTo>
                    <a:pt x="560935" y="1214614"/>
                  </a:lnTo>
                  <a:lnTo>
                    <a:pt x="0" y="1097109"/>
                  </a:lnTo>
                  <a:lnTo>
                    <a:pt x="523869" y="864695"/>
                  </a:lnTo>
                  <a:lnTo>
                    <a:pt x="169700" y="414118"/>
                  </a:lnTo>
                  <a:lnTo>
                    <a:pt x="720400" y="572816"/>
                  </a:lnTo>
                  <a:lnTo>
                    <a:pt x="1384997" y="572816"/>
                  </a:lnTo>
                  <a:lnTo>
                    <a:pt x="1380144" y="618412"/>
                  </a:lnTo>
                  <a:lnTo>
                    <a:pt x="1862891" y="618412"/>
                  </a:lnTo>
                  <a:lnTo>
                    <a:pt x="1534654" y="934551"/>
                  </a:lnTo>
                  <a:lnTo>
                    <a:pt x="2021567" y="1236821"/>
                  </a:lnTo>
                  <a:lnTo>
                    <a:pt x="1449800" y="1276050"/>
                  </a:lnTo>
                  <a:lnTo>
                    <a:pt x="1509788" y="1458848"/>
                  </a:lnTo>
                  <a:lnTo>
                    <a:pt x="814254" y="1458848"/>
                  </a:lnTo>
                  <a:lnTo>
                    <a:pt x="614252" y="1565945"/>
                  </a:lnTo>
                  <a:close/>
                </a:path>
                <a:path w="2021840" h="1566545">
                  <a:moveTo>
                    <a:pt x="1862891" y="618412"/>
                  </a:moveTo>
                  <a:lnTo>
                    <a:pt x="1380144" y="618412"/>
                  </a:lnTo>
                  <a:lnTo>
                    <a:pt x="1947438" y="536982"/>
                  </a:lnTo>
                  <a:lnTo>
                    <a:pt x="1862891" y="618412"/>
                  </a:lnTo>
                  <a:close/>
                </a:path>
                <a:path w="2021840" h="1566545">
                  <a:moveTo>
                    <a:pt x="1132106" y="1565945"/>
                  </a:moveTo>
                  <a:lnTo>
                    <a:pt x="840806" y="1565945"/>
                  </a:lnTo>
                  <a:lnTo>
                    <a:pt x="814254" y="1458848"/>
                  </a:lnTo>
                  <a:lnTo>
                    <a:pt x="1509788" y="1458848"/>
                  </a:lnTo>
                  <a:lnTo>
                    <a:pt x="1517749" y="1483107"/>
                  </a:lnTo>
                  <a:lnTo>
                    <a:pt x="1165291" y="1483107"/>
                  </a:lnTo>
                  <a:lnTo>
                    <a:pt x="1132106" y="1565945"/>
                  </a:lnTo>
                  <a:close/>
                </a:path>
                <a:path w="2021840" h="1566545">
                  <a:moveTo>
                    <a:pt x="1544934" y="1565945"/>
                  </a:moveTo>
                  <a:lnTo>
                    <a:pt x="1278990" y="1565945"/>
                  </a:lnTo>
                  <a:lnTo>
                    <a:pt x="1165291" y="1483107"/>
                  </a:lnTo>
                  <a:lnTo>
                    <a:pt x="1517749" y="1483107"/>
                  </a:lnTo>
                  <a:lnTo>
                    <a:pt x="1544934" y="1565945"/>
                  </a:lnTo>
                  <a:close/>
                </a:path>
              </a:pathLst>
            </a:custGeom>
            <a:solidFill>
              <a:srgbClr val="B4D995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7" name="object 17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4804387" y="8786653"/>
              <a:ext cx="1723848" cy="1500346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077238" y="2760269"/>
            <a:ext cx="9428480" cy="2089150"/>
          </a:xfrm>
          <a:prstGeom prst="rect"/>
        </p:spPr>
        <p:txBody>
          <a:bodyPr wrap="square" lIns="0" tIns="17780" rIns="0" bIns="0" rtlCol="0" vert="horz">
            <a:spAutoFit/>
          </a:bodyPr>
          <a:lstStyle/>
          <a:p>
            <a:pPr marL="12700" marR="5080" indent="2609215">
              <a:lnSpc>
                <a:spcPct val="100000"/>
              </a:lnSpc>
              <a:spcBef>
                <a:spcPts val="140"/>
              </a:spcBef>
            </a:pPr>
            <a:r>
              <a:rPr dirty="0" sz="6750" spc="100"/>
              <a:t>Welcome </a:t>
            </a:r>
            <a:r>
              <a:rPr dirty="0" sz="6750" spc="85"/>
              <a:t>Parents</a:t>
            </a:r>
            <a:r>
              <a:rPr dirty="0" sz="6750" spc="425"/>
              <a:t> </a:t>
            </a:r>
            <a:r>
              <a:rPr dirty="0" sz="6750" spc="235"/>
              <a:t>and</a:t>
            </a:r>
            <a:r>
              <a:rPr dirty="0" sz="6750" spc="440"/>
              <a:t> </a:t>
            </a:r>
            <a:r>
              <a:rPr dirty="0" sz="6750" spc="-10"/>
              <a:t>Students!</a:t>
            </a:r>
            <a:endParaRPr sz="6750"/>
          </a:p>
        </p:txBody>
      </p:sp>
      <p:grpSp>
        <p:nvGrpSpPr>
          <p:cNvPr id="4" name="object 4" descr=""/>
          <p:cNvGrpSpPr/>
          <p:nvPr/>
        </p:nvGrpSpPr>
        <p:grpSpPr>
          <a:xfrm>
            <a:off x="767115" y="341401"/>
            <a:ext cx="16311244" cy="9545955"/>
            <a:chOff x="767115" y="341401"/>
            <a:chExt cx="16311244" cy="9545955"/>
          </a:xfrm>
        </p:grpSpPr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810379" y="1374327"/>
              <a:ext cx="1956576" cy="1045532"/>
            </a:xfrm>
            <a:prstGeom prst="rect">
              <a:avLst/>
            </a:prstGeom>
          </p:spPr>
        </p:pic>
        <p:pic>
          <p:nvPicPr>
            <p:cNvPr id="6" name="object 6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67115" y="1769236"/>
              <a:ext cx="3282709" cy="1954199"/>
            </a:xfrm>
            <a:prstGeom prst="rect">
              <a:avLst/>
            </a:prstGeom>
          </p:spPr>
        </p:pic>
        <p:pic>
          <p:nvPicPr>
            <p:cNvPr id="7" name="object 7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4188459" y="341401"/>
              <a:ext cx="2400287" cy="2173809"/>
            </a:xfrm>
            <a:prstGeom prst="rect">
              <a:avLst/>
            </a:prstGeom>
          </p:spPr>
        </p:pic>
        <p:pic>
          <p:nvPicPr>
            <p:cNvPr id="8" name="object 8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5414014" y="6766517"/>
              <a:ext cx="1664222" cy="1911195"/>
            </a:xfrm>
            <a:prstGeom prst="rect">
              <a:avLst/>
            </a:prstGeom>
          </p:spPr>
        </p:pic>
        <p:sp>
          <p:nvSpPr>
            <p:cNvPr id="9" name="object 9" descr=""/>
            <p:cNvSpPr/>
            <p:nvPr/>
          </p:nvSpPr>
          <p:spPr>
            <a:xfrm>
              <a:off x="2459179" y="6874528"/>
              <a:ext cx="2727960" cy="3012440"/>
            </a:xfrm>
            <a:custGeom>
              <a:avLst/>
              <a:gdLst/>
              <a:ahLst/>
              <a:cxnLst/>
              <a:rect l="l" t="t" r="r" b="b"/>
              <a:pathLst>
                <a:path w="2727960" h="3012440">
                  <a:moveTo>
                    <a:pt x="1481273" y="3012273"/>
                  </a:moveTo>
                  <a:lnTo>
                    <a:pt x="1169848" y="2006745"/>
                  </a:lnTo>
                  <a:lnTo>
                    <a:pt x="634686" y="2361742"/>
                  </a:lnTo>
                  <a:lnTo>
                    <a:pt x="906113" y="1730582"/>
                  </a:lnTo>
                  <a:lnTo>
                    <a:pt x="0" y="1621605"/>
                  </a:lnTo>
                  <a:lnTo>
                    <a:pt x="868551" y="1263357"/>
                  </a:lnTo>
                  <a:lnTo>
                    <a:pt x="509934" y="808533"/>
                  </a:lnTo>
                  <a:lnTo>
                    <a:pt x="1077238" y="1005866"/>
                  </a:lnTo>
                  <a:lnTo>
                    <a:pt x="1222354" y="0"/>
                  </a:lnTo>
                  <a:lnTo>
                    <a:pt x="1555850" y="961581"/>
                  </a:lnTo>
                  <a:lnTo>
                    <a:pt x="2077313" y="663505"/>
                  </a:lnTo>
                  <a:lnTo>
                    <a:pt x="1808246" y="1176408"/>
                  </a:lnTo>
                  <a:lnTo>
                    <a:pt x="2727785" y="1369206"/>
                  </a:lnTo>
                  <a:lnTo>
                    <a:pt x="1857051" y="1642592"/>
                  </a:lnTo>
                  <a:lnTo>
                    <a:pt x="2239673" y="2213234"/>
                  </a:lnTo>
                  <a:lnTo>
                    <a:pt x="1648460" y="1962459"/>
                  </a:lnTo>
                  <a:lnTo>
                    <a:pt x="1481273" y="3012273"/>
                  </a:lnTo>
                  <a:close/>
                </a:path>
              </a:pathLst>
            </a:custGeom>
            <a:solidFill>
              <a:srgbClr val="000000">
                <a:alpha val="59999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2493764" y="6802597"/>
              <a:ext cx="2727960" cy="3012440"/>
            </a:xfrm>
            <a:custGeom>
              <a:avLst/>
              <a:gdLst/>
              <a:ahLst/>
              <a:cxnLst/>
              <a:rect l="l" t="t" r="r" b="b"/>
              <a:pathLst>
                <a:path w="2727960" h="3012440">
                  <a:moveTo>
                    <a:pt x="1481279" y="3012272"/>
                  </a:moveTo>
                  <a:lnTo>
                    <a:pt x="1169848" y="2006745"/>
                  </a:lnTo>
                  <a:lnTo>
                    <a:pt x="634686" y="2361742"/>
                  </a:lnTo>
                  <a:lnTo>
                    <a:pt x="906113" y="1730581"/>
                  </a:lnTo>
                  <a:lnTo>
                    <a:pt x="0" y="1621605"/>
                  </a:lnTo>
                  <a:lnTo>
                    <a:pt x="868551" y="1263357"/>
                  </a:lnTo>
                  <a:lnTo>
                    <a:pt x="509934" y="808533"/>
                  </a:lnTo>
                  <a:lnTo>
                    <a:pt x="1077238" y="1005866"/>
                  </a:lnTo>
                  <a:lnTo>
                    <a:pt x="1222354" y="0"/>
                  </a:lnTo>
                  <a:lnTo>
                    <a:pt x="1555850" y="961581"/>
                  </a:lnTo>
                  <a:lnTo>
                    <a:pt x="2077313" y="663505"/>
                  </a:lnTo>
                  <a:lnTo>
                    <a:pt x="1808246" y="1176408"/>
                  </a:lnTo>
                  <a:lnTo>
                    <a:pt x="2727700" y="1369214"/>
                  </a:lnTo>
                  <a:lnTo>
                    <a:pt x="1857051" y="1642592"/>
                  </a:lnTo>
                  <a:lnTo>
                    <a:pt x="2239673" y="2213234"/>
                  </a:lnTo>
                  <a:lnTo>
                    <a:pt x="1648460" y="1962460"/>
                  </a:lnTo>
                  <a:lnTo>
                    <a:pt x="1481279" y="3012272"/>
                  </a:lnTo>
                  <a:close/>
                </a:path>
              </a:pathLst>
            </a:custGeom>
            <a:solidFill>
              <a:srgbClr val="B4D995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1" name="object 11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556421" y="7057867"/>
              <a:ext cx="2604605" cy="2676932"/>
            </a:xfrm>
            <a:prstGeom prst="rect">
              <a:avLst/>
            </a:prstGeom>
          </p:spPr>
        </p:pic>
      </p:grpSp>
      <p:sp>
        <p:nvSpPr>
          <p:cNvPr id="12" name="object 12" descr=""/>
          <p:cNvSpPr txBox="1"/>
          <p:nvPr/>
        </p:nvSpPr>
        <p:spPr>
          <a:xfrm>
            <a:off x="5603943" y="5347925"/>
            <a:ext cx="8432800" cy="3853815"/>
          </a:xfrm>
          <a:prstGeom prst="rect">
            <a:avLst/>
          </a:prstGeom>
        </p:spPr>
        <p:txBody>
          <a:bodyPr wrap="square" lIns="0" tIns="17780" rIns="0" bIns="0" rtlCol="0" vert="horz">
            <a:spAutoFit/>
          </a:bodyPr>
          <a:lstStyle/>
          <a:p>
            <a:pPr algn="ctr" marR="49530">
              <a:lnSpc>
                <a:spcPct val="100000"/>
              </a:lnSpc>
              <a:spcBef>
                <a:spcPts val="140"/>
              </a:spcBef>
            </a:pPr>
            <a:r>
              <a:rPr dirty="0" sz="3250" spc="80" b="1">
                <a:latin typeface="Arial"/>
                <a:cs typeface="Arial"/>
              </a:rPr>
              <a:t>September</a:t>
            </a:r>
            <a:r>
              <a:rPr dirty="0" sz="3250" spc="75" b="1">
                <a:latin typeface="Arial"/>
                <a:cs typeface="Arial"/>
              </a:rPr>
              <a:t> </a:t>
            </a:r>
            <a:r>
              <a:rPr dirty="0" sz="3250" b="1">
                <a:latin typeface="Arial"/>
                <a:cs typeface="Arial"/>
              </a:rPr>
              <a:t>12,</a:t>
            </a:r>
            <a:r>
              <a:rPr dirty="0" sz="3250" spc="80" b="1">
                <a:latin typeface="Arial"/>
                <a:cs typeface="Arial"/>
              </a:rPr>
              <a:t> </a:t>
            </a:r>
            <a:r>
              <a:rPr dirty="0" sz="3250" spc="185" b="1">
                <a:latin typeface="Arial"/>
                <a:cs typeface="Arial"/>
              </a:rPr>
              <a:t>2024</a:t>
            </a:r>
            <a:endParaRPr sz="32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430"/>
              </a:spcBef>
            </a:pPr>
            <a:endParaRPr sz="3250">
              <a:latin typeface="Arial"/>
              <a:cs typeface="Arial"/>
            </a:endParaRPr>
          </a:p>
          <a:p>
            <a:pPr algn="ctr" marR="466090">
              <a:lnSpc>
                <a:spcPct val="100000"/>
              </a:lnSpc>
            </a:pPr>
            <a:r>
              <a:rPr dirty="0" sz="2800" spc="-25" b="1">
                <a:latin typeface="Arial"/>
                <a:cs typeface="Arial"/>
              </a:rPr>
              <a:t>Mrs.</a:t>
            </a:r>
            <a:r>
              <a:rPr dirty="0" sz="2800" spc="110" b="1">
                <a:latin typeface="Arial"/>
                <a:cs typeface="Arial"/>
              </a:rPr>
              <a:t> </a:t>
            </a:r>
            <a:r>
              <a:rPr dirty="0" sz="2800" spc="50" b="1">
                <a:latin typeface="Arial"/>
                <a:cs typeface="Arial"/>
              </a:rPr>
              <a:t>Kyleema</a:t>
            </a:r>
            <a:r>
              <a:rPr dirty="0" sz="2800" spc="114" b="1">
                <a:latin typeface="Arial"/>
                <a:cs typeface="Arial"/>
              </a:rPr>
              <a:t> </a:t>
            </a:r>
            <a:r>
              <a:rPr dirty="0" sz="2800" b="1">
                <a:latin typeface="Arial"/>
                <a:cs typeface="Arial"/>
              </a:rPr>
              <a:t>A.</a:t>
            </a:r>
            <a:r>
              <a:rPr dirty="0" sz="2800" spc="114" b="1">
                <a:latin typeface="Arial"/>
                <a:cs typeface="Arial"/>
              </a:rPr>
              <a:t> </a:t>
            </a:r>
            <a:r>
              <a:rPr dirty="0" sz="2800" b="1">
                <a:latin typeface="Arial"/>
                <a:cs typeface="Arial"/>
              </a:rPr>
              <a:t>Norman,</a:t>
            </a:r>
            <a:r>
              <a:rPr dirty="0" sz="2800" spc="114" b="1">
                <a:latin typeface="Arial"/>
                <a:cs typeface="Arial"/>
              </a:rPr>
              <a:t> </a:t>
            </a:r>
            <a:r>
              <a:rPr dirty="0" sz="2800" spc="-20" b="1">
                <a:latin typeface="Arial"/>
                <a:cs typeface="Arial"/>
              </a:rPr>
              <a:t>I.A.</a:t>
            </a:r>
            <a:endParaRPr sz="2800">
              <a:latin typeface="Arial"/>
              <a:cs typeface="Arial"/>
            </a:endParaRPr>
          </a:p>
          <a:p>
            <a:pPr marL="1052195" marR="5080" indent="-1040130">
              <a:lnSpc>
                <a:spcPct val="247800"/>
              </a:lnSpc>
              <a:spcBef>
                <a:spcPts val="20"/>
              </a:spcBef>
              <a:tabLst>
                <a:tab pos="4081145" algn="l"/>
                <a:tab pos="4622165" algn="l"/>
              </a:tabLst>
            </a:pPr>
            <a:r>
              <a:rPr dirty="0" sz="2800" spc="-50" b="1">
                <a:latin typeface="Arial"/>
                <a:cs typeface="Arial"/>
              </a:rPr>
              <a:t>Ms.</a:t>
            </a:r>
            <a:r>
              <a:rPr dirty="0" sz="2800" spc="-145" b="1">
                <a:latin typeface="Arial"/>
                <a:cs typeface="Arial"/>
              </a:rPr>
              <a:t> </a:t>
            </a:r>
            <a:r>
              <a:rPr dirty="0" sz="2800" b="1">
                <a:latin typeface="Arial"/>
                <a:cs typeface="Arial"/>
              </a:rPr>
              <a:t>Susan</a:t>
            </a:r>
            <a:r>
              <a:rPr dirty="0" sz="2800" spc="-140" b="1">
                <a:latin typeface="Arial"/>
                <a:cs typeface="Arial"/>
              </a:rPr>
              <a:t> </a:t>
            </a:r>
            <a:r>
              <a:rPr dirty="0" sz="2800" spc="-10" b="1">
                <a:latin typeface="Arial"/>
                <a:cs typeface="Arial"/>
              </a:rPr>
              <a:t>Caprio</a:t>
            </a:r>
            <a:r>
              <a:rPr dirty="0" sz="2800" b="1">
                <a:latin typeface="Arial"/>
                <a:cs typeface="Arial"/>
              </a:rPr>
              <a:t>	</a:t>
            </a:r>
            <a:r>
              <a:rPr dirty="0" sz="2800" spc="-25" b="1">
                <a:latin typeface="Arial"/>
                <a:cs typeface="Arial"/>
              </a:rPr>
              <a:t>Mrs.</a:t>
            </a:r>
            <a:r>
              <a:rPr dirty="0" sz="2800" spc="105" b="1">
                <a:latin typeface="Arial"/>
                <a:cs typeface="Arial"/>
              </a:rPr>
              <a:t> </a:t>
            </a:r>
            <a:r>
              <a:rPr dirty="0" sz="2800" spc="90" b="1">
                <a:latin typeface="Arial"/>
                <a:cs typeface="Arial"/>
              </a:rPr>
              <a:t>Valerie</a:t>
            </a:r>
            <a:r>
              <a:rPr dirty="0" sz="2800" spc="110" b="1">
                <a:latin typeface="Arial"/>
                <a:cs typeface="Arial"/>
              </a:rPr>
              <a:t> </a:t>
            </a:r>
            <a:r>
              <a:rPr dirty="0" sz="2800" b="1">
                <a:latin typeface="Arial"/>
                <a:cs typeface="Arial"/>
              </a:rPr>
              <a:t>Girard</a:t>
            </a:r>
            <a:r>
              <a:rPr dirty="0" sz="2800" spc="105" b="1">
                <a:latin typeface="Arial"/>
                <a:cs typeface="Arial"/>
              </a:rPr>
              <a:t> </a:t>
            </a:r>
            <a:r>
              <a:rPr dirty="0" sz="2800" spc="80" b="1">
                <a:latin typeface="Arial"/>
                <a:cs typeface="Arial"/>
              </a:rPr>
              <a:t>Ward </a:t>
            </a:r>
            <a:r>
              <a:rPr dirty="0" sz="2800" b="1">
                <a:latin typeface="Arial"/>
                <a:cs typeface="Arial"/>
              </a:rPr>
              <a:t>Mr.</a:t>
            </a:r>
            <a:r>
              <a:rPr dirty="0" sz="2800" spc="65" b="1">
                <a:latin typeface="Arial"/>
                <a:cs typeface="Arial"/>
              </a:rPr>
              <a:t> </a:t>
            </a:r>
            <a:r>
              <a:rPr dirty="0" sz="2800" b="1">
                <a:latin typeface="Arial"/>
                <a:cs typeface="Arial"/>
              </a:rPr>
              <a:t>Nick</a:t>
            </a:r>
            <a:r>
              <a:rPr dirty="0" sz="2800" spc="65" b="1">
                <a:latin typeface="Arial"/>
                <a:cs typeface="Arial"/>
              </a:rPr>
              <a:t> </a:t>
            </a:r>
            <a:r>
              <a:rPr dirty="0" sz="2800" spc="-10" b="1">
                <a:latin typeface="Arial"/>
                <a:cs typeface="Arial"/>
              </a:rPr>
              <a:t>Pillari</a:t>
            </a:r>
            <a:r>
              <a:rPr dirty="0" sz="2800" b="1">
                <a:latin typeface="Arial"/>
                <a:cs typeface="Arial"/>
              </a:rPr>
              <a:t>		Mr.</a:t>
            </a:r>
            <a:r>
              <a:rPr dirty="0" sz="2800" spc="155" b="1">
                <a:latin typeface="Arial"/>
                <a:cs typeface="Arial"/>
              </a:rPr>
              <a:t> </a:t>
            </a:r>
            <a:r>
              <a:rPr dirty="0" sz="2800" b="1">
                <a:latin typeface="Arial"/>
                <a:cs typeface="Arial"/>
              </a:rPr>
              <a:t>Steven</a:t>
            </a:r>
            <a:r>
              <a:rPr dirty="0" sz="2800" spc="155" b="1">
                <a:latin typeface="Arial"/>
                <a:cs typeface="Arial"/>
              </a:rPr>
              <a:t> </a:t>
            </a:r>
            <a:r>
              <a:rPr dirty="0" sz="2800" spc="-10" b="1">
                <a:latin typeface="Arial"/>
                <a:cs typeface="Arial"/>
              </a:rPr>
              <a:t>Chung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8AD0DA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014598" y="0"/>
            <a:ext cx="12049124" cy="10286999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21786" y="0"/>
            <a:ext cx="2389970" cy="2438400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6301625" y="8416928"/>
            <a:ext cx="1791096" cy="1793583"/>
          </a:xfrm>
          <a:prstGeom prst="rect">
            <a:avLst/>
          </a:prstGeom>
        </p:spPr>
      </p:pic>
      <p:sp>
        <p:nvSpPr>
          <p:cNvPr id="6" name="object 6" descr=""/>
          <p:cNvSpPr txBox="1"/>
          <p:nvPr/>
        </p:nvSpPr>
        <p:spPr>
          <a:xfrm>
            <a:off x="308769" y="3563171"/>
            <a:ext cx="5880100" cy="1092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0" spc="75" b="1">
                <a:latin typeface="Arial"/>
                <a:cs typeface="Arial"/>
              </a:rPr>
              <a:t>Introductions</a:t>
            </a:r>
            <a:endParaRPr sz="7000">
              <a:latin typeface="Arial"/>
              <a:cs typeface="Arial"/>
            </a:endParaRPr>
          </a:p>
        </p:txBody>
      </p:sp>
      <p:pic>
        <p:nvPicPr>
          <p:cNvPr id="7" name="object 7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819598" y="8583284"/>
            <a:ext cx="2640357" cy="1703715"/>
          </a:xfrm>
          <a:prstGeom prst="rect">
            <a:avLst/>
          </a:prstGeom>
        </p:spPr>
      </p:pic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6296804" y="969080"/>
            <a:ext cx="9599930" cy="621665"/>
          </a:xfrm>
          <a:prstGeom prst="rect"/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3900" spc="-20"/>
              <a:t>Mrs.</a:t>
            </a:r>
            <a:r>
              <a:rPr dirty="0" sz="3900" spc="105"/>
              <a:t> </a:t>
            </a:r>
            <a:r>
              <a:rPr dirty="0" sz="3900" spc="70"/>
              <a:t>Kyleema</a:t>
            </a:r>
            <a:r>
              <a:rPr dirty="0" sz="3900" spc="105"/>
              <a:t> </a:t>
            </a:r>
            <a:r>
              <a:rPr dirty="0" sz="3900"/>
              <a:t>A.</a:t>
            </a:r>
            <a:r>
              <a:rPr dirty="0" sz="3900" spc="110"/>
              <a:t> </a:t>
            </a:r>
            <a:r>
              <a:rPr dirty="0" sz="3900" spc="45"/>
              <a:t>Norman,</a:t>
            </a:r>
            <a:r>
              <a:rPr dirty="0" sz="3900" spc="105"/>
              <a:t> </a:t>
            </a:r>
            <a:r>
              <a:rPr dirty="0" sz="3900"/>
              <a:t>I.A</a:t>
            </a:r>
            <a:r>
              <a:rPr dirty="0" sz="3900" spc="105"/>
              <a:t> </a:t>
            </a:r>
            <a:r>
              <a:rPr dirty="0" sz="3900" spc="285"/>
              <a:t>-</a:t>
            </a:r>
            <a:r>
              <a:rPr dirty="0" sz="3900" spc="110"/>
              <a:t> </a:t>
            </a:r>
            <a:r>
              <a:rPr dirty="0" sz="3900" spc="-10"/>
              <a:t>Principal</a:t>
            </a:r>
            <a:endParaRPr sz="3900"/>
          </a:p>
        </p:txBody>
      </p:sp>
      <p:sp>
        <p:nvSpPr>
          <p:cNvPr id="9" name="object 9" descr=""/>
          <p:cNvSpPr txBox="1"/>
          <p:nvPr/>
        </p:nvSpPr>
        <p:spPr>
          <a:xfrm>
            <a:off x="6296804" y="2142062"/>
            <a:ext cx="10320655" cy="6216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3900" spc="-55" b="1">
                <a:latin typeface="Arial"/>
                <a:cs typeface="Arial"/>
              </a:rPr>
              <a:t>Ms.</a:t>
            </a:r>
            <a:r>
              <a:rPr dirty="0" sz="3900" spc="145" b="1">
                <a:latin typeface="Arial"/>
                <a:cs typeface="Arial"/>
              </a:rPr>
              <a:t> </a:t>
            </a:r>
            <a:r>
              <a:rPr dirty="0" sz="3900" spc="-400" b="1">
                <a:latin typeface="Arial"/>
                <a:cs typeface="Arial"/>
              </a:rPr>
              <a:t>S.</a:t>
            </a:r>
            <a:r>
              <a:rPr dirty="0" sz="3900" spc="145" b="1">
                <a:latin typeface="Arial"/>
                <a:cs typeface="Arial"/>
              </a:rPr>
              <a:t> </a:t>
            </a:r>
            <a:r>
              <a:rPr dirty="0" sz="3900" spc="50" b="1">
                <a:latin typeface="Arial"/>
                <a:cs typeface="Arial"/>
              </a:rPr>
              <a:t>Caprio</a:t>
            </a:r>
            <a:r>
              <a:rPr dirty="0" sz="3900" spc="150" b="1">
                <a:latin typeface="Arial"/>
                <a:cs typeface="Arial"/>
              </a:rPr>
              <a:t> </a:t>
            </a:r>
            <a:r>
              <a:rPr dirty="0" sz="3900" spc="285" b="1">
                <a:latin typeface="Arial"/>
                <a:cs typeface="Arial"/>
              </a:rPr>
              <a:t>-</a:t>
            </a:r>
            <a:r>
              <a:rPr dirty="0" sz="3900" spc="145" b="1">
                <a:latin typeface="Arial"/>
                <a:cs typeface="Arial"/>
              </a:rPr>
              <a:t> </a:t>
            </a:r>
            <a:r>
              <a:rPr dirty="0" sz="3900" b="1">
                <a:latin typeface="Arial"/>
                <a:cs typeface="Arial"/>
              </a:rPr>
              <a:t>AP</a:t>
            </a:r>
            <a:r>
              <a:rPr dirty="0" sz="3900" spc="145" b="1">
                <a:latin typeface="Arial"/>
                <a:cs typeface="Arial"/>
              </a:rPr>
              <a:t> </a:t>
            </a:r>
            <a:r>
              <a:rPr dirty="0" sz="3900" spc="135" b="1">
                <a:latin typeface="Arial"/>
                <a:cs typeface="Arial"/>
              </a:rPr>
              <a:t>of</a:t>
            </a:r>
            <a:r>
              <a:rPr dirty="0" sz="3900" spc="150" b="1">
                <a:latin typeface="Arial"/>
                <a:cs typeface="Arial"/>
              </a:rPr>
              <a:t> </a:t>
            </a:r>
            <a:r>
              <a:rPr dirty="0" sz="3900" spc="-25" b="1">
                <a:latin typeface="Arial"/>
                <a:cs typeface="Arial"/>
              </a:rPr>
              <a:t>CTE,</a:t>
            </a:r>
            <a:r>
              <a:rPr dirty="0" sz="3900" spc="145" b="1">
                <a:latin typeface="Arial"/>
                <a:cs typeface="Arial"/>
              </a:rPr>
              <a:t> </a:t>
            </a:r>
            <a:r>
              <a:rPr dirty="0" sz="3900" b="1">
                <a:latin typeface="Arial"/>
                <a:cs typeface="Arial"/>
              </a:rPr>
              <a:t>Science,</a:t>
            </a:r>
            <a:r>
              <a:rPr dirty="0" sz="3900" spc="145" b="1">
                <a:latin typeface="Arial"/>
                <a:cs typeface="Arial"/>
              </a:rPr>
              <a:t> </a:t>
            </a:r>
            <a:r>
              <a:rPr dirty="0" sz="3900" spc="110" b="1">
                <a:latin typeface="Arial"/>
                <a:cs typeface="Arial"/>
              </a:rPr>
              <a:t>and</a:t>
            </a:r>
            <a:r>
              <a:rPr dirty="0" sz="3900" spc="150" b="1">
                <a:latin typeface="Arial"/>
                <a:cs typeface="Arial"/>
              </a:rPr>
              <a:t> </a:t>
            </a:r>
            <a:r>
              <a:rPr dirty="0" sz="3900" spc="-290" b="1">
                <a:latin typeface="Arial"/>
                <a:cs typeface="Arial"/>
              </a:rPr>
              <a:t>PE</a:t>
            </a:r>
            <a:endParaRPr sz="3900">
              <a:latin typeface="Arial"/>
              <a:cs typeface="Arial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6296804" y="3315043"/>
            <a:ext cx="11919585" cy="6216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3900" spc="-20" b="1">
                <a:latin typeface="Arial"/>
                <a:cs typeface="Arial"/>
              </a:rPr>
              <a:t>Mrs.</a:t>
            </a:r>
            <a:r>
              <a:rPr dirty="0" sz="3900" spc="245" b="1">
                <a:latin typeface="Arial"/>
                <a:cs typeface="Arial"/>
              </a:rPr>
              <a:t> </a:t>
            </a:r>
            <a:r>
              <a:rPr dirty="0" sz="3900" b="1">
                <a:latin typeface="Arial"/>
                <a:cs typeface="Arial"/>
              </a:rPr>
              <a:t>V.</a:t>
            </a:r>
            <a:r>
              <a:rPr dirty="0" sz="3900" spc="245" b="1">
                <a:latin typeface="Arial"/>
                <a:cs typeface="Arial"/>
              </a:rPr>
              <a:t> </a:t>
            </a:r>
            <a:r>
              <a:rPr dirty="0" sz="3900" b="1">
                <a:latin typeface="Arial"/>
                <a:cs typeface="Arial"/>
              </a:rPr>
              <a:t>Girard</a:t>
            </a:r>
            <a:r>
              <a:rPr dirty="0" sz="3900" spc="245" b="1">
                <a:latin typeface="Arial"/>
                <a:cs typeface="Arial"/>
              </a:rPr>
              <a:t> </a:t>
            </a:r>
            <a:r>
              <a:rPr dirty="0" sz="3900" spc="145" b="1">
                <a:latin typeface="Arial"/>
                <a:cs typeface="Arial"/>
              </a:rPr>
              <a:t>Ward</a:t>
            </a:r>
            <a:r>
              <a:rPr dirty="0" sz="3900" spc="245" b="1">
                <a:latin typeface="Arial"/>
                <a:cs typeface="Arial"/>
              </a:rPr>
              <a:t> </a:t>
            </a:r>
            <a:r>
              <a:rPr dirty="0" sz="3900" spc="285" b="1">
                <a:latin typeface="Arial"/>
                <a:cs typeface="Arial"/>
              </a:rPr>
              <a:t>-</a:t>
            </a:r>
            <a:r>
              <a:rPr dirty="0" sz="3900" spc="245" b="1">
                <a:latin typeface="Arial"/>
                <a:cs typeface="Arial"/>
              </a:rPr>
              <a:t> </a:t>
            </a:r>
            <a:r>
              <a:rPr dirty="0" sz="3900" b="1">
                <a:latin typeface="Arial"/>
                <a:cs typeface="Arial"/>
              </a:rPr>
              <a:t>AP</a:t>
            </a:r>
            <a:r>
              <a:rPr dirty="0" sz="3900" spc="245" b="1">
                <a:latin typeface="Arial"/>
                <a:cs typeface="Arial"/>
              </a:rPr>
              <a:t> </a:t>
            </a:r>
            <a:r>
              <a:rPr dirty="0" sz="3900" spc="135" b="1">
                <a:latin typeface="Arial"/>
                <a:cs typeface="Arial"/>
              </a:rPr>
              <a:t>of</a:t>
            </a:r>
            <a:r>
              <a:rPr dirty="0" sz="3900" spc="245" b="1">
                <a:latin typeface="Arial"/>
                <a:cs typeface="Arial"/>
              </a:rPr>
              <a:t> </a:t>
            </a:r>
            <a:r>
              <a:rPr dirty="0" sz="3900" b="1">
                <a:latin typeface="Arial"/>
                <a:cs typeface="Arial"/>
              </a:rPr>
              <a:t>Humanities</a:t>
            </a:r>
            <a:r>
              <a:rPr dirty="0" sz="3900" spc="245" b="1">
                <a:latin typeface="Arial"/>
                <a:cs typeface="Arial"/>
              </a:rPr>
              <a:t> </a:t>
            </a:r>
            <a:r>
              <a:rPr dirty="0" sz="3900" spc="110" b="1">
                <a:latin typeface="Arial"/>
                <a:cs typeface="Arial"/>
              </a:rPr>
              <a:t>and</a:t>
            </a:r>
            <a:r>
              <a:rPr dirty="0" sz="3900" spc="245" b="1">
                <a:latin typeface="Arial"/>
                <a:cs typeface="Arial"/>
              </a:rPr>
              <a:t> </a:t>
            </a:r>
            <a:r>
              <a:rPr dirty="0" sz="3900" spc="55" b="1">
                <a:latin typeface="Arial"/>
                <a:cs typeface="Arial"/>
              </a:rPr>
              <a:t>Arts</a:t>
            </a:r>
            <a:endParaRPr sz="3900">
              <a:latin typeface="Arial"/>
              <a:cs typeface="Arial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6296804" y="4488024"/>
            <a:ext cx="11548110" cy="414083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3900" b="1">
                <a:latin typeface="Arial"/>
                <a:cs typeface="Arial"/>
              </a:rPr>
              <a:t>Mr.</a:t>
            </a:r>
            <a:r>
              <a:rPr dirty="0" sz="3900" spc="155" b="1">
                <a:latin typeface="Arial"/>
                <a:cs typeface="Arial"/>
              </a:rPr>
              <a:t> </a:t>
            </a:r>
            <a:r>
              <a:rPr dirty="0" sz="3900" spc="-20" b="1">
                <a:latin typeface="Arial"/>
                <a:cs typeface="Arial"/>
              </a:rPr>
              <a:t>N.</a:t>
            </a:r>
            <a:r>
              <a:rPr dirty="0" sz="3900" spc="155" b="1">
                <a:latin typeface="Arial"/>
                <a:cs typeface="Arial"/>
              </a:rPr>
              <a:t> </a:t>
            </a:r>
            <a:r>
              <a:rPr dirty="0" sz="3900" b="1">
                <a:latin typeface="Arial"/>
                <a:cs typeface="Arial"/>
              </a:rPr>
              <a:t>Pillari</a:t>
            </a:r>
            <a:r>
              <a:rPr dirty="0" sz="3900" spc="160" b="1">
                <a:latin typeface="Arial"/>
                <a:cs typeface="Arial"/>
              </a:rPr>
              <a:t> </a:t>
            </a:r>
            <a:r>
              <a:rPr dirty="0" sz="3900" spc="285" b="1">
                <a:latin typeface="Arial"/>
                <a:cs typeface="Arial"/>
              </a:rPr>
              <a:t>-</a:t>
            </a:r>
            <a:r>
              <a:rPr dirty="0" sz="3900" spc="155" b="1">
                <a:latin typeface="Arial"/>
                <a:cs typeface="Arial"/>
              </a:rPr>
              <a:t> </a:t>
            </a:r>
            <a:r>
              <a:rPr dirty="0" sz="3900" b="1">
                <a:latin typeface="Arial"/>
                <a:cs typeface="Arial"/>
              </a:rPr>
              <a:t>AP</a:t>
            </a:r>
            <a:r>
              <a:rPr dirty="0" sz="3900" spc="160" b="1">
                <a:latin typeface="Arial"/>
                <a:cs typeface="Arial"/>
              </a:rPr>
              <a:t> </a:t>
            </a:r>
            <a:r>
              <a:rPr dirty="0" sz="3900" spc="135" b="1">
                <a:latin typeface="Arial"/>
                <a:cs typeface="Arial"/>
              </a:rPr>
              <a:t>of</a:t>
            </a:r>
            <a:r>
              <a:rPr dirty="0" sz="3900" spc="155" b="1">
                <a:latin typeface="Arial"/>
                <a:cs typeface="Arial"/>
              </a:rPr>
              <a:t> </a:t>
            </a:r>
            <a:r>
              <a:rPr dirty="0" sz="3900" b="1">
                <a:latin typeface="Arial"/>
                <a:cs typeface="Arial"/>
              </a:rPr>
              <a:t>Guidance</a:t>
            </a:r>
            <a:r>
              <a:rPr dirty="0" sz="3900" spc="160" b="1">
                <a:latin typeface="Arial"/>
                <a:cs typeface="Arial"/>
              </a:rPr>
              <a:t> </a:t>
            </a:r>
            <a:r>
              <a:rPr dirty="0" sz="3900" spc="110" b="1">
                <a:latin typeface="Arial"/>
                <a:cs typeface="Arial"/>
              </a:rPr>
              <a:t>and</a:t>
            </a:r>
            <a:r>
              <a:rPr dirty="0" sz="3900" spc="155" b="1">
                <a:latin typeface="Arial"/>
                <a:cs typeface="Arial"/>
              </a:rPr>
              <a:t> </a:t>
            </a:r>
            <a:r>
              <a:rPr dirty="0" sz="3900" b="1">
                <a:latin typeface="Arial"/>
                <a:cs typeface="Arial"/>
              </a:rPr>
              <a:t>Special</a:t>
            </a:r>
            <a:r>
              <a:rPr dirty="0" sz="3900" spc="160" b="1">
                <a:latin typeface="Arial"/>
                <a:cs typeface="Arial"/>
              </a:rPr>
              <a:t> </a:t>
            </a:r>
            <a:r>
              <a:rPr dirty="0" sz="3900" spc="-25" b="1">
                <a:latin typeface="Arial"/>
                <a:cs typeface="Arial"/>
              </a:rPr>
              <a:t>Ed</a:t>
            </a:r>
            <a:endParaRPr sz="3900">
              <a:latin typeface="Arial"/>
              <a:cs typeface="Arial"/>
            </a:endParaRPr>
          </a:p>
          <a:p>
            <a:pPr marL="12700" marR="5080">
              <a:lnSpc>
                <a:spcPts val="9240"/>
              </a:lnSpc>
              <a:spcBef>
                <a:spcPts val="865"/>
              </a:spcBef>
            </a:pPr>
            <a:r>
              <a:rPr dirty="0" sz="3900" b="1">
                <a:latin typeface="Arial"/>
                <a:cs typeface="Arial"/>
              </a:rPr>
              <a:t>Mr.</a:t>
            </a:r>
            <a:r>
              <a:rPr dirty="0" sz="3900" spc="225" b="1">
                <a:latin typeface="Arial"/>
                <a:cs typeface="Arial"/>
              </a:rPr>
              <a:t> </a:t>
            </a:r>
            <a:r>
              <a:rPr dirty="0" sz="3900" spc="-400" b="1">
                <a:latin typeface="Arial"/>
                <a:cs typeface="Arial"/>
              </a:rPr>
              <a:t>S.</a:t>
            </a:r>
            <a:r>
              <a:rPr dirty="0" sz="3900" spc="225" b="1">
                <a:latin typeface="Arial"/>
                <a:cs typeface="Arial"/>
              </a:rPr>
              <a:t> </a:t>
            </a:r>
            <a:r>
              <a:rPr dirty="0" sz="3900" b="1">
                <a:latin typeface="Arial"/>
                <a:cs typeface="Arial"/>
              </a:rPr>
              <a:t>Chung</a:t>
            </a:r>
            <a:r>
              <a:rPr dirty="0" sz="3900" spc="225" b="1">
                <a:latin typeface="Arial"/>
                <a:cs typeface="Arial"/>
              </a:rPr>
              <a:t> </a:t>
            </a:r>
            <a:r>
              <a:rPr dirty="0" sz="3900" spc="285" b="1">
                <a:latin typeface="Arial"/>
                <a:cs typeface="Arial"/>
              </a:rPr>
              <a:t>-</a:t>
            </a:r>
            <a:r>
              <a:rPr dirty="0" sz="3900" spc="229" b="1">
                <a:latin typeface="Arial"/>
                <a:cs typeface="Arial"/>
              </a:rPr>
              <a:t> </a:t>
            </a:r>
            <a:r>
              <a:rPr dirty="0" sz="3900" b="1">
                <a:latin typeface="Arial"/>
                <a:cs typeface="Arial"/>
              </a:rPr>
              <a:t>AP</a:t>
            </a:r>
            <a:r>
              <a:rPr dirty="0" sz="3900" spc="225" b="1">
                <a:latin typeface="Arial"/>
                <a:cs typeface="Arial"/>
              </a:rPr>
              <a:t> </a:t>
            </a:r>
            <a:r>
              <a:rPr dirty="0" sz="3900" spc="135" b="1">
                <a:latin typeface="Arial"/>
                <a:cs typeface="Arial"/>
              </a:rPr>
              <a:t>of</a:t>
            </a:r>
            <a:r>
              <a:rPr dirty="0" sz="3900" spc="225" b="1">
                <a:latin typeface="Arial"/>
                <a:cs typeface="Arial"/>
              </a:rPr>
              <a:t> </a:t>
            </a:r>
            <a:r>
              <a:rPr dirty="0" sz="3900" spc="80" b="1">
                <a:latin typeface="Arial"/>
                <a:cs typeface="Arial"/>
              </a:rPr>
              <a:t>Organization</a:t>
            </a:r>
            <a:r>
              <a:rPr dirty="0" sz="3900" spc="229" b="1">
                <a:latin typeface="Arial"/>
                <a:cs typeface="Arial"/>
              </a:rPr>
              <a:t> </a:t>
            </a:r>
            <a:r>
              <a:rPr dirty="0" sz="3900" spc="110" b="1">
                <a:latin typeface="Arial"/>
                <a:cs typeface="Arial"/>
              </a:rPr>
              <a:t>and</a:t>
            </a:r>
            <a:r>
              <a:rPr dirty="0" sz="3900" spc="225" b="1">
                <a:latin typeface="Arial"/>
                <a:cs typeface="Arial"/>
              </a:rPr>
              <a:t> </a:t>
            </a:r>
            <a:r>
              <a:rPr dirty="0" sz="3900" spc="65" b="1">
                <a:latin typeface="Arial"/>
                <a:cs typeface="Arial"/>
              </a:rPr>
              <a:t>Math </a:t>
            </a:r>
            <a:r>
              <a:rPr dirty="0" sz="3900" spc="-55" b="1">
                <a:latin typeface="Arial"/>
                <a:cs typeface="Arial"/>
              </a:rPr>
              <a:t>Ms.</a:t>
            </a:r>
            <a:r>
              <a:rPr dirty="0" sz="3900" spc="90" b="1">
                <a:latin typeface="Arial"/>
                <a:cs typeface="Arial"/>
              </a:rPr>
              <a:t> </a:t>
            </a:r>
            <a:r>
              <a:rPr dirty="0" sz="3900" b="1">
                <a:latin typeface="Arial"/>
                <a:cs typeface="Arial"/>
              </a:rPr>
              <a:t>M.</a:t>
            </a:r>
            <a:r>
              <a:rPr dirty="0" sz="3900" spc="95" b="1">
                <a:latin typeface="Arial"/>
                <a:cs typeface="Arial"/>
              </a:rPr>
              <a:t> </a:t>
            </a:r>
            <a:r>
              <a:rPr dirty="0" sz="3900" b="1">
                <a:latin typeface="Arial"/>
                <a:cs typeface="Arial"/>
              </a:rPr>
              <a:t>Janvier</a:t>
            </a:r>
            <a:r>
              <a:rPr dirty="0" sz="3900" spc="90" b="1">
                <a:latin typeface="Arial"/>
                <a:cs typeface="Arial"/>
              </a:rPr>
              <a:t> </a:t>
            </a:r>
            <a:r>
              <a:rPr dirty="0" sz="3900" spc="285" b="1">
                <a:latin typeface="Arial"/>
                <a:cs typeface="Arial"/>
              </a:rPr>
              <a:t>-</a:t>
            </a:r>
            <a:r>
              <a:rPr dirty="0" sz="3900" spc="90" b="1">
                <a:latin typeface="Arial"/>
                <a:cs typeface="Arial"/>
              </a:rPr>
              <a:t> </a:t>
            </a:r>
            <a:r>
              <a:rPr dirty="0" sz="3900" spc="160" b="1">
                <a:latin typeface="Arial"/>
                <a:cs typeface="Arial"/>
              </a:rPr>
              <a:t>9th</a:t>
            </a:r>
            <a:r>
              <a:rPr dirty="0" sz="3900" spc="95" b="1">
                <a:latin typeface="Arial"/>
                <a:cs typeface="Arial"/>
              </a:rPr>
              <a:t> </a:t>
            </a:r>
            <a:r>
              <a:rPr dirty="0" sz="3900" b="1">
                <a:latin typeface="Arial"/>
                <a:cs typeface="Arial"/>
              </a:rPr>
              <a:t>Grade</a:t>
            </a:r>
            <a:r>
              <a:rPr dirty="0" sz="3900" spc="90" b="1">
                <a:latin typeface="Arial"/>
                <a:cs typeface="Arial"/>
              </a:rPr>
              <a:t> </a:t>
            </a:r>
            <a:r>
              <a:rPr dirty="0" sz="3900" b="1">
                <a:latin typeface="Arial"/>
                <a:cs typeface="Arial"/>
              </a:rPr>
              <a:t>Guidance.</a:t>
            </a:r>
            <a:r>
              <a:rPr dirty="0" sz="3900" spc="95" b="1">
                <a:latin typeface="Arial"/>
                <a:cs typeface="Arial"/>
              </a:rPr>
              <a:t> </a:t>
            </a:r>
            <a:r>
              <a:rPr dirty="0" sz="3900" spc="-10" b="1">
                <a:latin typeface="Arial"/>
                <a:cs typeface="Arial"/>
              </a:rPr>
              <a:t>Counselor </a:t>
            </a:r>
            <a:r>
              <a:rPr dirty="0" sz="3900" spc="-55" b="1">
                <a:latin typeface="Arial"/>
                <a:cs typeface="Arial"/>
              </a:rPr>
              <a:t>Ms.</a:t>
            </a:r>
            <a:r>
              <a:rPr dirty="0" sz="3900" spc="110" b="1">
                <a:latin typeface="Arial"/>
                <a:cs typeface="Arial"/>
              </a:rPr>
              <a:t> </a:t>
            </a:r>
            <a:r>
              <a:rPr dirty="0" sz="3900" spc="-290" b="1">
                <a:latin typeface="Arial"/>
                <a:cs typeface="Arial"/>
              </a:rPr>
              <a:t>C.</a:t>
            </a:r>
            <a:r>
              <a:rPr dirty="0" sz="3900" spc="110" b="1">
                <a:latin typeface="Arial"/>
                <a:cs typeface="Arial"/>
              </a:rPr>
              <a:t> </a:t>
            </a:r>
            <a:r>
              <a:rPr dirty="0" sz="3900" b="1">
                <a:latin typeface="Arial"/>
                <a:cs typeface="Arial"/>
              </a:rPr>
              <a:t>Rouse</a:t>
            </a:r>
            <a:r>
              <a:rPr dirty="0" sz="3900" spc="110" b="1">
                <a:latin typeface="Arial"/>
                <a:cs typeface="Arial"/>
              </a:rPr>
              <a:t> </a:t>
            </a:r>
            <a:r>
              <a:rPr dirty="0" sz="3900" spc="285" b="1">
                <a:latin typeface="Arial"/>
                <a:cs typeface="Arial"/>
              </a:rPr>
              <a:t>-</a:t>
            </a:r>
            <a:r>
              <a:rPr dirty="0" sz="3900" spc="114" b="1">
                <a:latin typeface="Arial"/>
                <a:cs typeface="Arial"/>
              </a:rPr>
              <a:t> </a:t>
            </a:r>
            <a:r>
              <a:rPr dirty="0" sz="3900" spc="75" b="1">
                <a:latin typeface="Arial"/>
                <a:cs typeface="Arial"/>
              </a:rPr>
              <a:t>Parent</a:t>
            </a:r>
            <a:r>
              <a:rPr dirty="0" sz="3900" spc="110" b="1">
                <a:latin typeface="Arial"/>
                <a:cs typeface="Arial"/>
              </a:rPr>
              <a:t> </a:t>
            </a:r>
            <a:r>
              <a:rPr dirty="0" sz="3900" spc="65" b="1">
                <a:latin typeface="Arial"/>
                <a:cs typeface="Arial"/>
              </a:rPr>
              <a:t>Coordinator</a:t>
            </a:r>
            <a:endParaRPr sz="3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710617" rIns="0" bIns="0" rtlCol="0" vert="horz">
            <a:spAutoFit/>
          </a:bodyPr>
          <a:lstStyle/>
          <a:p>
            <a:pPr marL="4639310" marR="5080" indent="1557020">
              <a:lnSpc>
                <a:spcPts val="10050"/>
              </a:lnSpc>
              <a:spcBef>
                <a:spcPts val="270"/>
              </a:spcBef>
            </a:pPr>
            <a:r>
              <a:rPr dirty="0" sz="8400" spc="135"/>
              <a:t>Vision</a:t>
            </a:r>
            <a:r>
              <a:rPr dirty="0" sz="8400" spc="525"/>
              <a:t> </a:t>
            </a:r>
            <a:r>
              <a:rPr dirty="0" sz="8400" spc="265"/>
              <a:t>of </a:t>
            </a:r>
            <a:r>
              <a:rPr dirty="0" sz="8400" spc="110"/>
              <a:t>Westinghouse</a:t>
            </a:r>
            <a:endParaRPr sz="8400"/>
          </a:p>
        </p:txBody>
      </p:sp>
      <p:sp>
        <p:nvSpPr>
          <p:cNvPr id="4" name="object 4" descr=""/>
          <p:cNvSpPr/>
          <p:nvPr/>
        </p:nvSpPr>
        <p:spPr>
          <a:xfrm>
            <a:off x="8280636" y="4742284"/>
            <a:ext cx="71120" cy="47625"/>
          </a:xfrm>
          <a:custGeom>
            <a:avLst/>
            <a:gdLst/>
            <a:ahLst/>
            <a:cxnLst/>
            <a:rect l="l" t="t" r="r" b="b"/>
            <a:pathLst>
              <a:path w="71120" h="47625">
                <a:moveTo>
                  <a:pt x="70877" y="47624"/>
                </a:moveTo>
                <a:lnTo>
                  <a:pt x="0" y="47624"/>
                </a:lnTo>
                <a:lnTo>
                  <a:pt x="0" y="0"/>
                </a:lnTo>
                <a:lnTo>
                  <a:pt x="70877" y="0"/>
                </a:lnTo>
                <a:lnTo>
                  <a:pt x="70877" y="4762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 descr=""/>
          <p:cNvSpPr txBox="1"/>
          <p:nvPr/>
        </p:nvSpPr>
        <p:spPr>
          <a:xfrm>
            <a:off x="1275878" y="3392198"/>
            <a:ext cx="15736569" cy="636905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ctr" marL="12065" marR="5080" indent="-635">
              <a:lnSpc>
                <a:spcPct val="117100"/>
              </a:lnSpc>
              <a:spcBef>
                <a:spcPts val="95"/>
              </a:spcBef>
            </a:pPr>
            <a:r>
              <a:rPr dirty="0" sz="3950" b="1">
                <a:latin typeface="Arial"/>
                <a:cs typeface="Arial"/>
              </a:rPr>
              <a:t>We</a:t>
            </a:r>
            <a:r>
              <a:rPr dirty="0" sz="3950" spc="-114" b="1">
                <a:latin typeface="Arial"/>
                <a:cs typeface="Arial"/>
              </a:rPr>
              <a:t> </a:t>
            </a:r>
            <a:r>
              <a:rPr dirty="0" sz="3950" spc="190" b="1">
                <a:latin typeface="Arial"/>
                <a:cs typeface="Arial"/>
              </a:rPr>
              <a:t>at</a:t>
            </a:r>
            <a:r>
              <a:rPr dirty="0" sz="3950" spc="-110" b="1">
                <a:latin typeface="Arial"/>
                <a:cs typeface="Arial"/>
              </a:rPr>
              <a:t> </a:t>
            </a:r>
            <a:r>
              <a:rPr dirty="0" sz="3950" b="1">
                <a:latin typeface="Arial"/>
                <a:cs typeface="Arial"/>
              </a:rPr>
              <a:t>Westinghouse</a:t>
            </a:r>
            <a:r>
              <a:rPr dirty="0" sz="3950" spc="-114" b="1">
                <a:latin typeface="Arial"/>
                <a:cs typeface="Arial"/>
              </a:rPr>
              <a:t> </a:t>
            </a:r>
            <a:r>
              <a:rPr dirty="0" sz="3950" spc="95" b="1">
                <a:latin typeface="Arial"/>
                <a:cs typeface="Arial"/>
              </a:rPr>
              <a:t>believe</a:t>
            </a:r>
            <a:r>
              <a:rPr dirty="0" sz="3950" spc="-110" b="1">
                <a:latin typeface="Arial"/>
                <a:cs typeface="Arial"/>
              </a:rPr>
              <a:t> </a:t>
            </a:r>
            <a:r>
              <a:rPr dirty="0" sz="3950" spc="195" b="1">
                <a:latin typeface="Arial"/>
                <a:cs typeface="Arial"/>
              </a:rPr>
              <a:t>that</a:t>
            </a:r>
            <a:r>
              <a:rPr dirty="0" sz="3950" spc="-114" b="1">
                <a:latin typeface="Arial"/>
                <a:cs typeface="Arial"/>
              </a:rPr>
              <a:t> </a:t>
            </a:r>
            <a:r>
              <a:rPr dirty="0" sz="3950" spc="90" b="1">
                <a:latin typeface="Arial"/>
                <a:cs typeface="Arial"/>
              </a:rPr>
              <a:t>all</a:t>
            </a:r>
            <a:r>
              <a:rPr dirty="0" sz="3950" spc="-110" b="1">
                <a:latin typeface="Arial"/>
                <a:cs typeface="Arial"/>
              </a:rPr>
              <a:t> </a:t>
            </a:r>
            <a:r>
              <a:rPr dirty="0" sz="3950" spc="65" b="1">
                <a:latin typeface="Arial"/>
                <a:cs typeface="Arial"/>
              </a:rPr>
              <a:t>students</a:t>
            </a:r>
            <a:r>
              <a:rPr dirty="0" sz="3950" spc="-114" b="1">
                <a:latin typeface="Arial"/>
                <a:cs typeface="Arial"/>
              </a:rPr>
              <a:t> </a:t>
            </a:r>
            <a:r>
              <a:rPr dirty="0" sz="3950" b="1">
                <a:latin typeface="Arial"/>
                <a:cs typeface="Arial"/>
              </a:rPr>
              <a:t>should</a:t>
            </a:r>
            <a:r>
              <a:rPr dirty="0" sz="3950" spc="-110" b="1">
                <a:latin typeface="Arial"/>
                <a:cs typeface="Arial"/>
              </a:rPr>
              <a:t> </a:t>
            </a:r>
            <a:r>
              <a:rPr dirty="0" sz="3950" spc="50" b="1">
                <a:latin typeface="Arial"/>
                <a:cs typeface="Arial"/>
              </a:rPr>
              <a:t>experience </a:t>
            </a:r>
            <a:r>
              <a:rPr dirty="0" sz="3950" spc="170" b="1">
                <a:latin typeface="Arial"/>
                <a:cs typeface="Arial"/>
              </a:rPr>
              <a:t>the</a:t>
            </a:r>
            <a:r>
              <a:rPr dirty="0" sz="3950" spc="-235" b="1">
                <a:latin typeface="Arial"/>
                <a:cs typeface="Arial"/>
              </a:rPr>
              <a:t> </a:t>
            </a:r>
            <a:r>
              <a:rPr dirty="0" u="heavy" sz="3950" spc="60" b="1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P</a:t>
            </a:r>
            <a:r>
              <a:rPr dirty="0" u="heavy" sz="3950" spc="65" b="1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eda</a:t>
            </a:r>
            <a:r>
              <a:rPr dirty="0" sz="3950" spc="60" b="1">
                <a:latin typeface="Arial"/>
                <a:cs typeface="Arial"/>
              </a:rPr>
              <a:t>g</a:t>
            </a:r>
            <a:r>
              <a:rPr dirty="0" u="heavy" sz="3950" spc="65" b="1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o</a:t>
            </a:r>
            <a:r>
              <a:rPr dirty="0" sz="3950" spc="60" b="1">
                <a:latin typeface="Arial"/>
                <a:cs typeface="Arial"/>
              </a:rPr>
              <a:t>g</a:t>
            </a:r>
            <a:r>
              <a:rPr dirty="0" sz="3950" spc="-470" b="1">
                <a:latin typeface="Arial"/>
                <a:cs typeface="Arial"/>
              </a:rPr>
              <a:t>y</a:t>
            </a:r>
            <a:r>
              <a:rPr dirty="0" u="heavy" sz="3950" spc="459" b="1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dirty="0" u="heavy" sz="3950" spc="145" b="1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of</a:t>
            </a:r>
            <a:r>
              <a:rPr dirty="0" u="heavy" sz="3950" spc="-210" b="1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dirty="0" u="heavy" sz="3950" spc="110" b="1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Humanity</a:t>
            </a:r>
            <a:r>
              <a:rPr dirty="0" sz="3950" spc="110" b="1">
                <a:latin typeface="Arial"/>
                <a:cs typeface="Arial"/>
              </a:rPr>
              <a:t>.</a:t>
            </a:r>
            <a:r>
              <a:rPr dirty="0" sz="3950" spc="-204" b="1">
                <a:latin typeface="Arial"/>
                <a:cs typeface="Arial"/>
              </a:rPr>
              <a:t> </a:t>
            </a:r>
            <a:r>
              <a:rPr dirty="0" sz="3950" b="1">
                <a:latin typeface="Arial"/>
                <a:cs typeface="Arial"/>
              </a:rPr>
              <a:t>The</a:t>
            </a:r>
            <a:r>
              <a:rPr dirty="0" sz="3950" spc="-204" b="1">
                <a:latin typeface="Arial"/>
                <a:cs typeface="Arial"/>
              </a:rPr>
              <a:t> </a:t>
            </a:r>
            <a:r>
              <a:rPr dirty="0" sz="3950" b="1">
                <a:latin typeface="Arial"/>
                <a:cs typeface="Arial"/>
              </a:rPr>
              <a:t>Pedagogy</a:t>
            </a:r>
            <a:r>
              <a:rPr dirty="0" sz="3950" spc="-210" b="1">
                <a:latin typeface="Arial"/>
                <a:cs typeface="Arial"/>
              </a:rPr>
              <a:t> </a:t>
            </a:r>
            <a:r>
              <a:rPr dirty="0" sz="3950" spc="145" b="1">
                <a:latin typeface="Arial"/>
                <a:cs typeface="Arial"/>
              </a:rPr>
              <a:t>of</a:t>
            </a:r>
            <a:r>
              <a:rPr dirty="0" sz="3950" spc="-204" b="1">
                <a:latin typeface="Arial"/>
                <a:cs typeface="Arial"/>
              </a:rPr>
              <a:t> </a:t>
            </a:r>
            <a:r>
              <a:rPr dirty="0" sz="3950" spc="125" b="1">
                <a:latin typeface="Arial"/>
                <a:cs typeface="Arial"/>
              </a:rPr>
              <a:t>Humanity</a:t>
            </a:r>
            <a:r>
              <a:rPr dirty="0" sz="3950" spc="-204" b="1">
                <a:latin typeface="Arial"/>
                <a:cs typeface="Arial"/>
              </a:rPr>
              <a:t> </a:t>
            </a:r>
            <a:r>
              <a:rPr dirty="0" sz="3950" spc="-95" b="1">
                <a:latin typeface="Arial"/>
                <a:cs typeface="Arial"/>
              </a:rPr>
              <a:t>is</a:t>
            </a:r>
            <a:r>
              <a:rPr dirty="0" sz="3950" spc="-180" b="1">
                <a:latin typeface="Arial"/>
                <a:cs typeface="Arial"/>
              </a:rPr>
              <a:t> </a:t>
            </a:r>
            <a:r>
              <a:rPr dirty="0" sz="3950" spc="30" b="1">
                <a:latin typeface="Arial"/>
                <a:cs typeface="Arial"/>
              </a:rPr>
              <a:t>an </a:t>
            </a:r>
            <a:r>
              <a:rPr dirty="0" sz="3950" spc="90" b="1">
                <a:latin typeface="Arial"/>
                <a:cs typeface="Arial"/>
              </a:rPr>
              <a:t>educational</a:t>
            </a:r>
            <a:r>
              <a:rPr dirty="0" sz="3950" spc="-145" b="1">
                <a:latin typeface="Arial"/>
                <a:cs typeface="Arial"/>
              </a:rPr>
              <a:t> </a:t>
            </a:r>
            <a:r>
              <a:rPr dirty="0" sz="3950" spc="50" b="1">
                <a:latin typeface="Arial"/>
                <a:cs typeface="Arial"/>
              </a:rPr>
              <a:t>philosophy</a:t>
            </a:r>
            <a:r>
              <a:rPr dirty="0" sz="3950" spc="-145" b="1">
                <a:latin typeface="Arial"/>
                <a:cs typeface="Arial"/>
              </a:rPr>
              <a:t> </a:t>
            </a:r>
            <a:r>
              <a:rPr dirty="0" sz="3950" spc="195" b="1">
                <a:latin typeface="Arial"/>
                <a:cs typeface="Arial"/>
              </a:rPr>
              <a:t>that</a:t>
            </a:r>
            <a:r>
              <a:rPr dirty="0" sz="3950" spc="-140" b="1">
                <a:latin typeface="Arial"/>
                <a:cs typeface="Arial"/>
              </a:rPr>
              <a:t> </a:t>
            </a:r>
            <a:r>
              <a:rPr dirty="0" sz="3950" spc="-95" b="1">
                <a:latin typeface="Arial"/>
                <a:cs typeface="Arial"/>
              </a:rPr>
              <a:t>is</a:t>
            </a:r>
            <a:r>
              <a:rPr dirty="0" sz="3950" spc="-145" b="1">
                <a:latin typeface="Arial"/>
                <a:cs typeface="Arial"/>
              </a:rPr>
              <a:t> </a:t>
            </a:r>
            <a:r>
              <a:rPr dirty="0" sz="3950" spc="120" b="1">
                <a:latin typeface="Arial"/>
                <a:cs typeface="Arial"/>
              </a:rPr>
              <a:t>centered</a:t>
            </a:r>
            <a:r>
              <a:rPr dirty="0" sz="3950" spc="-140" b="1">
                <a:latin typeface="Arial"/>
                <a:cs typeface="Arial"/>
              </a:rPr>
              <a:t> </a:t>
            </a:r>
            <a:r>
              <a:rPr dirty="0" sz="3950" spc="65" b="1">
                <a:latin typeface="Arial"/>
                <a:cs typeface="Arial"/>
              </a:rPr>
              <a:t>on</a:t>
            </a:r>
            <a:r>
              <a:rPr dirty="0" sz="3950" spc="-145" b="1">
                <a:latin typeface="Arial"/>
                <a:cs typeface="Arial"/>
              </a:rPr>
              <a:t> </a:t>
            </a:r>
            <a:r>
              <a:rPr dirty="0" sz="3950" spc="50" b="1">
                <a:latin typeface="Arial"/>
                <a:cs typeface="Arial"/>
              </a:rPr>
              <a:t>each</a:t>
            </a:r>
            <a:r>
              <a:rPr dirty="0" sz="3950" spc="-140" b="1">
                <a:latin typeface="Arial"/>
                <a:cs typeface="Arial"/>
              </a:rPr>
              <a:t> </a:t>
            </a:r>
            <a:r>
              <a:rPr dirty="0" sz="3950" b="1">
                <a:latin typeface="Arial"/>
                <a:cs typeface="Arial"/>
              </a:rPr>
              <a:t>child’s</a:t>
            </a:r>
            <a:r>
              <a:rPr dirty="0" sz="3950" spc="-145" b="1">
                <a:latin typeface="Arial"/>
                <a:cs typeface="Arial"/>
              </a:rPr>
              <a:t> </a:t>
            </a:r>
            <a:r>
              <a:rPr dirty="0" sz="3950" spc="-10" b="1">
                <a:latin typeface="Arial"/>
                <a:cs typeface="Arial"/>
              </a:rPr>
              <a:t>skills, </a:t>
            </a:r>
            <a:r>
              <a:rPr dirty="0" sz="3950" spc="50" b="1">
                <a:latin typeface="Arial"/>
                <a:cs typeface="Arial"/>
              </a:rPr>
              <a:t>intrinsic</a:t>
            </a:r>
            <a:r>
              <a:rPr dirty="0" sz="3950" spc="-150" b="1">
                <a:latin typeface="Arial"/>
                <a:cs typeface="Arial"/>
              </a:rPr>
              <a:t> </a:t>
            </a:r>
            <a:r>
              <a:rPr dirty="0" sz="3950" spc="60" b="1">
                <a:latin typeface="Arial"/>
                <a:cs typeface="Arial"/>
              </a:rPr>
              <a:t>value,</a:t>
            </a:r>
            <a:r>
              <a:rPr dirty="0" sz="3950" spc="-150" b="1">
                <a:latin typeface="Arial"/>
                <a:cs typeface="Arial"/>
              </a:rPr>
              <a:t> </a:t>
            </a:r>
            <a:r>
              <a:rPr dirty="0" sz="3950" spc="80" b="1">
                <a:latin typeface="Arial"/>
                <a:cs typeface="Arial"/>
              </a:rPr>
              <a:t>and</a:t>
            </a:r>
            <a:r>
              <a:rPr dirty="0" sz="3950" spc="-150" b="1">
                <a:latin typeface="Arial"/>
                <a:cs typeface="Arial"/>
              </a:rPr>
              <a:t> </a:t>
            </a:r>
            <a:r>
              <a:rPr dirty="0" sz="3950" spc="70" b="1">
                <a:latin typeface="Arial"/>
                <a:cs typeface="Arial"/>
              </a:rPr>
              <a:t>dignity</a:t>
            </a:r>
            <a:r>
              <a:rPr dirty="0" sz="3950" spc="-155" b="1">
                <a:latin typeface="Arial"/>
                <a:cs typeface="Arial"/>
              </a:rPr>
              <a:t> </a:t>
            </a:r>
            <a:r>
              <a:rPr dirty="0" sz="3950" spc="195" b="1">
                <a:latin typeface="Arial"/>
                <a:cs typeface="Arial"/>
              </a:rPr>
              <a:t>that</a:t>
            </a:r>
            <a:r>
              <a:rPr dirty="0" sz="3950" spc="-150" b="1">
                <a:latin typeface="Arial"/>
                <a:cs typeface="Arial"/>
              </a:rPr>
              <a:t> </a:t>
            </a:r>
            <a:r>
              <a:rPr dirty="0" sz="3950" spc="55" b="1">
                <a:latin typeface="Arial"/>
                <a:cs typeface="Arial"/>
              </a:rPr>
              <a:t>teaches</a:t>
            </a:r>
            <a:r>
              <a:rPr dirty="0" sz="3950" spc="-150" b="1">
                <a:latin typeface="Arial"/>
                <a:cs typeface="Arial"/>
              </a:rPr>
              <a:t> </a:t>
            </a:r>
            <a:r>
              <a:rPr dirty="0" sz="3950" spc="170" b="1">
                <a:latin typeface="Arial"/>
                <a:cs typeface="Arial"/>
              </a:rPr>
              <a:t>the</a:t>
            </a:r>
            <a:r>
              <a:rPr dirty="0" sz="3950" spc="-150" b="1">
                <a:latin typeface="Arial"/>
                <a:cs typeface="Arial"/>
              </a:rPr>
              <a:t> </a:t>
            </a:r>
            <a:r>
              <a:rPr dirty="0" sz="3950" spc="75" b="1">
                <a:latin typeface="Arial"/>
                <a:cs typeface="Arial"/>
              </a:rPr>
              <a:t>whole</a:t>
            </a:r>
            <a:r>
              <a:rPr dirty="0" sz="3950" spc="-150" b="1">
                <a:latin typeface="Arial"/>
                <a:cs typeface="Arial"/>
              </a:rPr>
              <a:t> </a:t>
            </a:r>
            <a:r>
              <a:rPr dirty="0" sz="3950" spc="70" b="1">
                <a:latin typeface="Arial"/>
                <a:cs typeface="Arial"/>
              </a:rPr>
              <a:t>child</a:t>
            </a:r>
            <a:r>
              <a:rPr dirty="0" sz="3950" spc="-150" b="1">
                <a:latin typeface="Arial"/>
                <a:cs typeface="Arial"/>
              </a:rPr>
              <a:t> </a:t>
            </a:r>
            <a:r>
              <a:rPr dirty="0" sz="3950" spc="175" b="1">
                <a:latin typeface="Arial"/>
                <a:cs typeface="Arial"/>
              </a:rPr>
              <a:t>to </a:t>
            </a:r>
            <a:r>
              <a:rPr dirty="0" sz="3950" spc="95" b="1">
                <a:latin typeface="Arial"/>
                <a:cs typeface="Arial"/>
              </a:rPr>
              <a:t>become</a:t>
            </a:r>
            <a:r>
              <a:rPr dirty="0" sz="3950" spc="-95" b="1">
                <a:latin typeface="Arial"/>
                <a:cs typeface="Arial"/>
              </a:rPr>
              <a:t> </a:t>
            </a:r>
            <a:r>
              <a:rPr dirty="0" sz="3950" spc="170" b="1">
                <a:latin typeface="Arial"/>
                <a:cs typeface="Arial"/>
              </a:rPr>
              <a:t>the</a:t>
            </a:r>
            <a:r>
              <a:rPr dirty="0" sz="3950" spc="-90" b="1">
                <a:latin typeface="Arial"/>
                <a:cs typeface="Arial"/>
              </a:rPr>
              <a:t> </a:t>
            </a:r>
            <a:r>
              <a:rPr dirty="0" sz="3950" spc="80" b="1">
                <a:latin typeface="Arial"/>
                <a:cs typeface="Arial"/>
              </a:rPr>
              <a:t>best</a:t>
            </a:r>
            <a:r>
              <a:rPr dirty="0" sz="3950" spc="-90" b="1">
                <a:latin typeface="Arial"/>
                <a:cs typeface="Arial"/>
              </a:rPr>
              <a:t> </a:t>
            </a:r>
            <a:r>
              <a:rPr dirty="0" sz="3950" b="1">
                <a:latin typeface="Arial"/>
                <a:cs typeface="Arial"/>
              </a:rPr>
              <a:t>version</a:t>
            </a:r>
            <a:r>
              <a:rPr dirty="0" sz="3950" spc="-95" b="1">
                <a:latin typeface="Arial"/>
                <a:cs typeface="Arial"/>
              </a:rPr>
              <a:t> </a:t>
            </a:r>
            <a:r>
              <a:rPr dirty="0" sz="3950" spc="145" b="1">
                <a:latin typeface="Arial"/>
                <a:cs typeface="Arial"/>
              </a:rPr>
              <a:t>of</a:t>
            </a:r>
            <a:r>
              <a:rPr dirty="0" sz="3950" spc="-90" b="1">
                <a:latin typeface="Arial"/>
                <a:cs typeface="Arial"/>
              </a:rPr>
              <a:t> </a:t>
            </a:r>
            <a:r>
              <a:rPr dirty="0" sz="3950" spc="50" b="1">
                <a:latin typeface="Arial"/>
                <a:cs typeface="Arial"/>
              </a:rPr>
              <a:t>themselves.</a:t>
            </a:r>
            <a:r>
              <a:rPr dirty="0" sz="3950" spc="-90" b="1">
                <a:latin typeface="Arial"/>
                <a:cs typeface="Arial"/>
              </a:rPr>
              <a:t> </a:t>
            </a:r>
            <a:r>
              <a:rPr dirty="0" sz="3950" spc="265" b="1">
                <a:latin typeface="Arial"/>
                <a:cs typeface="Arial"/>
              </a:rPr>
              <a:t>It</a:t>
            </a:r>
            <a:r>
              <a:rPr dirty="0" sz="3950" spc="-95" b="1">
                <a:latin typeface="Arial"/>
                <a:cs typeface="Arial"/>
              </a:rPr>
              <a:t> </a:t>
            </a:r>
            <a:r>
              <a:rPr dirty="0" sz="3950" b="1">
                <a:latin typeface="Arial"/>
                <a:cs typeface="Arial"/>
              </a:rPr>
              <a:t>respects</a:t>
            </a:r>
            <a:r>
              <a:rPr dirty="0" sz="3950" spc="-90" b="1">
                <a:latin typeface="Arial"/>
                <a:cs typeface="Arial"/>
              </a:rPr>
              <a:t> </a:t>
            </a:r>
            <a:r>
              <a:rPr dirty="0" sz="3950" spc="170" b="1">
                <a:latin typeface="Arial"/>
                <a:cs typeface="Arial"/>
              </a:rPr>
              <a:t>the</a:t>
            </a:r>
            <a:r>
              <a:rPr dirty="0" sz="3950" spc="-90" b="1">
                <a:latin typeface="Arial"/>
                <a:cs typeface="Arial"/>
              </a:rPr>
              <a:t> </a:t>
            </a:r>
            <a:r>
              <a:rPr dirty="0" sz="3950" spc="105" b="1">
                <a:latin typeface="Arial"/>
                <a:cs typeface="Arial"/>
              </a:rPr>
              <a:t>tapestry </a:t>
            </a:r>
            <a:r>
              <a:rPr dirty="0" sz="3950" spc="145" b="1">
                <a:latin typeface="Arial"/>
                <a:cs typeface="Arial"/>
              </a:rPr>
              <a:t>of</a:t>
            </a:r>
            <a:r>
              <a:rPr dirty="0" sz="3950" spc="-135" b="1">
                <a:latin typeface="Arial"/>
                <a:cs typeface="Arial"/>
              </a:rPr>
              <a:t> </a:t>
            </a:r>
            <a:r>
              <a:rPr dirty="0" sz="3950" spc="105" b="1">
                <a:latin typeface="Arial"/>
                <a:cs typeface="Arial"/>
              </a:rPr>
              <a:t>traits</a:t>
            </a:r>
            <a:r>
              <a:rPr dirty="0" sz="3950" spc="-130" b="1">
                <a:latin typeface="Arial"/>
                <a:cs typeface="Arial"/>
              </a:rPr>
              <a:t> </a:t>
            </a:r>
            <a:r>
              <a:rPr dirty="0" sz="3950" spc="195" b="1">
                <a:latin typeface="Arial"/>
                <a:cs typeface="Arial"/>
              </a:rPr>
              <a:t>that</a:t>
            </a:r>
            <a:r>
              <a:rPr dirty="0" sz="3950" spc="-130" b="1">
                <a:latin typeface="Arial"/>
                <a:cs typeface="Arial"/>
              </a:rPr>
              <a:t> </a:t>
            </a:r>
            <a:r>
              <a:rPr dirty="0" sz="3950" spc="65" b="1">
                <a:latin typeface="Arial"/>
                <a:cs typeface="Arial"/>
              </a:rPr>
              <a:t>we</a:t>
            </a:r>
            <a:r>
              <a:rPr dirty="0" sz="3950" spc="-135" b="1">
                <a:latin typeface="Arial"/>
                <a:cs typeface="Arial"/>
              </a:rPr>
              <a:t> </a:t>
            </a:r>
            <a:r>
              <a:rPr dirty="0" sz="3950" b="1">
                <a:latin typeface="Arial"/>
                <a:cs typeface="Arial"/>
              </a:rPr>
              <a:t>bring</a:t>
            </a:r>
            <a:r>
              <a:rPr dirty="0" sz="3950" spc="-130" b="1">
                <a:latin typeface="Arial"/>
                <a:cs typeface="Arial"/>
              </a:rPr>
              <a:t> </a:t>
            </a:r>
            <a:r>
              <a:rPr dirty="0" sz="3950" spc="80" b="1">
                <a:latin typeface="Arial"/>
                <a:cs typeface="Arial"/>
              </a:rPr>
              <a:t>and</a:t>
            </a:r>
            <a:r>
              <a:rPr dirty="0" sz="3950" spc="-130" b="1">
                <a:latin typeface="Arial"/>
                <a:cs typeface="Arial"/>
              </a:rPr>
              <a:t> </a:t>
            </a:r>
            <a:r>
              <a:rPr dirty="0" sz="3950" b="1">
                <a:latin typeface="Arial"/>
                <a:cs typeface="Arial"/>
              </a:rPr>
              <a:t>share.</a:t>
            </a:r>
            <a:r>
              <a:rPr dirty="0" sz="3950" spc="-135" b="1">
                <a:latin typeface="Arial"/>
                <a:cs typeface="Arial"/>
              </a:rPr>
              <a:t> </a:t>
            </a:r>
            <a:r>
              <a:rPr dirty="0" sz="3950" spc="265" b="1">
                <a:latin typeface="Arial"/>
                <a:cs typeface="Arial"/>
              </a:rPr>
              <a:t>It</a:t>
            </a:r>
            <a:r>
              <a:rPr dirty="0" sz="3950" spc="-130" b="1">
                <a:latin typeface="Arial"/>
                <a:cs typeface="Arial"/>
              </a:rPr>
              <a:t> </a:t>
            </a:r>
            <a:r>
              <a:rPr dirty="0" sz="3950" spc="50" b="1">
                <a:latin typeface="Arial"/>
                <a:cs typeface="Arial"/>
              </a:rPr>
              <a:t>fosters</a:t>
            </a:r>
            <a:r>
              <a:rPr dirty="0" sz="3950" spc="-130" b="1">
                <a:latin typeface="Arial"/>
                <a:cs typeface="Arial"/>
              </a:rPr>
              <a:t> </a:t>
            </a:r>
            <a:r>
              <a:rPr dirty="0" sz="3950" b="1">
                <a:latin typeface="Arial"/>
                <a:cs typeface="Arial"/>
              </a:rPr>
              <a:t>a</a:t>
            </a:r>
            <a:r>
              <a:rPr dirty="0" sz="3950" spc="-135" b="1">
                <a:latin typeface="Arial"/>
                <a:cs typeface="Arial"/>
              </a:rPr>
              <a:t> </a:t>
            </a:r>
            <a:r>
              <a:rPr dirty="0" sz="3950" spc="70" b="1">
                <a:latin typeface="Arial"/>
                <a:cs typeface="Arial"/>
              </a:rPr>
              <a:t>spirit</a:t>
            </a:r>
            <a:r>
              <a:rPr dirty="0" sz="3950" spc="-130" b="1">
                <a:latin typeface="Arial"/>
                <a:cs typeface="Arial"/>
              </a:rPr>
              <a:t> </a:t>
            </a:r>
            <a:r>
              <a:rPr dirty="0" sz="3950" spc="145" b="1">
                <a:latin typeface="Arial"/>
                <a:cs typeface="Arial"/>
              </a:rPr>
              <a:t>of</a:t>
            </a:r>
            <a:r>
              <a:rPr dirty="0" sz="3950" spc="-130" b="1">
                <a:latin typeface="Arial"/>
                <a:cs typeface="Arial"/>
              </a:rPr>
              <a:t> </a:t>
            </a:r>
            <a:r>
              <a:rPr dirty="0" sz="3950" spc="95" b="1">
                <a:latin typeface="Arial"/>
                <a:cs typeface="Arial"/>
              </a:rPr>
              <a:t>community </a:t>
            </a:r>
            <a:r>
              <a:rPr dirty="0" sz="3950" b="1">
                <a:latin typeface="Arial"/>
                <a:cs typeface="Arial"/>
              </a:rPr>
              <a:t>service</a:t>
            </a:r>
            <a:r>
              <a:rPr dirty="0" sz="3950" spc="-100" b="1">
                <a:latin typeface="Arial"/>
                <a:cs typeface="Arial"/>
              </a:rPr>
              <a:t> </a:t>
            </a:r>
            <a:r>
              <a:rPr dirty="0" sz="3950" spc="80" b="1">
                <a:latin typeface="Arial"/>
                <a:cs typeface="Arial"/>
              </a:rPr>
              <a:t>and</a:t>
            </a:r>
            <a:r>
              <a:rPr dirty="0" sz="3950" spc="-95" b="1">
                <a:latin typeface="Arial"/>
                <a:cs typeface="Arial"/>
              </a:rPr>
              <a:t> </a:t>
            </a:r>
            <a:r>
              <a:rPr dirty="0" sz="3950" spc="65" b="1">
                <a:latin typeface="Arial"/>
                <a:cs typeface="Arial"/>
              </a:rPr>
              <a:t>lifelong</a:t>
            </a:r>
            <a:r>
              <a:rPr dirty="0" sz="3950" spc="-95" b="1">
                <a:latin typeface="Arial"/>
                <a:cs typeface="Arial"/>
              </a:rPr>
              <a:t> </a:t>
            </a:r>
            <a:r>
              <a:rPr dirty="0" sz="3950" b="1">
                <a:latin typeface="Arial"/>
                <a:cs typeface="Arial"/>
              </a:rPr>
              <a:t>learning.</a:t>
            </a:r>
            <a:r>
              <a:rPr dirty="0" sz="3950" spc="-95" b="1">
                <a:latin typeface="Arial"/>
                <a:cs typeface="Arial"/>
              </a:rPr>
              <a:t> </a:t>
            </a:r>
            <a:r>
              <a:rPr dirty="0" sz="3950" spc="265" b="1">
                <a:latin typeface="Arial"/>
                <a:cs typeface="Arial"/>
              </a:rPr>
              <a:t>It</a:t>
            </a:r>
            <a:r>
              <a:rPr dirty="0" sz="3950" spc="-95" b="1">
                <a:latin typeface="Arial"/>
                <a:cs typeface="Arial"/>
              </a:rPr>
              <a:t> </a:t>
            </a:r>
            <a:r>
              <a:rPr dirty="0" sz="3950" spc="-65" b="1">
                <a:latin typeface="Arial"/>
                <a:cs typeface="Arial"/>
              </a:rPr>
              <a:t>seeks</a:t>
            </a:r>
            <a:r>
              <a:rPr dirty="0" sz="3950" spc="-95" b="1">
                <a:latin typeface="Arial"/>
                <a:cs typeface="Arial"/>
              </a:rPr>
              <a:t> </a:t>
            </a:r>
            <a:r>
              <a:rPr dirty="0" sz="3950" spc="200" b="1">
                <a:latin typeface="Arial"/>
                <a:cs typeface="Arial"/>
              </a:rPr>
              <a:t>to</a:t>
            </a:r>
            <a:r>
              <a:rPr dirty="0" sz="3950" spc="-95" b="1">
                <a:latin typeface="Arial"/>
                <a:cs typeface="Arial"/>
              </a:rPr>
              <a:t> </a:t>
            </a:r>
            <a:r>
              <a:rPr dirty="0" sz="3950" spc="105" b="1">
                <a:latin typeface="Arial"/>
                <a:cs typeface="Arial"/>
              </a:rPr>
              <a:t>empower</a:t>
            </a:r>
            <a:r>
              <a:rPr dirty="0" sz="3950" spc="-95" b="1">
                <a:latin typeface="Arial"/>
                <a:cs typeface="Arial"/>
              </a:rPr>
              <a:t> </a:t>
            </a:r>
            <a:r>
              <a:rPr dirty="0" sz="3950" spc="65" b="1">
                <a:latin typeface="Arial"/>
                <a:cs typeface="Arial"/>
              </a:rPr>
              <a:t>students</a:t>
            </a:r>
            <a:r>
              <a:rPr dirty="0" sz="3950" spc="-95" b="1">
                <a:latin typeface="Arial"/>
                <a:cs typeface="Arial"/>
              </a:rPr>
              <a:t> </a:t>
            </a:r>
            <a:r>
              <a:rPr dirty="0" sz="3950" spc="95" b="1">
                <a:latin typeface="Arial"/>
                <a:cs typeface="Arial"/>
              </a:rPr>
              <a:t>with </a:t>
            </a:r>
            <a:r>
              <a:rPr dirty="0" sz="3950" spc="-45" b="1">
                <a:latin typeface="Arial"/>
                <a:cs typeface="Arial"/>
              </a:rPr>
              <a:t>skills</a:t>
            </a:r>
            <a:r>
              <a:rPr dirty="0" sz="3950" spc="-150" b="1">
                <a:latin typeface="Arial"/>
                <a:cs typeface="Arial"/>
              </a:rPr>
              <a:t> </a:t>
            </a:r>
            <a:r>
              <a:rPr dirty="0" sz="3950" spc="195" b="1">
                <a:latin typeface="Arial"/>
                <a:cs typeface="Arial"/>
              </a:rPr>
              <a:t>that</a:t>
            </a:r>
            <a:r>
              <a:rPr dirty="0" sz="3950" spc="-145" b="1">
                <a:latin typeface="Arial"/>
                <a:cs typeface="Arial"/>
              </a:rPr>
              <a:t> </a:t>
            </a:r>
            <a:r>
              <a:rPr dirty="0" sz="3950" spc="145" b="1">
                <a:latin typeface="Arial"/>
                <a:cs typeface="Arial"/>
              </a:rPr>
              <a:t>promote</a:t>
            </a:r>
            <a:r>
              <a:rPr dirty="0" sz="3950" spc="-145" b="1">
                <a:latin typeface="Arial"/>
                <a:cs typeface="Arial"/>
              </a:rPr>
              <a:t> </a:t>
            </a:r>
            <a:r>
              <a:rPr dirty="0" sz="3950" b="1">
                <a:latin typeface="Arial"/>
                <a:cs typeface="Arial"/>
              </a:rPr>
              <a:t>a</a:t>
            </a:r>
            <a:r>
              <a:rPr dirty="0" sz="3950" spc="-150" b="1">
                <a:latin typeface="Arial"/>
                <a:cs typeface="Arial"/>
              </a:rPr>
              <a:t> </a:t>
            </a:r>
            <a:r>
              <a:rPr dirty="0" sz="3950" spc="75" b="1">
                <a:latin typeface="Arial"/>
                <a:cs typeface="Arial"/>
              </a:rPr>
              <a:t>solution-</a:t>
            </a:r>
            <a:r>
              <a:rPr dirty="0" sz="3950" spc="120" b="1">
                <a:latin typeface="Arial"/>
                <a:cs typeface="Arial"/>
              </a:rPr>
              <a:t>oriented</a:t>
            </a:r>
            <a:r>
              <a:rPr dirty="0" sz="3950" spc="-145" b="1">
                <a:latin typeface="Arial"/>
                <a:cs typeface="Arial"/>
              </a:rPr>
              <a:t> </a:t>
            </a:r>
            <a:r>
              <a:rPr dirty="0" sz="3950" spc="75" b="1">
                <a:latin typeface="Arial"/>
                <a:cs typeface="Arial"/>
              </a:rPr>
              <a:t>approach</a:t>
            </a:r>
            <a:r>
              <a:rPr dirty="0" sz="3950" spc="-145" b="1">
                <a:latin typeface="Arial"/>
                <a:cs typeface="Arial"/>
              </a:rPr>
              <a:t> </a:t>
            </a:r>
            <a:r>
              <a:rPr dirty="0" sz="3950" spc="200" b="1">
                <a:latin typeface="Arial"/>
                <a:cs typeface="Arial"/>
              </a:rPr>
              <a:t>to</a:t>
            </a:r>
            <a:r>
              <a:rPr dirty="0" sz="3950" spc="-145" b="1">
                <a:latin typeface="Arial"/>
                <a:cs typeface="Arial"/>
              </a:rPr>
              <a:t> </a:t>
            </a:r>
            <a:r>
              <a:rPr dirty="0" sz="3950" spc="-10" b="1">
                <a:latin typeface="Arial"/>
                <a:cs typeface="Arial"/>
              </a:rPr>
              <a:t>life’s challenges.</a:t>
            </a:r>
            <a:endParaRPr sz="3950">
              <a:latin typeface="Arial"/>
              <a:cs typeface="Arial"/>
            </a:endParaRPr>
          </a:p>
        </p:txBody>
      </p:sp>
      <p:grpSp>
        <p:nvGrpSpPr>
          <p:cNvPr id="6" name="object 6" descr=""/>
          <p:cNvGrpSpPr/>
          <p:nvPr/>
        </p:nvGrpSpPr>
        <p:grpSpPr>
          <a:xfrm>
            <a:off x="2505236" y="311713"/>
            <a:ext cx="14290040" cy="2561590"/>
            <a:chOff x="2505236" y="311713"/>
            <a:chExt cx="14290040" cy="2561590"/>
          </a:xfrm>
        </p:grpSpPr>
        <p:sp>
          <p:nvSpPr>
            <p:cNvPr id="7" name="object 7" descr=""/>
            <p:cNvSpPr/>
            <p:nvPr/>
          </p:nvSpPr>
          <p:spPr>
            <a:xfrm>
              <a:off x="2505236" y="404008"/>
              <a:ext cx="1871345" cy="2468880"/>
            </a:xfrm>
            <a:custGeom>
              <a:avLst/>
              <a:gdLst/>
              <a:ahLst/>
              <a:cxnLst/>
              <a:rect l="l" t="t" r="r" b="b"/>
              <a:pathLst>
                <a:path w="1871345" h="2468880">
                  <a:moveTo>
                    <a:pt x="1506619" y="2424111"/>
                  </a:moveTo>
                  <a:lnTo>
                    <a:pt x="1465490" y="2440886"/>
                  </a:lnTo>
                  <a:lnTo>
                    <a:pt x="1423469" y="2453550"/>
                  </a:lnTo>
                  <a:lnTo>
                    <a:pt x="1380670" y="2462285"/>
                  </a:lnTo>
                  <a:lnTo>
                    <a:pt x="1337207" y="2467272"/>
                  </a:lnTo>
                  <a:lnTo>
                    <a:pt x="1293193" y="2468692"/>
                  </a:lnTo>
                  <a:lnTo>
                    <a:pt x="1248740" y="2466727"/>
                  </a:lnTo>
                  <a:lnTo>
                    <a:pt x="1203962" y="2461559"/>
                  </a:lnTo>
                  <a:lnTo>
                    <a:pt x="1158972" y="2453369"/>
                  </a:lnTo>
                  <a:lnTo>
                    <a:pt x="1113883" y="2442338"/>
                  </a:lnTo>
                  <a:lnTo>
                    <a:pt x="1068809" y="2428647"/>
                  </a:lnTo>
                  <a:lnTo>
                    <a:pt x="1023862" y="2412479"/>
                  </a:lnTo>
                  <a:lnTo>
                    <a:pt x="979155" y="2394015"/>
                  </a:lnTo>
                  <a:lnTo>
                    <a:pt x="934803" y="2373436"/>
                  </a:lnTo>
                  <a:lnTo>
                    <a:pt x="890917" y="2350924"/>
                  </a:lnTo>
                  <a:lnTo>
                    <a:pt x="847611" y="2326659"/>
                  </a:lnTo>
                  <a:lnTo>
                    <a:pt x="804998" y="2300824"/>
                  </a:lnTo>
                  <a:lnTo>
                    <a:pt x="763192" y="2273600"/>
                  </a:lnTo>
                  <a:lnTo>
                    <a:pt x="722304" y="2245169"/>
                  </a:lnTo>
                  <a:lnTo>
                    <a:pt x="682450" y="2215712"/>
                  </a:lnTo>
                  <a:lnTo>
                    <a:pt x="643741" y="2185410"/>
                  </a:lnTo>
                  <a:lnTo>
                    <a:pt x="606291" y="2154444"/>
                  </a:lnTo>
                  <a:lnTo>
                    <a:pt x="570213" y="2122998"/>
                  </a:lnTo>
                  <a:lnTo>
                    <a:pt x="535620" y="2091250"/>
                  </a:lnTo>
                  <a:lnTo>
                    <a:pt x="502625" y="2059385"/>
                  </a:lnTo>
                  <a:lnTo>
                    <a:pt x="471342" y="2027581"/>
                  </a:lnTo>
                  <a:lnTo>
                    <a:pt x="441883" y="1996022"/>
                  </a:lnTo>
                  <a:lnTo>
                    <a:pt x="412872" y="1963158"/>
                  </a:lnTo>
                  <a:lnTo>
                    <a:pt x="371508" y="1913627"/>
                  </a:lnTo>
                  <a:lnTo>
                    <a:pt x="333218" y="1864976"/>
                  </a:lnTo>
                  <a:lnTo>
                    <a:pt x="297890" y="1817242"/>
                  </a:lnTo>
                  <a:lnTo>
                    <a:pt x="265411" y="1770459"/>
                  </a:lnTo>
                  <a:lnTo>
                    <a:pt x="235668" y="1724664"/>
                  </a:lnTo>
                  <a:lnTo>
                    <a:pt x="208549" y="1679893"/>
                  </a:lnTo>
                  <a:lnTo>
                    <a:pt x="183940" y="1636180"/>
                  </a:lnTo>
                  <a:lnTo>
                    <a:pt x="161728" y="1593563"/>
                  </a:lnTo>
                  <a:lnTo>
                    <a:pt x="141800" y="1552075"/>
                  </a:lnTo>
                  <a:lnTo>
                    <a:pt x="124045" y="1511754"/>
                  </a:lnTo>
                  <a:lnTo>
                    <a:pt x="108348" y="1472635"/>
                  </a:lnTo>
                  <a:lnTo>
                    <a:pt x="94597" y="1434753"/>
                  </a:lnTo>
                  <a:lnTo>
                    <a:pt x="42911" y="1487795"/>
                  </a:lnTo>
                  <a:lnTo>
                    <a:pt x="7368" y="1227986"/>
                  </a:lnTo>
                  <a:lnTo>
                    <a:pt x="2186" y="1178854"/>
                  </a:lnTo>
                  <a:lnTo>
                    <a:pt x="0" y="1129420"/>
                  </a:lnTo>
                  <a:lnTo>
                    <a:pt x="766" y="1079867"/>
                  </a:lnTo>
                  <a:lnTo>
                    <a:pt x="4445" y="1030380"/>
                  </a:lnTo>
                  <a:lnTo>
                    <a:pt x="10995" y="981145"/>
                  </a:lnTo>
                  <a:lnTo>
                    <a:pt x="20375" y="932344"/>
                  </a:lnTo>
                  <a:lnTo>
                    <a:pt x="32545" y="884164"/>
                  </a:lnTo>
                  <a:lnTo>
                    <a:pt x="47463" y="836788"/>
                  </a:lnTo>
                  <a:lnTo>
                    <a:pt x="65088" y="790401"/>
                  </a:lnTo>
                  <a:lnTo>
                    <a:pt x="85379" y="745188"/>
                  </a:lnTo>
                  <a:lnTo>
                    <a:pt x="108296" y="701333"/>
                  </a:lnTo>
                  <a:lnTo>
                    <a:pt x="133796" y="659022"/>
                  </a:lnTo>
                  <a:lnTo>
                    <a:pt x="162691" y="617152"/>
                  </a:lnTo>
                  <a:lnTo>
                    <a:pt x="194034" y="577211"/>
                  </a:lnTo>
                  <a:lnTo>
                    <a:pt x="227722" y="539289"/>
                  </a:lnTo>
                  <a:lnTo>
                    <a:pt x="263654" y="503477"/>
                  </a:lnTo>
                  <a:lnTo>
                    <a:pt x="301726" y="469864"/>
                  </a:lnTo>
                  <a:lnTo>
                    <a:pt x="341836" y="438540"/>
                  </a:lnTo>
                  <a:lnTo>
                    <a:pt x="383882" y="409595"/>
                  </a:lnTo>
                  <a:lnTo>
                    <a:pt x="371346" y="354329"/>
                  </a:lnTo>
                  <a:lnTo>
                    <a:pt x="360432" y="298788"/>
                  </a:lnTo>
                  <a:lnTo>
                    <a:pt x="351159" y="243061"/>
                  </a:lnTo>
                  <a:lnTo>
                    <a:pt x="343544" y="187236"/>
                  </a:lnTo>
                  <a:lnTo>
                    <a:pt x="333329" y="103001"/>
                  </a:lnTo>
                  <a:lnTo>
                    <a:pt x="406926" y="60772"/>
                  </a:lnTo>
                  <a:lnTo>
                    <a:pt x="442309" y="42425"/>
                  </a:lnTo>
                  <a:lnTo>
                    <a:pt x="487035" y="24465"/>
                  </a:lnTo>
                  <a:lnTo>
                    <a:pt x="533304" y="11385"/>
                  </a:lnTo>
                  <a:lnTo>
                    <a:pt x="580819" y="3218"/>
                  </a:lnTo>
                  <a:lnTo>
                    <a:pt x="629285" y="0"/>
                  </a:lnTo>
                  <a:lnTo>
                    <a:pt x="678403" y="1766"/>
                  </a:lnTo>
                  <a:lnTo>
                    <a:pt x="727878" y="8551"/>
                  </a:lnTo>
                  <a:lnTo>
                    <a:pt x="812413" y="24427"/>
                  </a:lnTo>
                  <a:lnTo>
                    <a:pt x="829676" y="108690"/>
                  </a:lnTo>
                  <a:lnTo>
                    <a:pt x="841882" y="179686"/>
                  </a:lnTo>
                  <a:lnTo>
                    <a:pt x="849872" y="248757"/>
                  </a:lnTo>
                  <a:lnTo>
                    <a:pt x="895930" y="242388"/>
                  </a:lnTo>
                  <a:lnTo>
                    <a:pt x="943001" y="238153"/>
                  </a:lnTo>
                  <a:lnTo>
                    <a:pt x="990773" y="236516"/>
                  </a:lnTo>
                  <a:lnTo>
                    <a:pt x="1038932" y="237945"/>
                  </a:lnTo>
                  <a:lnTo>
                    <a:pt x="1087164" y="242905"/>
                  </a:lnTo>
                  <a:lnTo>
                    <a:pt x="1135157" y="251863"/>
                  </a:lnTo>
                  <a:lnTo>
                    <a:pt x="1183211" y="264759"/>
                  </a:lnTo>
                  <a:lnTo>
                    <a:pt x="1230389" y="280836"/>
                  </a:lnTo>
                  <a:lnTo>
                    <a:pt x="1276504" y="299970"/>
                  </a:lnTo>
                  <a:lnTo>
                    <a:pt x="1321364" y="322034"/>
                  </a:lnTo>
                  <a:lnTo>
                    <a:pt x="1364782" y="346905"/>
                  </a:lnTo>
                  <a:lnTo>
                    <a:pt x="1406568" y="374457"/>
                  </a:lnTo>
                  <a:lnTo>
                    <a:pt x="1446532" y="404566"/>
                  </a:lnTo>
                  <a:lnTo>
                    <a:pt x="1484485" y="437107"/>
                  </a:lnTo>
                  <a:lnTo>
                    <a:pt x="1520239" y="471955"/>
                  </a:lnTo>
                  <a:lnTo>
                    <a:pt x="1553603" y="508985"/>
                  </a:lnTo>
                  <a:lnTo>
                    <a:pt x="1584389" y="548072"/>
                  </a:lnTo>
                  <a:lnTo>
                    <a:pt x="1659381" y="650179"/>
                  </a:lnTo>
                  <a:lnTo>
                    <a:pt x="1636052" y="667699"/>
                  </a:lnTo>
                  <a:lnTo>
                    <a:pt x="1664647" y="716761"/>
                  </a:lnTo>
                  <a:lnTo>
                    <a:pt x="1690798" y="766886"/>
                  </a:lnTo>
                  <a:lnTo>
                    <a:pt x="1714612" y="817757"/>
                  </a:lnTo>
                  <a:lnTo>
                    <a:pt x="1736198" y="869058"/>
                  </a:lnTo>
                  <a:lnTo>
                    <a:pt x="1755666" y="920470"/>
                  </a:lnTo>
                  <a:lnTo>
                    <a:pt x="1773125" y="971677"/>
                  </a:lnTo>
                  <a:lnTo>
                    <a:pt x="1788683" y="1022362"/>
                  </a:lnTo>
                  <a:lnTo>
                    <a:pt x="1802450" y="1072207"/>
                  </a:lnTo>
                  <a:lnTo>
                    <a:pt x="1814534" y="1120895"/>
                  </a:lnTo>
                  <a:lnTo>
                    <a:pt x="1825045" y="1168109"/>
                  </a:lnTo>
                  <a:lnTo>
                    <a:pt x="1834091" y="1213532"/>
                  </a:lnTo>
                  <a:lnTo>
                    <a:pt x="1841782" y="1256846"/>
                  </a:lnTo>
                  <a:lnTo>
                    <a:pt x="1848227" y="1297734"/>
                  </a:lnTo>
                  <a:lnTo>
                    <a:pt x="1853534" y="1335880"/>
                  </a:lnTo>
                  <a:lnTo>
                    <a:pt x="1860442" y="1395584"/>
                  </a:lnTo>
                  <a:lnTo>
                    <a:pt x="1865563" y="1455801"/>
                  </a:lnTo>
                  <a:lnTo>
                    <a:pt x="1869439" y="1528567"/>
                  </a:lnTo>
                  <a:lnTo>
                    <a:pt x="1870511" y="1568874"/>
                  </a:lnTo>
                  <a:lnTo>
                    <a:pt x="1870793" y="1611380"/>
                  </a:lnTo>
                  <a:lnTo>
                    <a:pt x="1870126" y="1655772"/>
                  </a:lnTo>
                  <a:lnTo>
                    <a:pt x="1868350" y="1701737"/>
                  </a:lnTo>
                  <a:lnTo>
                    <a:pt x="1865306" y="1748962"/>
                  </a:lnTo>
                  <a:lnTo>
                    <a:pt x="1860834" y="1797134"/>
                  </a:lnTo>
                  <a:lnTo>
                    <a:pt x="1854775" y="1845940"/>
                  </a:lnTo>
                  <a:lnTo>
                    <a:pt x="1846969" y="1895068"/>
                  </a:lnTo>
                  <a:lnTo>
                    <a:pt x="1837257" y="1944204"/>
                  </a:lnTo>
                  <a:lnTo>
                    <a:pt x="1825479" y="1993035"/>
                  </a:lnTo>
                  <a:lnTo>
                    <a:pt x="1811476" y="2041249"/>
                  </a:lnTo>
                  <a:lnTo>
                    <a:pt x="1795088" y="2088533"/>
                  </a:lnTo>
                  <a:lnTo>
                    <a:pt x="1776157" y="2134574"/>
                  </a:lnTo>
                  <a:lnTo>
                    <a:pt x="1754522" y="2179058"/>
                  </a:lnTo>
                  <a:lnTo>
                    <a:pt x="1730024" y="2221674"/>
                  </a:lnTo>
                  <a:lnTo>
                    <a:pt x="1702503" y="2262107"/>
                  </a:lnTo>
                  <a:lnTo>
                    <a:pt x="1671801" y="2300046"/>
                  </a:lnTo>
                  <a:lnTo>
                    <a:pt x="1637757" y="2335176"/>
                  </a:lnTo>
                  <a:lnTo>
                    <a:pt x="1600212" y="2367187"/>
                  </a:lnTo>
                  <a:lnTo>
                    <a:pt x="1559007" y="2395763"/>
                  </a:lnTo>
                  <a:lnTo>
                    <a:pt x="1513982" y="2420593"/>
                  </a:lnTo>
                  <a:lnTo>
                    <a:pt x="1506619" y="2424111"/>
                  </a:lnTo>
                  <a:close/>
                </a:path>
              </a:pathLst>
            </a:custGeom>
            <a:solidFill>
              <a:srgbClr val="000000">
                <a:alpha val="59999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2532920" y="311713"/>
              <a:ext cx="1871345" cy="2468880"/>
            </a:xfrm>
            <a:custGeom>
              <a:avLst/>
              <a:gdLst/>
              <a:ahLst/>
              <a:cxnLst/>
              <a:rect l="l" t="t" r="r" b="b"/>
              <a:pathLst>
                <a:path w="1871345" h="2468880">
                  <a:moveTo>
                    <a:pt x="1506624" y="2424115"/>
                  </a:moveTo>
                  <a:lnTo>
                    <a:pt x="1465494" y="2440890"/>
                  </a:lnTo>
                  <a:lnTo>
                    <a:pt x="1423474" y="2453555"/>
                  </a:lnTo>
                  <a:lnTo>
                    <a:pt x="1380675" y="2462289"/>
                  </a:lnTo>
                  <a:lnTo>
                    <a:pt x="1337212" y="2467276"/>
                  </a:lnTo>
                  <a:lnTo>
                    <a:pt x="1293198" y="2468697"/>
                  </a:lnTo>
                  <a:lnTo>
                    <a:pt x="1248745" y="2466732"/>
                  </a:lnTo>
                  <a:lnTo>
                    <a:pt x="1203967" y="2461564"/>
                  </a:lnTo>
                  <a:lnTo>
                    <a:pt x="1158977" y="2453373"/>
                  </a:lnTo>
                  <a:lnTo>
                    <a:pt x="1113888" y="2442342"/>
                  </a:lnTo>
                  <a:lnTo>
                    <a:pt x="1068814" y="2428652"/>
                  </a:lnTo>
                  <a:lnTo>
                    <a:pt x="1023867" y="2412484"/>
                  </a:lnTo>
                  <a:lnTo>
                    <a:pt x="979160" y="2394020"/>
                  </a:lnTo>
                  <a:lnTo>
                    <a:pt x="934808" y="2373441"/>
                  </a:lnTo>
                  <a:lnTo>
                    <a:pt x="890922" y="2350928"/>
                  </a:lnTo>
                  <a:lnTo>
                    <a:pt x="847616" y="2326664"/>
                  </a:lnTo>
                  <a:lnTo>
                    <a:pt x="805003" y="2300829"/>
                  </a:lnTo>
                  <a:lnTo>
                    <a:pt x="763196" y="2273605"/>
                  </a:lnTo>
                  <a:lnTo>
                    <a:pt x="722309" y="2245174"/>
                  </a:lnTo>
                  <a:lnTo>
                    <a:pt x="682455" y="2215716"/>
                  </a:lnTo>
                  <a:lnTo>
                    <a:pt x="643746" y="2185414"/>
                  </a:lnTo>
                  <a:lnTo>
                    <a:pt x="606296" y="2154449"/>
                  </a:lnTo>
                  <a:lnTo>
                    <a:pt x="570218" y="2123002"/>
                  </a:lnTo>
                  <a:lnTo>
                    <a:pt x="535625" y="2091255"/>
                  </a:lnTo>
                  <a:lnTo>
                    <a:pt x="502630" y="2059389"/>
                  </a:lnTo>
                  <a:lnTo>
                    <a:pt x="471347" y="2027586"/>
                  </a:lnTo>
                  <a:lnTo>
                    <a:pt x="441888" y="1996027"/>
                  </a:lnTo>
                  <a:lnTo>
                    <a:pt x="412877" y="1963163"/>
                  </a:lnTo>
                  <a:lnTo>
                    <a:pt x="371513" y="1913631"/>
                  </a:lnTo>
                  <a:lnTo>
                    <a:pt x="333223" y="1864981"/>
                  </a:lnTo>
                  <a:lnTo>
                    <a:pt x="297895" y="1817246"/>
                  </a:lnTo>
                  <a:lnTo>
                    <a:pt x="265416" y="1770464"/>
                  </a:lnTo>
                  <a:lnTo>
                    <a:pt x="235673" y="1724669"/>
                  </a:lnTo>
                  <a:lnTo>
                    <a:pt x="208554" y="1679897"/>
                  </a:lnTo>
                  <a:lnTo>
                    <a:pt x="183944" y="1636185"/>
                  </a:lnTo>
                  <a:lnTo>
                    <a:pt x="161733" y="1593567"/>
                  </a:lnTo>
                  <a:lnTo>
                    <a:pt x="141805" y="1552080"/>
                  </a:lnTo>
                  <a:lnTo>
                    <a:pt x="124050" y="1511759"/>
                  </a:lnTo>
                  <a:lnTo>
                    <a:pt x="108353" y="1472639"/>
                  </a:lnTo>
                  <a:lnTo>
                    <a:pt x="94602" y="1434757"/>
                  </a:lnTo>
                  <a:lnTo>
                    <a:pt x="42911" y="1487802"/>
                  </a:lnTo>
                  <a:lnTo>
                    <a:pt x="7368" y="1227992"/>
                  </a:lnTo>
                  <a:lnTo>
                    <a:pt x="2186" y="1178861"/>
                  </a:lnTo>
                  <a:lnTo>
                    <a:pt x="0" y="1129427"/>
                  </a:lnTo>
                  <a:lnTo>
                    <a:pt x="766" y="1079874"/>
                  </a:lnTo>
                  <a:lnTo>
                    <a:pt x="4445" y="1030387"/>
                  </a:lnTo>
                  <a:lnTo>
                    <a:pt x="10995" y="981151"/>
                  </a:lnTo>
                  <a:lnTo>
                    <a:pt x="20375" y="932351"/>
                  </a:lnTo>
                  <a:lnTo>
                    <a:pt x="32545" y="884170"/>
                  </a:lnTo>
                  <a:lnTo>
                    <a:pt x="47463" y="836795"/>
                  </a:lnTo>
                  <a:lnTo>
                    <a:pt x="65088" y="790408"/>
                  </a:lnTo>
                  <a:lnTo>
                    <a:pt x="85379" y="745195"/>
                  </a:lnTo>
                  <a:lnTo>
                    <a:pt x="108296" y="701340"/>
                  </a:lnTo>
                  <a:lnTo>
                    <a:pt x="133796" y="659029"/>
                  </a:lnTo>
                  <a:lnTo>
                    <a:pt x="162691" y="617158"/>
                  </a:lnTo>
                  <a:lnTo>
                    <a:pt x="194034" y="577218"/>
                  </a:lnTo>
                  <a:lnTo>
                    <a:pt x="227722" y="539296"/>
                  </a:lnTo>
                  <a:lnTo>
                    <a:pt x="263654" y="503484"/>
                  </a:lnTo>
                  <a:lnTo>
                    <a:pt x="301726" y="469871"/>
                  </a:lnTo>
                  <a:lnTo>
                    <a:pt x="341836" y="438547"/>
                  </a:lnTo>
                  <a:lnTo>
                    <a:pt x="383882" y="409602"/>
                  </a:lnTo>
                  <a:lnTo>
                    <a:pt x="371346" y="354335"/>
                  </a:lnTo>
                  <a:lnTo>
                    <a:pt x="360432" y="298795"/>
                  </a:lnTo>
                  <a:lnTo>
                    <a:pt x="351159" y="243068"/>
                  </a:lnTo>
                  <a:lnTo>
                    <a:pt x="343544" y="187243"/>
                  </a:lnTo>
                  <a:lnTo>
                    <a:pt x="333329" y="103008"/>
                  </a:lnTo>
                  <a:lnTo>
                    <a:pt x="406926" y="60778"/>
                  </a:lnTo>
                  <a:lnTo>
                    <a:pt x="442324" y="42425"/>
                  </a:lnTo>
                  <a:lnTo>
                    <a:pt x="487050" y="24465"/>
                  </a:lnTo>
                  <a:lnTo>
                    <a:pt x="533318" y="11385"/>
                  </a:lnTo>
                  <a:lnTo>
                    <a:pt x="580834" y="3218"/>
                  </a:lnTo>
                  <a:lnTo>
                    <a:pt x="629299" y="0"/>
                  </a:lnTo>
                  <a:lnTo>
                    <a:pt x="678418" y="1766"/>
                  </a:lnTo>
                  <a:lnTo>
                    <a:pt x="727893" y="8551"/>
                  </a:lnTo>
                  <a:lnTo>
                    <a:pt x="812427" y="24427"/>
                  </a:lnTo>
                  <a:lnTo>
                    <a:pt x="829690" y="108690"/>
                  </a:lnTo>
                  <a:lnTo>
                    <a:pt x="841896" y="179686"/>
                  </a:lnTo>
                  <a:lnTo>
                    <a:pt x="849886" y="248757"/>
                  </a:lnTo>
                  <a:lnTo>
                    <a:pt x="895945" y="242388"/>
                  </a:lnTo>
                  <a:lnTo>
                    <a:pt x="943016" y="238153"/>
                  </a:lnTo>
                  <a:lnTo>
                    <a:pt x="990788" y="236516"/>
                  </a:lnTo>
                  <a:lnTo>
                    <a:pt x="1038946" y="237945"/>
                  </a:lnTo>
                  <a:lnTo>
                    <a:pt x="1087178" y="242905"/>
                  </a:lnTo>
                  <a:lnTo>
                    <a:pt x="1135171" y="251863"/>
                  </a:lnTo>
                  <a:lnTo>
                    <a:pt x="1183225" y="264759"/>
                  </a:lnTo>
                  <a:lnTo>
                    <a:pt x="1230404" y="280836"/>
                  </a:lnTo>
                  <a:lnTo>
                    <a:pt x="1276518" y="299970"/>
                  </a:lnTo>
                  <a:lnTo>
                    <a:pt x="1321379" y="322034"/>
                  </a:lnTo>
                  <a:lnTo>
                    <a:pt x="1364797" y="346905"/>
                  </a:lnTo>
                  <a:lnTo>
                    <a:pt x="1406582" y="374457"/>
                  </a:lnTo>
                  <a:lnTo>
                    <a:pt x="1446546" y="404566"/>
                  </a:lnTo>
                  <a:lnTo>
                    <a:pt x="1484500" y="437107"/>
                  </a:lnTo>
                  <a:lnTo>
                    <a:pt x="1520253" y="471955"/>
                  </a:lnTo>
                  <a:lnTo>
                    <a:pt x="1553618" y="508985"/>
                  </a:lnTo>
                  <a:lnTo>
                    <a:pt x="1584404" y="548072"/>
                  </a:lnTo>
                  <a:lnTo>
                    <a:pt x="1659396" y="650179"/>
                  </a:lnTo>
                  <a:lnTo>
                    <a:pt x="1636066" y="667699"/>
                  </a:lnTo>
                  <a:lnTo>
                    <a:pt x="1664662" y="716761"/>
                  </a:lnTo>
                  <a:lnTo>
                    <a:pt x="1690812" y="766886"/>
                  </a:lnTo>
                  <a:lnTo>
                    <a:pt x="1714626" y="817757"/>
                  </a:lnTo>
                  <a:lnTo>
                    <a:pt x="1736213" y="869058"/>
                  </a:lnTo>
                  <a:lnTo>
                    <a:pt x="1755681" y="920470"/>
                  </a:lnTo>
                  <a:lnTo>
                    <a:pt x="1773139" y="971678"/>
                  </a:lnTo>
                  <a:lnTo>
                    <a:pt x="1788697" y="1022362"/>
                  </a:lnTo>
                  <a:lnTo>
                    <a:pt x="1802464" y="1072207"/>
                  </a:lnTo>
                  <a:lnTo>
                    <a:pt x="1814549" y="1120895"/>
                  </a:lnTo>
                  <a:lnTo>
                    <a:pt x="1825059" y="1168109"/>
                  </a:lnTo>
                  <a:lnTo>
                    <a:pt x="1834106" y="1213532"/>
                  </a:lnTo>
                  <a:lnTo>
                    <a:pt x="1841797" y="1256846"/>
                  </a:lnTo>
                  <a:lnTo>
                    <a:pt x="1848242" y="1297734"/>
                  </a:lnTo>
                  <a:lnTo>
                    <a:pt x="1853549" y="1335880"/>
                  </a:lnTo>
                  <a:lnTo>
                    <a:pt x="1860457" y="1395585"/>
                  </a:lnTo>
                  <a:lnTo>
                    <a:pt x="1865578" y="1455801"/>
                  </a:lnTo>
                  <a:lnTo>
                    <a:pt x="1869454" y="1528567"/>
                  </a:lnTo>
                  <a:lnTo>
                    <a:pt x="1870526" y="1568874"/>
                  </a:lnTo>
                  <a:lnTo>
                    <a:pt x="1870808" y="1611380"/>
                  </a:lnTo>
                  <a:lnTo>
                    <a:pt x="1870141" y="1655772"/>
                  </a:lnTo>
                  <a:lnTo>
                    <a:pt x="1868365" y="1701737"/>
                  </a:lnTo>
                  <a:lnTo>
                    <a:pt x="1865321" y="1748962"/>
                  </a:lnTo>
                  <a:lnTo>
                    <a:pt x="1860848" y="1797134"/>
                  </a:lnTo>
                  <a:lnTo>
                    <a:pt x="1854789" y="1845940"/>
                  </a:lnTo>
                  <a:lnTo>
                    <a:pt x="1846983" y="1895068"/>
                  </a:lnTo>
                  <a:lnTo>
                    <a:pt x="1837271" y="1944204"/>
                  </a:lnTo>
                  <a:lnTo>
                    <a:pt x="1825493" y="1993035"/>
                  </a:lnTo>
                  <a:lnTo>
                    <a:pt x="1811491" y="2041249"/>
                  </a:lnTo>
                  <a:lnTo>
                    <a:pt x="1795103" y="2088533"/>
                  </a:lnTo>
                  <a:lnTo>
                    <a:pt x="1776172" y="2134574"/>
                  </a:lnTo>
                  <a:lnTo>
                    <a:pt x="1754537" y="2179058"/>
                  </a:lnTo>
                  <a:lnTo>
                    <a:pt x="1730038" y="2221674"/>
                  </a:lnTo>
                  <a:lnTo>
                    <a:pt x="1702518" y="2262107"/>
                  </a:lnTo>
                  <a:lnTo>
                    <a:pt x="1671815" y="2300046"/>
                  </a:lnTo>
                  <a:lnTo>
                    <a:pt x="1637772" y="2335177"/>
                  </a:lnTo>
                  <a:lnTo>
                    <a:pt x="1600227" y="2367187"/>
                  </a:lnTo>
                  <a:lnTo>
                    <a:pt x="1559022" y="2395763"/>
                  </a:lnTo>
                  <a:lnTo>
                    <a:pt x="1513997" y="2420593"/>
                  </a:lnTo>
                  <a:lnTo>
                    <a:pt x="1506624" y="242411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2700291" y="713341"/>
              <a:ext cx="1575435" cy="1939925"/>
            </a:xfrm>
            <a:custGeom>
              <a:avLst/>
              <a:gdLst/>
              <a:ahLst/>
              <a:cxnLst/>
              <a:rect l="l" t="t" r="r" b="b"/>
              <a:pathLst>
                <a:path w="1575435" h="1939925">
                  <a:moveTo>
                    <a:pt x="1290628" y="1903836"/>
                  </a:moveTo>
                  <a:lnTo>
                    <a:pt x="1252631" y="1919537"/>
                  </a:lnTo>
                  <a:lnTo>
                    <a:pt x="1213299" y="1930544"/>
                  </a:lnTo>
                  <a:lnTo>
                    <a:pt x="1172798" y="1937102"/>
                  </a:lnTo>
                  <a:lnTo>
                    <a:pt x="1131293" y="1939454"/>
                  </a:lnTo>
                  <a:lnTo>
                    <a:pt x="1088947" y="1937845"/>
                  </a:lnTo>
                  <a:lnTo>
                    <a:pt x="1045927" y="1932520"/>
                  </a:lnTo>
                  <a:lnTo>
                    <a:pt x="1002397" y="1923723"/>
                  </a:lnTo>
                  <a:lnTo>
                    <a:pt x="958521" y="1911698"/>
                  </a:lnTo>
                  <a:lnTo>
                    <a:pt x="914465" y="1896691"/>
                  </a:lnTo>
                  <a:lnTo>
                    <a:pt x="870394" y="1878944"/>
                  </a:lnTo>
                  <a:lnTo>
                    <a:pt x="826472" y="1858704"/>
                  </a:lnTo>
                  <a:lnTo>
                    <a:pt x="782865" y="1836214"/>
                  </a:lnTo>
                  <a:lnTo>
                    <a:pt x="739737" y="1811718"/>
                  </a:lnTo>
                  <a:lnTo>
                    <a:pt x="697253" y="1785462"/>
                  </a:lnTo>
                  <a:lnTo>
                    <a:pt x="655578" y="1757689"/>
                  </a:lnTo>
                  <a:lnTo>
                    <a:pt x="614877" y="1728644"/>
                  </a:lnTo>
                  <a:lnTo>
                    <a:pt x="575314" y="1698571"/>
                  </a:lnTo>
                  <a:lnTo>
                    <a:pt x="537056" y="1667716"/>
                  </a:lnTo>
                  <a:lnTo>
                    <a:pt x="500266" y="1636322"/>
                  </a:lnTo>
                  <a:lnTo>
                    <a:pt x="465109" y="1604634"/>
                  </a:lnTo>
                  <a:lnTo>
                    <a:pt x="431750" y="1572896"/>
                  </a:lnTo>
                  <a:lnTo>
                    <a:pt x="400355" y="1541352"/>
                  </a:lnTo>
                  <a:lnTo>
                    <a:pt x="371088" y="1510248"/>
                  </a:lnTo>
                  <a:lnTo>
                    <a:pt x="344113" y="1479827"/>
                  </a:lnTo>
                  <a:lnTo>
                    <a:pt x="305466" y="1433931"/>
                  </a:lnTo>
                  <a:lnTo>
                    <a:pt x="268571" y="1387295"/>
                  </a:lnTo>
                  <a:lnTo>
                    <a:pt x="225984" y="1329260"/>
                  </a:lnTo>
                  <a:lnTo>
                    <a:pt x="203418" y="1296350"/>
                  </a:lnTo>
                  <a:lnTo>
                    <a:pt x="180463" y="1261051"/>
                  </a:lnTo>
                  <a:lnTo>
                    <a:pt x="157462" y="1223515"/>
                  </a:lnTo>
                  <a:lnTo>
                    <a:pt x="134762" y="1183896"/>
                  </a:lnTo>
                  <a:lnTo>
                    <a:pt x="112705" y="1142346"/>
                  </a:lnTo>
                  <a:lnTo>
                    <a:pt x="91636" y="1099020"/>
                  </a:lnTo>
                  <a:lnTo>
                    <a:pt x="71900" y="1054070"/>
                  </a:lnTo>
                  <a:lnTo>
                    <a:pt x="53842" y="1007650"/>
                  </a:lnTo>
                  <a:lnTo>
                    <a:pt x="37805" y="959912"/>
                  </a:lnTo>
                  <a:lnTo>
                    <a:pt x="24134" y="911012"/>
                  </a:lnTo>
                  <a:lnTo>
                    <a:pt x="13174" y="861100"/>
                  </a:lnTo>
                  <a:lnTo>
                    <a:pt x="5268" y="810332"/>
                  </a:lnTo>
                  <a:lnTo>
                    <a:pt x="762" y="758860"/>
                  </a:lnTo>
                  <a:lnTo>
                    <a:pt x="0" y="706837"/>
                  </a:lnTo>
                  <a:lnTo>
                    <a:pt x="3325" y="654417"/>
                  </a:lnTo>
                  <a:lnTo>
                    <a:pt x="11084" y="601753"/>
                  </a:lnTo>
                  <a:lnTo>
                    <a:pt x="23619" y="548999"/>
                  </a:lnTo>
                  <a:lnTo>
                    <a:pt x="41276" y="496307"/>
                  </a:lnTo>
                  <a:lnTo>
                    <a:pt x="64398" y="443831"/>
                  </a:lnTo>
                  <a:lnTo>
                    <a:pt x="93331" y="391725"/>
                  </a:lnTo>
                  <a:lnTo>
                    <a:pt x="118647" y="353547"/>
                  </a:lnTo>
                  <a:lnTo>
                    <a:pt x="146620" y="316766"/>
                  </a:lnTo>
                  <a:lnTo>
                    <a:pt x="177075" y="281483"/>
                  </a:lnTo>
                  <a:lnTo>
                    <a:pt x="209838" y="247796"/>
                  </a:lnTo>
                  <a:lnTo>
                    <a:pt x="244733" y="215806"/>
                  </a:lnTo>
                  <a:lnTo>
                    <a:pt x="281586" y="185614"/>
                  </a:lnTo>
                  <a:lnTo>
                    <a:pt x="320222" y="157320"/>
                  </a:lnTo>
                  <a:lnTo>
                    <a:pt x="360465" y="131024"/>
                  </a:lnTo>
                  <a:lnTo>
                    <a:pt x="402142" y="106826"/>
                  </a:lnTo>
                  <a:lnTo>
                    <a:pt x="445076" y="84826"/>
                  </a:lnTo>
                  <a:lnTo>
                    <a:pt x="489094" y="65125"/>
                  </a:lnTo>
                  <a:lnTo>
                    <a:pt x="534020" y="47823"/>
                  </a:lnTo>
                  <a:lnTo>
                    <a:pt x="579679" y="33020"/>
                  </a:lnTo>
                  <a:lnTo>
                    <a:pt x="625896" y="20817"/>
                  </a:lnTo>
                  <a:lnTo>
                    <a:pt x="672497" y="11312"/>
                  </a:lnTo>
                  <a:lnTo>
                    <a:pt x="719307" y="4608"/>
                  </a:lnTo>
                  <a:lnTo>
                    <a:pt x="766151" y="804"/>
                  </a:lnTo>
                  <a:lnTo>
                    <a:pt x="812853" y="0"/>
                  </a:lnTo>
                  <a:lnTo>
                    <a:pt x="859239" y="2296"/>
                  </a:lnTo>
                  <a:lnTo>
                    <a:pt x="905134" y="7793"/>
                  </a:lnTo>
                  <a:lnTo>
                    <a:pt x="961105" y="19209"/>
                  </a:lnTo>
                  <a:lnTo>
                    <a:pt x="1013829" y="35210"/>
                  </a:lnTo>
                  <a:lnTo>
                    <a:pt x="1063401" y="55462"/>
                  </a:lnTo>
                  <a:lnTo>
                    <a:pt x="1109919" y="79632"/>
                  </a:lnTo>
                  <a:lnTo>
                    <a:pt x="1153479" y="107388"/>
                  </a:lnTo>
                  <a:lnTo>
                    <a:pt x="1194179" y="138397"/>
                  </a:lnTo>
                  <a:lnTo>
                    <a:pt x="1232114" y="172325"/>
                  </a:lnTo>
                  <a:lnTo>
                    <a:pt x="1267382" y="208841"/>
                  </a:lnTo>
                  <a:lnTo>
                    <a:pt x="1300079" y="247611"/>
                  </a:lnTo>
                  <a:lnTo>
                    <a:pt x="1330303" y="288302"/>
                  </a:lnTo>
                  <a:lnTo>
                    <a:pt x="1358149" y="330582"/>
                  </a:lnTo>
                  <a:lnTo>
                    <a:pt x="1383716" y="374117"/>
                  </a:lnTo>
                  <a:lnTo>
                    <a:pt x="1407099" y="418575"/>
                  </a:lnTo>
                  <a:lnTo>
                    <a:pt x="1428395" y="463623"/>
                  </a:lnTo>
                  <a:lnTo>
                    <a:pt x="1447701" y="508928"/>
                  </a:lnTo>
                  <a:lnTo>
                    <a:pt x="1465114" y="554157"/>
                  </a:lnTo>
                  <a:lnTo>
                    <a:pt x="1480731" y="598978"/>
                  </a:lnTo>
                  <a:lnTo>
                    <a:pt x="1494648" y="643057"/>
                  </a:lnTo>
                  <a:lnTo>
                    <a:pt x="1506963" y="686062"/>
                  </a:lnTo>
                  <a:lnTo>
                    <a:pt x="1517771" y="727659"/>
                  </a:lnTo>
                  <a:lnTo>
                    <a:pt x="1527170" y="767517"/>
                  </a:lnTo>
                  <a:lnTo>
                    <a:pt x="1535256" y="805302"/>
                  </a:lnTo>
                  <a:lnTo>
                    <a:pt x="1547879" y="873321"/>
                  </a:lnTo>
                  <a:lnTo>
                    <a:pt x="1556413" y="929055"/>
                  </a:lnTo>
                  <a:lnTo>
                    <a:pt x="1561632" y="969840"/>
                  </a:lnTo>
                  <a:lnTo>
                    <a:pt x="1566474" y="1014655"/>
                  </a:lnTo>
                  <a:lnTo>
                    <a:pt x="1570822" y="1068823"/>
                  </a:lnTo>
                  <a:lnTo>
                    <a:pt x="1574314" y="1141894"/>
                  </a:lnTo>
                  <a:lnTo>
                    <a:pt x="1575123" y="1184143"/>
                  </a:lnTo>
                  <a:lnTo>
                    <a:pt x="1574977" y="1229465"/>
                  </a:lnTo>
                  <a:lnTo>
                    <a:pt x="1573631" y="1277311"/>
                  </a:lnTo>
                  <a:lnTo>
                    <a:pt x="1570837" y="1327130"/>
                  </a:lnTo>
                  <a:lnTo>
                    <a:pt x="1566350" y="1378372"/>
                  </a:lnTo>
                  <a:lnTo>
                    <a:pt x="1559922" y="1430486"/>
                  </a:lnTo>
                  <a:lnTo>
                    <a:pt x="1551308" y="1482921"/>
                  </a:lnTo>
                  <a:lnTo>
                    <a:pt x="1540260" y="1535127"/>
                  </a:lnTo>
                  <a:lnTo>
                    <a:pt x="1526531" y="1586554"/>
                  </a:lnTo>
                  <a:lnTo>
                    <a:pt x="1509876" y="1636650"/>
                  </a:lnTo>
                  <a:lnTo>
                    <a:pt x="1490048" y="1684866"/>
                  </a:lnTo>
                  <a:lnTo>
                    <a:pt x="1466800" y="1730651"/>
                  </a:lnTo>
                  <a:lnTo>
                    <a:pt x="1439885" y="1773453"/>
                  </a:lnTo>
                  <a:lnTo>
                    <a:pt x="1409057" y="1812724"/>
                  </a:lnTo>
                  <a:lnTo>
                    <a:pt x="1374069" y="1847911"/>
                  </a:lnTo>
                  <a:lnTo>
                    <a:pt x="1334675" y="1878466"/>
                  </a:lnTo>
                  <a:lnTo>
                    <a:pt x="1290628" y="1903836"/>
                  </a:lnTo>
                  <a:close/>
                </a:path>
              </a:pathLst>
            </a:custGeom>
            <a:solidFill>
              <a:srgbClr val="F062A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2898923" y="1184835"/>
              <a:ext cx="1196975" cy="1326515"/>
            </a:xfrm>
            <a:custGeom>
              <a:avLst/>
              <a:gdLst/>
              <a:ahLst/>
              <a:cxnLst/>
              <a:rect l="l" t="t" r="r" b="b"/>
              <a:pathLst>
                <a:path w="1196975" h="1326514">
                  <a:moveTo>
                    <a:pt x="53693" y="451204"/>
                  </a:moveTo>
                  <a:lnTo>
                    <a:pt x="17050" y="422842"/>
                  </a:lnTo>
                  <a:lnTo>
                    <a:pt x="0" y="354206"/>
                  </a:lnTo>
                  <a:lnTo>
                    <a:pt x="4928" y="321666"/>
                  </a:lnTo>
                  <a:lnTo>
                    <a:pt x="31135" y="309871"/>
                  </a:lnTo>
                  <a:lnTo>
                    <a:pt x="56751" y="324515"/>
                  </a:lnTo>
                  <a:lnTo>
                    <a:pt x="69532" y="355278"/>
                  </a:lnTo>
                  <a:lnTo>
                    <a:pt x="73242" y="391071"/>
                  </a:lnTo>
                  <a:lnTo>
                    <a:pt x="71646" y="420807"/>
                  </a:lnTo>
                  <a:lnTo>
                    <a:pt x="69823" y="430207"/>
                  </a:lnTo>
                  <a:lnTo>
                    <a:pt x="66491" y="439157"/>
                  </a:lnTo>
                  <a:lnTo>
                    <a:pt x="61249" y="446531"/>
                  </a:lnTo>
                  <a:lnTo>
                    <a:pt x="53693" y="451204"/>
                  </a:lnTo>
                  <a:close/>
                </a:path>
                <a:path w="1196975" h="1326514">
                  <a:moveTo>
                    <a:pt x="582028" y="302268"/>
                  </a:moveTo>
                  <a:lnTo>
                    <a:pt x="570866" y="305719"/>
                  </a:lnTo>
                  <a:lnTo>
                    <a:pt x="559137" y="302699"/>
                  </a:lnTo>
                  <a:lnTo>
                    <a:pt x="548038" y="295318"/>
                  </a:lnTo>
                  <a:lnTo>
                    <a:pt x="538761" y="285688"/>
                  </a:lnTo>
                  <a:lnTo>
                    <a:pt x="520586" y="259808"/>
                  </a:lnTo>
                  <a:lnTo>
                    <a:pt x="502627" y="224889"/>
                  </a:lnTo>
                  <a:lnTo>
                    <a:pt x="497956" y="192311"/>
                  </a:lnTo>
                  <a:lnTo>
                    <a:pt x="519645" y="173454"/>
                  </a:lnTo>
                  <a:lnTo>
                    <a:pt x="569511" y="205850"/>
                  </a:lnTo>
                  <a:lnTo>
                    <a:pt x="590445" y="267981"/>
                  </a:lnTo>
                  <a:lnTo>
                    <a:pt x="591412" y="277508"/>
                  </a:lnTo>
                  <a:lnTo>
                    <a:pt x="590805" y="287040"/>
                  </a:lnTo>
                  <a:lnTo>
                    <a:pt x="587914" y="295614"/>
                  </a:lnTo>
                  <a:lnTo>
                    <a:pt x="582028" y="302268"/>
                  </a:lnTo>
                  <a:close/>
                </a:path>
                <a:path w="1196975" h="1326514">
                  <a:moveTo>
                    <a:pt x="975714" y="116709"/>
                  </a:moveTo>
                  <a:lnTo>
                    <a:pt x="915973" y="84049"/>
                  </a:lnTo>
                  <a:lnTo>
                    <a:pt x="890237" y="54392"/>
                  </a:lnTo>
                  <a:lnTo>
                    <a:pt x="877963" y="23854"/>
                  </a:lnTo>
                  <a:lnTo>
                    <a:pt x="894554" y="386"/>
                  </a:lnTo>
                  <a:lnTo>
                    <a:pt x="924058" y="0"/>
                  </a:lnTo>
                  <a:lnTo>
                    <a:pt x="950685" y="20015"/>
                  </a:lnTo>
                  <a:lnTo>
                    <a:pt x="985772" y="75401"/>
                  </a:lnTo>
                  <a:lnTo>
                    <a:pt x="990648" y="93826"/>
                  </a:lnTo>
                  <a:lnTo>
                    <a:pt x="989875" y="102842"/>
                  </a:lnTo>
                  <a:lnTo>
                    <a:pt x="985737" y="110704"/>
                  </a:lnTo>
                  <a:lnTo>
                    <a:pt x="975714" y="116709"/>
                  </a:lnTo>
                  <a:close/>
                </a:path>
                <a:path w="1196975" h="1326514">
                  <a:moveTo>
                    <a:pt x="249445" y="803821"/>
                  </a:moveTo>
                  <a:lnTo>
                    <a:pt x="212803" y="775459"/>
                  </a:lnTo>
                  <a:lnTo>
                    <a:pt x="195755" y="706820"/>
                  </a:lnTo>
                  <a:lnTo>
                    <a:pt x="200682" y="674280"/>
                  </a:lnTo>
                  <a:lnTo>
                    <a:pt x="226887" y="662488"/>
                  </a:lnTo>
                  <a:lnTo>
                    <a:pt x="252503" y="677133"/>
                  </a:lnTo>
                  <a:lnTo>
                    <a:pt x="265284" y="707895"/>
                  </a:lnTo>
                  <a:lnTo>
                    <a:pt x="268994" y="743689"/>
                  </a:lnTo>
                  <a:lnTo>
                    <a:pt x="267398" y="773424"/>
                  </a:lnTo>
                  <a:lnTo>
                    <a:pt x="265577" y="782821"/>
                  </a:lnTo>
                  <a:lnTo>
                    <a:pt x="262246" y="791771"/>
                  </a:lnTo>
                  <a:lnTo>
                    <a:pt x="257003" y="799147"/>
                  </a:lnTo>
                  <a:lnTo>
                    <a:pt x="249445" y="803821"/>
                  </a:lnTo>
                  <a:close/>
                </a:path>
                <a:path w="1196975" h="1326514">
                  <a:moveTo>
                    <a:pt x="777778" y="654881"/>
                  </a:moveTo>
                  <a:lnTo>
                    <a:pt x="766616" y="658332"/>
                  </a:lnTo>
                  <a:lnTo>
                    <a:pt x="754887" y="655311"/>
                  </a:lnTo>
                  <a:lnTo>
                    <a:pt x="743788" y="647930"/>
                  </a:lnTo>
                  <a:lnTo>
                    <a:pt x="734511" y="638300"/>
                  </a:lnTo>
                  <a:lnTo>
                    <a:pt x="716340" y="612421"/>
                  </a:lnTo>
                  <a:lnTo>
                    <a:pt x="698382" y="577501"/>
                  </a:lnTo>
                  <a:lnTo>
                    <a:pt x="693709" y="544923"/>
                  </a:lnTo>
                  <a:lnTo>
                    <a:pt x="715395" y="526067"/>
                  </a:lnTo>
                  <a:lnTo>
                    <a:pt x="765261" y="558463"/>
                  </a:lnTo>
                  <a:lnTo>
                    <a:pt x="786195" y="620593"/>
                  </a:lnTo>
                  <a:lnTo>
                    <a:pt x="787162" y="630121"/>
                  </a:lnTo>
                  <a:lnTo>
                    <a:pt x="786555" y="639653"/>
                  </a:lnTo>
                  <a:lnTo>
                    <a:pt x="783664" y="648227"/>
                  </a:lnTo>
                  <a:lnTo>
                    <a:pt x="777778" y="654881"/>
                  </a:lnTo>
                  <a:close/>
                </a:path>
                <a:path w="1196975" h="1326514">
                  <a:moveTo>
                    <a:pt x="1171471" y="469324"/>
                  </a:moveTo>
                  <a:lnTo>
                    <a:pt x="1111730" y="436663"/>
                  </a:lnTo>
                  <a:lnTo>
                    <a:pt x="1085993" y="407005"/>
                  </a:lnTo>
                  <a:lnTo>
                    <a:pt x="1073720" y="376467"/>
                  </a:lnTo>
                  <a:lnTo>
                    <a:pt x="1090311" y="353001"/>
                  </a:lnTo>
                  <a:lnTo>
                    <a:pt x="1119815" y="352615"/>
                  </a:lnTo>
                  <a:lnTo>
                    <a:pt x="1146442" y="372631"/>
                  </a:lnTo>
                  <a:lnTo>
                    <a:pt x="1167808" y="401586"/>
                  </a:lnTo>
                  <a:lnTo>
                    <a:pt x="1181529" y="428016"/>
                  </a:lnTo>
                  <a:lnTo>
                    <a:pt x="1184730" y="437038"/>
                  </a:lnTo>
                  <a:lnTo>
                    <a:pt x="1186372" y="446256"/>
                  </a:lnTo>
                  <a:lnTo>
                    <a:pt x="1186405" y="446441"/>
                  </a:lnTo>
                  <a:lnTo>
                    <a:pt x="1185632" y="455457"/>
                  </a:lnTo>
                  <a:lnTo>
                    <a:pt x="1181494" y="463319"/>
                  </a:lnTo>
                  <a:lnTo>
                    <a:pt x="1171471" y="469324"/>
                  </a:lnTo>
                  <a:close/>
                </a:path>
                <a:path w="1196975" h="1326514">
                  <a:moveTo>
                    <a:pt x="621062" y="1174088"/>
                  </a:moveTo>
                  <a:lnTo>
                    <a:pt x="563927" y="1137058"/>
                  </a:lnTo>
                  <a:lnTo>
                    <a:pt x="540479" y="1105561"/>
                  </a:lnTo>
                  <a:lnTo>
                    <a:pt x="530523" y="1074189"/>
                  </a:lnTo>
                  <a:lnTo>
                    <a:pt x="548825" y="1052021"/>
                  </a:lnTo>
                  <a:lnTo>
                    <a:pt x="603332" y="1075792"/>
                  </a:lnTo>
                  <a:lnTo>
                    <a:pt x="634181" y="1133643"/>
                  </a:lnTo>
                  <a:lnTo>
                    <a:pt x="637665" y="1152386"/>
                  </a:lnTo>
                  <a:lnTo>
                    <a:pt x="636221" y="1161319"/>
                  </a:lnTo>
                  <a:lnTo>
                    <a:pt x="631506" y="1168850"/>
                  </a:lnTo>
                  <a:lnTo>
                    <a:pt x="621062" y="1174088"/>
                  </a:lnTo>
                  <a:close/>
                </a:path>
                <a:path w="1196975" h="1326514">
                  <a:moveTo>
                    <a:pt x="898752" y="983575"/>
                  </a:moveTo>
                  <a:lnTo>
                    <a:pt x="887589" y="987026"/>
                  </a:lnTo>
                  <a:lnTo>
                    <a:pt x="875860" y="984006"/>
                  </a:lnTo>
                  <a:lnTo>
                    <a:pt x="864761" y="976625"/>
                  </a:lnTo>
                  <a:lnTo>
                    <a:pt x="855484" y="966995"/>
                  </a:lnTo>
                  <a:lnTo>
                    <a:pt x="837310" y="941117"/>
                  </a:lnTo>
                  <a:lnTo>
                    <a:pt x="819351" y="906198"/>
                  </a:lnTo>
                  <a:lnTo>
                    <a:pt x="814680" y="873618"/>
                  </a:lnTo>
                  <a:lnTo>
                    <a:pt x="836368" y="854761"/>
                  </a:lnTo>
                  <a:lnTo>
                    <a:pt x="886234" y="887157"/>
                  </a:lnTo>
                  <a:lnTo>
                    <a:pt x="907168" y="949288"/>
                  </a:lnTo>
                  <a:lnTo>
                    <a:pt x="908135" y="958815"/>
                  </a:lnTo>
                  <a:lnTo>
                    <a:pt x="907528" y="968347"/>
                  </a:lnTo>
                  <a:lnTo>
                    <a:pt x="904637" y="976921"/>
                  </a:lnTo>
                  <a:lnTo>
                    <a:pt x="898752" y="983575"/>
                  </a:lnTo>
                  <a:close/>
                </a:path>
                <a:path w="1196975" h="1326514">
                  <a:moveTo>
                    <a:pt x="1171469" y="928015"/>
                  </a:moveTo>
                  <a:lnTo>
                    <a:pt x="1163176" y="931202"/>
                  </a:lnTo>
                  <a:lnTo>
                    <a:pt x="1151679" y="929111"/>
                  </a:lnTo>
                  <a:lnTo>
                    <a:pt x="1142669" y="921018"/>
                  </a:lnTo>
                  <a:lnTo>
                    <a:pt x="1136229" y="909346"/>
                  </a:lnTo>
                  <a:lnTo>
                    <a:pt x="1132445" y="896520"/>
                  </a:lnTo>
                  <a:lnTo>
                    <a:pt x="1128270" y="865173"/>
                  </a:lnTo>
                  <a:lnTo>
                    <a:pt x="1128459" y="825906"/>
                  </a:lnTo>
                  <a:lnTo>
                    <a:pt x="1139354" y="794850"/>
                  </a:lnTo>
                  <a:lnTo>
                    <a:pt x="1167301" y="788135"/>
                  </a:lnTo>
                  <a:lnTo>
                    <a:pt x="1189745" y="807289"/>
                  </a:lnTo>
                  <a:lnTo>
                    <a:pt x="1196581" y="839892"/>
                  </a:lnTo>
                  <a:lnTo>
                    <a:pt x="1193570" y="875750"/>
                  </a:lnTo>
                  <a:lnTo>
                    <a:pt x="1186472" y="904670"/>
                  </a:lnTo>
                  <a:lnTo>
                    <a:pt x="1182932" y="913568"/>
                  </a:lnTo>
                  <a:lnTo>
                    <a:pt x="1177993" y="921743"/>
                  </a:lnTo>
                  <a:lnTo>
                    <a:pt x="1171469" y="928015"/>
                  </a:lnTo>
                  <a:close/>
                </a:path>
                <a:path w="1196975" h="1326514">
                  <a:moveTo>
                    <a:pt x="1035283" y="1324717"/>
                  </a:moveTo>
                  <a:lnTo>
                    <a:pt x="995409" y="1301115"/>
                  </a:lnTo>
                  <a:lnTo>
                    <a:pt x="969990" y="1235118"/>
                  </a:lnTo>
                  <a:lnTo>
                    <a:pt x="970849" y="1202217"/>
                  </a:lnTo>
                  <a:lnTo>
                    <a:pt x="995392" y="1187262"/>
                  </a:lnTo>
                  <a:lnTo>
                    <a:pt x="1022626" y="1198622"/>
                  </a:lnTo>
                  <a:lnTo>
                    <a:pt x="1039120" y="1227564"/>
                  </a:lnTo>
                  <a:lnTo>
                    <a:pt x="1047235" y="1262622"/>
                  </a:lnTo>
                  <a:lnTo>
                    <a:pt x="1049335" y="1292327"/>
                  </a:lnTo>
                  <a:lnTo>
                    <a:pt x="1048689" y="1301880"/>
                  </a:lnTo>
                  <a:lnTo>
                    <a:pt x="1046492" y="1311175"/>
                  </a:lnTo>
                  <a:lnTo>
                    <a:pt x="1042203" y="1319144"/>
                  </a:lnTo>
                  <a:lnTo>
                    <a:pt x="1035283" y="1324717"/>
                  </a:lnTo>
                  <a:close/>
                </a:path>
              </a:pathLst>
            </a:custGeom>
            <a:solidFill>
              <a:srgbClr val="F6BE6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2660781" y="440157"/>
              <a:ext cx="1353820" cy="1090930"/>
            </a:xfrm>
            <a:custGeom>
              <a:avLst/>
              <a:gdLst/>
              <a:ahLst/>
              <a:cxnLst/>
              <a:rect l="l" t="t" r="r" b="b"/>
              <a:pathLst>
                <a:path w="1353820" h="1090930">
                  <a:moveTo>
                    <a:pt x="583491" y="1090726"/>
                  </a:moveTo>
                  <a:lnTo>
                    <a:pt x="550831" y="1057975"/>
                  </a:lnTo>
                  <a:lnTo>
                    <a:pt x="519560" y="1022038"/>
                  </a:lnTo>
                  <a:lnTo>
                    <a:pt x="489860" y="983349"/>
                  </a:lnTo>
                  <a:lnTo>
                    <a:pt x="461914" y="942341"/>
                  </a:lnTo>
                  <a:lnTo>
                    <a:pt x="435902" y="899448"/>
                  </a:lnTo>
                  <a:lnTo>
                    <a:pt x="412008" y="855102"/>
                  </a:lnTo>
                  <a:lnTo>
                    <a:pt x="390413" y="809738"/>
                  </a:lnTo>
                  <a:lnTo>
                    <a:pt x="371299" y="763789"/>
                  </a:lnTo>
                  <a:lnTo>
                    <a:pt x="354848" y="717688"/>
                  </a:lnTo>
                  <a:lnTo>
                    <a:pt x="341243" y="671870"/>
                  </a:lnTo>
                  <a:lnTo>
                    <a:pt x="330664" y="626767"/>
                  </a:lnTo>
                  <a:lnTo>
                    <a:pt x="308552" y="671177"/>
                  </a:lnTo>
                  <a:lnTo>
                    <a:pt x="284429" y="715457"/>
                  </a:lnTo>
                  <a:lnTo>
                    <a:pt x="258473" y="759450"/>
                  </a:lnTo>
                  <a:lnTo>
                    <a:pt x="230864" y="802998"/>
                  </a:lnTo>
                  <a:lnTo>
                    <a:pt x="201781" y="845945"/>
                  </a:lnTo>
                  <a:lnTo>
                    <a:pt x="171403" y="888133"/>
                  </a:lnTo>
                  <a:lnTo>
                    <a:pt x="139909" y="929404"/>
                  </a:lnTo>
                  <a:lnTo>
                    <a:pt x="107479" y="969602"/>
                  </a:lnTo>
                  <a:lnTo>
                    <a:pt x="74292" y="1008569"/>
                  </a:lnTo>
                  <a:lnTo>
                    <a:pt x="40527" y="1046149"/>
                  </a:lnTo>
                  <a:lnTo>
                    <a:pt x="6363" y="1082183"/>
                  </a:lnTo>
                  <a:lnTo>
                    <a:pt x="1363" y="1032014"/>
                  </a:lnTo>
                  <a:lnTo>
                    <a:pt x="0" y="981628"/>
                  </a:lnTo>
                  <a:lnTo>
                    <a:pt x="2219" y="931267"/>
                  </a:lnTo>
                  <a:lnTo>
                    <a:pt x="7967" y="881177"/>
                  </a:lnTo>
                  <a:lnTo>
                    <a:pt x="17189" y="831603"/>
                  </a:lnTo>
                  <a:lnTo>
                    <a:pt x="29830" y="782788"/>
                  </a:lnTo>
                  <a:lnTo>
                    <a:pt x="45837" y="734978"/>
                  </a:lnTo>
                  <a:lnTo>
                    <a:pt x="65155" y="688416"/>
                  </a:lnTo>
                  <a:lnTo>
                    <a:pt x="87729" y="643349"/>
                  </a:lnTo>
                  <a:lnTo>
                    <a:pt x="113506" y="600019"/>
                  </a:lnTo>
                  <a:lnTo>
                    <a:pt x="141634" y="559699"/>
                  </a:lnTo>
                  <a:lnTo>
                    <a:pt x="172533" y="521482"/>
                  </a:lnTo>
                  <a:lnTo>
                    <a:pt x="206014" y="485503"/>
                  </a:lnTo>
                  <a:lnTo>
                    <a:pt x="241889" y="451897"/>
                  </a:lnTo>
                  <a:lnTo>
                    <a:pt x="279972" y="420801"/>
                  </a:lnTo>
                  <a:lnTo>
                    <a:pt x="320074" y="392349"/>
                  </a:lnTo>
                  <a:lnTo>
                    <a:pt x="362008" y="366677"/>
                  </a:lnTo>
                  <a:lnTo>
                    <a:pt x="405585" y="343922"/>
                  </a:lnTo>
                  <a:lnTo>
                    <a:pt x="391601" y="294632"/>
                  </a:lnTo>
                  <a:lnTo>
                    <a:pt x="379006" y="244968"/>
                  </a:lnTo>
                  <a:lnTo>
                    <a:pt x="367815" y="194971"/>
                  </a:lnTo>
                  <a:lnTo>
                    <a:pt x="358041" y="144679"/>
                  </a:lnTo>
                  <a:lnTo>
                    <a:pt x="349698" y="94131"/>
                  </a:lnTo>
                  <a:lnTo>
                    <a:pt x="342799" y="43364"/>
                  </a:lnTo>
                  <a:lnTo>
                    <a:pt x="386854" y="22181"/>
                  </a:lnTo>
                  <a:lnTo>
                    <a:pt x="432610" y="7985"/>
                  </a:lnTo>
                  <a:lnTo>
                    <a:pt x="479699" y="638"/>
                  </a:lnTo>
                  <a:lnTo>
                    <a:pt x="527751" y="0"/>
                  </a:lnTo>
                  <a:lnTo>
                    <a:pt x="576397" y="5930"/>
                  </a:lnTo>
                  <a:lnTo>
                    <a:pt x="585931" y="59842"/>
                  </a:lnTo>
                  <a:lnTo>
                    <a:pt x="592794" y="113991"/>
                  </a:lnTo>
                  <a:lnTo>
                    <a:pt x="597425" y="168348"/>
                  </a:lnTo>
                  <a:lnTo>
                    <a:pt x="600266" y="222885"/>
                  </a:lnTo>
                  <a:lnTo>
                    <a:pt x="601758" y="277573"/>
                  </a:lnTo>
                  <a:lnTo>
                    <a:pt x="648617" y="265733"/>
                  </a:lnTo>
                  <a:lnTo>
                    <a:pt x="696150" y="255218"/>
                  </a:lnTo>
                  <a:lnTo>
                    <a:pt x="744051" y="246530"/>
                  </a:lnTo>
                  <a:lnTo>
                    <a:pt x="792011" y="240173"/>
                  </a:lnTo>
                  <a:lnTo>
                    <a:pt x="839724" y="236650"/>
                  </a:lnTo>
                  <a:lnTo>
                    <a:pt x="886883" y="236464"/>
                  </a:lnTo>
                  <a:lnTo>
                    <a:pt x="933178" y="240118"/>
                  </a:lnTo>
                  <a:lnTo>
                    <a:pt x="978305" y="248114"/>
                  </a:lnTo>
                  <a:lnTo>
                    <a:pt x="1027416" y="261667"/>
                  </a:lnTo>
                  <a:lnTo>
                    <a:pt x="1075275" y="279101"/>
                  </a:lnTo>
                  <a:lnTo>
                    <a:pt x="1121622" y="300246"/>
                  </a:lnTo>
                  <a:lnTo>
                    <a:pt x="1166196" y="324929"/>
                  </a:lnTo>
                  <a:lnTo>
                    <a:pt x="1208736" y="352980"/>
                  </a:lnTo>
                  <a:lnTo>
                    <a:pt x="1248982" y="384227"/>
                  </a:lnTo>
                  <a:lnTo>
                    <a:pt x="1286673" y="418497"/>
                  </a:lnTo>
                  <a:lnTo>
                    <a:pt x="1321548" y="455619"/>
                  </a:lnTo>
                  <a:lnTo>
                    <a:pt x="1353348" y="495422"/>
                  </a:lnTo>
                  <a:lnTo>
                    <a:pt x="1312721" y="524621"/>
                  </a:lnTo>
                  <a:lnTo>
                    <a:pt x="1271213" y="551085"/>
                  </a:lnTo>
                  <a:lnTo>
                    <a:pt x="1228635" y="573732"/>
                  </a:lnTo>
                  <a:lnTo>
                    <a:pt x="1184801" y="591482"/>
                  </a:lnTo>
                  <a:lnTo>
                    <a:pt x="1139521" y="603252"/>
                  </a:lnTo>
                  <a:lnTo>
                    <a:pt x="1092609" y="607961"/>
                  </a:lnTo>
                  <a:lnTo>
                    <a:pt x="1043876" y="604526"/>
                  </a:lnTo>
                  <a:lnTo>
                    <a:pt x="999449" y="594628"/>
                  </a:lnTo>
                  <a:lnTo>
                    <a:pt x="954687" y="579247"/>
                  </a:lnTo>
                  <a:lnTo>
                    <a:pt x="910486" y="558981"/>
                  </a:lnTo>
                  <a:lnTo>
                    <a:pt x="867743" y="534425"/>
                  </a:lnTo>
                  <a:lnTo>
                    <a:pt x="827354" y="506175"/>
                  </a:lnTo>
                  <a:lnTo>
                    <a:pt x="790215" y="474828"/>
                  </a:lnTo>
                  <a:lnTo>
                    <a:pt x="819607" y="516803"/>
                  </a:lnTo>
                  <a:lnTo>
                    <a:pt x="846188" y="561332"/>
                  </a:lnTo>
                  <a:lnTo>
                    <a:pt x="870077" y="607956"/>
                  </a:lnTo>
                  <a:lnTo>
                    <a:pt x="891393" y="656221"/>
                  </a:lnTo>
                  <a:lnTo>
                    <a:pt x="910255" y="705670"/>
                  </a:lnTo>
                  <a:lnTo>
                    <a:pt x="926781" y="755847"/>
                  </a:lnTo>
                  <a:lnTo>
                    <a:pt x="941091" y="806297"/>
                  </a:lnTo>
                  <a:lnTo>
                    <a:pt x="953302" y="856564"/>
                  </a:lnTo>
                  <a:lnTo>
                    <a:pt x="963533" y="906190"/>
                  </a:lnTo>
                  <a:lnTo>
                    <a:pt x="920329" y="883552"/>
                  </a:lnTo>
                  <a:lnTo>
                    <a:pt x="878322" y="859035"/>
                  </a:lnTo>
                  <a:lnTo>
                    <a:pt x="837675" y="832619"/>
                  </a:lnTo>
                  <a:lnTo>
                    <a:pt x="798556" y="804282"/>
                  </a:lnTo>
                  <a:lnTo>
                    <a:pt x="761128" y="774005"/>
                  </a:lnTo>
                  <a:lnTo>
                    <a:pt x="725558" y="741766"/>
                  </a:lnTo>
                  <a:lnTo>
                    <a:pt x="692010" y="707545"/>
                  </a:lnTo>
                  <a:lnTo>
                    <a:pt x="660650" y="671323"/>
                  </a:lnTo>
                  <a:lnTo>
                    <a:pt x="631643" y="633077"/>
                  </a:lnTo>
                  <a:lnTo>
                    <a:pt x="605155" y="592788"/>
                  </a:lnTo>
                  <a:lnTo>
                    <a:pt x="581350" y="550435"/>
                  </a:lnTo>
                  <a:lnTo>
                    <a:pt x="593628" y="596585"/>
                  </a:lnTo>
                  <a:lnTo>
                    <a:pt x="602768" y="644281"/>
                  </a:lnTo>
                  <a:lnTo>
                    <a:pt x="609011" y="693205"/>
                  </a:lnTo>
                  <a:lnTo>
                    <a:pt x="612597" y="743041"/>
                  </a:lnTo>
                  <a:lnTo>
                    <a:pt x="613766" y="793470"/>
                  </a:lnTo>
                  <a:lnTo>
                    <a:pt x="612759" y="844175"/>
                  </a:lnTo>
                  <a:lnTo>
                    <a:pt x="609816" y="894839"/>
                  </a:lnTo>
                  <a:lnTo>
                    <a:pt x="605178" y="945143"/>
                  </a:lnTo>
                  <a:lnTo>
                    <a:pt x="599084" y="994771"/>
                  </a:lnTo>
                  <a:lnTo>
                    <a:pt x="591775" y="1043404"/>
                  </a:lnTo>
                  <a:lnTo>
                    <a:pt x="583491" y="1090726"/>
                  </a:lnTo>
                  <a:close/>
                </a:path>
              </a:pathLst>
            </a:custGeom>
            <a:solidFill>
              <a:srgbClr val="B4D99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2667337" y="444301"/>
              <a:ext cx="1607820" cy="2208530"/>
            </a:xfrm>
            <a:custGeom>
              <a:avLst/>
              <a:gdLst/>
              <a:ahLst/>
              <a:cxnLst/>
              <a:rect l="l" t="t" r="r" b="b"/>
              <a:pathLst>
                <a:path w="1607820" h="2208530">
                  <a:moveTo>
                    <a:pt x="1570125" y="1612046"/>
                  </a:moveTo>
                  <a:lnTo>
                    <a:pt x="1568583" y="1612763"/>
                  </a:lnTo>
                  <a:lnTo>
                    <a:pt x="1558601" y="1605609"/>
                  </a:lnTo>
                  <a:lnTo>
                    <a:pt x="1558987" y="1601545"/>
                  </a:lnTo>
                  <a:lnTo>
                    <a:pt x="1558013" y="1596766"/>
                  </a:lnTo>
                  <a:lnTo>
                    <a:pt x="1561380" y="1598287"/>
                  </a:lnTo>
                  <a:lnTo>
                    <a:pt x="1564144" y="1598752"/>
                  </a:lnTo>
                  <a:lnTo>
                    <a:pt x="1565688" y="1600381"/>
                  </a:lnTo>
                  <a:lnTo>
                    <a:pt x="1568904" y="1606758"/>
                  </a:lnTo>
                  <a:lnTo>
                    <a:pt x="1570125" y="1612046"/>
                  </a:lnTo>
                  <a:close/>
                </a:path>
                <a:path w="1607820" h="2208530">
                  <a:moveTo>
                    <a:pt x="1570043" y="1634572"/>
                  </a:moveTo>
                  <a:lnTo>
                    <a:pt x="1568919" y="1630998"/>
                  </a:lnTo>
                  <a:lnTo>
                    <a:pt x="1568573" y="1626831"/>
                  </a:lnTo>
                  <a:lnTo>
                    <a:pt x="1564553" y="1621517"/>
                  </a:lnTo>
                  <a:lnTo>
                    <a:pt x="1560682" y="1620526"/>
                  </a:lnTo>
                  <a:lnTo>
                    <a:pt x="1557404" y="1618716"/>
                  </a:lnTo>
                  <a:lnTo>
                    <a:pt x="1560789" y="1614843"/>
                  </a:lnTo>
                  <a:lnTo>
                    <a:pt x="1568583" y="1612763"/>
                  </a:lnTo>
                  <a:lnTo>
                    <a:pt x="1570125" y="1612046"/>
                  </a:lnTo>
                  <a:lnTo>
                    <a:pt x="1571178" y="1616606"/>
                  </a:lnTo>
                  <a:lnTo>
                    <a:pt x="1571797" y="1626889"/>
                  </a:lnTo>
                  <a:lnTo>
                    <a:pt x="1570043" y="1634572"/>
                  </a:lnTo>
                  <a:close/>
                </a:path>
                <a:path w="1607820" h="2208530">
                  <a:moveTo>
                    <a:pt x="1407873" y="1976811"/>
                  </a:moveTo>
                  <a:lnTo>
                    <a:pt x="1405701" y="1975699"/>
                  </a:lnTo>
                  <a:lnTo>
                    <a:pt x="1407914" y="1972104"/>
                  </a:lnTo>
                  <a:lnTo>
                    <a:pt x="1393263" y="1967127"/>
                  </a:lnTo>
                  <a:lnTo>
                    <a:pt x="1400928" y="1939668"/>
                  </a:lnTo>
                  <a:lnTo>
                    <a:pt x="1403315" y="1946493"/>
                  </a:lnTo>
                  <a:lnTo>
                    <a:pt x="1408370" y="1950374"/>
                  </a:lnTo>
                  <a:lnTo>
                    <a:pt x="1404351" y="1959265"/>
                  </a:lnTo>
                  <a:lnTo>
                    <a:pt x="1407870" y="1962879"/>
                  </a:lnTo>
                  <a:lnTo>
                    <a:pt x="1409553" y="1968102"/>
                  </a:lnTo>
                  <a:lnTo>
                    <a:pt x="1409386" y="1970616"/>
                  </a:lnTo>
                  <a:lnTo>
                    <a:pt x="1409615" y="1973004"/>
                  </a:lnTo>
                  <a:lnTo>
                    <a:pt x="1407873" y="1976811"/>
                  </a:lnTo>
                  <a:close/>
                </a:path>
                <a:path w="1607820" h="2208530">
                  <a:moveTo>
                    <a:pt x="1393565" y="1948335"/>
                  </a:moveTo>
                  <a:lnTo>
                    <a:pt x="1393021" y="1947749"/>
                  </a:lnTo>
                  <a:lnTo>
                    <a:pt x="1392335" y="1947228"/>
                  </a:lnTo>
                  <a:lnTo>
                    <a:pt x="1391840" y="1946176"/>
                  </a:lnTo>
                  <a:lnTo>
                    <a:pt x="1392010" y="1946097"/>
                  </a:lnTo>
                  <a:lnTo>
                    <a:pt x="1392653" y="1945189"/>
                  </a:lnTo>
                  <a:lnTo>
                    <a:pt x="1393639" y="1945339"/>
                  </a:lnTo>
                  <a:lnTo>
                    <a:pt x="1394325" y="1945824"/>
                  </a:lnTo>
                  <a:lnTo>
                    <a:pt x="1395435" y="1946354"/>
                  </a:lnTo>
                  <a:lnTo>
                    <a:pt x="1393565" y="1948335"/>
                  </a:lnTo>
                  <a:close/>
                </a:path>
                <a:path w="1607820" h="2208530">
                  <a:moveTo>
                    <a:pt x="1237950" y="2016598"/>
                  </a:moveTo>
                  <a:lnTo>
                    <a:pt x="1223497" y="2005487"/>
                  </a:lnTo>
                  <a:lnTo>
                    <a:pt x="1226064" y="1998700"/>
                  </a:lnTo>
                  <a:lnTo>
                    <a:pt x="1224758" y="1991999"/>
                  </a:lnTo>
                  <a:lnTo>
                    <a:pt x="1222281" y="1985290"/>
                  </a:lnTo>
                  <a:lnTo>
                    <a:pt x="1221332" y="1978466"/>
                  </a:lnTo>
                  <a:lnTo>
                    <a:pt x="1223356" y="1977525"/>
                  </a:lnTo>
                  <a:lnTo>
                    <a:pt x="1229303" y="1987837"/>
                  </a:lnTo>
                  <a:lnTo>
                    <a:pt x="1235796" y="1987981"/>
                  </a:lnTo>
                  <a:lnTo>
                    <a:pt x="1234568" y="1989599"/>
                  </a:lnTo>
                  <a:lnTo>
                    <a:pt x="1232160" y="1991351"/>
                  </a:lnTo>
                  <a:lnTo>
                    <a:pt x="1232887" y="1998012"/>
                  </a:lnTo>
                  <a:lnTo>
                    <a:pt x="1234019" y="2003208"/>
                  </a:lnTo>
                  <a:lnTo>
                    <a:pt x="1236250" y="2010359"/>
                  </a:lnTo>
                  <a:lnTo>
                    <a:pt x="1238478" y="2012025"/>
                  </a:lnTo>
                  <a:lnTo>
                    <a:pt x="1240003" y="2013918"/>
                  </a:lnTo>
                  <a:lnTo>
                    <a:pt x="1237950" y="2016598"/>
                  </a:lnTo>
                  <a:close/>
                </a:path>
                <a:path w="1607820" h="2208530">
                  <a:moveTo>
                    <a:pt x="1220925" y="1388863"/>
                  </a:moveTo>
                  <a:lnTo>
                    <a:pt x="1220421" y="1389097"/>
                  </a:lnTo>
                  <a:lnTo>
                    <a:pt x="1219621" y="1389221"/>
                  </a:lnTo>
                  <a:lnTo>
                    <a:pt x="1218754" y="1388944"/>
                  </a:lnTo>
                  <a:lnTo>
                    <a:pt x="1217067" y="1388723"/>
                  </a:lnTo>
                  <a:lnTo>
                    <a:pt x="1219836" y="1385982"/>
                  </a:lnTo>
                  <a:lnTo>
                    <a:pt x="1220352" y="1386570"/>
                  </a:lnTo>
                  <a:lnTo>
                    <a:pt x="1220852" y="1386963"/>
                  </a:lnTo>
                  <a:lnTo>
                    <a:pt x="1221434" y="1388071"/>
                  </a:lnTo>
                  <a:lnTo>
                    <a:pt x="1220925" y="1388863"/>
                  </a:lnTo>
                  <a:close/>
                </a:path>
                <a:path w="1607820" h="2208530">
                  <a:moveTo>
                    <a:pt x="1218225" y="1419446"/>
                  </a:moveTo>
                  <a:lnTo>
                    <a:pt x="1216448" y="1413781"/>
                  </a:lnTo>
                  <a:lnTo>
                    <a:pt x="1215646" y="1411523"/>
                  </a:lnTo>
                  <a:lnTo>
                    <a:pt x="1215412" y="1410864"/>
                  </a:lnTo>
                  <a:lnTo>
                    <a:pt x="1214252" y="1406360"/>
                  </a:lnTo>
                  <a:lnTo>
                    <a:pt x="1213618" y="1404131"/>
                  </a:lnTo>
                  <a:lnTo>
                    <a:pt x="1218406" y="1398260"/>
                  </a:lnTo>
                  <a:lnTo>
                    <a:pt x="1222550" y="1393360"/>
                  </a:lnTo>
                  <a:lnTo>
                    <a:pt x="1231634" y="1382956"/>
                  </a:lnTo>
                  <a:lnTo>
                    <a:pt x="1231273" y="1383124"/>
                  </a:lnTo>
                  <a:lnTo>
                    <a:pt x="1232720" y="1383380"/>
                  </a:lnTo>
                  <a:lnTo>
                    <a:pt x="1235435" y="1383052"/>
                  </a:lnTo>
                  <a:lnTo>
                    <a:pt x="1231283" y="1389699"/>
                  </a:lnTo>
                  <a:lnTo>
                    <a:pt x="1227390" y="1395086"/>
                  </a:lnTo>
                  <a:lnTo>
                    <a:pt x="1223032" y="1403869"/>
                  </a:lnTo>
                  <a:lnTo>
                    <a:pt x="1223731" y="1407765"/>
                  </a:lnTo>
                  <a:lnTo>
                    <a:pt x="1222158" y="1413409"/>
                  </a:lnTo>
                  <a:lnTo>
                    <a:pt x="1220451" y="1415485"/>
                  </a:lnTo>
                  <a:lnTo>
                    <a:pt x="1218225" y="1419446"/>
                  </a:lnTo>
                  <a:close/>
                </a:path>
                <a:path w="1607820" h="2208530">
                  <a:moveTo>
                    <a:pt x="1355628" y="683760"/>
                  </a:moveTo>
                  <a:lnTo>
                    <a:pt x="1348371" y="687133"/>
                  </a:lnTo>
                  <a:lnTo>
                    <a:pt x="1352569" y="676083"/>
                  </a:lnTo>
                  <a:lnTo>
                    <a:pt x="1355091" y="677157"/>
                  </a:lnTo>
                  <a:lnTo>
                    <a:pt x="1355249" y="680270"/>
                  </a:lnTo>
                  <a:lnTo>
                    <a:pt x="1355649" y="683395"/>
                  </a:lnTo>
                  <a:lnTo>
                    <a:pt x="1355628" y="683760"/>
                  </a:lnTo>
                  <a:close/>
                </a:path>
                <a:path w="1607820" h="2208530">
                  <a:moveTo>
                    <a:pt x="1349153" y="705663"/>
                  </a:moveTo>
                  <a:lnTo>
                    <a:pt x="1346491" y="705180"/>
                  </a:lnTo>
                  <a:lnTo>
                    <a:pt x="1341572" y="683442"/>
                  </a:lnTo>
                  <a:lnTo>
                    <a:pt x="1341447" y="682891"/>
                  </a:lnTo>
                  <a:lnTo>
                    <a:pt x="1343395" y="681986"/>
                  </a:lnTo>
                  <a:lnTo>
                    <a:pt x="1348135" y="686888"/>
                  </a:lnTo>
                  <a:lnTo>
                    <a:pt x="1348371" y="687133"/>
                  </a:lnTo>
                  <a:lnTo>
                    <a:pt x="1355628" y="683760"/>
                  </a:lnTo>
                  <a:lnTo>
                    <a:pt x="1355372" y="688088"/>
                  </a:lnTo>
                  <a:lnTo>
                    <a:pt x="1355166" y="688727"/>
                  </a:lnTo>
                  <a:lnTo>
                    <a:pt x="1347325" y="692372"/>
                  </a:lnTo>
                  <a:lnTo>
                    <a:pt x="1350062" y="696391"/>
                  </a:lnTo>
                  <a:lnTo>
                    <a:pt x="1350445" y="701805"/>
                  </a:lnTo>
                  <a:lnTo>
                    <a:pt x="1349570" y="703749"/>
                  </a:lnTo>
                  <a:lnTo>
                    <a:pt x="1349153" y="705663"/>
                  </a:lnTo>
                  <a:close/>
                </a:path>
                <a:path w="1607820" h="2208530">
                  <a:moveTo>
                    <a:pt x="1354503" y="690785"/>
                  </a:moveTo>
                  <a:lnTo>
                    <a:pt x="1347325" y="692372"/>
                  </a:lnTo>
                  <a:lnTo>
                    <a:pt x="1355166" y="688727"/>
                  </a:lnTo>
                  <a:lnTo>
                    <a:pt x="1354503" y="690785"/>
                  </a:lnTo>
                  <a:close/>
                </a:path>
                <a:path w="1607820" h="2208530">
                  <a:moveTo>
                    <a:pt x="1455096" y="865003"/>
                  </a:moveTo>
                  <a:lnTo>
                    <a:pt x="1452474" y="860791"/>
                  </a:lnTo>
                  <a:lnTo>
                    <a:pt x="1449040" y="857401"/>
                  </a:lnTo>
                  <a:lnTo>
                    <a:pt x="1447629" y="853576"/>
                  </a:lnTo>
                  <a:lnTo>
                    <a:pt x="1451073" y="848057"/>
                  </a:lnTo>
                  <a:lnTo>
                    <a:pt x="1453220" y="845923"/>
                  </a:lnTo>
                  <a:lnTo>
                    <a:pt x="1450600" y="839740"/>
                  </a:lnTo>
                  <a:lnTo>
                    <a:pt x="1450416" y="839305"/>
                  </a:lnTo>
                  <a:lnTo>
                    <a:pt x="1455986" y="837236"/>
                  </a:lnTo>
                  <a:lnTo>
                    <a:pt x="1458390" y="842144"/>
                  </a:lnTo>
                  <a:lnTo>
                    <a:pt x="1459087" y="847664"/>
                  </a:lnTo>
                  <a:lnTo>
                    <a:pt x="1458011" y="854912"/>
                  </a:lnTo>
                  <a:lnTo>
                    <a:pt x="1455096" y="865003"/>
                  </a:lnTo>
                  <a:close/>
                </a:path>
                <a:path w="1607820" h="2208530">
                  <a:moveTo>
                    <a:pt x="1546410" y="1196419"/>
                  </a:moveTo>
                  <a:lnTo>
                    <a:pt x="1541525" y="1197064"/>
                  </a:lnTo>
                  <a:lnTo>
                    <a:pt x="1536655" y="1197892"/>
                  </a:lnTo>
                  <a:lnTo>
                    <a:pt x="1530026" y="1198384"/>
                  </a:lnTo>
                  <a:lnTo>
                    <a:pt x="1527985" y="1197529"/>
                  </a:lnTo>
                  <a:lnTo>
                    <a:pt x="1522190" y="1194844"/>
                  </a:lnTo>
                  <a:lnTo>
                    <a:pt x="1518006" y="1192645"/>
                  </a:lnTo>
                  <a:lnTo>
                    <a:pt x="1513326" y="1190298"/>
                  </a:lnTo>
                  <a:lnTo>
                    <a:pt x="1522466" y="1184080"/>
                  </a:lnTo>
                  <a:lnTo>
                    <a:pt x="1525149" y="1189324"/>
                  </a:lnTo>
                  <a:lnTo>
                    <a:pt x="1525833" y="1190661"/>
                  </a:lnTo>
                  <a:lnTo>
                    <a:pt x="1530587" y="1194263"/>
                  </a:lnTo>
                  <a:lnTo>
                    <a:pt x="1540960" y="1191498"/>
                  </a:lnTo>
                  <a:lnTo>
                    <a:pt x="1544121" y="1193847"/>
                  </a:lnTo>
                  <a:lnTo>
                    <a:pt x="1546410" y="1196419"/>
                  </a:lnTo>
                  <a:close/>
                </a:path>
                <a:path w="1607820" h="2208530">
                  <a:moveTo>
                    <a:pt x="1544782" y="1186889"/>
                  </a:moveTo>
                  <a:lnTo>
                    <a:pt x="1537915" y="1183638"/>
                  </a:lnTo>
                  <a:lnTo>
                    <a:pt x="1541524" y="1176509"/>
                  </a:lnTo>
                  <a:lnTo>
                    <a:pt x="1544782" y="1186889"/>
                  </a:lnTo>
                  <a:close/>
                </a:path>
                <a:path w="1607820" h="2208530">
                  <a:moveTo>
                    <a:pt x="1437571" y="1607053"/>
                  </a:moveTo>
                  <a:lnTo>
                    <a:pt x="1435394" y="1608065"/>
                  </a:lnTo>
                  <a:lnTo>
                    <a:pt x="1433871" y="1602565"/>
                  </a:lnTo>
                  <a:lnTo>
                    <a:pt x="1433696" y="1601932"/>
                  </a:lnTo>
                  <a:lnTo>
                    <a:pt x="1433626" y="1601678"/>
                  </a:lnTo>
                  <a:lnTo>
                    <a:pt x="1428905" y="1597203"/>
                  </a:lnTo>
                  <a:lnTo>
                    <a:pt x="1423944" y="1592835"/>
                  </a:lnTo>
                  <a:lnTo>
                    <a:pt x="1421455" y="1586766"/>
                  </a:lnTo>
                  <a:lnTo>
                    <a:pt x="1441768" y="1593633"/>
                  </a:lnTo>
                  <a:lnTo>
                    <a:pt x="1437571" y="1607053"/>
                  </a:lnTo>
                  <a:close/>
                </a:path>
                <a:path w="1607820" h="2208530">
                  <a:moveTo>
                    <a:pt x="1433628" y="1613905"/>
                  </a:moveTo>
                  <a:lnTo>
                    <a:pt x="1426658" y="1605919"/>
                  </a:lnTo>
                  <a:lnTo>
                    <a:pt x="1431970" y="1602734"/>
                  </a:lnTo>
                  <a:lnTo>
                    <a:pt x="1433628" y="1613905"/>
                  </a:lnTo>
                  <a:close/>
                </a:path>
                <a:path w="1607820" h="2208530">
                  <a:moveTo>
                    <a:pt x="1480116" y="957839"/>
                  </a:moveTo>
                  <a:lnTo>
                    <a:pt x="1474868" y="952801"/>
                  </a:lnTo>
                  <a:lnTo>
                    <a:pt x="1472778" y="946958"/>
                  </a:lnTo>
                  <a:lnTo>
                    <a:pt x="1472604" y="940855"/>
                  </a:lnTo>
                  <a:lnTo>
                    <a:pt x="1472598" y="940638"/>
                  </a:lnTo>
                  <a:lnTo>
                    <a:pt x="1473080" y="934170"/>
                  </a:lnTo>
                  <a:lnTo>
                    <a:pt x="1478525" y="937882"/>
                  </a:lnTo>
                  <a:lnTo>
                    <a:pt x="1478717" y="938013"/>
                  </a:lnTo>
                  <a:lnTo>
                    <a:pt x="1481499" y="942303"/>
                  </a:lnTo>
                  <a:lnTo>
                    <a:pt x="1481831" y="948443"/>
                  </a:lnTo>
                  <a:lnTo>
                    <a:pt x="1480116" y="957839"/>
                  </a:lnTo>
                  <a:close/>
                </a:path>
                <a:path w="1607820" h="2208530">
                  <a:moveTo>
                    <a:pt x="1340181" y="784003"/>
                  </a:moveTo>
                  <a:lnTo>
                    <a:pt x="1336287" y="784199"/>
                  </a:lnTo>
                  <a:lnTo>
                    <a:pt x="1333432" y="783168"/>
                  </a:lnTo>
                  <a:lnTo>
                    <a:pt x="1328661" y="778363"/>
                  </a:lnTo>
                  <a:lnTo>
                    <a:pt x="1326111" y="774440"/>
                  </a:lnTo>
                  <a:lnTo>
                    <a:pt x="1322941" y="770369"/>
                  </a:lnTo>
                  <a:lnTo>
                    <a:pt x="1327995" y="769019"/>
                  </a:lnTo>
                  <a:lnTo>
                    <a:pt x="1332710" y="767323"/>
                  </a:lnTo>
                  <a:lnTo>
                    <a:pt x="1335403" y="775229"/>
                  </a:lnTo>
                  <a:lnTo>
                    <a:pt x="1335625" y="775882"/>
                  </a:lnTo>
                  <a:lnTo>
                    <a:pt x="1337399" y="777014"/>
                  </a:lnTo>
                  <a:lnTo>
                    <a:pt x="1340200" y="779022"/>
                  </a:lnTo>
                  <a:lnTo>
                    <a:pt x="1341860" y="779693"/>
                  </a:lnTo>
                  <a:lnTo>
                    <a:pt x="1343417" y="780512"/>
                  </a:lnTo>
                  <a:lnTo>
                    <a:pt x="1342214" y="781444"/>
                  </a:lnTo>
                  <a:lnTo>
                    <a:pt x="1341921" y="781580"/>
                  </a:lnTo>
                  <a:lnTo>
                    <a:pt x="1340181" y="784003"/>
                  </a:lnTo>
                  <a:close/>
                </a:path>
                <a:path w="1607820" h="2208530">
                  <a:moveTo>
                    <a:pt x="1349445" y="660864"/>
                  </a:moveTo>
                  <a:lnTo>
                    <a:pt x="1343134" y="663798"/>
                  </a:lnTo>
                  <a:lnTo>
                    <a:pt x="1345156" y="651247"/>
                  </a:lnTo>
                  <a:lnTo>
                    <a:pt x="1347235" y="651599"/>
                  </a:lnTo>
                  <a:lnTo>
                    <a:pt x="1349672" y="659245"/>
                  </a:lnTo>
                  <a:lnTo>
                    <a:pt x="1349445" y="660864"/>
                  </a:lnTo>
                  <a:close/>
                </a:path>
                <a:path w="1607820" h="2208530">
                  <a:moveTo>
                    <a:pt x="1343849" y="673806"/>
                  </a:moveTo>
                  <a:lnTo>
                    <a:pt x="1339238" y="671403"/>
                  </a:lnTo>
                  <a:lnTo>
                    <a:pt x="1336110" y="668577"/>
                  </a:lnTo>
                  <a:lnTo>
                    <a:pt x="1336431" y="663202"/>
                  </a:lnTo>
                  <a:lnTo>
                    <a:pt x="1343134" y="663798"/>
                  </a:lnTo>
                  <a:lnTo>
                    <a:pt x="1349445" y="660864"/>
                  </a:lnTo>
                  <a:lnTo>
                    <a:pt x="1348661" y="666455"/>
                  </a:lnTo>
                  <a:lnTo>
                    <a:pt x="1343849" y="673806"/>
                  </a:lnTo>
                  <a:close/>
                </a:path>
                <a:path w="1607820" h="2208530">
                  <a:moveTo>
                    <a:pt x="906744" y="1222482"/>
                  </a:moveTo>
                  <a:lnTo>
                    <a:pt x="905303" y="1222194"/>
                  </a:lnTo>
                  <a:lnTo>
                    <a:pt x="894244" y="1201400"/>
                  </a:lnTo>
                  <a:lnTo>
                    <a:pt x="893896" y="1200746"/>
                  </a:lnTo>
                  <a:lnTo>
                    <a:pt x="902641" y="1197136"/>
                  </a:lnTo>
                  <a:lnTo>
                    <a:pt x="902876" y="1197388"/>
                  </a:lnTo>
                  <a:lnTo>
                    <a:pt x="904369" y="1210545"/>
                  </a:lnTo>
                  <a:lnTo>
                    <a:pt x="905701" y="1216499"/>
                  </a:lnTo>
                  <a:lnTo>
                    <a:pt x="906744" y="1222482"/>
                  </a:lnTo>
                  <a:close/>
                </a:path>
                <a:path w="1607820" h="2208530">
                  <a:moveTo>
                    <a:pt x="1367385" y="681463"/>
                  </a:moveTo>
                  <a:lnTo>
                    <a:pt x="1364263" y="678995"/>
                  </a:lnTo>
                  <a:lnTo>
                    <a:pt x="1362434" y="670102"/>
                  </a:lnTo>
                  <a:lnTo>
                    <a:pt x="1368654" y="669810"/>
                  </a:lnTo>
                  <a:lnTo>
                    <a:pt x="1374800" y="668498"/>
                  </a:lnTo>
                  <a:lnTo>
                    <a:pt x="1381039" y="667960"/>
                  </a:lnTo>
                  <a:lnTo>
                    <a:pt x="1383452" y="668714"/>
                  </a:lnTo>
                  <a:lnTo>
                    <a:pt x="1373684" y="673255"/>
                  </a:lnTo>
                  <a:lnTo>
                    <a:pt x="1367385" y="681463"/>
                  </a:lnTo>
                  <a:close/>
                </a:path>
                <a:path w="1607820" h="2208530">
                  <a:moveTo>
                    <a:pt x="1383294" y="672335"/>
                  </a:moveTo>
                  <a:lnTo>
                    <a:pt x="1377119" y="673396"/>
                  </a:lnTo>
                  <a:lnTo>
                    <a:pt x="1373684" y="673255"/>
                  </a:lnTo>
                  <a:lnTo>
                    <a:pt x="1383452" y="668714"/>
                  </a:lnTo>
                  <a:lnTo>
                    <a:pt x="1387461" y="669966"/>
                  </a:lnTo>
                  <a:lnTo>
                    <a:pt x="1385375" y="670936"/>
                  </a:lnTo>
                  <a:lnTo>
                    <a:pt x="1383294" y="672335"/>
                  </a:lnTo>
                  <a:close/>
                </a:path>
                <a:path w="1607820" h="2208530">
                  <a:moveTo>
                    <a:pt x="1469998" y="2046432"/>
                  </a:moveTo>
                  <a:lnTo>
                    <a:pt x="1468658" y="2037827"/>
                  </a:lnTo>
                  <a:lnTo>
                    <a:pt x="1470208" y="2039483"/>
                  </a:lnTo>
                  <a:lnTo>
                    <a:pt x="1471431" y="2041197"/>
                  </a:lnTo>
                  <a:lnTo>
                    <a:pt x="1472494" y="2042937"/>
                  </a:lnTo>
                  <a:lnTo>
                    <a:pt x="1469998" y="2046432"/>
                  </a:lnTo>
                  <a:close/>
                </a:path>
                <a:path w="1607820" h="2208530">
                  <a:moveTo>
                    <a:pt x="1087353" y="1630728"/>
                  </a:moveTo>
                  <a:lnTo>
                    <a:pt x="1083616" y="1624705"/>
                  </a:lnTo>
                  <a:lnTo>
                    <a:pt x="1080270" y="1619249"/>
                  </a:lnTo>
                  <a:lnTo>
                    <a:pt x="1080190" y="1619118"/>
                  </a:lnTo>
                  <a:lnTo>
                    <a:pt x="1077929" y="1613405"/>
                  </a:lnTo>
                  <a:lnTo>
                    <a:pt x="1077684" y="1607006"/>
                  </a:lnTo>
                  <a:lnTo>
                    <a:pt x="1081560" y="1611717"/>
                  </a:lnTo>
                  <a:lnTo>
                    <a:pt x="1085553" y="1616625"/>
                  </a:lnTo>
                  <a:lnTo>
                    <a:pt x="1088062" y="1622638"/>
                  </a:lnTo>
                  <a:lnTo>
                    <a:pt x="1087353" y="1630728"/>
                  </a:lnTo>
                  <a:close/>
                </a:path>
                <a:path w="1607820" h="2208530">
                  <a:moveTo>
                    <a:pt x="914733" y="1247476"/>
                  </a:moveTo>
                  <a:lnTo>
                    <a:pt x="911492" y="1244040"/>
                  </a:lnTo>
                  <a:lnTo>
                    <a:pt x="909428" y="1234335"/>
                  </a:lnTo>
                  <a:lnTo>
                    <a:pt x="913171" y="1230650"/>
                  </a:lnTo>
                  <a:lnTo>
                    <a:pt x="915434" y="1230620"/>
                  </a:lnTo>
                  <a:lnTo>
                    <a:pt x="917200" y="1230083"/>
                  </a:lnTo>
                  <a:lnTo>
                    <a:pt x="917547" y="1231731"/>
                  </a:lnTo>
                  <a:lnTo>
                    <a:pt x="918439" y="1233486"/>
                  </a:lnTo>
                  <a:lnTo>
                    <a:pt x="917301" y="1239099"/>
                  </a:lnTo>
                  <a:lnTo>
                    <a:pt x="915964" y="1243090"/>
                  </a:lnTo>
                  <a:lnTo>
                    <a:pt x="914733" y="1247476"/>
                  </a:lnTo>
                  <a:close/>
                </a:path>
                <a:path w="1607820" h="2208530">
                  <a:moveTo>
                    <a:pt x="1186412" y="1879728"/>
                  </a:moveTo>
                  <a:lnTo>
                    <a:pt x="1178949" y="1875718"/>
                  </a:lnTo>
                  <a:lnTo>
                    <a:pt x="1178578" y="1874844"/>
                  </a:lnTo>
                  <a:lnTo>
                    <a:pt x="1178569" y="1861115"/>
                  </a:lnTo>
                  <a:lnTo>
                    <a:pt x="1184476" y="1862325"/>
                  </a:lnTo>
                  <a:lnTo>
                    <a:pt x="1185871" y="1865631"/>
                  </a:lnTo>
                  <a:lnTo>
                    <a:pt x="1186412" y="1879728"/>
                  </a:lnTo>
                  <a:close/>
                </a:path>
                <a:path w="1607820" h="2208530">
                  <a:moveTo>
                    <a:pt x="1534411" y="1126418"/>
                  </a:moveTo>
                  <a:lnTo>
                    <a:pt x="1531480" y="1125662"/>
                  </a:lnTo>
                  <a:lnTo>
                    <a:pt x="1523092" y="1123407"/>
                  </a:lnTo>
                  <a:lnTo>
                    <a:pt x="1521754" y="1119358"/>
                  </a:lnTo>
                  <a:lnTo>
                    <a:pt x="1522202" y="1112807"/>
                  </a:lnTo>
                  <a:lnTo>
                    <a:pt x="1537189" y="1123007"/>
                  </a:lnTo>
                  <a:lnTo>
                    <a:pt x="1534411" y="1126418"/>
                  </a:lnTo>
                  <a:close/>
                </a:path>
                <a:path w="1607820" h="2208530">
                  <a:moveTo>
                    <a:pt x="1128953" y="597027"/>
                  </a:moveTo>
                  <a:lnTo>
                    <a:pt x="1121370" y="593381"/>
                  </a:lnTo>
                  <a:lnTo>
                    <a:pt x="1121185" y="593059"/>
                  </a:lnTo>
                  <a:lnTo>
                    <a:pt x="1119704" y="579547"/>
                  </a:lnTo>
                  <a:lnTo>
                    <a:pt x="1126674" y="584773"/>
                  </a:lnTo>
                  <a:lnTo>
                    <a:pt x="1130088" y="588920"/>
                  </a:lnTo>
                  <a:lnTo>
                    <a:pt x="1130331" y="589215"/>
                  </a:lnTo>
                  <a:lnTo>
                    <a:pt x="1130490" y="589408"/>
                  </a:lnTo>
                  <a:lnTo>
                    <a:pt x="1128953" y="597027"/>
                  </a:lnTo>
                  <a:close/>
                </a:path>
                <a:path w="1607820" h="2208530">
                  <a:moveTo>
                    <a:pt x="1378758" y="781683"/>
                  </a:moveTo>
                  <a:lnTo>
                    <a:pt x="1377194" y="780417"/>
                  </a:lnTo>
                  <a:lnTo>
                    <a:pt x="1375515" y="779271"/>
                  </a:lnTo>
                  <a:lnTo>
                    <a:pt x="1372212" y="775994"/>
                  </a:lnTo>
                  <a:lnTo>
                    <a:pt x="1370532" y="773920"/>
                  </a:lnTo>
                  <a:lnTo>
                    <a:pt x="1367604" y="770634"/>
                  </a:lnTo>
                  <a:lnTo>
                    <a:pt x="1372835" y="764301"/>
                  </a:lnTo>
                  <a:lnTo>
                    <a:pt x="1380016" y="779951"/>
                  </a:lnTo>
                  <a:lnTo>
                    <a:pt x="1378758" y="781683"/>
                  </a:lnTo>
                  <a:close/>
                </a:path>
                <a:path w="1607820" h="2208530">
                  <a:moveTo>
                    <a:pt x="1331096" y="592300"/>
                  </a:moveTo>
                  <a:lnTo>
                    <a:pt x="1323197" y="588026"/>
                  </a:lnTo>
                  <a:lnTo>
                    <a:pt x="1323980" y="582182"/>
                  </a:lnTo>
                  <a:lnTo>
                    <a:pt x="1325320" y="576138"/>
                  </a:lnTo>
                  <a:lnTo>
                    <a:pt x="1328363" y="580144"/>
                  </a:lnTo>
                  <a:lnTo>
                    <a:pt x="1328658" y="580533"/>
                  </a:lnTo>
                  <a:lnTo>
                    <a:pt x="1333294" y="584414"/>
                  </a:lnTo>
                  <a:lnTo>
                    <a:pt x="1331096" y="592300"/>
                  </a:lnTo>
                  <a:close/>
                </a:path>
                <a:path w="1607820" h="2208530">
                  <a:moveTo>
                    <a:pt x="1526046" y="1331144"/>
                  </a:moveTo>
                  <a:lnTo>
                    <a:pt x="1519712" y="1331558"/>
                  </a:lnTo>
                  <a:lnTo>
                    <a:pt x="1519777" y="1327655"/>
                  </a:lnTo>
                  <a:lnTo>
                    <a:pt x="1519483" y="1324505"/>
                  </a:lnTo>
                  <a:lnTo>
                    <a:pt x="1520297" y="1320036"/>
                  </a:lnTo>
                  <a:lnTo>
                    <a:pt x="1522003" y="1317960"/>
                  </a:lnTo>
                  <a:lnTo>
                    <a:pt x="1524602" y="1317586"/>
                  </a:lnTo>
                  <a:lnTo>
                    <a:pt x="1526887" y="1319054"/>
                  </a:lnTo>
                  <a:lnTo>
                    <a:pt x="1529009" y="1323364"/>
                  </a:lnTo>
                  <a:lnTo>
                    <a:pt x="1530251" y="1325884"/>
                  </a:lnTo>
                  <a:lnTo>
                    <a:pt x="1526046" y="1331144"/>
                  </a:lnTo>
                  <a:close/>
                </a:path>
                <a:path w="1607820" h="2208530">
                  <a:moveTo>
                    <a:pt x="1266889" y="2112790"/>
                  </a:moveTo>
                  <a:lnTo>
                    <a:pt x="1265909" y="2108616"/>
                  </a:lnTo>
                  <a:lnTo>
                    <a:pt x="1263026" y="2104522"/>
                  </a:lnTo>
                  <a:lnTo>
                    <a:pt x="1261932" y="2100058"/>
                  </a:lnTo>
                  <a:lnTo>
                    <a:pt x="1266323" y="2094774"/>
                  </a:lnTo>
                  <a:lnTo>
                    <a:pt x="1267352" y="2101413"/>
                  </a:lnTo>
                  <a:lnTo>
                    <a:pt x="1275131" y="2106345"/>
                  </a:lnTo>
                  <a:lnTo>
                    <a:pt x="1266889" y="2112790"/>
                  </a:lnTo>
                  <a:close/>
                </a:path>
                <a:path w="1607820" h="2208530">
                  <a:moveTo>
                    <a:pt x="1157784" y="692300"/>
                  </a:moveTo>
                  <a:lnTo>
                    <a:pt x="1149392" y="683467"/>
                  </a:lnTo>
                  <a:lnTo>
                    <a:pt x="1148579" y="681019"/>
                  </a:lnTo>
                  <a:lnTo>
                    <a:pt x="1151569" y="673552"/>
                  </a:lnTo>
                  <a:lnTo>
                    <a:pt x="1159193" y="687217"/>
                  </a:lnTo>
                  <a:lnTo>
                    <a:pt x="1157784" y="692300"/>
                  </a:lnTo>
                  <a:close/>
                </a:path>
                <a:path w="1607820" h="2208530">
                  <a:moveTo>
                    <a:pt x="633518" y="595791"/>
                  </a:moveTo>
                  <a:lnTo>
                    <a:pt x="631865" y="584263"/>
                  </a:lnTo>
                  <a:lnTo>
                    <a:pt x="633185" y="580617"/>
                  </a:lnTo>
                  <a:lnTo>
                    <a:pt x="639919" y="578710"/>
                  </a:lnTo>
                  <a:lnTo>
                    <a:pt x="637970" y="584511"/>
                  </a:lnTo>
                  <a:lnTo>
                    <a:pt x="640127" y="591377"/>
                  </a:lnTo>
                  <a:lnTo>
                    <a:pt x="633518" y="595791"/>
                  </a:lnTo>
                  <a:close/>
                </a:path>
                <a:path w="1607820" h="2208530">
                  <a:moveTo>
                    <a:pt x="1551839" y="1104568"/>
                  </a:moveTo>
                  <a:lnTo>
                    <a:pt x="1543886" y="1090666"/>
                  </a:lnTo>
                  <a:lnTo>
                    <a:pt x="1554626" y="1089900"/>
                  </a:lnTo>
                  <a:lnTo>
                    <a:pt x="1556249" y="1092462"/>
                  </a:lnTo>
                  <a:lnTo>
                    <a:pt x="1551839" y="1104568"/>
                  </a:lnTo>
                  <a:close/>
                </a:path>
                <a:path w="1607820" h="2208530">
                  <a:moveTo>
                    <a:pt x="1589029" y="1446206"/>
                  </a:moveTo>
                  <a:lnTo>
                    <a:pt x="1583865" y="1441068"/>
                  </a:lnTo>
                  <a:lnTo>
                    <a:pt x="1580986" y="1435555"/>
                  </a:lnTo>
                  <a:lnTo>
                    <a:pt x="1580385" y="1429811"/>
                  </a:lnTo>
                  <a:lnTo>
                    <a:pt x="1582055" y="1423980"/>
                  </a:lnTo>
                  <a:lnTo>
                    <a:pt x="1589029" y="1446206"/>
                  </a:lnTo>
                  <a:close/>
                </a:path>
                <a:path w="1607820" h="2208530">
                  <a:moveTo>
                    <a:pt x="1491886" y="1741728"/>
                  </a:moveTo>
                  <a:lnTo>
                    <a:pt x="1476357" y="1730922"/>
                  </a:lnTo>
                  <a:lnTo>
                    <a:pt x="1482754" y="1726193"/>
                  </a:lnTo>
                  <a:lnTo>
                    <a:pt x="1483380" y="1727657"/>
                  </a:lnTo>
                  <a:lnTo>
                    <a:pt x="1484536" y="1730363"/>
                  </a:lnTo>
                  <a:lnTo>
                    <a:pt x="1488182" y="1733311"/>
                  </a:lnTo>
                  <a:lnTo>
                    <a:pt x="1491396" y="1736584"/>
                  </a:lnTo>
                  <a:lnTo>
                    <a:pt x="1491886" y="1741728"/>
                  </a:lnTo>
                  <a:close/>
                </a:path>
                <a:path w="1607820" h="2208530">
                  <a:moveTo>
                    <a:pt x="1290392" y="2158440"/>
                  </a:moveTo>
                  <a:lnTo>
                    <a:pt x="1287373" y="2158330"/>
                  </a:lnTo>
                  <a:lnTo>
                    <a:pt x="1282591" y="2159093"/>
                  </a:lnTo>
                  <a:lnTo>
                    <a:pt x="1280515" y="2154347"/>
                  </a:lnTo>
                  <a:lnTo>
                    <a:pt x="1280501" y="2150032"/>
                  </a:lnTo>
                  <a:lnTo>
                    <a:pt x="1279882" y="2145980"/>
                  </a:lnTo>
                  <a:lnTo>
                    <a:pt x="1282981" y="2145728"/>
                  </a:lnTo>
                  <a:lnTo>
                    <a:pt x="1290392" y="2158440"/>
                  </a:lnTo>
                  <a:close/>
                </a:path>
                <a:path w="1607820" h="2208530">
                  <a:moveTo>
                    <a:pt x="1280944" y="2024810"/>
                  </a:moveTo>
                  <a:lnTo>
                    <a:pt x="1269883" y="2012625"/>
                  </a:lnTo>
                  <a:lnTo>
                    <a:pt x="1280483" y="2013567"/>
                  </a:lnTo>
                  <a:lnTo>
                    <a:pt x="1282966" y="2023296"/>
                  </a:lnTo>
                  <a:lnTo>
                    <a:pt x="1280944" y="2024810"/>
                  </a:lnTo>
                  <a:close/>
                </a:path>
                <a:path w="1607820" h="2208530">
                  <a:moveTo>
                    <a:pt x="1267926" y="475846"/>
                  </a:moveTo>
                  <a:lnTo>
                    <a:pt x="1257170" y="476058"/>
                  </a:lnTo>
                  <a:lnTo>
                    <a:pt x="1257378" y="463712"/>
                  </a:lnTo>
                  <a:lnTo>
                    <a:pt x="1269024" y="473923"/>
                  </a:lnTo>
                  <a:lnTo>
                    <a:pt x="1267926" y="475846"/>
                  </a:lnTo>
                  <a:close/>
                </a:path>
                <a:path w="1607820" h="2208530">
                  <a:moveTo>
                    <a:pt x="1021179" y="1473769"/>
                  </a:moveTo>
                  <a:lnTo>
                    <a:pt x="1018175" y="1474403"/>
                  </a:lnTo>
                  <a:lnTo>
                    <a:pt x="1015919" y="1470060"/>
                  </a:lnTo>
                  <a:lnTo>
                    <a:pt x="1009435" y="1466807"/>
                  </a:lnTo>
                  <a:lnTo>
                    <a:pt x="1013527" y="1460820"/>
                  </a:lnTo>
                  <a:lnTo>
                    <a:pt x="1016821" y="1459880"/>
                  </a:lnTo>
                  <a:lnTo>
                    <a:pt x="1020970" y="1473103"/>
                  </a:lnTo>
                  <a:lnTo>
                    <a:pt x="1021179" y="1473769"/>
                  </a:lnTo>
                  <a:close/>
                </a:path>
                <a:path w="1607820" h="2208530">
                  <a:moveTo>
                    <a:pt x="1348640" y="2150415"/>
                  </a:moveTo>
                  <a:lnTo>
                    <a:pt x="1341728" y="2147203"/>
                  </a:lnTo>
                  <a:lnTo>
                    <a:pt x="1338564" y="2144082"/>
                  </a:lnTo>
                  <a:lnTo>
                    <a:pt x="1338381" y="2139230"/>
                  </a:lnTo>
                  <a:lnTo>
                    <a:pt x="1340413" y="2130823"/>
                  </a:lnTo>
                  <a:lnTo>
                    <a:pt x="1341800" y="2135256"/>
                  </a:lnTo>
                  <a:lnTo>
                    <a:pt x="1342543" y="2138304"/>
                  </a:lnTo>
                  <a:lnTo>
                    <a:pt x="1343901" y="2141601"/>
                  </a:lnTo>
                  <a:lnTo>
                    <a:pt x="1344791" y="2143762"/>
                  </a:lnTo>
                  <a:lnTo>
                    <a:pt x="1346342" y="2146157"/>
                  </a:lnTo>
                  <a:lnTo>
                    <a:pt x="1348640" y="2150415"/>
                  </a:lnTo>
                  <a:close/>
                </a:path>
                <a:path w="1607820" h="2208530">
                  <a:moveTo>
                    <a:pt x="1062851" y="1863821"/>
                  </a:moveTo>
                  <a:lnTo>
                    <a:pt x="1058411" y="1864277"/>
                  </a:lnTo>
                  <a:lnTo>
                    <a:pt x="1055332" y="1865005"/>
                  </a:lnTo>
                  <a:lnTo>
                    <a:pt x="1060079" y="1848828"/>
                  </a:lnTo>
                  <a:lnTo>
                    <a:pt x="1065114" y="1853239"/>
                  </a:lnTo>
                  <a:lnTo>
                    <a:pt x="1063148" y="1858534"/>
                  </a:lnTo>
                  <a:lnTo>
                    <a:pt x="1062851" y="1863821"/>
                  </a:lnTo>
                  <a:close/>
                </a:path>
                <a:path w="1607820" h="2208530">
                  <a:moveTo>
                    <a:pt x="993629" y="342593"/>
                  </a:moveTo>
                  <a:lnTo>
                    <a:pt x="986812" y="331195"/>
                  </a:lnTo>
                  <a:lnTo>
                    <a:pt x="989004" y="328421"/>
                  </a:lnTo>
                  <a:lnTo>
                    <a:pt x="998399" y="335888"/>
                  </a:lnTo>
                  <a:lnTo>
                    <a:pt x="993629" y="342593"/>
                  </a:lnTo>
                  <a:close/>
                </a:path>
                <a:path w="1607820" h="2208530">
                  <a:moveTo>
                    <a:pt x="312311" y="1449450"/>
                  </a:moveTo>
                  <a:lnTo>
                    <a:pt x="309861" y="1450590"/>
                  </a:lnTo>
                  <a:lnTo>
                    <a:pt x="308304" y="1445663"/>
                  </a:lnTo>
                  <a:lnTo>
                    <a:pt x="305519" y="1441158"/>
                  </a:lnTo>
                  <a:lnTo>
                    <a:pt x="303494" y="1436393"/>
                  </a:lnTo>
                  <a:lnTo>
                    <a:pt x="304216" y="1430690"/>
                  </a:lnTo>
                  <a:lnTo>
                    <a:pt x="307441" y="1429947"/>
                  </a:lnTo>
                  <a:lnTo>
                    <a:pt x="312311" y="1449450"/>
                  </a:lnTo>
                  <a:close/>
                </a:path>
                <a:path w="1607820" h="2208530">
                  <a:moveTo>
                    <a:pt x="1576971" y="1409495"/>
                  </a:moveTo>
                  <a:lnTo>
                    <a:pt x="1561652" y="1405461"/>
                  </a:lnTo>
                  <a:lnTo>
                    <a:pt x="1564316" y="1399351"/>
                  </a:lnTo>
                  <a:lnTo>
                    <a:pt x="1569427" y="1400250"/>
                  </a:lnTo>
                  <a:lnTo>
                    <a:pt x="1574968" y="1401346"/>
                  </a:lnTo>
                  <a:lnTo>
                    <a:pt x="1575505" y="1405553"/>
                  </a:lnTo>
                  <a:lnTo>
                    <a:pt x="1576971" y="1409495"/>
                  </a:lnTo>
                  <a:close/>
                </a:path>
                <a:path w="1607820" h="2208530">
                  <a:moveTo>
                    <a:pt x="1419585" y="845917"/>
                  </a:moveTo>
                  <a:lnTo>
                    <a:pt x="1413381" y="836971"/>
                  </a:lnTo>
                  <a:lnTo>
                    <a:pt x="1417190" y="833871"/>
                  </a:lnTo>
                  <a:lnTo>
                    <a:pt x="1419581" y="836306"/>
                  </a:lnTo>
                  <a:lnTo>
                    <a:pt x="1422122" y="838631"/>
                  </a:lnTo>
                  <a:lnTo>
                    <a:pt x="1424320" y="841617"/>
                  </a:lnTo>
                  <a:lnTo>
                    <a:pt x="1421180" y="844336"/>
                  </a:lnTo>
                  <a:lnTo>
                    <a:pt x="1419585" y="845917"/>
                  </a:lnTo>
                  <a:close/>
                </a:path>
                <a:path w="1607820" h="2208530">
                  <a:moveTo>
                    <a:pt x="1394148" y="756698"/>
                  </a:moveTo>
                  <a:lnTo>
                    <a:pt x="1391774" y="757187"/>
                  </a:lnTo>
                  <a:lnTo>
                    <a:pt x="1390479" y="754159"/>
                  </a:lnTo>
                  <a:lnTo>
                    <a:pt x="1389184" y="751132"/>
                  </a:lnTo>
                  <a:lnTo>
                    <a:pt x="1387662" y="747565"/>
                  </a:lnTo>
                  <a:lnTo>
                    <a:pt x="1398400" y="743081"/>
                  </a:lnTo>
                  <a:lnTo>
                    <a:pt x="1394148" y="756698"/>
                  </a:lnTo>
                  <a:close/>
                </a:path>
                <a:path w="1607820" h="2208530">
                  <a:moveTo>
                    <a:pt x="1170013" y="729440"/>
                  </a:moveTo>
                  <a:lnTo>
                    <a:pt x="1160636" y="727733"/>
                  </a:lnTo>
                  <a:lnTo>
                    <a:pt x="1159900" y="725782"/>
                  </a:lnTo>
                  <a:lnTo>
                    <a:pt x="1165534" y="715164"/>
                  </a:lnTo>
                  <a:lnTo>
                    <a:pt x="1170013" y="729440"/>
                  </a:lnTo>
                  <a:close/>
                </a:path>
                <a:path w="1607820" h="2208530">
                  <a:moveTo>
                    <a:pt x="976987" y="1375173"/>
                  </a:moveTo>
                  <a:lnTo>
                    <a:pt x="974575" y="1374893"/>
                  </a:lnTo>
                  <a:lnTo>
                    <a:pt x="970266" y="1371245"/>
                  </a:lnTo>
                  <a:lnTo>
                    <a:pt x="967140" y="1368016"/>
                  </a:lnTo>
                  <a:lnTo>
                    <a:pt x="970386" y="1360808"/>
                  </a:lnTo>
                  <a:lnTo>
                    <a:pt x="973769" y="1364727"/>
                  </a:lnTo>
                  <a:lnTo>
                    <a:pt x="976400" y="1367400"/>
                  </a:lnTo>
                  <a:lnTo>
                    <a:pt x="979093" y="1371309"/>
                  </a:lnTo>
                  <a:lnTo>
                    <a:pt x="978576" y="1373784"/>
                  </a:lnTo>
                  <a:lnTo>
                    <a:pt x="976987" y="1375173"/>
                  </a:lnTo>
                  <a:close/>
                </a:path>
                <a:path w="1607820" h="2208530">
                  <a:moveTo>
                    <a:pt x="1064025" y="1571329"/>
                  </a:moveTo>
                  <a:lnTo>
                    <a:pt x="1059310" y="1569643"/>
                  </a:lnTo>
                  <a:lnTo>
                    <a:pt x="1054297" y="1569147"/>
                  </a:lnTo>
                  <a:lnTo>
                    <a:pt x="1056721" y="1561707"/>
                  </a:lnTo>
                  <a:lnTo>
                    <a:pt x="1059770" y="1559722"/>
                  </a:lnTo>
                  <a:lnTo>
                    <a:pt x="1065346" y="1562113"/>
                  </a:lnTo>
                  <a:lnTo>
                    <a:pt x="1065555" y="1566048"/>
                  </a:lnTo>
                  <a:lnTo>
                    <a:pt x="1064025" y="1571329"/>
                  </a:lnTo>
                  <a:close/>
                </a:path>
                <a:path w="1607820" h="2208530">
                  <a:moveTo>
                    <a:pt x="1471498" y="1117023"/>
                  </a:moveTo>
                  <a:lnTo>
                    <a:pt x="1469025" y="1118172"/>
                  </a:lnTo>
                  <a:lnTo>
                    <a:pt x="1465732" y="1113821"/>
                  </a:lnTo>
                  <a:lnTo>
                    <a:pt x="1463172" y="1109218"/>
                  </a:lnTo>
                  <a:lnTo>
                    <a:pt x="1464665" y="1103185"/>
                  </a:lnTo>
                  <a:lnTo>
                    <a:pt x="1467036" y="1102804"/>
                  </a:lnTo>
                  <a:lnTo>
                    <a:pt x="1471498" y="1117023"/>
                  </a:lnTo>
                  <a:close/>
                </a:path>
                <a:path w="1607820" h="2208530">
                  <a:moveTo>
                    <a:pt x="1546563" y="1035524"/>
                  </a:moveTo>
                  <a:lnTo>
                    <a:pt x="1541880" y="1020593"/>
                  </a:lnTo>
                  <a:lnTo>
                    <a:pt x="1552419" y="1027138"/>
                  </a:lnTo>
                  <a:lnTo>
                    <a:pt x="1546563" y="1035524"/>
                  </a:lnTo>
                  <a:close/>
                </a:path>
                <a:path w="1607820" h="2208530">
                  <a:moveTo>
                    <a:pt x="1561550" y="1330926"/>
                  </a:moveTo>
                  <a:lnTo>
                    <a:pt x="1555820" y="1320329"/>
                  </a:lnTo>
                  <a:lnTo>
                    <a:pt x="1557655" y="1318743"/>
                  </a:lnTo>
                  <a:lnTo>
                    <a:pt x="1567117" y="1324601"/>
                  </a:lnTo>
                  <a:lnTo>
                    <a:pt x="1561550" y="1330926"/>
                  </a:lnTo>
                  <a:close/>
                </a:path>
                <a:path w="1607820" h="2208530">
                  <a:moveTo>
                    <a:pt x="1295337" y="491586"/>
                  </a:moveTo>
                  <a:lnTo>
                    <a:pt x="1289134" y="491963"/>
                  </a:lnTo>
                  <a:lnTo>
                    <a:pt x="1285351" y="490642"/>
                  </a:lnTo>
                  <a:lnTo>
                    <a:pt x="1285974" y="484275"/>
                  </a:lnTo>
                  <a:lnTo>
                    <a:pt x="1288192" y="483528"/>
                  </a:lnTo>
                  <a:lnTo>
                    <a:pt x="1289571" y="482886"/>
                  </a:lnTo>
                  <a:lnTo>
                    <a:pt x="1295337" y="491586"/>
                  </a:lnTo>
                  <a:close/>
                </a:path>
                <a:path w="1607820" h="2208530">
                  <a:moveTo>
                    <a:pt x="1289571" y="482886"/>
                  </a:moveTo>
                  <a:lnTo>
                    <a:pt x="1288192" y="483528"/>
                  </a:lnTo>
                  <a:lnTo>
                    <a:pt x="1289519" y="482627"/>
                  </a:lnTo>
                  <a:lnTo>
                    <a:pt x="1289571" y="482886"/>
                  </a:lnTo>
                  <a:close/>
                </a:path>
                <a:path w="1607820" h="2208530">
                  <a:moveTo>
                    <a:pt x="1462798" y="1987097"/>
                  </a:moveTo>
                  <a:lnTo>
                    <a:pt x="1459824" y="1987794"/>
                  </a:lnTo>
                  <a:lnTo>
                    <a:pt x="1455086" y="1985309"/>
                  </a:lnTo>
                  <a:lnTo>
                    <a:pt x="1457955" y="1975521"/>
                  </a:lnTo>
                  <a:lnTo>
                    <a:pt x="1462312" y="1975979"/>
                  </a:lnTo>
                  <a:lnTo>
                    <a:pt x="1465221" y="1977570"/>
                  </a:lnTo>
                  <a:lnTo>
                    <a:pt x="1462798" y="1987097"/>
                  </a:lnTo>
                  <a:close/>
                </a:path>
                <a:path w="1607820" h="2208530">
                  <a:moveTo>
                    <a:pt x="758794" y="480718"/>
                  </a:moveTo>
                  <a:lnTo>
                    <a:pt x="756492" y="481788"/>
                  </a:lnTo>
                  <a:lnTo>
                    <a:pt x="748064" y="471139"/>
                  </a:lnTo>
                  <a:lnTo>
                    <a:pt x="756379" y="470638"/>
                  </a:lnTo>
                  <a:lnTo>
                    <a:pt x="758794" y="480718"/>
                  </a:lnTo>
                  <a:close/>
                </a:path>
                <a:path w="1607820" h="2208530">
                  <a:moveTo>
                    <a:pt x="1599992" y="1289781"/>
                  </a:moveTo>
                  <a:lnTo>
                    <a:pt x="1597930" y="1288817"/>
                  </a:lnTo>
                  <a:lnTo>
                    <a:pt x="1597817" y="1287646"/>
                  </a:lnTo>
                  <a:lnTo>
                    <a:pt x="1599598" y="1285512"/>
                  </a:lnTo>
                  <a:lnTo>
                    <a:pt x="1599992" y="1289781"/>
                  </a:lnTo>
                  <a:close/>
                </a:path>
                <a:path w="1607820" h="2208530">
                  <a:moveTo>
                    <a:pt x="1559493" y="1034000"/>
                  </a:moveTo>
                  <a:lnTo>
                    <a:pt x="1558165" y="1033725"/>
                  </a:lnTo>
                  <a:lnTo>
                    <a:pt x="1559314" y="1033191"/>
                  </a:lnTo>
                  <a:lnTo>
                    <a:pt x="1559493" y="1034000"/>
                  </a:lnTo>
                  <a:close/>
                </a:path>
                <a:path w="1607820" h="2208530">
                  <a:moveTo>
                    <a:pt x="1246339" y="2041879"/>
                  </a:moveTo>
                  <a:lnTo>
                    <a:pt x="1242774" y="2043536"/>
                  </a:lnTo>
                  <a:lnTo>
                    <a:pt x="1239395" y="2032775"/>
                  </a:lnTo>
                  <a:lnTo>
                    <a:pt x="1239253" y="2032321"/>
                  </a:lnTo>
                  <a:lnTo>
                    <a:pt x="1243165" y="2031022"/>
                  </a:lnTo>
                  <a:lnTo>
                    <a:pt x="1244252" y="2034478"/>
                  </a:lnTo>
                  <a:lnTo>
                    <a:pt x="1245481" y="2037897"/>
                  </a:lnTo>
                  <a:lnTo>
                    <a:pt x="1246339" y="2041879"/>
                  </a:lnTo>
                  <a:close/>
                </a:path>
                <a:path w="1607820" h="2208530">
                  <a:moveTo>
                    <a:pt x="1558940" y="1437179"/>
                  </a:moveTo>
                  <a:lnTo>
                    <a:pt x="1556380" y="1421474"/>
                  </a:lnTo>
                  <a:lnTo>
                    <a:pt x="1564348" y="1427488"/>
                  </a:lnTo>
                  <a:lnTo>
                    <a:pt x="1564700" y="1429949"/>
                  </a:lnTo>
                  <a:lnTo>
                    <a:pt x="1558940" y="1437179"/>
                  </a:lnTo>
                  <a:close/>
                </a:path>
                <a:path w="1607820" h="2208530">
                  <a:moveTo>
                    <a:pt x="1319647" y="495874"/>
                  </a:moveTo>
                  <a:lnTo>
                    <a:pt x="1315701" y="483302"/>
                  </a:lnTo>
                  <a:lnTo>
                    <a:pt x="1317468" y="480695"/>
                  </a:lnTo>
                  <a:lnTo>
                    <a:pt x="1326062" y="487164"/>
                  </a:lnTo>
                  <a:lnTo>
                    <a:pt x="1319647" y="495874"/>
                  </a:lnTo>
                  <a:close/>
                </a:path>
                <a:path w="1607820" h="2208530">
                  <a:moveTo>
                    <a:pt x="1429645" y="878975"/>
                  </a:moveTo>
                  <a:lnTo>
                    <a:pt x="1414686" y="875525"/>
                  </a:lnTo>
                  <a:lnTo>
                    <a:pt x="1415403" y="872667"/>
                  </a:lnTo>
                  <a:lnTo>
                    <a:pt x="1419790" y="874346"/>
                  </a:lnTo>
                  <a:lnTo>
                    <a:pt x="1426823" y="871077"/>
                  </a:lnTo>
                  <a:lnTo>
                    <a:pt x="1429645" y="878975"/>
                  </a:lnTo>
                  <a:close/>
                </a:path>
                <a:path w="1607820" h="2208530">
                  <a:moveTo>
                    <a:pt x="1426823" y="871077"/>
                  </a:moveTo>
                  <a:lnTo>
                    <a:pt x="1419790" y="874346"/>
                  </a:lnTo>
                  <a:lnTo>
                    <a:pt x="1426033" y="868866"/>
                  </a:lnTo>
                  <a:lnTo>
                    <a:pt x="1426457" y="870053"/>
                  </a:lnTo>
                  <a:lnTo>
                    <a:pt x="1426823" y="871077"/>
                  </a:lnTo>
                  <a:close/>
                </a:path>
                <a:path w="1607820" h="2208530">
                  <a:moveTo>
                    <a:pt x="1375462" y="1794521"/>
                  </a:moveTo>
                  <a:lnTo>
                    <a:pt x="1368400" y="1785791"/>
                  </a:lnTo>
                  <a:lnTo>
                    <a:pt x="1379569" y="1782284"/>
                  </a:lnTo>
                  <a:lnTo>
                    <a:pt x="1375462" y="1794521"/>
                  </a:lnTo>
                  <a:close/>
                </a:path>
                <a:path w="1607820" h="2208530">
                  <a:moveTo>
                    <a:pt x="1462926" y="1086767"/>
                  </a:moveTo>
                  <a:lnTo>
                    <a:pt x="1459922" y="1088163"/>
                  </a:lnTo>
                  <a:lnTo>
                    <a:pt x="1454833" y="1077405"/>
                  </a:lnTo>
                  <a:lnTo>
                    <a:pt x="1457113" y="1076345"/>
                  </a:lnTo>
                  <a:lnTo>
                    <a:pt x="1459120" y="1079887"/>
                  </a:lnTo>
                  <a:lnTo>
                    <a:pt x="1462926" y="1086767"/>
                  </a:lnTo>
                  <a:close/>
                </a:path>
                <a:path w="1607820" h="2208530">
                  <a:moveTo>
                    <a:pt x="1524622" y="1510962"/>
                  </a:moveTo>
                  <a:lnTo>
                    <a:pt x="1523058" y="1509797"/>
                  </a:lnTo>
                  <a:lnTo>
                    <a:pt x="1520411" y="1508834"/>
                  </a:lnTo>
                  <a:lnTo>
                    <a:pt x="1519541" y="1504166"/>
                  </a:lnTo>
                  <a:lnTo>
                    <a:pt x="1520093" y="1500699"/>
                  </a:lnTo>
                  <a:lnTo>
                    <a:pt x="1520175" y="1497315"/>
                  </a:lnTo>
                  <a:lnTo>
                    <a:pt x="1521433" y="1496730"/>
                  </a:lnTo>
                  <a:lnTo>
                    <a:pt x="1522888" y="1499400"/>
                  </a:lnTo>
                  <a:lnTo>
                    <a:pt x="1523178" y="1499933"/>
                  </a:lnTo>
                  <a:lnTo>
                    <a:pt x="1525232" y="1503004"/>
                  </a:lnTo>
                  <a:lnTo>
                    <a:pt x="1526370" y="1506064"/>
                  </a:lnTo>
                  <a:lnTo>
                    <a:pt x="1526910" y="1507516"/>
                  </a:lnTo>
                  <a:lnTo>
                    <a:pt x="1525301" y="1509410"/>
                  </a:lnTo>
                  <a:lnTo>
                    <a:pt x="1524622" y="1510962"/>
                  </a:lnTo>
                  <a:close/>
                </a:path>
                <a:path w="1607820" h="2208530">
                  <a:moveTo>
                    <a:pt x="1000234" y="1424086"/>
                  </a:moveTo>
                  <a:lnTo>
                    <a:pt x="988125" y="1418448"/>
                  </a:lnTo>
                  <a:lnTo>
                    <a:pt x="995582" y="1415579"/>
                  </a:lnTo>
                  <a:lnTo>
                    <a:pt x="996066" y="1415820"/>
                  </a:lnTo>
                  <a:lnTo>
                    <a:pt x="1000234" y="1424086"/>
                  </a:lnTo>
                  <a:close/>
                </a:path>
                <a:path w="1607820" h="2208530">
                  <a:moveTo>
                    <a:pt x="1465613" y="1519754"/>
                  </a:moveTo>
                  <a:lnTo>
                    <a:pt x="1454506" y="1517569"/>
                  </a:lnTo>
                  <a:lnTo>
                    <a:pt x="1459450" y="1512971"/>
                  </a:lnTo>
                  <a:lnTo>
                    <a:pt x="1460091" y="1509326"/>
                  </a:lnTo>
                  <a:lnTo>
                    <a:pt x="1463534" y="1508631"/>
                  </a:lnTo>
                  <a:lnTo>
                    <a:pt x="1465613" y="1519754"/>
                  </a:lnTo>
                  <a:close/>
                </a:path>
                <a:path w="1607820" h="2208530">
                  <a:moveTo>
                    <a:pt x="817257" y="2035117"/>
                  </a:moveTo>
                  <a:lnTo>
                    <a:pt x="816534" y="2035453"/>
                  </a:lnTo>
                  <a:lnTo>
                    <a:pt x="815931" y="2035030"/>
                  </a:lnTo>
                  <a:lnTo>
                    <a:pt x="815632" y="2034856"/>
                  </a:lnTo>
                  <a:lnTo>
                    <a:pt x="815732" y="2034643"/>
                  </a:lnTo>
                  <a:lnTo>
                    <a:pt x="815777" y="2034439"/>
                  </a:lnTo>
                  <a:lnTo>
                    <a:pt x="816503" y="2034102"/>
                  </a:lnTo>
                  <a:lnTo>
                    <a:pt x="817031" y="2034205"/>
                  </a:lnTo>
                  <a:lnTo>
                    <a:pt x="817607" y="2034251"/>
                  </a:lnTo>
                  <a:lnTo>
                    <a:pt x="817459" y="2034319"/>
                  </a:lnTo>
                  <a:lnTo>
                    <a:pt x="817257" y="2035117"/>
                  </a:lnTo>
                  <a:close/>
                </a:path>
                <a:path w="1607820" h="2208530">
                  <a:moveTo>
                    <a:pt x="822206" y="2045644"/>
                  </a:moveTo>
                  <a:lnTo>
                    <a:pt x="813611" y="2048340"/>
                  </a:lnTo>
                  <a:lnTo>
                    <a:pt x="810554" y="2038599"/>
                  </a:lnTo>
                  <a:lnTo>
                    <a:pt x="811980" y="2036867"/>
                  </a:lnTo>
                  <a:lnTo>
                    <a:pt x="811618" y="2037035"/>
                  </a:lnTo>
                  <a:lnTo>
                    <a:pt x="822206" y="2045644"/>
                  </a:lnTo>
                  <a:close/>
                </a:path>
                <a:path w="1607820" h="2208530">
                  <a:moveTo>
                    <a:pt x="1430890" y="2081514"/>
                  </a:moveTo>
                  <a:lnTo>
                    <a:pt x="1425374" y="2078398"/>
                  </a:lnTo>
                  <a:lnTo>
                    <a:pt x="1425368" y="2076184"/>
                  </a:lnTo>
                  <a:lnTo>
                    <a:pt x="1424929" y="2074744"/>
                  </a:lnTo>
                  <a:lnTo>
                    <a:pt x="1434682" y="2072693"/>
                  </a:lnTo>
                  <a:lnTo>
                    <a:pt x="1435217" y="2075383"/>
                  </a:lnTo>
                  <a:lnTo>
                    <a:pt x="1433129" y="2078434"/>
                  </a:lnTo>
                  <a:lnTo>
                    <a:pt x="1430890" y="2081514"/>
                  </a:lnTo>
                  <a:close/>
                </a:path>
                <a:path w="1607820" h="2208530">
                  <a:moveTo>
                    <a:pt x="1518989" y="1525971"/>
                  </a:moveTo>
                  <a:lnTo>
                    <a:pt x="1510146" y="1524548"/>
                  </a:lnTo>
                  <a:lnTo>
                    <a:pt x="1509118" y="1520315"/>
                  </a:lnTo>
                  <a:lnTo>
                    <a:pt x="1509255" y="1515173"/>
                  </a:lnTo>
                  <a:lnTo>
                    <a:pt x="1511955" y="1513918"/>
                  </a:lnTo>
                  <a:lnTo>
                    <a:pt x="1518989" y="1525971"/>
                  </a:lnTo>
                  <a:close/>
                </a:path>
                <a:path w="1607820" h="2208530">
                  <a:moveTo>
                    <a:pt x="1549392" y="1563075"/>
                  </a:moveTo>
                  <a:lnTo>
                    <a:pt x="1547313" y="1564041"/>
                  </a:lnTo>
                  <a:lnTo>
                    <a:pt x="1539226" y="1557041"/>
                  </a:lnTo>
                  <a:lnTo>
                    <a:pt x="1538999" y="1556845"/>
                  </a:lnTo>
                  <a:lnTo>
                    <a:pt x="1539585" y="1556171"/>
                  </a:lnTo>
                  <a:lnTo>
                    <a:pt x="1540303" y="1554855"/>
                  </a:lnTo>
                  <a:lnTo>
                    <a:pt x="1542848" y="1555357"/>
                  </a:lnTo>
                  <a:lnTo>
                    <a:pt x="1545404" y="1555617"/>
                  </a:lnTo>
                  <a:lnTo>
                    <a:pt x="1548254" y="1558389"/>
                  </a:lnTo>
                  <a:lnTo>
                    <a:pt x="1548576" y="1560989"/>
                  </a:lnTo>
                  <a:lnTo>
                    <a:pt x="1549392" y="1563075"/>
                  </a:lnTo>
                  <a:close/>
                </a:path>
                <a:path w="1607820" h="2208530">
                  <a:moveTo>
                    <a:pt x="1161893" y="1809461"/>
                  </a:moveTo>
                  <a:lnTo>
                    <a:pt x="1159948" y="1810365"/>
                  </a:lnTo>
                  <a:lnTo>
                    <a:pt x="1158250" y="1807790"/>
                  </a:lnTo>
                  <a:lnTo>
                    <a:pt x="1158086" y="1807541"/>
                  </a:lnTo>
                  <a:lnTo>
                    <a:pt x="1156196" y="1805080"/>
                  </a:lnTo>
                  <a:lnTo>
                    <a:pt x="1156005" y="1804832"/>
                  </a:lnTo>
                  <a:lnTo>
                    <a:pt x="1154136" y="1801066"/>
                  </a:lnTo>
                  <a:lnTo>
                    <a:pt x="1155384" y="1798736"/>
                  </a:lnTo>
                  <a:lnTo>
                    <a:pt x="1157220" y="1797882"/>
                  </a:lnTo>
                  <a:lnTo>
                    <a:pt x="1159734" y="1798789"/>
                  </a:lnTo>
                  <a:lnTo>
                    <a:pt x="1160849" y="1802580"/>
                  </a:lnTo>
                  <a:lnTo>
                    <a:pt x="1160936" y="1802876"/>
                  </a:lnTo>
                  <a:lnTo>
                    <a:pt x="1161301" y="1806047"/>
                  </a:lnTo>
                  <a:lnTo>
                    <a:pt x="1161336" y="1806356"/>
                  </a:lnTo>
                  <a:lnTo>
                    <a:pt x="1161893" y="1809461"/>
                  </a:lnTo>
                  <a:close/>
                </a:path>
                <a:path w="1607820" h="2208530">
                  <a:moveTo>
                    <a:pt x="1445300" y="947687"/>
                  </a:moveTo>
                  <a:lnTo>
                    <a:pt x="1443907" y="947679"/>
                  </a:lnTo>
                  <a:lnTo>
                    <a:pt x="1441360" y="947911"/>
                  </a:lnTo>
                  <a:lnTo>
                    <a:pt x="1440626" y="944462"/>
                  </a:lnTo>
                  <a:lnTo>
                    <a:pt x="1440347" y="941228"/>
                  </a:lnTo>
                  <a:lnTo>
                    <a:pt x="1439954" y="938018"/>
                  </a:lnTo>
                  <a:lnTo>
                    <a:pt x="1444703" y="937590"/>
                  </a:lnTo>
                  <a:lnTo>
                    <a:pt x="1445300" y="947687"/>
                  </a:lnTo>
                  <a:close/>
                </a:path>
                <a:path w="1607820" h="2208530">
                  <a:moveTo>
                    <a:pt x="1355369" y="830397"/>
                  </a:moveTo>
                  <a:lnTo>
                    <a:pt x="1348878" y="826149"/>
                  </a:lnTo>
                  <a:lnTo>
                    <a:pt x="1350739" y="820412"/>
                  </a:lnTo>
                  <a:lnTo>
                    <a:pt x="1350030" y="815581"/>
                  </a:lnTo>
                  <a:lnTo>
                    <a:pt x="1355635" y="818698"/>
                  </a:lnTo>
                  <a:lnTo>
                    <a:pt x="1356061" y="823631"/>
                  </a:lnTo>
                  <a:lnTo>
                    <a:pt x="1355369" y="830397"/>
                  </a:lnTo>
                  <a:close/>
                </a:path>
                <a:path w="1607820" h="2208530">
                  <a:moveTo>
                    <a:pt x="1495191" y="1902127"/>
                  </a:moveTo>
                  <a:lnTo>
                    <a:pt x="1485062" y="1902543"/>
                  </a:lnTo>
                  <a:lnTo>
                    <a:pt x="1483953" y="1900830"/>
                  </a:lnTo>
                  <a:lnTo>
                    <a:pt x="1488609" y="1891861"/>
                  </a:lnTo>
                  <a:lnTo>
                    <a:pt x="1495191" y="1902127"/>
                  </a:lnTo>
                  <a:close/>
                </a:path>
                <a:path w="1607820" h="2208530">
                  <a:moveTo>
                    <a:pt x="1260166" y="2086031"/>
                  </a:moveTo>
                  <a:lnTo>
                    <a:pt x="1256539" y="2085962"/>
                  </a:lnTo>
                  <a:lnTo>
                    <a:pt x="1256803" y="2085839"/>
                  </a:lnTo>
                  <a:lnTo>
                    <a:pt x="1257388" y="2075961"/>
                  </a:lnTo>
                  <a:lnTo>
                    <a:pt x="1258560" y="2076078"/>
                  </a:lnTo>
                  <a:lnTo>
                    <a:pt x="1260193" y="2075750"/>
                  </a:lnTo>
                  <a:lnTo>
                    <a:pt x="1264287" y="2079966"/>
                  </a:lnTo>
                  <a:lnTo>
                    <a:pt x="1262684" y="2083105"/>
                  </a:lnTo>
                  <a:lnTo>
                    <a:pt x="1260166" y="2086031"/>
                  </a:lnTo>
                  <a:close/>
                </a:path>
                <a:path w="1607820" h="2208530">
                  <a:moveTo>
                    <a:pt x="1038820" y="1514960"/>
                  </a:moveTo>
                  <a:lnTo>
                    <a:pt x="1037147" y="1515088"/>
                  </a:lnTo>
                  <a:lnTo>
                    <a:pt x="1034426" y="1515886"/>
                  </a:lnTo>
                  <a:lnTo>
                    <a:pt x="1032709" y="1513196"/>
                  </a:lnTo>
                  <a:lnTo>
                    <a:pt x="1032315" y="1510607"/>
                  </a:lnTo>
                  <a:lnTo>
                    <a:pt x="1031750" y="1508812"/>
                  </a:lnTo>
                  <a:lnTo>
                    <a:pt x="1031572" y="1508245"/>
                  </a:lnTo>
                  <a:lnTo>
                    <a:pt x="1035539" y="1507051"/>
                  </a:lnTo>
                  <a:lnTo>
                    <a:pt x="1036634" y="1509686"/>
                  </a:lnTo>
                  <a:lnTo>
                    <a:pt x="1037725" y="1512325"/>
                  </a:lnTo>
                  <a:lnTo>
                    <a:pt x="1038820" y="1514960"/>
                  </a:lnTo>
                  <a:close/>
                </a:path>
                <a:path w="1607820" h="2208530">
                  <a:moveTo>
                    <a:pt x="809027" y="2054757"/>
                  </a:moveTo>
                  <a:lnTo>
                    <a:pt x="807136" y="2053348"/>
                  </a:lnTo>
                  <a:lnTo>
                    <a:pt x="804156" y="2052227"/>
                  </a:lnTo>
                  <a:lnTo>
                    <a:pt x="803299" y="2048972"/>
                  </a:lnTo>
                  <a:lnTo>
                    <a:pt x="805888" y="2046721"/>
                  </a:lnTo>
                  <a:lnTo>
                    <a:pt x="808246" y="2043196"/>
                  </a:lnTo>
                  <a:lnTo>
                    <a:pt x="811321" y="2053004"/>
                  </a:lnTo>
                  <a:lnTo>
                    <a:pt x="809027" y="2054757"/>
                  </a:lnTo>
                  <a:close/>
                </a:path>
                <a:path w="1607820" h="2208530">
                  <a:moveTo>
                    <a:pt x="546530" y="308932"/>
                  </a:moveTo>
                  <a:lnTo>
                    <a:pt x="537307" y="303908"/>
                  </a:lnTo>
                  <a:lnTo>
                    <a:pt x="536906" y="302510"/>
                  </a:lnTo>
                  <a:lnTo>
                    <a:pt x="542321" y="295529"/>
                  </a:lnTo>
                  <a:lnTo>
                    <a:pt x="546530" y="308932"/>
                  </a:lnTo>
                  <a:close/>
                </a:path>
                <a:path w="1607820" h="2208530">
                  <a:moveTo>
                    <a:pt x="1290861" y="2173220"/>
                  </a:moveTo>
                  <a:lnTo>
                    <a:pt x="1288740" y="2174206"/>
                  </a:lnTo>
                  <a:lnTo>
                    <a:pt x="1287201" y="2172521"/>
                  </a:lnTo>
                  <a:lnTo>
                    <a:pt x="1284060" y="2170481"/>
                  </a:lnTo>
                  <a:lnTo>
                    <a:pt x="1284698" y="2166767"/>
                  </a:lnTo>
                  <a:lnTo>
                    <a:pt x="1287401" y="2164914"/>
                  </a:lnTo>
                  <a:lnTo>
                    <a:pt x="1289131" y="2162886"/>
                  </a:lnTo>
                  <a:lnTo>
                    <a:pt x="1291281" y="2164180"/>
                  </a:lnTo>
                  <a:lnTo>
                    <a:pt x="1290861" y="2173220"/>
                  </a:lnTo>
                  <a:close/>
                </a:path>
                <a:path w="1607820" h="2208530">
                  <a:moveTo>
                    <a:pt x="86703" y="723794"/>
                  </a:moveTo>
                  <a:lnTo>
                    <a:pt x="79280" y="720748"/>
                  </a:lnTo>
                  <a:lnTo>
                    <a:pt x="82690" y="711004"/>
                  </a:lnTo>
                  <a:lnTo>
                    <a:pt x="86703" y="723794"/>
                  </a:lnTo>
                  <a:close/>
                </a:path>
                <a:path w="1607820" h="2208530">
                  <a:moveTo>
                    <a:pt x="1186210" y="758202"/>
                  </a:moveTo>
                  <a:lnTo>
                    <a:pt x="1184774" y="757403"/>
                  </a:lnTo>
                  <a:lnTo>
                    <a:pt x="1182255" y="756754"/>
                  </a:lnTo>
                  <a:lnTo>
                    <a:pt x="1181816" y="753582"/>
                  </a:lnTo>
                  <a:lnTo>
                    <a:pt x="1182698" y="751221"/>
                  </a:lnTo>
                  <a:lnTo>
                    <a:pt x="1183092" y="748928"/>
                  </a:lnTo>
                  <a:lnTo>
                    <a:pt x="1185325" y="746749"/>
                  </a:lnTo>
                  <a:lnTo>
                    <a:pt x="1186544" y="748150"/>
                  </a:lnTo>
                  <a:lnTo>
                    <a:pt x="1188815" y="749602"/>
                  </a:lnTo>
                  <a:lnTo>
                    <a:pt x="1188635" y="753398"/>
                  </a:lnTo>
                  <a:lnTo>
                    <a:pt x="1187135" y="755780"/>
                  </a:lnTo>
                  <a:lnTo>
                    <a:pt x="1186210" y="758202"/>
                  </a:lnTo>
                  <a:close/>
                </a:path>
                <a:path w="1607820" h="2208530">
                  <a:moveTo>
                    <a:pt x="719680" y="905594"/>
                  </a:moveTo>
                  <a:lnTo>
                    <a:pt x="713271" y="900368"/>
                  </a:lnTo>
                  <a:lnTo>
                    <a:pt x="715289" y="897242"/>
                  </a:lnTo>
                  <a:lnTo>
                    <a:pt x="722310" y="901410"/>
                  </a:lnTo>
                  <a:lnTo>
                    <a:pt x="719680" y="905594"/>
                  </a:lnTo>
                  <a:close/>
                </a:path>
                <a:path w="1607820" h="2208530">
                  <a:moveTo>
                    <a:pt x="1140236" y="563245"/>
                  </a:moveTo>
                  <a:lnTo>
                    <a:pt x="1137321" y="563726"/>
                  </a:lnTo>
                  <a:lnTo>
                    <a:pt x="1135232" y="555876"/>
                  </a:lnTo>
                  <a:lnTo>
                    <a:pt x="1137579" y="554786"/>
                  </a:lnTo>
                  <a:lnTo>
                    <a:pt x="1139997" y="562482"/>
                  </a:lnTo>
                  <a:lnTo>
                    <a:pt x="1140236" y="563245"/>
                  </a:lnTo>
                  <a:close/>
                </a:path>
                <a:path w="1607820" h="2208530">
                  <a:moveTo>
                    <a:pt x="1098147" y="502654"/>
                  </a:moveTo>
                  <a:lnTo>
                    <a:pt x="1093839" y="503244"/>
                  </a:lnTo>
                  <a:lnTo>
                    <a:pt x="1092496" y="491466"/>
                  </a:lnTo>
                  <a:lnTo>
                    <a:pt x="1095808" y="490972"/>
                  </a:lnTo>
                  <a:lnTo>
                    <a:pt x="1098147" y="502654"/>
                  </a:lnTo>
                  <a:close/>
                </a:path>
                <a:path w="1607820" h="2208530">
                  <a:moveTo>
                    <a:pt x="1517645" y="1340766"/>
                  </a:moveTo>
                  <a:lnTo>
                    <a:pt x="1514498" y="1342229"/>
                  </a:lnTo>
                  <a:lnTo>
                    <a:pt x="1513645" y="1339173"/>
                  </a:lnTo>
                  <a:lnTo>
                    <a:pt x="1513058" y="1336041"/>
                  </a:lnTo>
                  <a:lnTo>
                    <a:pt x="1512408" y="1332926"/>
                  </a:lnTo>
                  <a:lnTo>
                    <a:pt x="1516753" y="1332201"/>
                  </a:lnTo>
                  <a:lnTo>
                    <a:pt x="1517645" y="1340766"/>
                  </a:lnTo>
                  <a:close/>
                </a:path>
                <a:path w="1607820" h="2208530">
                  <a:moveTo>
                    <a:pt x="1517772" y="1341984"/>
                  </a:moveTo>
                  <a:lnTo>
                    <a:pt x="1516632" y="1342076"/>
                  </a:lnTo>
                  <a:lnTo>
                    <a:pt x="1514557" y="1342432"/>
                  </a:lnTo>
                  <a:lnTo>
                    <a:pt x="1517668" y="1340986"/>
                  </a:lnTo>
                  <a:lnTo>
                    <a:pt x="1517772" y="1341984"/>
                  </a:lnTo>
                  <a:close/>
                </a:path>
                <a:path w="1607820" h="2208530">
                  <a:moveTo>
                    <a:pt x="1532665" y="1140972"/>
                  </a:moveTo>
                  <a:lnTo>
                    <a:pt x="1525141" y="1140201"/>
                  </a:lnTo>
                  <a:lnTo>
                    <a:pt x="1526877" y="1130952"/>
                  </a:lnTo>
                  <a:lnTo>
                    <a:pt x="1532665" y="1140972"/>
                  </a:lnTo>
                  <a:close/>
                </a:path>
                <a:path w="1607820" h="2208530">
                  <a:moveTo>
                    <a:pt x="321026" y="1485162"/>
                  </a:moveTo>
                  <a:lnTo>
                    <a:pt x="315571" y="1476518"/>
                  </a:lnTo>
                  <a:lnTo>
                    <a:pt x="324082" y="1477723"/>
                  </a:lnTo>
                  <a:lnTo>
                    <a:pt x="321026" y="1485162"/>
                  </a:lnTo>
                  <a:close/>
                </a:path>
                <a:path w="1607820" h="2208530">
                  <a:moveTo>
                    <a:pt x="1436655" y="1715551"/>
                  </a:moveTo>
                  <a:lnTo>
                    <a:pt x="1432927" y="1715328"/>
                  </a:lnTo>
                  <a:lnTo>
                    <a:pt x="1435048" y="1702111"/>
                  </a:lnTo>
                  <a:lnTo>
                    <a:pt x="1438249" y="1702384"/>
                  </a:lnTo>
                  <a:lnTo>
                    <a:pt x="1441968" y="1706975"/>
                  </a:lnTo>
                  <a:lnTo>
                    <a:pt x="1437301" y="1711166"/>
                  </a:lnTo>
                  <a:lnTo>
                    <a:pt x="1436655" y="1715551"/>
                  </a:lnTo>
                  <a:close/>
                </a:path>
                <a:path w="1607820" h="2208530">
                  <a:moveTo>
                    <a:pt x="1400982" y="812195"/>
                  </a:moveTo>
                  <a:lnTo>
                    <a:pt x="1398625" y="812410"/>
                  </a:lnTo>
                  <a:lnTo>
                    <a:pt x="1397350" y="813003"/>
                  </a:lnTo>
                  <a:lnTo>
                    <a:pt x="1397274" y="804041"/>
                  </a:lnTo>
                  <a:lnTo>
                    <a:pt x="1403606" y="805224"/>
                  </a:lnTo>
                  <a:lnTo>
                    <a:pt x="1404315" y="807779"/>
                  </a:lnTo>
                  <a:lnTo>
                    <a:pt x="1400982" y="812195"/>
                  </a:lnTo>
                  <a:close/>
                </a:path>
                <a:path w="1607820" h="2208530">
                  <a:moveTo>
                    <a:pt x="1561837" y="1084402"/>
                  </a:moveTo>
                  <a:lnTo>
                    <a:pt x="1560120" y="1082044"/>
                  </a:lnTo>
                  <a:lnTo>
                    <a:pt x="1558302" y="1079750"/>
                  </a:lnTo>
                  <a:lnTo>
                    <a:pt x="1556807" y="1077258"/>
                  </a:lnTo>
                  <a:lnTo>
                    <a:pt x="1556633" y="1076973"/>
                  </a:lnTo>
                  <a:lnTo>
                    <a:pt x="1558274" y="1075607"/>
                  </a:lnTo>
                  <a:lnTo>
                    <a:pt x="1559073" y="1074744"/>
                  </a:lnTo>
                  <a:lnTo>
                    <a:pt x="1565225" y="1081580"/>
                  </a:lnTo>
                  <a:lnTo>
                    <a:pt x="1561837" y="1084402"/>
                  </a:lnTo>
                  <a:close/>
                </a:path>
                <a:path w="1607820" h="2208530">
                  <a:moveTo>
                    <a:pt x="1357995" y="733128"/>
                  </a:moveTo>
                  <a:lnTo>
                    <a:pt x="1355886" y="733310"/>
                  </a:lnTo>
                  <a:lnTo>
                    <a:pt x="1349395" y="724025"/>
                  </a:lnTo>
                  <a:lnTo>
                    <a:pt x="1353309" y="724180"/>
                  </a:lnTo>
                  <a:lnTo>
                    <a:pt x="1357125" y="723754"/>
                  </a:lnTo>
                  <a:lnTo>
                    <a:pt x="1358177" y="727149"/>
                  </a:lnTo>
                  <a:lnTo>
                    <a:pt x="1357872" y="730205"/>
                  </a:lnTo>
                  <a:lnTo>
                    <a:pt x="1357995" y="733128"/>
                  </a:lnTo>
                  <a:close/>
                </a:path>
                <a:path w="1607820" h="2208530">
                  <a:moveTo>
                    <a:pt x="969827" y="1357125"/>
                  </a:moveTo>
                  <a:lnTo>
                    <a:pt x="968741" y="1357630"/>
                  </a:lnTo>
                  <a:lnTo>
                    <a:pt x="963253" y="1350550"/>
                  </a:lnTo>
                  <a:lnTo>
                    <a:pt x="966808" y="1347999"/>
                  </a:lnTo>
                  <a:lnTo>
                    <a:pt x="968417" y="1350544"/>
                  </a:lnTo>
                  <a:lnTo>
                    <a:pt x="970094" y="1353058"/>
                  </a:lnTo>
                  <a:lnTo>
                    <a:pt x="971617" y="1355914"/>
                  </a:lnTo>
                  <a:lnTo>
                    <a:pt x="969827" y="1357125"/>
                  </a:lnTo>
                  <a:close/>
                </a:path>
                <a:path w="1607820" h="2208530">
                  <a:moveTo>
                    <a:pt x="968923" y="1357864"/>
                  </a:moveTo>
                  <a:lnTo>
                    <a:pt x="968741" y="1357630"/>
                  </a:lnTo>
                  <a:lnTo>
                    <a:pt x="968525" y="1357351"/>
                  </a:lnTo>
                  <a:lnTo>
                    <a:pt x="968741" y="1357630"/>
                  </a:lnTo>
                  <a:lnTo>
                    <a:pt x="968923" y="1357864"/>
                  </a:lnTo>
                  <a:close/>
                </a:path>
                <a:path w="1607820" h="2208530">
                  <a:moveTo>
                    <a:pt x="1384824" y="1924241"/>
                  </a:moveTo>
                  <a:lnTo>
                    <a:pt x="1380577" y="1920995"/>
                  </a:lnTo>
                  <a:lnTo>
                    <a:pt x="1381735" y="1919682"/>
                  </a:lnTo>
                  <a:lnTo>
                    <a:pt x="1382663" y="1917791"/>
                  </a:lnTo>
                  <a:lnTo>
                    <a:pt x="1384847" y="1916776"/>
                  </a:lnTo>
                  <a:lnTo>
                    <a:pt x="1386552" y="1918218"/>
                  </a:lnTo>
                  <a:lnTo>
                    <a:pt x="1388481" y="1919136"/>
                  </a:lnTo>
                  <a:lnTo>
                    <a:pt x="1384824" y="1924241"/>
                  </a:lnTo>
                  <a:close/>
                </a:path>
                <a:path w="1607820" h="2208530">
                  <a:moveTo>
                    <a:pt x="1161820" y="1022629"/>
                  </a:moveTo>
                  <a:lnTo>
                    <a:pt x="1155219" y="1016008"/>
                  </a:lnTo>
                  <a:lnTo>
                    <a:pt x="1164990" y="1014327"/>
                  </a:lnTo>
                  <a:lnTo>
                    <a:pt x="1167262" y="1016747"/>
                  </a:lnTo>
                  <a:lnTo>
                    <a:pt x="1161820" y="1022629"/>
                  </a:lnTo>
                  <a:close/>
                </a:path>
                <a:path w="1607820" h="2208530">
                  <a:moveTo>
                    <a:pt x="251787" y="1262783"/>
                  </a:moveTo>
                  <a:lnTo>
                    <a:pt x="247682" y="1249705"/>
                  </a:lnTo>
                  <a:lnTo>
                    <a:pt x="252594" y="1252311"/>
                  </a:lnTo>
                  <a:lnTo>
                    <a:pt x="255834" y="1255439"/>
                  </a:lnTo>
                  <a:lnTo>
                    <a:pt x="251787" y="1262783"/>
                  </a:lnTo>
                  <a:close/>
                </a:path>
                <a:path w="1607820" h="2208530">
                  <a:moveTo>
                    <a:pt x="1185326" y="340652"/>
                  </a:moveTo>
                  <a:lnTo>
                    <a:pt x="1176348" y="339689"/>
                  </a:lnTo>
                  <a:lnTo>
                    <a:pt x="1176623" y="338538"/>
                  </a:lnTo>
                  <a:lnTo>
                    <a:pt x="1176946" y="336384"/>
                  </a:lnTo>
                  <a:lnTo>
                    <a:pt x="1179913" y="336536"/>
                  </a:lnTo>
                  <a:lnTo>
                    <a:pt x="1185517" y="337400"/>
                  </a:lnTo>
                  <a:lnTo>
                    <a:pt x="1185753" y="337563"/>
                  </a:lnTo>
                  <a:lnTo>
                    <a:pt x="1185326" y="340652"/>
                  </a:lnTo>
                  <a:close/>
                </a:path>
                <a:path w="1607820" h="2208530">
                  <a:moveTo>
                    <a:pt x="1275070" y="436481"/>
                  </a:moveTo>
                  <a:lnTo>
                    <a:pt x="1271043" y="426636"/>
                  </a:lnTo>
                  <a:lnTo>
                    <a:pt x="1277992" y="428153"/>
                  </a:lnTo>
                  <a:lnTo>
                    <a:pt x="1281520" y="426513"/>
                  </a:lnTo>
                  <a:lnTo>
                    <a:pt x="1283273" y="428133"/>
                  </a:lnTo>
                  <a:lnTo>
                    <a:pt x="1275070" y="436481"/>
                  </a:lnTo>
                  <a:close/>
                </a:path>
                <a:path w="1607820" h="2208530">
                  <a:moveTo>
                    <a:pt x="1281520" y="426513"/>
                  </a:moveTo>
                  <a:lnTo>
                    <a:pt x="1277992" y="428153"/>
                  </a:lnTo>
                  <a:lnTo>
                    <a:pt x="1281366" y="426371"/>
                  </a:lnTo>
                  <a:lnTo>
                    <a:pt x="1281520" y="426513"/>
                  </a:lnTo>
                  <a:close/>
                </a:path>
                <a:path w="1607820" h="2208530">
                  <a:moveTo>
                    <a:pt x="1464518" y="871282"/>
                  </a:moveTo>
                  <a:lnTo>
                    <a:pt x="1461308" y="869895"/>
                  </a:lnTo>
                  <a:lnTo>
                    <a:pt x="1465410" y="860368"/>
                  </a:lnTo>
                  <a:lnTo>
                    <a:pt x="1468532" y="861908"/>
                  </a:lnTo>
                  <a:lnTo>
                    <a:pt x="1464518" y="871282"/>
                  </a:lnTo>
                  <a:close/>
                </a:path>
                <a:path w="1607820" h="2208530">
                  <a:moveTo>
                    <a:pt x="1502313" y="1237911"/>
                  </a:moveTo>
                  <a:lnTo>
                    <a:pt x="1491088" y="1233488"/>
                  </a:lnTo>
                  <a:lnTo>
                    <a:pt x="1492274" y="1230583"/>
                  </a:lnTo>
                  <a:lnTo>
                    <a:pt x="1503546" y="1234867"/>
                  </a:lnTo>
                  <a:lnTo>
                    <a:pt x="1502313" y="1237911"/>
                  </a:lnTo>
                  <a:close/>
                </a:path>
                <a:path w="1607820" h="2208530">
                  <a:moveTo>
                    <a:pt x="1284803" y="2039392"/>
                  </a:moveTo>
                  <a:lnTo>
                    <a:pt x="1282302" y="2039100"/>
                  </a:lnTo>
                  <a:lnTo>
                    <a:pt x="1280883" y="2039174"/>
                  </a:lnTo>
                  <a:lnTo>
                    <a:pt x="1283568" y="2028710"/>
                  </a:lnTo>
                  <a:lnTo>
                    <a:pt x="1287079" y="2029702"/>
                  </a:lnTo>
                  <a:lnTo>
                    <a:pt x="1286433" y="2032787"/>
                  </a:lnTo>
                  <a:lnTo>
                    <a:pt x="1285969" y="2035935"/>
                  </a:lnTo>
                  <a:lnTo>
                    <a:pt x="1284803" y="2039392"/>
                  </a:lnTo>
                  <a:close/>
                </a:path>
                <a:path w="1607820" h="2208530">
                  <a:moveTo>
                    <a:pt x="1455410" y="1068677"/>
                  </a:moveTo>
                  <a:lnTo>
                    <a:pt x="1449455" y="1063281"/>
                  </a:lnTo>
                  <a:lnTo>
                    <a:pt x="1449538" y="1062569"/>
                  </a:lnTo>
                  <a:lnTo>
                    <a:pt x="1457345" y="1057858"/>
                  </a:lnTo>
                  <a:lnTo>
                    <a:pt x="1455410" y="1068677"/>
                  </a:lnTo>
                  <a:close/>
                </a:path>
                <a:path w="1607820" h="2208530">
                  <a:moveTo>
                    <a:pt x="1196950" y="1916169"/>
                  </a:moveTo>
                  <a:lnTo>
                    <a:pt x="1195646" y="1905277"/>
                  </a:lnTo>
                  <a:lnTo>
                    <a:pt x="1201993" y="1909202"/>
                  </a:lnTo>
                  <a:lnTo>
                    <a:pt x="1202314" y="1911240"/>
                  </a:lnTo>
                  <a:lnTo>
                    <a:pt x="1196950" y="1916169"/>
                  </a:lnTo>
                  <a:close/>
                </a:path>
                <a:path w="1607820" h="2208530">
                  <a:moveTo>
                    <a:pt x="740035" y="972169"/>
                  </a:moveTo>
                  <a:lnTo>
                    <a:pt x="738288" y="970267"/>
                  </a:lnTo>
                  <a:lnTo>
                    <a:pt x="736328" y="968506"/>
                  </a:lnTo>
                  <a:lnTo>
                    <a:pt x="734964" y="966361"/>
                  </a:lnTo>
                  <a:lnTo>
                    <a:pt x="734671" y="965895"/>
                  </a:lnTo>
                  <a:lnTo>
                    <a:pt x="736524" y="964070"/>
                  </a:lnTo>
                  <a:lnTo>
                    <a:pt x="737388" y="962876"/>
                  </a:lnTo>
                  <a:lnTo>
                    <a:pt x="742992" y="969641"/>
                  </a:lnTo>
                  <a:lnTo>
                    <a:pt x="740035" y="972169"/>
                  </a:lnTo>
                  <a:close/>
                </a:path>
                <a:path w="1607820" h="2208530">
                  <a:moveTo>
                    <a:pt x="1138192" y="642970"/>
                  </a:moveTo>
                  <a:lnTo>
                    <a:pt x="1134810" y="629692"/>
                  </a:lnTo>
                  <a:lnTo>
                    <a:pt x="1142197" y="635167"/>
                  </a:lnTo>
                  <a:lnTo>
                    <a:pt x="1142295" y="635493"/>
                  </a:lnTo>
                  <a:lnTo>
                    <a:pt x="1138192" y="642970"/>
                  </a:lnTo>
                  <a:close/>
                </a:path>
                <a:path w="1607820" h="2208530">
                  <a:moveTo>
                    <a:pt x="1552683" y="1320333"/>
                  </a:moveTo>
                  <a:lnTo>
                    <a:pt x="1549735" y="1321704"/>
                  </a:lnTo>
                  <a:lnTo>
                    <a:pt x="1545316" y="1320394"/>
                  </a:lnTo>
                  <a:lnTo>
                    <a:pt x="1545897" y="1315590"/>
                  </a:lnTo>
                  <a:lnTo>
                    <a:pt x="1544934" y="1311764"/>
                  </a:lnTo>
                  <a:lnTo>
                    <a:pt x="1547627" y="1310080"/>
                  </a:lnTo>
                  <a:lnTo>
                    <a:pt x="1549514" y="1313909"/>
                  </a:lnTo>
                  <a:lnTo>
                    <a:pt x="1551335" y="1317596"/>
                  </a:lnTo>
                  <a:lnTo>
                    <a:pt x="1552683" y="1320333"/>
                  </a:lnTo>
                  <a:close/>
                </a:path>
                <a:path w="1607820" h="2208530">
                  <a:moveTo>
                    <a:pt x="1361761" y="644326"/>
                  </a:moveTo>
                  <a:lnTo>
                    <a:pt x="1359667" y="644821"/>
                  </a:lnTo>
                  <a:lnTo>
                    <a:pt x="1355092" y="640149"/>
                  </a:lnTo>
                  <a:lnTo>
                    <a:pt x="1354172" y="639182"/>
                  </a:lnTo>
                  <a:lnTo>
                    <a:pt x="1354985" y="636670"/>
                  </a:lnTo>
                  <a:lnTo>
                    <a:pt x="1357283" y="636766"/>
                  </a:lnTo>
                  <a:lnTo>
                    <a:pt x="1360910" y="636049"/>
                  </a:lnTo>
                  <a:lnTo>
                    <a:pt x="1362651" y="638917"/>
                  </a:lnTo>
                  <a:lnTo>
                    <a:pt x="1361795" y="641869"/>
                  </a:lnTo>
                  <a:lnTo>
                    <a:pt x="1361761" y="644326"/>
                  </a:lnTo>
                  <a:close/>
                </a:path>
                <a:path w="1607820" h="2208530">
                  <a:moveTo>
                    <a:pt x="1477282" y="1569018"/>
                  </a:moveTo>
                  <a:lnTo>
                    <a:pt x="1475530" y="1564926"/>
                  </a:lnTo>
                  <a:lnTo>
                    <a:pt x="1474196" y="1561810"/>
                  </a:lnTo>
                  <a:lnTo>
                    <a:pt x="1472792" y="1558532"/>
                  </a:lnTo>
                  <a:lnTo>
                    <a:pt x="1475686" y="1557186"/>
                  </a:lnTo>
                  <a:lnTo>
                    <a:pt x="1478762" y="1559688"/>
                  </a:lnTo>
                  <a:lnTo>
                    <a:pt x="1481216" y="1562283"/>
                  </a:lnTo>
                  <a:lnTo>
                    <a:pt x="1477282" y="1569018"/>
                  </a:lnTo>
                  <a:close/>
                </a:path>
                <a:path w="1607820" h="2208530">
                  <a:moveTo>
                    <a:pt x="1367262" y="735742"/>
                  </a:moveTo>
                  <a:lnTo>
                    <a:pt x="1363736" y="737382"/>
                  </a:lnTo>
                  <a:lnTo>
                    <a:pt x="1361733" y="737810"/>
                  </a:lnTo>
                  <a:lnTo>
                    <a:pt x="1359143" y="738624"/>
                  </a:lnTo>
                  <a:lnTo>
                    <a:pt x="1358654" y="736516"/>
                  </a:lnTo>
                  <a:lnTo>
                    <a:pt x="1358523" y="735956"/>
                  </a:lnTo>
                  <a:lnTo>
                    <a:pt x="1365936" y="730282"/>
                  </a:lnTo>
                  <a:lnTo>
                    <a:pt x="1366369" y="732930"/>
                  </a:lnTo>
                  <a:lnTo>
                    <a:pt x="1367015" y="734965"/>
                  </a:lnTo>
                  <a:lnTo>
                    <a:pt x="1367262" y="735742"/>
                  </a:lnTo>
                  <a:close/>
                </a:path>
                <a:path w="1607820" h="2208530">
                  <a:moveTo>
                    <a:pt x="1360759" y="667275"/>
                  </a:moveTo>
                  <a:lnTo>
                    <a:pt x="1359549" y="655115"/>
                  </a:lnTo>
                  <a:lnTo>
                    <a:pt x="1361598" y="654162"/>
                  </a:lnTo>
                  <a:lnTo>
                    <a:pt x="1363457" y="656012"/>
                  </a:lnTo>
                  <a:lnTo>
                    <a:pt x="1366755" y="657842"/>
                  </a:lnTo>
                  <a:lnTo>
                    <a:pt x="1366818" y="661715"/>
                  </a:lnTo>
                  <a:lnTo>
                    <a:pt x="1363742" y="663760"/>
                  </a:lnTo>
                  <a:lnTo>
                    <a:pt x="1360759" y="667275"/>
                  </a:lnTo>
                  <a:close/>
                </a:path>
                <a:path w="1607820" h="2208530">
                  <a:moveTo>
                    <a:pt x="1487149" y="1587038"/>
                  </a:moveTo>
                  <a:lnTo>
                    <a:pt x="1480453" y="1584423"/>
                  </a:lnTo>
                  <a:lnTo>
                    <a:pt x="1479462" y="1581821"/>
                  </a:lnTo>
                  <a:lnTo>
                    <a:pt x="1482205" y="1578069"/>
                  </a:lnTo>
                  <a:lnTo>
                    <a:pt x="1485035" y="1577557"/>
                  </a:lnTo>
                  <a:lnTo>
                    <a:pt x="1487149" y="1587038"/>
                  </a:lnTo>
                  <a:close/>
                </a:path>
                <a:path w="1607820" h="2208530">
                  <a:moveTo>
                    <a:pt x="1273090" y="486262"/>
                  </a:moveTo>
                  <a:lnTo>
                    <a:pt x="1272704" y="486442"/>
                  </a:lnTo>
                  <a:lnTo>
                    <a:pt x="1267064" y="478405"/>
                  </a:lnTo>
                  <a:lnTo>
                    <a:pt x="1269908" y="478419"/>
                  </a:lnTo>
                  <a:lnTo>
                    <a:pt x="1271438" y="478251"/>
                  </a:lnTo>
                  <a:lnTo>
                    <a:pt x="1274373" y="478714"/>
                  </a:lnTo>
                  <a:lnTo>
                    <a:pt x="1275770" y="479341"/>
                  </a:lnTo>
                  <a:lnTo>
                    <a:pt x="1277332" y="479839"/>
                  </a:lnTo>
                  <a:lnTo>
                    <a:pt x="1273090" y="486262"/>
                  </a:lnTo>
                  <a:close/>
                </a:path>
                <a:path w="1607820" h="2208530">
                  <a:moveTo>
                    <a:pt x="1090956" y="477840"/>
                  </a:moveTo>
                  <a:lnTo>
                    <a:pt x="1082987" y="481196"/>
                  </a:lnTo>
                  <a:lnTo>
                    <a:pt x="1087765" y="470975"/>
                  </a:lnTo>
                  <a:lnTo>
                    <a:pt x="1090956" y="477840"/>
                  </a:lnTo>
                  <a:close/>
                </a:path>
                <a:path w="1607820" h="2208530">
                  <a:moveTo>
                    <a:pt x="1012309" y="1451697"/>
                  </a:moveTo>
                  <a:lnTo>
                    <a:pt x="1009615" y="1452950"/>
                  </a:lnTo>
                  <a:lnTo>
                    <a:pt x="1008491" y="1450635"/>
                  </a:lnTo>
                  <a:lnTo>
                    <a:pt x="1007285" y="1448346"/>
                  </a:lnTo>
                  <a:lnTo>
                    <a:pt x="1006336" y="1445754"/>
                  </a:lnTo>
                  <a:lnTo>
                    <a:pt x="1009922" y="1444087"/>
                  </a:lnTo>
                  <a:lnTo>
                    <a:pt x="1012309" y="1451697"/>
                  </a:lnTo>
                  <a:close/>
                </a:path>
                <a:path w="1607820" h="2208530">
                  <a:moveTo>
                    <a:pt x="980029" y="1695453"/>
                  </a:moveTo>
                  <a:lnTo>
                    <a:pt x="976821" y="1696182"/>
                  </a:lnTo>
                  <a:lnTo>
                    <a:pt x="974751" y="1686337"/>
                  </a:lnTo>
                  <a:lnTo>
                    <a:pt x="976858" y="1685358"/>
                  </a:lnTo>
                  <a:lnTo>
                    <a:pt x="979820" y="1694787"/>
                  </a:lnTo>
                  <a:lnTo>
                    <a:pt x="980029" y="1695453"/>
                  </a:lnTo>
                  <a:close/>
                </a:path>
                <a:path w="1607820" h="2208530">
                  <a:moveTo>
                    <a:pt x="1522339" y="1441182"/>
                  </a:moveTo>
                  <a:lnTo>
                    <a:pt x="1516560" y="1431549"/>
                  </a:lnTo>
                  <a:lnTo>
                    <a:pt x="1524087" y="1432087"/>
                  </a:lnTo>
                  <a:lnTo>
                    <a:pt x="1522339" y="1441182"/>
                  </a:lnTo>
                  <a:close/>
                </a:path>
                <a:path w="1607820" h="2208530">
                  <a:moveTo>
                    <a:pt x="1235898" y="1844195"/>
                  </a:moveTo>
                  <a:lnTo>
                    <a:pt x="1233389" y="1845362"/>
                  </a:lnTo>
                  <a:lnTo>
                    <a:pt x="1228917" y="1840902"/>
                  </a:lnTo>
                  <a:lnTo>
                    <a:pt x="1233395" y="1838111"/>
                  </a:lnTo>
                  <a:lnTo>
                    <a:pt x="1234230" y="1840135"/>
                  </a:lnTo>
                  <a:lnTo>
                    <a:pt x="1235061" y="1842166"/>
                  </a:lnTo>
                  <a:lnTo>
                    <a:pt x="1235898" y="1844195"/>
                  </a:lnTo>
                  <a:close/>
                </a:path>
                <a:path w="1607820" h="2208530">
                  <a:moveTo>
                    <a:pt x="677427" y="1594843"/>
                  </a:moveTo>
                  <a:lnTo>
                    <a:pt x="673927" y="1593520"/>
                  </a:lnTo>
                  <a:lnTo>
                    <a:pt x="677147" y="1584373"/>
                  </a:lnTo>
                  <a:lnTo>
                    <a:pt x="681098" y="1586095"/>
                  </a:lnTo>
                  <a:lnTo>
                    <a:pt x="677427" y="1594843"/>
                  </a:lnTo>
                  <a:close/>
                </a:path>
                <a:path w="1607820" h="2208530">
                  <a:moveTo>
                    <a:pt x="1252897" y="2064877"/>
                  </a:moveTo>
                  <a:lnTo>
                    <a:pt x="1247740" y="2057490"/>
                  </a:lnTo>
                  <a:lnTo>
                    <a:pt x="1255662" y="2053808"/>
                  </a:lnTo>
                  <a:lnTo>
                    <a:pt x="1252897" y="2064877"/>
                  </a:lnTo>
                  <a:close/>
                </a:path>
                <a:path w="1607820" h="2208530">
                  <a:moveTo>
                    <a:pt x="1251209" y="1390114"/>
                  </a:moveTo>
                  <a:lnTo>
                    <a:pt x="1247738" y="1389475"/>
                  </a:lnTo>
                  <a:lnTo>
                    <a:pt x="1241279" y="1385691"/>
                  </a:lnTo>
                  <a:lnTo>
                    <a:pt x="1251468" y="1381770"/>
                  </a:lnTo>
                  <a:lnTo>
                    <a:pt x="1251209" y="1390114"/>
                  </a:lnTo>
                  <a:close/>
                </a:path>
                <a:path w="1607820" h="2208530">
                  <a:moveTo>
                    <a:pt x="1500059" y="1275422"/>
                  </a:moveTo>
                  <a:lnTo>
                    <a:pt x="1489341" y="1271555"/>
                  </a:lnTo>
                  <a:lnTo>
                    <a:pt x="1496981" y="1266283"/>
                  </a:lnTo>
                  <a:lnTo>
                    <a:pt x="1499749" y="1267367"/>
                  </a:lnTo>
                  <a:lnTo>
                    <a:pt x="1500059" y="1275422"/>
                  </a:lnTo>
                  <a:close/>
                </a:path>
                <a:path w="1607820" h="2208530">
                  <a:moveTo>
                    <a:pt x="1564436" y="1828447"/>
                  </a:moveTo>
                  <a:lnTo>
                    <a:pt x="1557186" y="1827680"/>
                  </a:lnTo>
                  <a:lnTo>
                    <a:pt x="1555887" y="1825050"/>
                  </a:lnTo>
                  <a:lnTo>
                    <a:pt x="1557178" y="1820820"/>
                  </a:lnTo>
                  <a:lnTo>
                    <a:pt x="1559633" y="1819678"/>
                  </a:lnTo>
                  <a:lnTo>
                    <a:pt x="1564436" y="1828447"/>
                  </a:lnTo>
                  <a:close/>
                </a:path>
                <a:path w="1607820" h="2208530">
                  <a:moveTo>
                    <a:pt x="1222087" y="1953493"/>
                  </a:moveTo>
                  <a:lnTo>
                    <a:pt x="1210697" y="1950700"/>
                  </a:lnTo>
                  <a:lnTo>
                    <a:pt x="1220127" y="1945234"/>
                  </a:lnTo>
                  <a:lnTo>
                    <a:pt x="1222087" y="1953493"/>
                  </a:lnTo>
                  <a:close/>
                </a:path>
                <a:path w="1607820" h="2208530">
                  <a:moveTo>
                    <a:pt x="1337202" y="537502"/>
                  </a:moveTo>
                  <a:lnTo>
                    <a:pt x="1331435" y="531251"/>
                  </a:lnTo>
                  <a:lnTo>
                    <a:pt x="1341875" y="532587"/>
                  </a:lnTo>
                  <a:lnTo>
                    <a:pt x="1337202" y="537502"/>
                  </a:lnTo>
                  <a:close/>
                </a:path>
                <a:path w="1607820" h="2208530">
                  <a:moveTo>
                    <a:pt x="1464300" y="1012414"/>
                  </a:moveTo>
                  <a:lnTo>
                    <a:pt x="1456859" y="1008413"/>
                  </a:lnTo>
                  <a:lnTo>
                    <a:pt x="1457947" y="1006240"/>
                  </a:lnTo>
                  <a:lnTo>
                    <a:pt x="1465600" y="1009451"/>
                  </a:lnTo>
                  <a:lnTo>
                    <a:pt x="1464300" y="1012414"/>
                  </a:lnTo>
                  <a:close/>
                </a:path>
                <a:path w="1607820" h="2208530">
                  <a:moveTo>
                    <a:pt x="1592683" y="1414783"/>
                  </a:moveTo>
                  <a:lnTo>
                    <a:pt x="1589692" y="1415038"/>
                  </a:lnTo>
                  <a:lnTo>
                    <a:pt x="1588541" y="1405287"/>
                  </a:lnTo>
                  <a:lnTo>
                    <a:pt x="1592197" y="1405000"/>
                  </a:lnTo>
                  <a:lnTo>
                    <a:pt x="1592683" y="1414783"/>
                  </a:lnTo>
                  <a:close/>
                </a:path>
                <a:path w="1607820" h="2208530">
                  <a:moveTo>
                    <a:pt x="1210298" y="1945086"/>
                  </a:moveTo>
                  <a:lnTo>
                    <a:pt x="1202013" y="1938722"/>
                  </a:lnTo>
                  <a:lnTo>
                    <a:pt x="1203872" y="1936209"/>
                  </a:lnTo>
                  <a:lnTo>
                    <a:pt x="1212296" y="1942401"/>
                  </a:lnTo>
                  <a:lnTo>
                    <a:pt x="1210298" y="1945086"/>
                  </a:lnTo>
                  <a:close/>
                </a:path>
                <a:path w="1607820" h="2208530">
                  <a:moveTo>
                    <a:pt x="1315675" y="846337"/>
                  </a:moveTo>
                  <a:lnTo>
                    <a:pt x="1312574" y="847081"/>
                  </a:lnTo>
                  <a:lnTo>
                    <a:pt x="1309456" y="837156"/>
                  </a:lnTo>
                  <a:lnTo>
                    <a:pt x="1311290" y="836304"/>
                  </a:lnTo>
                  <a:lnTo>
                    <a:pt x="1313350" y="839620"/>
                  </a:lnTo>
                  <a:lnTo>
                    <a:pt x="1318491" y="841611"/>
                  </a:lnTo>
                  <a:lnTo>
                    <a:pt x="1315675" y="846337"/>
                  </a:lnTo>
                  <a:close/>
                </a:path>
                <a:path w="1607820" h="2208530">
                  <a:moveTo>
                    <a:pt x="1237193" y="745474"/>
                  </a:moveTo>
                  <a:lnTo>
                    <a:pt x="1234390" y="744034"/>
                  </a:lnTo>
                  <a:lnTo>
                    <a:pt x="1231308" y="742924"/>
                  </a:lnTo>
                  <a:lnTo>
                    <a:pt x="1228350" y="740415"/>
                  </a:lnTo>
                  <a:lnTo>
                    <a:pt x="1229998" y="737208"/>
                  </a:lnTo>
                  <a:lnTo>
                    <a:pt x="1231151" y="733444"/>
                  </a:lnTo>
                  <a:lnTo>
                    <a:pt x="1237958" y="743788"/>
                  </a:lnTo>
                  <a:lnTo>
                    <a:pt x="1237193" y="745474"/>
                  </a:lnTo>
                  <a:close/>
                </a:path>
                <a:path w="1607820" h="2208530">
                  <a:moveTo>
                    <a:pt x="960727" y="1341657"/>
                  </a:moveTo>
                  <a:lnTo>
                    <a:pt x="957250" y="1341896"/>
                  </a:lnTo>
                  <a:lnTo>
                    <a:pt x="958813" y="1336026"/>
                  </a:lnTo>
                  <a:lnTo>
                    <a:pt x="956854" y="1326893"/>
                  </a:lnTo>
                  <a:lnTo>
                    <a:pt x="964837" y="1326540"/>
                  </a:lnTo>
                  <a:lnTo>
                    <a:pt x="960191" y="1336639"/>
                  </a:lnTo>
                  <a:lnTo>
                    <a:pt x="960727" y="1341657"/>
                  </a:lnTo>
                  <a:close/>
                </a:path>
                <a:path w="1607820" h="2208530">
                  <a:moveTo>
                    <a:pt x="1134727" y="1745201"/>
                  </a:moveTo>
                  <a:lnTo>
                    <a:pt x="1132252" y="1743042"/>
                  </a:lnTo>
                  <a:lnTo>
                    <a:pt x="1138227" y="1735333"/>
                  </a:lnTo>
                  <a:lnTo>
                    <a:pt x="1141596" y="1738485"/>
                  </a:lnTo>
                  <a:lnTo>
                    <a:pt x="1134727" y="1745201"/>
                  </a:lnTo>
                  <a:close/>
                </a:path>
                <a:path w="1607820" h="2208530">
                  <a:moveTo>
                    <a:pt x="1519220" y="1268366"/>
                  </a:moveTo>
                  <a:lnTo>
                    <a:pt x="1516265" y="1268533"/>
                  </a:lnTo>
                  <a:lnTo>
                    <a:pt x="1516365" y="1255777"/>
                  </a:lnTo>
                  <a:lnTo>
                    <a:pt x="1523042" y="1260920"/>
                  </a:lnTo>
                  <a:lnTo>
                    <a:pt x="1520558" y="1264681"/>
                  </a:lnTo>
                  <a:lnTo>
                    <a:pt x="1519220" y="1268366"/>
                  </a:lnTo>
                  <a:close/>
                </a:path>
                <a:path w="1607820" h="2208530">
                  <a:moveTo>
                    <a:pt x="1300816" y="516789"/>
                  </a:moveTo>
                  <a:lnTo>
                    <a:pt x="1298055" y="518072"/>
                  </a:lnTo>
                  <a:lnTo>
                    <a:pt x="1292794" y="508417"/>
                  </a:lnTo>
                  <a:lnTo>
                    <a:pt x="1296079" y="506890"/>
                  </a:lnTo>
                  <a:lnTo>
                    <a:pt x="1300816" y="516789"/>
                  </a:lnTo>
                  <a:close/>
                </a:path>
                <a:path w="1607820" h="2208530">
                  <a:moveTo>
                    <a:pt x="1174135" y="2188040"/>
                  </a:moveTo>
                  <a:lnTo>
                    <a:pt x="1170834" y="2189574"/>
                  </a:lnTo>
                  <a:lnTo>
                    <a:pt x="1169444" y="2186685"/>
                  </a:lnTo>
                  <a:lnTo>
                    <a:pt x="1166532" y="2180631"/>
                  </a:lnTo>
                  <a:lnTo>
                    <a:pt x="1169204" y="2179389"/>
                  </a:lnTo>
                  <a:lnTo>
                    <a:pt x="1174135" y="2188040"/>
                  </a:lnTo>
                  <a:close/>
                </a:path>
                <a:path w="1607820" h="2208530">
                  <a:moveTo>
                    <a:pt x="1555299" y="1304367"/>
                  </a:moveTo>
                  <a:lnTo>
                    <a:pt x="1552148" y="1304851"/>
                  </a:lnTo>
                  <a:lnTo>
                    <a:pt x="1550701" y="1296041"/>
                  </a:lnTo>
                  <a:lnTo>
                    <a:pt x="1553920" y="1295550"/>
                  </a:lnTo>
                  <a:lnTo>
                    <a:pt x="1555299" y="1304367"/>
                  </a:lnTo>
                  <a:close/>
                </a:path>
                <a:path w="1607820" h="2208530">
                  <a:moveTo>
                    <a:pt x="1302340" y="2030991"/>
                  </a:moveTo>
                  <a:lnTo>
                    <a:pt x="1299108" y="2029005"/>
                  </a:lnTo>
                  <a:lnTo>
                    <a:pt x="1297756" y="2028481"/>
                  </a:lnTo>
                  <a:lnTo>
                    <a:pt x="1296588" y="2027038"/>
                  </a:lnTo>
                  <a:lnTo>
                    <a:pt x="1297641" y="2025525"/>
                  </a:lnTo>
                  <a:lnTo>
                    <a:pt x="1298065" y="2024518"/>
                  </a:lnTo>
                  <a:lnTo>
                    <a:pt x="1299622" y="2025184"/>
                  </a:lnTo>
                  <a:lnTo>
                    <a:pt x="1301424" y="2025576"/>
                  </a:lnTo>
                  <a:lnTo>
                    <a:pt x="1303165" y="2027120"/>
                  </a:lnTo>
                  <a:lnTo>
                    <a:pt x="1302523" y="2028943"/>
                  </a:lnTo>
                  <a:lnTo>
                    <a:pt x="1302340" y="2030991"/>
                  </a:lnTo>
                  <a:close/>
                </a:path>
                <a:path w="1607820" h="2208530">
                  <a:moveTo>
                    <a:pt x="1298588" y="2039835"/>
                  </a:moveTo>
                  <a:lnTo>
                    <a:pt x="1295862" y="2038371"/>
                  </a:lnTo>
                  <a:lnTo>
                    <a:pt x="1294266" y="2037748"/>
                  </a:lnTo>
                  <a:lnTo>
                    <a:pt x="1298678" y="2031558"/>
                  </a:lnTo>
                  <a:lnTo>
                    <a:pt x="1301837" y="2033241"/>
                  </a:lnTo>
                  <a:lnTo>
                    <a:pt x="1300908" y="2035363"/>
                  </a:lnTo>
                  <a:lnTo>
                    <a:pt x="1300214" y="2037660"/>
                  </a:lnTo>
                  <a:lnTo>
                    <a:pt x="1298588" y="2039835"/>
                  </a:lnTo>
                  <a:close/>
                </a:path>
                <a:path w="1607820" h="2208530">
                  <a:moveTo>
                    <a:pt x="1352507" y="1050905"/>
                  </a:moveTo>
                  <a:lnTo>
                    <a:pt x="1345603" y="1049533"/>
                  </a:lnTo>
                  <a:lnTo>
                    <a:pt x="1347017" y="1041664"/>
                  </a:lnTo>
                  <a:lnTo>
                    <a:pt x="1352507" y="1050905"/>
                  </a:lnTo>
                  <a:close/>
                </a:path>
                <a:path w="1607820" h="2208530">
                  <a:moveTo>
                    <a:pt x="1312246" y="1809460"/>
                  </a:moveTo>
                  <a:lnTo>
                    <a:pt x="1309245" y="1810855"/>
                  </a:lnTo>
                  <a:lnTo>
                    <a:pt x="1304664" y="1803969"/>
                  </a:lnTo>
                  <a:lnTo>
                    <a:pt x="1308061" y="1802390"/>
                  </a:lnTo>
                  <a:lnTo>
                    <a:pt x="1312246" y="1809460"/>
                  </a:lnTo>
                  <a:close/>
                </a:path>
                <a:path w="1607820" h="2208530">
                  <a:moveTo>
                    <a:pt x="1584801" y="1167144"/>
                  </a:moveTo>
                  <a:lnTo>
                    <a:pt x="1581116" y="1163123"/>
                  </a:lnTo>
                  <a:lnTo>
                    <a:pt x="1583426" y="1160931"/>
                  </a:lnTo>
                  <a:lnTo>
                    <a:pt x="1582387" y="1161917"/>
                  </a:lnTo>
                  <a:lnTo>
                    <a:pt x="1583922" y="1161452"/>
                  </a:lnTo>
                  <a:lnTo>
                    <a:pt x="1584801" y="1167144"/>
                  </a:lnTo>
                  <a:close/>
                </a:path>
                <a:path w="1607820" h="2208530">
                  <a:moveTo>
                    <a:pt x="1112273" y="1690019"/>
                  </a:moveTo>
                  <a:lnTo>
                    <a:pt x="1105184" y="1682768"/>
                  </a:lnTo>
                  <a:lnTo>
                    <a:pt x="1107018" y="1680763"/>
                  </a:lnTo>
                  <a:lnTo>
                    <a:pt x="1111019" y="1681332"/>
                  </a:lnTo>
                  <a:lnTo>
                    <a:pt x="1114851" y="1682046"/>
                  </a:lnTo>
                  <a:lnTo>
                    <a:pt x="1112273" y="1690019"/>
                  </a:lnTo>
                  <a:close/>
                </a:path>
                <a:path w="1607820" h="2208530">
                  <a:moveTo>
                    <a:pt x="1380967" y="683744"/>
                  </a:moveTo>
                  <a:lnTo>
                    <a:pt x="1380748" y="683846"/>
                  </a:lnTo>
                  <a:lnTo>
                    <a:pt x="1377516" y="684284"/>
                  </a:lnTo>
                  <a:lnTo>
                    <a:pt x="1374199" y="684697"/>
                  </a:lnTo>
                  <a:lnTo>
                    <a:pt x="1370952" y="684965"/>
                  </a:lnTo>
                  <a:lnTo>
                    <a:pt x="1370736" y="683292"/>
                  </a:lnTo>
                  <a:lnTo>
                    <a:pt x="1370591" y="682396"/>
                  </a:lnTo>
                  <a:lnTo>
                    <a:pt x="1382938" y="680635"/>
                  </a:lnTo>
                  <a:lnTo>
                    <a:pt x="1381082" y="683383"/>
                  </a:lnTo>
                  <a:lnTo>
                    <a:pt x="1380967" y="683744"/>
                  </a:lnTo>
                  <a:close/>
                </a:path>
                <a:path w="1607820" h="2208530">
                  <a:moveTo>
                    <a:pt x="1502783" y="1222618"/>
                  </a:moveTo>
                  <a:lnTo>
                    <a:pt x="1498288" y="1221089"/>
                  </a:lnTo>
                  <a:lnTo>
                    <a:pt x="1493834" y="1220860"/>
                  </a:lnTo>
                  <a:lnTo>
                    <a:pt x="1493983" y="1220791"/>
                  </a:lnTo>
                  <a:lnTo>
                    <a:pt x="1494027" y="1217773"/>
                  </a:lnTo>
                  <a:lnTo>
                    <a:pt x="1496016" y="1218108"/>
                  </a:lnTo>
                  <a:lnTo>
                    <a:pt x="1498066" y="1218893"/>
                  </a:lnTo>
                  <a:lnTo>
                    <a:pt x="1501931" y="1218408"/>
                  </a:lnTo>
                  <a:lnTo>
                    <a:pt x="1505750" y="1216633"/>
                  </a:lnTo>
                  <a:lnTo>
                    <a:pt x="1506486" y="1218478"/>
                  </a:lnTo>
                  <a:lnTo>
                    <a:pt x="1502783" y="1222618"/>
                  </a:lnTo>
                  <a:close/>
                </a:path>
                <a:path w="1607820" h="2208530">
                  <a:moveTo>
                    <a:pt x="1505750" y="1216633"/>
                  </a:moveTo>
                  <a:lnTo>
                    <a:pt x="1501931" y="1218408"/>
                  </a:lnTo>
                  <a:lnTo>
                    <a:pt x="1503749" y="1217143"/>
                  </a:lnTo>
                  <a:lnTo>
                    <a:pt x="1505609" y="1216279"/>
                  </a:lnTo>
                  <a:lnTo>
                    <a:pt x="1505750" y="1216633"/>
                  </a:lnTo>
                  <a:close/>
                </a:path>
                <a:path w="1607820" h="2208530">
                  <a:moveTo>
                    <a:pt x="1297853" y="614883"/>
                  </a:moveTo>
                  <a:lnTo>
                    <a:pt x="1297373" y="604388"/>
                  </a:lnTo>
                  <a:lnTo>
                    <a:pt x="1304183" y="608547"/>
                  </a:lnTo>
                  <a:lnTo>
                    <a:pt x="1304328" y="609928"/>
                  </a:lnTo>
                  <a:lnTo>
                    <a:pt x="1297853" y="614883"/>
                  </a:lnTo>
                  <a:close/>
                </a:path>
                <a:path w="1607820" h="2208530">
                  <a:moveTo>
                    <a:pt x="1438286" y="1454842"/>
                  </a:moveTo>
                  <a:lnTo>
                    <a:pt x="1435393" y="1450086"/>
                  </a:lnTo>
                  <a:lnTo>
                    <a:pt x="1434927" y="1449321"/>
                  </a:lnTo>
                  <a:lnTo>
                    <a:pt x="1442813" y="1446636"/>
                  </a:lnTo>
                  <a:lnTo>
                    <a:pt x="1438286" y="1454842"/>
                  </a:lnTo>
                  <a:close/>
                </a:path>
                <a:path w="1607820" h="2208530">
                  <a:moveTo>
                    <a:pt x="1180312" y="1299931"/>
                  </a:moveTo>
                  <a:lnTo>
                    <a:pt x="1177798" y="1297168"/>
                  </a:lnTo>
                  <a:lnTo>
                    <a:pt x="1182635" y="1291626"/>
                  </a:lnTo>
                  <a:lnTo>
                    <a:pt x="1183477" y="1292713"/>
                  </a:lnTo>
                  <a:lnTo>
                    <a:pt x="1185241" y="1294423"/>
                  </a:lnTo>
                  <a:lnTo>
                    <a:pt x="1183712" y="1296677"/>
                  </a:lnTo>
                  <a:lnTo>
                    <a:pt x="1181928" y="1298245"/>
                  </a:lnTo>
                  <a:lnTo>
                    <a:pt x="1180312" y="1299931"/>
                  </a:lnTo>
                  <a:close/>
                </a:path>
                <a:path w="1607820" h="2208530">
                  <a:moveTo>
                    <a:pt x="1053540" y="1549281"/>
                  </a:moveTo>
                  <a:lnTo>
                    <a:pt x="1045733" y="1536375"/>
                  </a:lnTo>
                  <a:lnTo>
                    <a:pt x="1047817" y="1535407"/>
                  </a:lnTo>
                  <a:lnTo>
                    <a:pt x="1050231" y="1539061"/>
                  </a:lnTo>
                  <a:lnTo>
                    <a:pt x="1057116" y="1540099"/>
                  </a:lnTo>
                  <a:lnTo>
                    <a:pt x="1053540" y="1549281"/>
                  </a:lnTo>
                  <a:close/>
                </a:path>
                <a:path w="1607820" h="2208530">
                  <a:moveTo>
                    <a:pt x="315258" y="1219615"/>
                  </a:moveTo>
                  <a:lnTo>
                    <a:pt x="308325" y="1216654"/>
                  </a:lnTo>
                  <a:lnTo>
                    <a:pt x="308643" y="1212492"/>
                  </a:lnTo>
                  <a:lnTo>
                    <a:pt x="309224" y="1208237"/>
                  </a:lnTo>
                  <a:lnTo>
                    <a:pt x="311375" y="1207238"/>
                  </a:lnTo>
                  <a:lnTo>
                    <a:pt x="315258" y="1219615"/>
                  </a:lnTo>
                  <a:close/>
                </a:path>
                <a:path w="1607820" h="2208530">
                  <a:moveTo>
                    <a:pt x="1208403" y="801174"/>
                  </a:moveTo>
                  <a:lnTo>
                    <a:pt x="1204279" y="801051"/>
                  </a:lnTo>
                  <a:lnTo>
                    <a:pt x="1197519" y="800487"/>
                  </a:lnTo>
                  <a:lnTo>
                    <a:pt x="1203393" y="791833"/>
                  </a:lnTo>
                  <a:lnTo>
                    <a:pt x="1207528" y="799541"/>
                  </a:lnTo>
                  <a:lnTo>
                    <a:pt x="1208403" y="801174"/>
                  </a:lnTo>
                  <a:close/>
                </a:path>
                <a:path w="1607820" h="2208530">
                  <a:moveTo>
                    <a:pt x="1586289" y="1388534"/>
                  </a:moveTo>
                  <a:lnTo>
                    <a:pt x="1579189" y="1391834"/>
                  </a:lnTo>
                  <a:lnTo>
                    <a:pt x="1581449" y="1382643"/>
                  </a:lnTo>
                  <a:lnTo>
                    <a:pt x="1583314" y="1382486"/>
                  </a:lnTo>
                  <a:lnTo>
                    <a:pt x="1584318" y="1384531"/>
                  </a:lnTo>
                  <a:lnTo>
                    <a:pt x="1586289" y="1388534"/>
                  </a:lnTo>
                  <a:close/>
                </a:path>
                <a:path w="1607820" h="2208530">
                  <a:moveTo>
                    <a:pt x="1147580" y="1015521"/>
                  </a:moveTo>
                  <a:lnTo>
                    <a:pt x="1144269" y="1014696"/>
                  </a:lnTo>
                  <a:lnTo>
                    <a:pt x="1146175" y="1005900"/>
                  </a:lnTo>
                  <a:lnTo>
                    <a:pt x="1150020" y="1007139"/>
                  </a:lnTo>
                  <a:lnTo>
                    <a:pt x="1147580" y="1015521"/>
                  </a:lnTo>
                  <a:close/>
                </a:path>
                <a:path w="1607820" h="2208530">
                  <a:moveTo>
                    <a:pt x="681831" y="678200"/>
                  </a:moveTo>
                  <a:lnTo>
                    <a:pt x="680413" y="666669"/>
                  </a:lnTo>
                  <a:lnTo>
                    <a:pt x="686943" y="670491"/>
                  </a:lnTo>
                  <a:lnTo>
                    <a:pt x="687531" y="673434"/>
                  </a:lnTo>
                  <a:lnTo>
                    <a:pt x="681831" y="678200"/>
                  </a:lnTo>
                  <a:close/>
                </a:path>
                <a:path w="1607820" h="2208530">
                  <a:moveTo>
                    <a:pt x="1027944" y="1496180"/>
                  </a:moveTo>
                  <a:lnTo>
                    <a:pt x="1025638" y="1494568"/>
                  </a:lnTo>
                  <a:lnTo>
                    <a:pt x="1025491" y="1494465"/>
                  </a:lnTo>
                  <a:lnTo>
                    <a:pt x="1023218" y="1493695"/>
                  </a:lnTo>
                  <a:lnTo>
                    <a:pt x="1022710" y="1491590"/>
                  </a:lnTo>
                  <a:lnTo>
                    <a:pt x="1022607" y="1491160"/>
                  </a:lnTo>
                  <a:lnTo>
                    <a:pt x="1024206" y="1489411"/>
                  </a:lnTo>
                  <a:lnTo>
                    <a:pt x="1024969" y="1487862"/>
                  </a:lnTo>
                  <a:lnTo>
                    <a:pt x="1026087" y="1488537"/>
                  </a:lnTo>
                  <a:lnTo>
                    <a:pt x="1028088" y="1489090"/>
                  </a:lnTo>
                  <a:lnTo>
                    <a:pt x="1028450" y="1490122"/>
                  </a:lnTo>
                  <a:lnTo>
                    <a:pt x="1028791" y="1491105"/>
                  </a:lnTo>
                  <a:lnTo>
                    <a:pt x="1028940" y="1491532"/>
                  </a:lnTo>
                  <a:lnTo>
                    <a:pt x="1028255" y="1493352"/>
                  </a:lnTo>
                  <a:lnTo>
                    <a:pt x="1027944" y="1496180"/>
                  </a:lnTo>
                  <a:close/>
                </a:path>
                <a:path w="1607820" h="2208530">
                  <a:moveTo>
                    <a:pt x="1179477" y="2208050"/>
                  </a:moveTo>
                  <a:lnTo>
                    <a:pt x="1178310" y="2208108"/>
                  </a:lnTo>
                  <a:lnTo>
                    <a:pt x="1171482" y="2206571"/>
                  </a:lnTo>
                  <a:lnTo>
                    <a:pt x="1171688" y="2206162"/>
                  </a:lnTo>
                  <a:lnTo>
                    <a:pt x="1176783" y="2199471"/>
                  </a:lnTo>
                  <a:lnTo>
                    <a:pt x="1179344" y="2207627"/>
                  </a:lnTo>
                  <a:lnTo>
                    <a:pt x="1179477" y="2208050"/>
                  </a:lnTo>
                  <a:close/>
                </a:path>
                <a:path w="1607820" h="2208530">
                  <a:moveTo>
                    <a:pt x="677562" y="661261"/>
                  </a:moveTo>
                  <a:lnTo>
                    <a:pt x="675705" y="660026"/>
                  </a:lnTo>
                  <a:lnTo>
                    <a:pt x="673646" y="659322"/>
                  </a:lnTo>
                  <a:lnTo>
                    <a:pt x="673483" y="657216"/>
                  </a:lnTo>
                  <a:lnTo>
                    <a:pt x="673465" y="656988"/>
                  </a:lnTo>
                  <a:lnTo>
                    <a:pt x="674230" y="654575"/>
                  </a:lnTo>
                  <a:lnTo>
                    <a:pt x="676315" y="653606"/>
                  </a:lnTo>
                  <a:lnTo>
                    <a:pt x="678061" y="654852"/>
                  </a:lnTo>
                  <a:lnTo>
                    <a:pt x="678261" y="654995"/>
                  </a:lnTo>
                  <a:lnTo>
                    <a:pt x="679797" y="655552"/>
                  </a:lnTo>
                  <a:lnTo>
                    <a:pt x="677562" y="661261"/>
                  </a:lnTo>
                  <a:close/>
                </a:path>
                <a:path w="1607820" h="2208530">
                  <a:moveTo>
                    <a:pt x="1115268" y="2120060"/>
                  </a:moveTo>
                  <a:lnTo>
                    <a:pt x="1109960" y="2114884"/>
                  </a:lnTo>
                  <a:lnTo>
                    <a:pt x="1110783" y="2114100"/>
                  </a:lnTo>
                  <a:lnTo>
                    <a:pt x="1111924" y="2112836"/>
                  </a:lnTo>
                  <a:lnTo>
                    <a:pt x="1112350" y="2112638"/>
                  </a:lnTo>
                  <a:lnTo>
                    <a:pt x="1114277" y="2114101"/>
                  </a:lnTo>
                  <a:lnTo>
                    <a:pt x="1116023" y="2115796"/>
                  </a:lnTo>
                  <a:lnTo>
                    <a:pt x="1117814" y="2117435"/>
                  </a:lnTo>
                  <a:lnTo>
                    <a:pt x="1115268" y="2120060"/>
                  </a:lnTo>
                  <a:close/>
                </a:path>
                <a:path w="1607820" h="2208530">
                  <a:moveTo>
                    <a:pt x="1368455" y="1600905"/>
                  </a:moveTo>
                  <a:lnTo>
                    <a:pt x="1362890" y="1593129"/>
                  </a:lnTo>
                  <a:lnTo>
                    <a:pt x="1365410" y="1591188"/>
                  </a:lnTo>
                  <a:lnTo>
                    <a:pt x="1371555" y="1598595"/>
                  </a:lnTo>
                  <a:lnTo>
                    <a:pt x="1368455" y="1600905"/>
                  </a:lnTo>
                  <a:close/>
                </a:path>
                <a:path w="1607820" h="2208530">
                  <a:moveTo>
                    <a:pt x="1411337" y="832371"/>
                  </a:moveTo>
                  <a:lnTo>
                    <a:pt x="1404240" y="831945"/>
                  </a:lnTo>
                  <a:lnTo>
                    <a:pt x="1410101" y="826608"/>
                  </a:lnTo>
                  <a:lnTo>
                    <a:pt x="1411337" y="832371"/>
                  </a:lnTo>
                  <a:close/>
                </a:path>
                <a:path w="1607820" h="2208530">
                  <a:moveTo>
                    <a:pt x="1177412" y="1853655"/>
                  </a:moveTo>
                  <a:lnTo>
                    <a:pt x="1174928" y="1854809"/>
                  </a:lnTo>
                  <a:lnTo>
                    <a:pt x="1172959" y="1850345"/>
                  </a:lnTo>
                  <a:lnTo>
                    <a:pt x="1172183" y="1847650"/>
                  </a:lnTo>
                  <a:lnTo>
                    <a:pt x="1175097" y="1846295"/>
                  </a:lnTo>
                  <a:lnTo>
                    <a:pt x="1177412" y="1853655"/>
                  </a:lnTo>
                  <a:close/>
                </a:path>
                <a:path w="1607820" h="2208530">
                  <a:moveTo>
                    <a:pt x="1506833" y="1183006"/>
                  </a:moveTo>
                  <a:lnTo>
                    <a:pt x="1503783" y="1182461"/>
                  </a:lnTo>
                  <a:lnTo>
                    <a:pt x="1504447" y="1175585"/>
                  </a:lnTo>
                  <a:lnTo>
                    <a:pt x="1508679" y="1176283"/>
                  </a:lnTo>
                  <a:lnTo>
                    <a:pt x="1506833" y="1183006"/>
                  </a:lnTo>
                  <a:close/>
                </a:path>
                <a:path w="1607820" h="2208530">
                  <a:moveTo>
                    <a:pt x="1587152" y="1735684"/>
                  </a:moveTo>
                  <a:lnTo>
                    <a:pt x="1584854" y="1734506"/>
                  </a:lnTo>
                  <a:lnTo>
                    <a:pt x="1584473" y="1733341"/>
                  </a:lnTo>
                  <a:lnTo>
                    <a:pt x="1584148" y="1732351"/>
                  </a:lnTo>
                  <a:lnTo>
                    <a:pt x="1587018" y="1727665"/>
                  </a:lnTo>
                  <a:lnTo>
                    <a:pt x="1587444" y="1728455"/>
                  </a:lnTo>
                  <a:lnTo>
                    <a:pt x="1588180" y="1729809"/>
                  </a:lnTo>
                  <a:lnTo>
                    <a:pt x="1587856" y="1731769"/>
                  </a:lnTo>
                  <a:lnTo>
                    <a:pt x="1587488" y="1733725"/>
                  </a:lnTo>
                  <a:lnTo>
                    <a:pt x="1587152" y="1735684"/>
                  </a:lnTo>
                  <a:close/>
                </a:path>
                <a:path w="1607820" h="2208530">
                  <a:moveTo>
                    <a:pt x="1514987" y="1809810"/>
                  </a:moveTo>
                  <a:lnTo>
                    <a:pt x="1512229" y="1810389"/>
                  </a:lnTo>
                  <a:lnTo>
                    <a:pt x="1510504" y="1802406"/>
                  </a:lnTo>
                  <a:lnTo>
                    <a:pt x="1514018" y="1801635"/>
                  </a:lnTo>
                  <a:lnTo>
                    <a:pt x="1514987" y="1809810"/>
                  </a:lnTo>
                  <a:close/>
                </a:path>
                <a:path w="1607820" h="2208530">
                  <a:moveTo>
                    <a:pt x="1389524" y="829168"/>
                  </a:moveTo>
                  <a:lnTo>
                    <a:pt x="1386885" y="820759"/>
                  </a:lnTo>
                  <a:lnTo>
                    <a:pt x="1394813" y="822731"/>
                  </a:lnTo>
                  <a:lnTo>
                    <a:pt x="1394935" y="823094"/>
                  </a:lnTo>
                  <a:lnTo>
                    <a:pt x="1389524" y="829168"/>
                  </a:lnTo>
                  <a:close/>
                </a:path>
                <a:path w="1607820" h="2208530">
                  <a:moveTo>
                    <a:pt x="1194439" y="1783891"/>
                  </a:moveTo>
                  <a:lnTo>
                    <a:pt x="1190883" y="1784001"/>
                  </a:lnTo>
                  <a:lnTo>
                    <a:pt x="1191192" y="1775433"/>
                  </a:lnTo>
                  <a:lnTo>
                    <a:pt x="1194097" y="1775348"/>
                  </a:lnTo>
                  <a:lnTo>
                    <a:pt x="1194439" y="1783891"/>
                  </a:lnTo>
                  <a:close/>
                </a:path>
                <a:path w="1607820" h="2208530">
                  <a:moveTo>
                    <a:pt x="1509928" y="1896889"/>
                  </a:moveTo>
                  <a:lnTo>
                    <a:pt x="1507693" y="1897928"/>
                  </a:lnTo>
                  <a:lnTo>
                    <a:pt x="1505319" y="1891932"/>
                  </a:lnTo>
                  <a:lnTo>
                    <a:pt x="1507985" y="1890693"/>
                  </a:lnTo>
                  <a:lnTo>
                    <a:pt x="1509928" y="1896889"/>
                  </a:lnTo>
                  <a:close/>
                </a:path>
                <a:path w="1607820" h="2208530">
                  <a:moveTo>
                    <a:pt x="1049712" y="1841712"/>
                  </a:moveTo>
                  <a:lnTo>
                    <a:pt x="1044318" y="1837179"/>
                  </a:lnTo>
                  <a:lnTo>
                    <a:pt x="1046125" y="1834695"/>
                  </a:lnTo>
                  <a:lnTo>
                    <a:pt x="1052254" y="1838455"/>
                  </a:lnTo>
                  <a:lnTo>
                    <a:pt x="1049712" y="1841712"/>
                  </a:lnTo>
                  <a:close/>
                </a:path>
                <a:path w="1607820" h="2208530">
                  <a:moveTo>
                    <a:pt x="1442342" y="1282467"/>
                  </a:moveTo>
                  <a:lnTo>
                    <a:pt x="1435139" y="1276777"/>
                  </a:lnTo>
                  <a:lnTo>
                    <a:pt x="1437153" y="1274356"/>
                  </a:lnTo>
                  <a:lnTo>
                    <a:pt x="1444012" y="1280426"/>
                  </a:lnTo>
                  <a:lnTo>
                    <a:pt x="1442342" y="1282467"/>
                  </a:lnTo>
                  <a:close/>
                </a:path>
                <a:path w="1607820" h="2208530">
                  <a:moveTo>
                    <a:pt x="1474540" y="1675854"/>
                  </a:moveTo>
                  <a:lnTo>
                    <a:pt x="1469323" y="1675287"/>
                  </a:lnTo>
                  <a:lnTo>
                    <a:pt x="1469013" y="1672192"/>
                  </a:lnTo>
                  <a:lnTo>
                    <a:pt x="1472182" y="1665658"/>
                  </a:lnTo>
                  <a:lnTo>
                    <a:pt x="1477187" y="1674121"/>
                  </a:lnTo>
                  <a:lnTo>
                    <a:pt x="1474540" y="1675854"/>
                  </a:lnTo>
                  <a:close/>
                </a:path>
                <a:path w="1607820" h="2208530">
                  <a:moveTo>
                    <a:pt x="1193219" y="1211769"/>
                  </a:moveTo>
                  <a:lnTo>
                    <a:pt x="1188798" y="1208261"/>
                  </a:lnTo>
                  <a:lnTo>
                    <a:pt x="1193868" y="1204467"/>
                  </a:lnTo>
                  <a:lnTo>
                    <a:pt x="1193219" y="1211769"/>
                  </a:lnTo>
                  <a:close/>
                </a:path>
                <a:path w="1607820" h="2208530">
                  <a:moveTo>
                    <a:pt x="1248638" y="468284"/>
                  </a:moveTo>
                  <a:lnTo>
                    <a:pt x="1241389" y="468295"/>
                  </a:lnTo>
                  <a:lnTo>
                    <a:pt x="1239856" y="462351"/>
                  </a:lnTo>
                  <a:lnTo>
                    <a:pt x="1241448" y="460855"/>
                  </a:lnTo>
                  <a:lnTo>
                    <a:pt x="1248638" y="468284"/>
                  </a:lnTo>
                  <a:close/>
                </a:path>
                <a:path w="1607820" h="2208530">
                  <a:moveTo>
                    <a:pt x="1549167" y="1668929"/>
                  </a:moveTo>
                  <a:lnTo>
                    <a:pt x="1543081" y="1670120"/>
                  </a:lnTo>
                  <a:lnTo>
                    <a:pt x="1547037" y="1660762"/>
                  </a:lnTo>
                  <a:lnTo>
                    <a:pt x="1549167" y="1668929"/>
                  </a:lnTo>
                  <a:close/>
                </a:path>
                <a:path w="1607820" h="2208530">
                  <a:moveTo>
                    <a:pt x="1028209" y="449299"/>
                  </a:moveTo>
                  <a:lnTo>
                    <a:pt x="1026992" y="449864"/>
                  </a:lnTo>
                  <a:lnTo>
                    <a:pt x="1025385" y="448200"/>
                  </a:lnTo>
                  <a:lnTo>
                    <a:pt x="1024061" y="446255"/>
                  </a:lnTo>
                  <a:lnTo>
                    <a:pt x="1022648" y="444399"/>
                  </a:lnTo>
                  <a:lnTo>
                    <a:pt x="1025987" y="442209"/>
                  </a:lnTo>
                  <a:lnTo>
                    <a:pt x="1029947" y="448159"/>
                  </a:lnTo>
                  <a:lnTo>
                    <a:pt x="1029385" y="448421"/>
                  </a:lnTo>
                  <a:lnTo>
                    <a:pt x="1028209" y="449299"/>
                  </a:lnTo>
                  <a:close/>
                </a:path>
                <a:path w="1607820" h="2208530">
                  <a:moveTo>
                    <a:pt x="1028209" y="449299"/>
                  </a:moveTo>
                  <a:lnTo>
                    <a:pt x="1027180" y="450066"/>
                  </a:lnTo>
                  <a:lnTo>
                    <a:pt x="1029385" y="448421"/>
                  </a:lnTo>
                  <a:lnTo>
                    <a:pt x="1028209" y="449299"/>
                  </a:lnTo>
                  <a:close/>
                </a:path>
                <a:path w="1607820" h="2208530">
                  <a:moveTo>
                    <a:pt x="1083091" y="1094881"/>
                  </a:moveTo>
                  <a:lnTo>
                    <a:pt x="1080437" y="1094336"/>
                  </a:lnTo>
                  <a:lnTo>
                    <a:pt x="1080671" y="1094227"/>
                  </a:lnTo>
                  <a:lnTo>
                    <a:pt x="1080747" y="1092076"/>
                  </a:lnTo>
                  <a:lnTo>
                    <a:pt x="1081055" y="1089928"/>
                  </a:lnTo>
                  <a:lnTo>
                    <a:pt x="1081315" y="1087779"/>
                  </a:lnTo>
                  <a:lnTo>
                    <a:pt x="1085015" y="1088756"/>
                  </a:lnTo>
                  <a:lnTo>
                    <a:pt x="1084430" y="1090766"/>
                  </a:lnTo>
                  <a:lnTo>
                    <a:pt x="1083914" y="1092719"/>
                  </a:lnTo>
                  <a:lnTo>
                    <a:pt x="1083091" y="1094881"/>
                  </a:lnTo>
                  <a:close/>
                </a:path>
                <a:path w="1607820" h="2208530">
                  <a:moveTo>
                    <a:pt x="1043535" y="492075"/>
                  </a:moveTo>
                  <a:lnTo>
                    <a:pt x="1040871" y="493314"/>
                  </a:lnTo>
                  <a:lnTo>
                    <a:pt x="1036223" y="489533"/>
                  </a:lnTo>
                  <a:lnTo>
                    <a:pt x="1038661" y="486792"/>
                  </a:lnTo>
                  <a:lnTo>
                    <a:pt x="1040314" y="488530"/>
                  </a:lnTo>
                  <a:lnTo>
                    <a:pt x="1042019" y="490226"/>
                  </a:lnTo>
                  <a:lnTo>
                    <a:pt x="1043535" y="492075"/>
                  </a:lnTo>
                  <a:close/>
                </a:path>
                <a:path w="1607820" h="2208530">
                  <a:moveTo>
                    <a:pt x="1041907" y="494156"/>
                  </a:moveTo>
                  <a:lnTo>
                    <a:pt x="1041033" y="493445"/>
                  </a:lnTo>
                  <a:lnTo>
                    <a:pt x="1043658" y="492225"/>
                  </a:lnTo>
                  <a:lnTo>
                    <a:pt x="1042481" y="493434"/>
                  </a:lnTo>
                  <a:lnTo>
                    <a:pt x="1041907" y="494156"/>
                  </a:lnTo>
                  <a:close/>
                </a:path>
                <a:path w="1607820" h="2208530">
                  <a:moveTo>
                    <a:pt x="1096815" y="1647878"/>
                  </a:moveTo>
                  <a:lnTo>
                    <a:pt x="1093923" y="1649222"/>
                  </a:lnTo>
                  <a:lnTo>
                    <a:pt x="1089548" y="1642122"/>
                  </a:lnTo>
                  <a:lnTo>
                    <a:pt x="1092487" y="1640756"/>
                  </a:lnTo>
                  <a:lnTo>
                    <a:pt x="1096815" y="1647878"/>
                  </a:lnTo>
                  <a:close/>
                </a:path>
                <a:path w="1607820" h="2208530">
                  <a:moveTo>
                    <a:pt x="1468820" y="1220736"/>
                  </a:moveTo>
                  <a:lnTo>
                    <a:pt x="1467421" y="1219648"/>
                  </a:lnTo>
                  <a:lnTo>
                    <a:pt x="1465768" y="1218738"/>
                  </a:lnTo>
                  <a:lnTo>
                    <a:pt x="1464978" y="1217592"/>
                  </a:lnTo>
                  <a:lnTo>
                    <a:pt x="1464555" y="1216978"/>
                  </a:lnTo>
                  <a:lnTo>
                    <a:pt x="1466234" y="1214513"/>
                  </a:lnTo>
                  <a:lnTo>
                    <a:pt x="1468290" y="1213900"/>
                  </a:lnTo>
                  <a:lnTo>
                    <a:pt x="1469735" y="1215380"/>
                  </a:lnTo>
                  <a:lnTo>
                    <a:pt x="1471403" y="1216349"/>
                  </a:lnTo>
                  <a:lnTo>
                    <a:pt x="1468820" y="1220736"/>
                  </a:lnTo>
                  <a:close/>
                </a:path>
                <a:path w="1607820" h="2208530">
                  <a:moveTo>
                    <a:pt x="1175992" y="1742494"/>
                  </a:moveTo>
                  <a:lnTo>
                    <a:pt x="1171203" y="1735906"/>
                  </a:lnTo>
                  <a:lnTo>
                    <a:pt x="1173183" y="1734199"/>
                  </a:lnTo>
                  <a:lnTo>
                    <a:pt x="1179123" y="1740377"/>
                  </a:lnTo>
                  <a:lnTo>
                    <a:pt x="1175992" y="1742494"/>
                  </a:lnTo>
                  <a:close/>
                </a:path>
                <a:path w="1607820" h="2208530">
                  <a:moveTo>
                    <a:pt x="1527557" y="1717643"/>
                  </a:moveTo>
                  <a:lnTo>
                    <a:pt x="1524483" y="1716117"/>
                  </a:lnTo>
                  <a:lnTo>
                    <a:pt x="1525243" y="1713895"/>
                  </a:lnTo>
                  <a:lnTo>
                    <a:pt x="1526191" y="1711970"/>
                  </a:lnTo>
                  <a:lnTo>
                    <a:pt x="1527118" y="1709920"/>
                  </a:lnTo>
                  <a:lnTo>
                    <a:pt x="1530414" y="1711491"/>
                  </a:lnTo>
                  <a:lnTo>
                    <a:pt x="1527557" y="1717643"/>
                  </a:lnTo>
                  <a:close/>
                </a:path>
                <a:path w="1607820" h="2208530">
                  <a:moveTo>
                    <a:pt x="850531" y="2053328"/>
                  </a:moveTo>
                  <a:lnTo>
                    <a:pt x="848372" y="2041905"/>
                  </a:lnTo>
                  <a:lnTo>
                    <a:pt x="855812" y="2045919"/>
                  </a:lnTo>
                  <a:lnTo>
                    <a:pt x="850531" y="2053328"/>
                  </a:lnTo>
                  <a:close/>
                </a:path>
                <a:path w="1607820" h="2208530">
                  <a:moveTo>
                    <a:pt x="1246416" y="1929602"/>
                  </a:moveTo>
                  <a:lnTo>
                    <a:pt x="1241471" y="1923849"/>
                  </a:lnTo>
                  <a:lnTo>
                    <a:pt x="1244306" y="1921479"/>
                  </a:lnTo>
                  <a:lnTo>
                    <a:pt x="1245911" y="1923405"/>
                  </a:lnTo>
                  <a:lnTo>
                    <a:pt x="1247562" y="1925303"/>
                  </a:lnTo>
                  <a:lnTo>
                    <a:pt x="1249080" y="1927436"/>
                  </a:lnTo>
                  <a:lnTo>
                    <a:pt x="1247323" y="1928820"/>
                  </a:lnTo>
                  <a:lnTo>
                    <a:pt x="1246416" y="1929602"/>
                  </a:lnTo>
                  <a:close/>
                </a:path>
                <a:path w="1607820" h="2208530">
                  <a:moveTo>
                    <a:pt x="917661" y="1455260"/>
                  </a:moveTo>
                  <a:lnTo>
                    <a:pt x="913680" y="1456449"/>
                  </a:lnTo>
                  <a:lnTo>
                    <a:pt x="912033" y="1451208"/>
                  </a:lnTo>
                  <a:lnTo>
                    <a:pt x="911871" y="1450692"/>
                  </a:lnTo>
                  <a:lnTo>
                    <a:pt x="914924" y="1449273"/>
                  </a:lnTo>
                  <a:lnTo>
                    <a:pt x="916299" y="1451401"/>
                  </a:lnTo>
                  <a:lnTo>
                    <a:pt x="916897" y="1453387"/>
                  </a:lnTo>
                  <a:lnTo>
                    <a:pt x="917661" y="1455260"/>
                  </a:lnTo>
                  <a:close/>
                </a:path>
                <a:path w="1607820" h="2208530">
                  <a:moveTo>
                    <a:pt x="1327263" y="509626"/>
                  </a:moveTo>
                  <a:lnTo>
                    <a:pt x="1326452" y="510003"/>
                  </a:lnTo>
                  <a:lnTo>
                    <a:pt x="1326849" y="509115"/>
                  </a:lnTo>
                  <a:lnTo>
                    <a:pt x="1327263" y="509626"/>
                  </a:lnTo>
                  <a:close/>
                </a:path>
                <a:path w="1607820" h="2208530">
                  <a:moveTo>
                    <a:pt x="1330732" y="514073"/>
                  </a:moveTo>
                  <a:lnTo>
                    <a:pt x="1329244" y="513121"/>
                  </a:lnTo>
                  <a:lnTo>
                    <a:pt x="1327333" y="512431"/>
                  </a:lnTo>
                  <a:lnTo>
                    <a:pt x="1326693" y="511434"/>
                  </a:lnTo>
                  <a:lnTo>
                    <a:pt x="1326217" y="510692"/>
                  </a:lnTo>
                  <a:lnTo>
                    <a:pt x="1327603" y="510047"/>
                  </a:lnTo>
                  <a:lnTo>
                    <a:pt x="1328170" y="510747"/>
                  </a:lnTo>
                  <a:lnTo>
                    <a:pt x="1329424" y="512428"/>
                  </a:lnTo>
                  <a:lnTo>
                    <a:pt x="1330732" y="514073"/>
                  </a:lnTo>
                  <a:close/>
                </a:path>
                <a:path w="1607820" h="2208530">
                  <a:moveTo>
                    <a:pt x="1488067" y="1606599"/>
                  </a:moveTo>
                  <a:lnTo>
                    <a:pt x="1485564" y="1604611"/>
                  </a:lnTo>
                  <a:lnTo>
                    <a:pt x="1491673" y="1597036"/>
                  </a:lnTo>
                  <a:lnTo>
                    <a:pt x="1493794" y="1598788"/>
                  </a:lnTo>
                  <a:lnTo>
                    <a:pt x="1488067" y="1606599"/>
                  </a:lnTo>
                  <a:close/>
                </a:path>
                <a:path w="1607820" h="2208530">
                  <a:moveTo>
                    <a:pt x="590731" y="1935274"/>
                  </a:moveTo>
                  <a:lnTo>
                    <a:pt x="584930" y="1936859"/>
                  </a:lnTo>
                  <a:lnTo>
                    <a:pt x="589091" y="1927866"/>
                  </a:lnTo>
                  <a:lnTo>
                    <a:pt x="590731" y="1935274"/>
                  </a:lnTo>
                  <a:close/>
                </a:path>
                <a:path w="1607820" h="2208530">
                  <a:moveTo>
                    <a:pt x="836575" y="646239"/>
                  </a:moveTo>
                  <a:lnTo>
                    <a:pt x="832446" y="644936"/>
                  </a:lnTo>
                  <a:lnTo>
                    <a:pt x="835092" y="639095"/>
                  </a:lnTo>
                  <a:lnTo>
                    <a:pt x="837929" y="640123"/>
                  </a:lnTo>
                  <a:lnTo>
                    <a:pt x="836575" y="646239"/>
                  </a:lnTo>
                  <a:close/>
                </a:path>
                <a:path w="1607820" h="2208530">
                  <a:moveTo>
                    <a:pt x="1322824" y="919742"/>
                  </a:moveTo>
                  <a:lnTo>
                    <a:pt x="1315622" y="915772"/>
                  </a:lnTo>
                  <a:lnTo>
                    <a:pt x="1317608" y="912401"/>
                  </a:lnTo>
                  <a:lnTo>
                    <a:pt x="1324572" y="916801"/>
                  </a:lnTo>
                  <a:lnTo>
                    <a:pt x="1322824" y="919742"/>
                  </a:lnTo>
                  <a:close/>
                </a:path>
                <a:path w="1607820" h="2208530">
                  <a:moveTo>
                    <a:pt x="948323" y="1583072"/>
                  </a:moveTo>
                  <a:lnTo>
                    <a:pt x="940886" y="1580351"/>
                  </a:lnTo>
                  <a:lnTo>
                    <a:pt x="942311" y="1577389"/>
                  </a:lnTo>
                  <a:lnTo>
                    <a:pt x="949261" y="1580779"/>
                  </a:lnTo>
                  <a:lnTo>
                    <a:pt x="948323" y="1583072"/>
                  </a:lnTo>
                  <a:close/>
                </a:path>
                <a:path w="1607820" h="2208530">
                  <a:moveTo>
                    <a:pt x="1543170" y="1397228"/>
                  </a:moveTo>
                  <a:lnTo>
                    <a:pt x="1540379" y="1395587"/>
                  </a:lnTo>
                  <a:lnTo>
                    <a:pt x="1545878" y="1385441"/>
                  </a:lnTo>
                  <a:lnTo>
                    <a:pt x="1548926" y="1387216"/>
                  </a:lnTo>
                  <a:lnTo>
                    <a:pt x="1543170" y="1397228"/>
                  </a:lnTo>
                  <a:close/>
                </a:path>
                <a:path w="1607820" h="2208530">
                  <a:moveTo>
                    <a:pt x="484163" y="1713270"/>
                  </a:moveTo>
                  <a:lnTo>
                    <a:pt x="480785" y="1714841"/>
                  </a:lnTo>
                  <a:lnTo>
                    <a:pt x="478025" y="1707315"/>
                  </a:lnTo>
                  <a:lnTo>
                    <a:pt x="480648" y="1706096"/>
                  </a:lnTo>
                  <a:lnTo>
                    <a:pt x="481899" y="1708641"/>
                  </a:lnTo>
                  <a:lnTo>
                    <a:pt x="484163" y="1713270"/>
                  </a:lnTo>
                  <a:close/>
                </a:path>
                <a:path w="1607820" h="2208530">
                  <a:moveTo>
                    <a:pt x="1064422" y="1485542"/>
                  </a:moveTo>
                  <a:lnTo>
                    <a:pt x="1061938" y="1486697"/>
                  </a:lnTo>
                  <a:lnTo>
                    <a:pt x="1057140" y="1479173"/>
                  </a:lnTo>
                  <a:lnTo>
                    <a:pt x="1060152" y="1477336"/>
                  </a:lnTo>
                  <a:lnTo>
                    <a:pt x="1064422" y="1485542"/>
                  </a:lnTo>
                  <a:close/>
                </a:path>
                <a:path w="1607820" h="2208530">
                  <a:moveTo>
                    <a:pt x="980216" y="1362522"/>
                  </a:moveTo>
                  <a:lnTo>
                    <a:pt x="976150" y="1361190"/>
                  </a:lnTo>
                  <a:lnTo>
                    <a:pt x="978147" y="1355858"/>
                  </a:lnTo>
                  <a:lnTo>
                    <a:pt x="979796" y="1356634"/>
                  </a:lnTo>
                  <a:lnTo>
                    <a:pt x="981680" y="1357201"/>
                  </a:lnTo>
                  <a:lnTo>
                    <a:pt x="981451" y="1359240"/>
                  </a:lnTo>
                  <a:lnTo>
                    <a:pt x="980743" y="1360870"/>
                  </a:lnTo>
                  <a:lnTo>
                    <a:pt x="980216" y="1362522"/>
                  </a:lnTo>
                  <a:close/>
                </a:path>
                <a:path w="1607820" h="2208530">
                  <a:moveTo>
                    <a:pt x="1441818" y="1854945"/>
                  </a:moveTo>
                  <a:lnTo>
                    <a:pt x="1438089" y="1856678"/>
                  </a:lnTo>
                  <a:lnTo>
                    <a:pt x="1434686" y="1850593"/>
                  </a:lnTo>
                  <a:lnTo>
                    <a:pt x="1437803" y="1849144"/>
                  </a:lnTo>
                  <a:lnTo>
                    <a:pt x="1439318" y="1850928"/>
                  </a:lnTo>
                  <a:lnTo>
                    <a:pt x="1440519" y="1852977"/>
                  </a:lnTo>
                  <a:lnTo>
                    <a:pt x="1441818" y="1854945"/>
                  </a:lnTo>
                  <a:close/>
                </a:path>
                <a:path w="1607820" h="2208530">
                  <a:moveTo>
                    <a:pt x="1488876" y="1213470"/>
                  </a:moveTo>
                  <a:lnTo>
                    <a:pt x="1483453" y="1205899"/>
                  </a:lnTo>
                  <a:lnTo>
                    <a:pt x="1485936" y="1203864"/>
                  </a:lnTo>
                  <a:lnTo>
                    <a:pt x="1491450" y="1211581"/>
                  </a:lnTo>
                  <a:lnTo>
                    <a:pt x="1488876" y="1213470"/>
                  </a:lnTo>
                  <a:close/>
                </a:path>
                <a:path w="1607820" h="2208530">
                  <a:moveTo>
                    <a:pt x="1259903" y="1903688"/>
                  </a:moveTo>
                  <a:lnTo>
                    <a:pt x="1256893" y="1905087"/>
                  </a:lnTo>
                  <a:lnTo>
                    <a:pt x="1254417" y="1897193"/>
                  </a:lnTo>
                  <a:lnTo>
                    <a:pt x="1256793" y="1896088"/>
                  </a:lnTo>
                  <a:lnTo>
                    <a:pt x="1259903" y="1903688"/>
                  </a:lnTo>
                  <a:close/>
                </a:path>
                <a:path w="1607820" h="2208530">
                  <a:moveTo>
                    <a:pt x="1259903" y="1903688"/>
                  </a:moveTo>
                  <a:lnTo>
                    <a:pt x="1259999" y="1903921"/>
                  </a:lnTo>
                  <a:lnTo>
                    <a:pt x="1256793" y="1896088"/>
                  </a:lnTo>
                  <a:lnTo>
                    <a:pt x="1259903" y="1903688"/>
                  </a:lnTo>
                  <a:close/>
                </a:path>
                <a:path w="1607820" h="2208530">
                  <a:moveTo>
                    <a:pt x="1179203" y="450372"/>
                  </a:moveTo>
                  <a:lnTo>
                    <a:pt x="1176678" y="451545"/>
                  </a:lnTo>
                  <a:lnTo>
                    <a:pt x="1174465" y="445462"/>
                  </a:lnTo>
                  <a:lnTo>
                    <a:pt x="1176975" y="444295"/>
                  </a:lnTo>
                  <a:lnTo>
                    <a:pt x="1179203" y="450372"/>
                  </a:lnTo>
                  <a:close/>
                </a:path>
                <a:path w="1607820" h="2208530">
                  <a:moveTo>
                    <a:pt x="595097" y="503593"/>
                  </a:moveTo>
                  <a:lnTo>
                    <a:pt x="589877" y="499434"/>
                  </a:lnTo>
                  <a:lnTo>
                    <a:pt x="591228" y="497470"/>
                  </a:lnTo>
                  <a:lnTo>
                    <a:pt x="593181" y="498696"/>
                  </a:lnTo>
                  <a:lnTo>
                    <a:pt x="597003" y="501282"/>
                  </a:lnTo>
                  <a:lnTo>
                    <a:pt x="595097" y="503593"/>
                  </a:lnTo>
                  <a:close/>
                </a:path>
                <a:path w="1607820" h="2208530">
                  <a:moveTo>
                    <a:pt x="1153507" y="533027"/>
                  </a:moveTo>
                  <a:lnTo>
                    <a:pt x="1152723" y="531837"/>
                  </a:lnTo>
                  <a:lnTo>
                    <a:pt x="1152206" y="531256"/>
                  </a:lnTo>
                  <a:lnTo>
                    <a:pt x="1151930" y="530946"/>
                  </a:lnTo>
                  <a:lnTo>
                    <a:pt x="1152115" y="530860"/>
                  </a:lnTo>
                  <a:lnTo>
                    <a:pt x="1153485" y="529077"/>
                  </a:lnTo>
                  <a:lnTo>
                    <a:pt x="1154986" y="527397"/>
                  </a:lnTo>
                  <a:lnTo>
                    <a:pt x="1156455" y="525686"/>
                  </a:lnTo>
                  <a:lnTo>
                    <a:pt x="1158277" y="527996"/>
                  </a:lnTo>
                  <a:lnTo>
                    <a:pt x="1158529" y="528316"/>
                  </a:lnTo>
                  <a:lnTo>
                    <a:pt x="1153507" y="533027"/>
                  </a:lnTo>
                  <a:close/>
                </a:path>
                <a:path w="1607820" h="2208530">
                  <a:moveTo>
                    <a:pt x="1579327" y="1333723"/>
                  </a:moveTo>
                  <a:lnTo>
                    <a:pt x="1570632" y="1328117"/>
                  </a:lnTo>
                  <a:lnTo>
                    <a:pt x="1571998" y="1326134"/>
                  </a:lnTo>
                  <a:lnTo>
                    <a:pt x="1575096" y="1326898"/>
                  </a:lnTo>
                  <a:lnTo>
                    <a:pt x="1579763" y="1325568"/>
                  </a:lnTo>
                  <a:lnTo>
                    <a:pt x="1579327" y="1333723"/>
                  </a:lnTo>
                  <a:close/>
                </a:path>
                <a:path w="1607820" h="2208530">
                  <a:moveTo>
                    <a:pt x="1448873" y="1902961"/>
                  </a:moveTo>
                  <a:lnTo>
                    <a:pt x="1446897" y="1903880"/>
                  </a:lnTo>
                  <a:lnTo>
                    <a:pt x="1444245" y="1895441"/>
                  </a:lnTo>
                  <a:lnTo>
                    <a:pt x="1446222" y="1894522"/>
                  </a:lnTo>
                  <a:lnTo>
                    <a:pt x="1448873" y="1902961"/>
                  </a:lnTo>
                  <a:close/>
                </a:path>
                <a:path w="1607820" h="2208530">
                  <a:moveTo>
                    <a:pt x="966108" y="546679"/>
                  </a:moveTo>
                  <a:lnTo>
                    <a:pt x="964093" y="544902"/>
                  </a:lnTo>
                  <a:lnTo>
                    <a:pt x="962621" y="543033"/>
                  </a:lnTo>
                  <a:lnTo>
                    <a:pt x="961060" y="541264"/>
                  </a:lnTo>
                  <a:lnTo>
                    <a:pt x="964496" y="538839"/>
                  </a:lnTo>
                  <a:lnTo>
                    <a:pt x="968711" y="544777"/>
                  </a:lnTo>
                  <a:lnTo>
                    <a:pt x="968118" y="545053"/>
                  </a:lnTo>
                  <a:lnTo>
                    <a:pt x="966108" y="546679"/>
                  </a:lnTo>
                  <a:close/>
                </a:path>
                <a:path w="1607820" h="2208530">
                  <a:moveTo>
                    <a:pt x="468736" y="1669784"/>
                  </a:moveTo>
                  <a:lnTo>
                    <a:pt x="464023" y="1663397"/>
                  </a:lnTo>
                  <a:lnTo>
                    <a:pt x="467124" y="1661216"/>
                  </a:lnTo>
                  <a:lnTo>
                    <a:pt x="471170" y="1668102"/>
                  </a:lnTo>
                  <a:lnTo>
                    <a:pt x="468736" y="1669784"/>
                  </a:lnTo>
                  <a:close/>
                </a:path>
                <a:path w="1607820" h="2208530">
                  <a:moveTo>
                    <a:pt x="1549217" y="1423928"/>
                  </a:moveTo>
                  <a:lnTo>
                    <a:pt x="1543727" y="1426480"/>
                  </a:lnTo>
                  <a:lnTo>
                    <a:pt x="1544089" y="1424397"/>
                  </a:lnTo>
                  <a:lnTo>
                    <a:pt x="1544193" y="1423249"/>
                  </a:lnTo>
                  <a:lnTo>
                    <a:pt x="1549217" y="1423928"/>
                  </a:lnTo>
                  <a:close/>
                </a:path>
                <a:path w="1607820" h="2208530">
                  <a:moveTo>
                    <a:pt x="1550765" y="1427885"/>
                  </a:moveTo>
                  <a:lnTo>
                    <a:pt x="1548473" y="1427484"/>
                  </a:lnTo>
                  <a:lnTo>
                    <a:pt x="1546158" y="1427171"/>
                  </a:lnTo>
                  <a:lnTo>
                    <a:pt x="1543936" y="1426537"/>
                  </a:lnTo>
                  <a:lnTo>
                    <a:pt x="1549473" y="1423963"/>
                  </a:lnTo>
                  <a:lnTo>
                    <a:pt x="1551404" y="1424224"/>
                  </a:lnTo>
                  <a:lnTo>
                    <a:pt x="1550765" y="1427885"/>
                  </a:lnTo>
                  <a:close/>
                </a:path>
                <a:path w="1607820" h="2208530">
                  <a:moveTo>
                    <a:pt x="1150207" y="1787859"/>
                  </a:moveTo>
                  <a:lnTo>
                    <a:pt x="1148851" y="1780869"/>
                  </a:lnTo>
                  <a:lnTo>
                    <a:pt x="1148773" y="1780462"/>
                  </a:lnTo>
                  <a:lnTo>
                    <a:pt x="1150055" y="1780309"/>
                  </a:lnTo>
                  <a:lnTo>
                    <a:pt x="1151142" y="1779804"/>
                  </a:lnTo>
                  <a:lnTo>
                    <a:pt x="1155662" y="1782503"/>
                  </a:lnTo>
                  <a:lnTo>
                    <a:pt x="1155132" y="1784783"/>
                  </a:lnTo>
                  <a:lnTo>
                    <a:pt x="1150207" y="1787859"/>
                  </a:lnTo>
                  <a:close/>
                </a:path>
                <a:path w="1607820" h="2208530">
                  <a:moveTo>
                    <a:pt x="1172392" y="1757410"/>
                  </a:moveTo>
                  <a:lnTo>
                    <a:pt x="1169532" y="1757262"/>
                  </a:lnTo>
                  <a:lnTo>
                    <a:pt x="1169130" y="1751170"/>
                  </a:lnTo>
                  <a:lnTo>
                    <a:pt x="1173453" y="1751159"/>
                  </a:lnTo>
                  <a:lnTo>
                    <a:pt x="1172392" y="1757410"/>
                  </a:lnTo>
                  <a:close/>
                </a:path>
                <a:path w="1607820" h="2208530">
                  <a:moveTo>
                    <a:pt x="1186169" y="1764183"/>
                  </a:moveTo>
                  <a:lnTo>
                    <a:pt x="1181393" y="1758753"/>
                  </a:lnTo>
                  <a:lnTo>
                    <a:pt x="1183294" y="1756865"/>
                  </a:lnTo>
                  <a:lnTo>
                    <a:pt x="1188816" y="1761699"/>
                  </a:lnTo>
                  <a:lnTo>
                    <a:pt x="1186169" y="1764183"/>
                  </a:lnTo>
                  <a:close/>
                </a:path>
                <a:path w="1607820" h="2208530">
                  <a:moveTo>
                    <a:pt x="1081740" y="1002583"/>
                  </a:moveTo>
                  <a:lnTo>
                    <a:pt x="1078846" y="1003928"/>
                  </a:lnTo>
                  <a:lnTo>
                    <a:pt x="1076185" y="995446"/>
                  </a:lnTo>
                  <a:lnTo>
                    <a:pt x="1078497" y="994372"/>
                  </a:lnTo>
                  <a:lnTo>
                    <a:pt x="1081740" y="1002583"/>
                  </a:lnTo>
                  <a:close/>
                </a:path>
                <a:path w="1607820" h="2208530">
                  <a:moveTo>
                    <a:pt x="1352043" y="1736488"/>
                  </a:moveTo>
                  <a:lnTo>
                    <a:pt x="1350691" y="1736136"/>
                  </a:lnTo>
                  <a:lnTo>
                    <a:pt x="1348184" y="1735793"/>
                  </a:lnTo>
                  <a:lnTo>
                    <a:pt x="1348170" y="1733447"/>
                  </a:lnTo>
                  <a:lnTo>
                    <a:pt x="1348774" y="1731422"/>
                  </a:lnTo>
                  <a:lnTo>
                    <a:pt x="1349154" y="1729472"/>
                  </a:lnTo>
                  <a:lnTo>
                    <a:pt x="1352136" y="1729860"/>
                  </a:lnTo>
                  <a:lnTo>
                    <a:pt x="1352043" y="1736488"/>
                  </a:lnTo>
                  <a:close/>
                </a:path>
                <a:path w="1607820" h="2208530">
                  <a:moveTo>
                    <a:pt x="647928" y="1969356"/>
                  </a:moveTo>
                  <a:lnTo>
                    <a:pt x="646229" y="1968308"/>
                  </a:lnTo>
                  <a:lnTo>
                    <a:pt x="644694" y="1967880"/>
                  </a:lnTo>
                  <a:lnTo>
                    <a:pt x="644358" y="1966405"/>
                  </a:lnTo>
                  <a:lnTo>
                    <a:pt x="644229" y="1965838"/>
                  </a:lnTo>
                  <a:lnTo>
                    <a:pt x="644759" y="1964345"/>
                  </a:lnTo>
                  <a:lnTo>
                    <a:pt x="644948" y="1962933"/>
                  </a:lnTo>
                  <a:lnTo>
                    <a:pt x="646312" y="1963362"/>
                  </a:lnTo>
                  <a:lnTo>
                    <a:pt x="648359" y="1963416"/>
                  </a:lnTo>
                  <a:lnTo>
                    <a:pt x="648854" y="1964315"/>
                  </a:lnTo>
                  <a:lnTo>
                    <a:pt x="649376" y="1965272"/>
                  </a:lnTo>
                  <a:lnTo>
                    <a:pt x="648428" y="1967037"/>
                  </a:lnTo>
                  <a:lnTo>
                    <a:pt x="647928" y="1969356"/>
                  </a:lnTo>
                  <a:close/>
                </a:path>
                <a:path w="1607820" h="2208530">
                  <a:moveTo>
                    <a:pt x="1465882" y="1051997"/>
                  </a:moveTo>
                  <a:lnTo>
                    <a:pt x="1462937" y="1053366"/>
                  </a:lnTo>
                  <a:lnTo>
                    <a:pt x="1461734" y="1050958"/>
                  </a:lnTo>
                  <a:lnTo>
                    <a:pt x="1460467" y="1048425"/>
                  </a:lnTo>
                  <a:lnTo>
                    <a:pt x="1459134" y="1045758"/>
                  </a:lnTo>
                  <a:lnTo>
                    <a:pt x="1461967" y="1044441"/>
                  </a:lnTo>
                  <a:lnTo>
                    <a:pt x="1463275" y="1046960"/>
                  </a:lnTo>
                  <a:lnTo>
                    <a:pt x="1464579" y="1049475"/>
                  </a:lnTo>
                  <a:lnTo>
                    <a:pt x="1465882" y="1051997"/>
                  </a:lnTo>
                  <a:close/>
                </a:path>
                <a:path w="1607820" h="2208530">
                  <a:moveTo>
                    <a:pt x="1537675" y="1050765"/>
                  </a:moveTo>
                  <a:lnTo>
                    <a:pt x="1535492" y="1050100"/>
                  </a:lnTo>
                  <a:lnTo>
                    <a:pt x="1533631" y="1049150"/>
                  </a:lnTo>
                  <a:lnTo>
                    <a:pt x="1531739" y="1048298"/>
                  </a:lnTo>
                  <a:lnTo>
                    <a:pt x="1533208" y="1045073"/>
                  </a:lnTo>
                  <a:lnTo>
                    <a:pt x="1539050" y="1047760"/>
                  </a:lnTo>
                  <a:lnTo>
                    <a:pt x="1538568" y="1048670"/>
                  </a:lnTo>
                  <a:lnTo>
                    <a:pt x="1537675" y="1050765"/>
                  </a:lnTo>
                  <a:close/>
                </a:path>
                <a:path w="1607820" h="2208530">
                  <a:moveTo>
                    <a:pt x="1450048" y="1005461"/>
                  </a:moveTo>
                  <a:lnTo>
                    <a:pt x="1444431" y="1005548"/>
                  </a:lnTo>
                  <a:lnTo>
                    <a:pt x="1446589" y="997817"/>
                  </a:lnTo>
                  <a:lnTo>
                    <a:pt x="1447861" y="998685"/>
                  </a:lnTo>
                  <a:lnTo>
                    <a:pt x="1448824" y="999000"/>
                  </a:lnTo>
                  <a:lnTo>
                    <a:pt x="1450852" y="1002562"/>
                  </a:lnTo>
                  <a:lnTo>
                    <a:pt x="1451471" y="1003652"/>
                  </a:lnTo>
                  <a:lnTo>
                    <a:pt x="1450048" y="1005461"/>
                  </a:lnTo>
                  <a:close/>
                </a:path>
                <a:path w="1607820" h="2208530">
                  <a:moveTo>
                    <a:pt x="1602777" y="1609281"/>
                  </a:moveTo>
                  <a:lnTo>
                    <a:pt x="1597379" y="1605832"/>
                  </a:lnTo>
                  <a:lnTo>
                    <a:pt x="1601471" y="1601002"/>
                  </a:lnTo>
                  <a:lnTo>
                    <a:pt x="1602860" y="1608237"/>
                  </a:lnTo>
                  <a:lnTo>
                    <a:pt x="1602777" y="1609281"/>
                  </a:lnTo>
                  <a:close/>
                </a:path>
                <a:path w="1607820" h="2208530">
                  <a:moveTo>
                    <a:pt x="1467877" y="1797960"/>
                  </a:moveTo>
                  <a:lnTo>
                    <a:pt x="1461950" y="1794621"/>
                  </a:lnTo>
                  <a:lnTo>
                    <a:pt x="1467052" y="1787626"/>
                  </a:lnTo>
                  <a:lnTo>
                    <a:pt x="1467877" y="1797960"/>
                  </a:lnTo>
                  <a:close/>
                </a:path>
                <a:path w="1607820" h="2208530">
                  <a:moveTo>
                    <a:pt x="1387970" y="730449"/>
                  </a:moveTo>
                  <a:lnTo>
                    <a:pt x="1380671" y="725240"/>
                  </a:lnTo>
                  <a:lnTo>
                    <a:pt x="1382482" y="722460"/>
                  </a:lnTo>
                  <a:lnTo>
                    <a:pt x="1390041" y="727299"/>
                  </a:lnTo>
                  <a:lnTo>
                    <a:pt x="1387970" y="730449"/>
                  </a:lnTo>
                  <a:close/>
                </a:path>
                <a:path w="1607820" h="2208530">
                  <a:moveTo>
                    <a:pt x="1215701" y="810184"/>
                  </a:moveTo>
                  <a:lnTo>
                    <a:pt x="1212938" y="809695"/>
                  </a:lnTo>
                  <a:lnTo>
                    <a:pt x="1212810" y="803228"/>
                  </a:lnTo>
                  <a:lnTo>
                    <a:pt x="1217893" y="804306"/>
                  </a:lnTo>
                  <a:lnTo>
                    <a:pt x="1215701" y="810184"/>
                  </a:lnTo>
                  <a:close/>
                </a:path>
                <a:path w="1607820" h="2208530">
                  <a:moveTo>
                    <a:pt x="1073156" y="1592280"/>
                  </a:moveTo>
                  <a:lnTo>
                    <a:pt x="1069692" y="1593057"/>
                  </a:lnTo>
                  <a:lnTo>
                    <a:pt x="1068049" y="1587826"/>
                  </a:lnTo>
                  <a:lnTo>
                    <a:pt x="1067808" y="1587057"/>
                  </a:lnTo>
                  <a:lnTo>
                    <a:pt x="1071961" y="1586008"/>
                  </a:lnTo>
                  <a:lnTo>
                    <a:pt x="1073156" y="1592280"/>
                  </a:lnTo>
                  <a:close/>
                </a:path>
                <a:path w="1607820" h="2208530">
                  <a:moveTo>
                    <a:pt x="211695" y="1121780"/>
                  </a:moveTo>
                  <a:lnTo>
                    <a:pt x="209156" y="1122960"/>
                  </a:lnTo>
                  <a:lnTo>
                    <a:pt x="205113" y="1115736"/>
                  </a:lnTo>
                  <a:lnTo>
                    <a:pt x="208578" y="1114125"/>
                  </a:lnTo>
                  <a:lnTo>
                    <a:pt x="211695" y="1121780"/>
                  </a:lnTo>
                  <a:close/>
                </a:path>
                <a:path w="1607820" h="2208530">
                  <a:moveTo>
                    <a:pt x="1230370" y="753115"/>
                  </a:moveTo>
                  <a:lnTo>
                    <a:pt x="1223584" y="756269"/>
                  </a:lnTo>
                  <a:lnTo>
                    <a:pt x="1223212" y="755343"/>
                  </a:lnTo>
                  <a:lnTo>
                    <a:pt x="1222476" y="753492"/>
                  </a:lnTo>
                  <a:lnTo>
                    <a:pt x="1229435" y="750925"/>
                  </a:lnTo>
                  <a:lnTo>
                    <a:pt x="1230370" y="753115"/>
                  </a:lnTo>
                  <a:close/>
                </a:path>
                <a:path w="1607820" h="2208530">
                  <a:moveTo>
                    <a:pt x="1511499" y="1788293"/>
                  </a:moveTo>
                  <a:lnTo>
                    <a:pt x="1510063" y="1787341"/>
                  </a:lnTo>
                  <a:lnTo>
                    <a:pt x="1507979" y="1786672"/>
                  </a:lnTo>
                  <a:lnTo>
                    <a:pt x="1506936" y="1784290"/>
                  </a:lnTo>
                  <a:lnTo>
                    <a:pt x="1508308" y="1782434"/>
                  </a:lnTo>
                  <a:lnTo>
                    <a:pt x="1509340" y="1779643"/>
                  </a:lnTo>
                  <a:lnTo>
                    <a:pt x="1511334" y="1781873"/>
                  </a:lnTo>
                  <a:lnTo>
                    <a:pt x="1513011" y="1782962"/>
                  </a:lnTo>
                  <a:lnTo>
                    <a:pt x="1513558" y="1785474"/>
                  </a:lnTo>
                  <a:lnTo>
                    <a:pt x="1512163" y="1786962"/>
                  </a:lnTo>
                  <a:lnTo>
                    <a:pt x="1511499" y="1788293"/>
                  </a:lnTo>
                  <a:close/>
                </a:path>
                <a:path w="1607820" h="2208530">
                  <a:moveTo>
                    <a:pt x="737765" y="1979635"/>
                  </a:moveTo>
                  <a:lnTo>
                    <a:pt x="733763" y="1980679"/>
                  </a:lnTo>
                  <a:lnTo>
                    <a:pt x="732467" y="1975193"/>
                  </a:lnTo>
                  <a:lnTo>
                    <a:pt x="732376" y="1974809"/>
                  </a:lnTo>
                  <a:lnTo>
                    <a:pt x="735305" y="1973873"/>
                  </a:lnTo>
                  <a:lnTo>
                    <a:pt x="736126" y="1975791"/>
                  </a:lnTo>
                  <a:lnTo>
                    <a:pt x="737473" y="1978954"/>
                  </a:lnTo>
                  <a:lnTo>
                    <a:pt x="737765" y="1979635"/>
                  </a:lnTo>
                  <a:close/>
                </a:path>
                <a:path w="1607820" h="2208530">
                  <a:moveTo>
                    <a:pt x="1232960" y="928696"/>
                  </a:moveTo>
                  <a:lnTo>
                    <a:pt x="1229728" y="929388"/>
                  </a:lnTo>
                  <a:lnTo>
                    <a:pt x="1228700" y="922648"/>
                  </a:lnTo>
                  <a:lnTo>
                    <a:pt x="1231542" y="922060"/>
                  </a:lnTo>
                  <a:lnTo>
                    <a:pt x="1232960" y="928696"/>
                  </a:lnTo>
                  <a:close/>
                </a:path>
                <a:path w="1607820" h="2208530">
                  <a:moveTo>
                    <a:pt x="236213" y="1549466"/>
                  </a:moveTo>
                  <a:lnTo>
                    <a:pt x="234598" y="1547415"/>
                  </a:lnTo>
                  <a:lnTo>
                    <a:pt x="232958" y="1545375"/>
                  </a:lnTo>
                  <a:lnTo>
                    <a:pt x="231416" y="1543177"/>
                  </a:lnTo>
                  <a:lnTo>
                    <a:pt x="233386" y="1541617"/>
                  </a:lnTo>
                  <a:lnTo>
                    <a:pt x="235236" y="1543435"/>
                  </a:lnTo>
                  <a:lnTo>
                    <a:pt x="238721" y="1547295"/>
                  </a:lnTo>
                  <a:lnTo>
                    <a:pt x="236213" y="1549466"/>
                  </a:lnTo>
                  <a:close/>
                </a:path>
                <a:path w="1607820" h="2208530">
                  <a:moveTo>
                    <a:pt x="1423846" y="807165"/>
                  </a:moveTo>
                  <a:lnTo>
                    <a:pt x="1420215" y="808409"/>
                  </a:lnTo>
                  <a:lnTo>
                    <a:pt x="1417356" y="800682"/>
                  </a:lnTo>
                  <a:lnTo>
                    <a:pt x="1420269" y="799328"/>
                  </a:lnTo>
                  <a:lnTo>
                    <a:pt x="1423846" y="807165"/>
                  </a:lnTo>
                  <a:close/>
                </a:path>
                <a:path w="1607820" h="2208530">
                  <a:moveTo>
                    <a:pt x="1409322" y="798457"/>
                  </a:moveTo>
                  <a:lnTo>
                    <a:pt x="1407552" y="796620"/>
                  </a:lnTo>
                  <a:lnTo>
                    <a:pt x="1405915" y="794650"/>
                  </a:lnTo>
                  <a:lnTo>
                    <a:pt x="1404248" y="792705"/>
                  </a:lnTo>
                  <a:lnTo>
                    <a:pt x="1406827" y="790649"/>
                  </a:lnTo>
                  <a:lnTo>
                    <a:pt x="1409896" y="794821"/>
                  </a:lnTo>
                  <a:lnTo>
                    <a:pt x="1411342" y="797028"/>
                  </a:lnTo>
                  <a:lnTo>
                    <a:pt x="1409322" y="798457"/>
                  </a:lnTo>
                  <a:close/>
                </a:path>
                <a:path w="1607820" h="2208530">
                  <a:moveTo>
                    <a:pt x="1002677" y="361815"/>
                  </a:moveTo>
                  <a:lnTo>
                    <a:pt x="999416" y="363331"/>
                  </a:lnTo>
                  <a:lnTo>
                    <a:pt x="998855" y="361209"/>
                  </a:lnTo>
                  <a:lnTo>
                    <a:pt x="998635" y="358994"/>
                  </a:lnTo>
                  <a:lnTo>
                    <a:pt x="998316" y="356807"/>
                  </a:lnTo>
                  <a:lnTo>
                    <a:pt x="1002219" y="356441"/>
                  </a:lnTo>
                  <a:lnTo>
                    <a:pt x="1002677" y="361815"/>
                  </a:lnTo>
                  <a:close/>
                </a:path>
                <a:path w="1607820" h="2208530">
                  <a:moveTo>
                    <a:pt x="1002677" y="361815"/>
                  </a:moveTo>
                  <a:lnTo>
                    <a:pt x="1002696" y="362037"/>
                  </a:lnTo>
                  <a:lnTo>
                    <a:pt x="1002482" y="359523"/>
                  </a:lnTo>
                  <a:lnTo>
                    <a:pt x="1002677" y="361815"/>
                  </a:lnTo>
                  <a:close/>
                </a:path>
                <a:path w="1607820" h="2208530">
                  <a:moveTo>
                    <a:pt x="1002787" y="363106"/>
                  </a:moveTo>
                  <a:lnTo>
                    <a:pt x="1001612" y="363197"/>
                  </a:lnTo>
                  <a:lnTo>
                    <a:pt x="999470" y="363536"/>
                  </a:lnTo>
                  <a:lnTo>
                    <a:pt x="1002696" y="362037"/>
                  </a:lnTo>
                  <a:lnTo>
                    <a:pt x="1002787" y="363106"/>
                  </a:lnTo>
                  <a:close/>
                </a:path>
                <a:path w="1607820" h="2208530">
                  <a:moveTo>
                    <a:pt x="1017212" y="369630"/>
                  </a:moveTo>
                  <a:lnTo>
                    <a:pt x="1013990" y="369680"/>
                  </a:lnTo>
                  <a:lnTo>
                    <a:pt x="1013947" y="367477"/>
                  </a:lnTo>
                  <a:lnTo>
                    <a:pt x="1013830" y="365267"/>
                  </a:lnTo>
                  <a:lnTo>
                    <a:pt x="1014022" y="362908"/>
                  </a:lnTo>
                  <a:lnTo>
                    <a:pt x="1016061" y="362894"/>
                  </a:lnTo>
                  <a:lnTo>
                    <a:pt x="1017162" y="362808"/>
                  </a:lnTo>
                  <a:lnTo>
                    <a:pt x="1017212" y="369630"/>
                  </a:lnTo>
                  <a:close/>
                </a:path>
                <a:path w="1607820" h="2208530">
                  <a:moveTo>
                    <a:pt x="1375824" y="1347247"/>
                  </a:moveTo>
                  <a:lnTo>
                    <a:pt x="1373576" y="1346660"/>
                  </a:lnTo>
                  <a:lnTo>
                    <a:pt x="1375067" y="1339020"/>
                  </a:lnTo>
                  <a:lnTo>
                    <a:pt x="1380044" y="1341578"/>
                  </a:lnTo>
                  <a:lnTo>
                    <a:pt x="1380253" y="1341481"/>
                  </a:lnTo>
                  <a:lnTo>
                    <a:pt x="1375824" y="1347247"/>
                  </a:lnTo>
                  <a:close/>
                </a:path>
                <a:path w="1607820" h="2208530">
                  <a:moveTo>
                    <a:pt x="1381964" y="1341265"/>
                  </a:moveTo>
                  <a:lnTo>
                    <a:pt x="1379785" y="1341699"/>
                  </a:lnTo>
                  <a:lnTo>
                    <a:pt x="1380250" y="1341482"/>
                  </a:lnTo>
                  <a:lnTo>
                    <a:pt x="1381964" y="1341265"/>
                  </a:lnTo>
                  <a:close/>
                </a:path>
                <a:path w="1607820" h="2208530">
                  <a:moveTo>
                    <a:pt x="567173" y="451054"/>
                  </a:moveTo>
                  <a:lnTo>
                    <a:pt x="565048" y="450576"/>
                  </a:lnTo>
                  <a:lnTo>
                    <a:pt x="563236" y="449680"/>
                  </a:lnTo>
                  <a:lnTo>
                    <a:pt x="561707" y="447778"/>
                  </a:lnTo>
                  <a:lnTo>
                    <a:pt x="562807" y="445871"/>
                  </a:lnTo>
                  <a:lnTo>
                    <a:pt x="563185" y="444549"/>
                  </a:lnTo>
                  <a:lnTo>
                    <a:pt x="569529" y="446755"/>
                  </a:lnTo>
                  <a:lnTo>
                    <a:pt x="569674" y="446687"/>
                  </a:lnTo>
                  <a:lnTo>
                    <a:pt x="568175" y="448886"/>
                  </a:lnTo>
                  <a:lnTo>
                    <a:pt x="567173" y="451054"/>
                  </a:lnTo>
                  <a:close/>
                </a:path>
                <a:path w="1607820" h="2208530">
                  <a:moveTo>
                    <a:pt x="998354" y="1442424"/>
                  </a:moveTo>
                  <a:lnTo>
                    <a:pt x="996567" y="1439571"/>
                  </a:lnTo>
                  <a:lnTo>
                    <a:pt x="1002415" y="1435505"/>
                  </a:lnTo>
                  <a:lnTo>
                    <a:pt x="1003746" y="1437440"/>
                  </a:lnTo>
                  <a:lnTo>
                    <a:pt x="1001997" y="1439158"/>
                  </a:lnTo>
                  <a:lnTo>
                    <a:pt x="998354" y="1442424"/>
                  </a:lnTo>
                  <a:close/>
                </a:path>
                <a:path w="1607820" h="2208530">
                  <a:moveTo>
                    <a:pt x="1351752" y="619362"/>
                  </a:moveTo>
                  <a:lnTo>
                    <a:pt x="1349350" y="620478"/>
                  </a:lnTo>
                  <a:lnTo>
                    <a:pt x="1345705" y="614481"/>
                  </a:lnTo>
                  <a:lnTo>
                    <a:pt x="1353594" y="613711"/>
                  </a:lnTo>
                  <a:lnTo>
                    <a:pt x="1351752" y="619362"/>
                  </a:lnTo>
                  <a:close/>
                </a:path>
                <a:path w="1607820" h="2208530">
                  <a:moveTo>
                    <a:pt x="1351752" y="619362"/>
                  </a:moveTo>
                  <a:lnTo>
                    <a:pt x="1351686" y="619564"/>
                  </a:lnTo>
                  <a:lnTo>
                    <a:pt x="1353594" y="613711"/>
                  </a:lnTo>
                  <a:lnTo>
                    <a:pt x="1351752" y="619362"/>
                  </a:lnTo>
                  <a:close/>
                </a:path>
                <a:path w="1607820" h="2208530">
                  <a:moveTo>
                    <a:pt x="804105" y="834849"/>
                  </a:moveTo>
                  <a:lnTo>
                    <a:pt x="800177" y="835670"/>
                  </a:lnTo>
                  <a:lnTo>
                    <a:pt x="799891" y="833326"/>
                  </a:lnTo>
                  <a:lnTo>
                    <a:pt x="799562" y="830978"/>
                  </a:lnTo>
                  <a:lnTo>
                    <a:pt x="799467" y="829314"/>
                  </a:lnTo>
                  <a:lnTo>
                    <a:pt x="801889" y="828188"/>
                  </a:lnTo>
                  <a:lnTo>
                    <a:pt x="802465" y="829629"/>
                  </a:lnTo>
                  <a:lnTo>
                    <a:pt x="802755" y="830357"/>
                  </a:lnTo>
                  <a:lnTo>
                    <a:pt x="803403" y="832615"/>
                  </a:lnTo>
                  <a:lnTo>
                    <a:pt x="803830" y="833972"/>
                  </a:lnTo>
                  <a:lnTo>
                    <a:pt x="804105" y="834849"/>
                  </a:lnTo>
                  <a:close/>
                </a:path>
                <a:path w="1607820" h="2208530">
                  <a:moveTo>
                    <a:pt x="492554" y="1515044"/>
                  </a:moveTo>
                  <a:lnTo>
                    <a:pt x="492033" y="1514648"/>
                  </a:lnTo>
                  <a:lnTo>
                    <a:pt x="491859" y="1514516"/>
                  </a:lnTo>
                  <a:lnTo>
                    <a:pt x="490713" y="1514085"/>
                  </a:lnTo>
                  <a:lnTo>
                    <a:pt x="490355" y="1512425"/>
                  </a:lnTo>
                  <a:lnTo>
                    <a:pt x="490817" y="1511270"/>
                  </a:lnTo>
                  <a:lnTo>
                    <a:pt x="491184" y="1508995"/>
                  </a:lnTo>
                  <a:lnTo>
                    <a:pt x="492542" y="1510468"/>
                  </a:lnTo>
                  <a:lnTo>
                    <a:pt x="492748" y="1510692"/>
                  </a:lnTo>
                  <a:lnTo>
                    <a:pt x="493978" y="1511444"/>
                  </a:lnTo>
                  <a:lnTo>
                    <a:pt x="494231" y="1513159"/>
                  </a:lnTo>
                  <a:lnTo>
                    <a:pt x="493122" y="1514142"/>
                  </a:lnTo>
                  <a:lnTo>
                    <a:pt x="492554" y="1515044"/>
                  </a:lnTo>
                  <a:close/>
                </a:path>
                <a:path w="1607820" h="2208530">
                  <a:moveTo>
                    <a:pt x="1143629" y="1946798"/>
                  </a:moveTo>
                  <a:lnTo>
                    <a:pt x="1136265" y="1943535"/>
                  </a:lnTo>
                  <a:lnTo>
                    <a:pt x="1137213" y="1941439"/>
                  </a:lnTo>
                  <a:lnTo>
                    <a:pt x="1144615" y="1944607"/>
                  </a:lnTo>
                  <a:lnTo>
                    <a:pt x="1143629" y="1946798"/>
                  </a:lnTo>
                  <a:close/>
                </a:path>
                <a:path w="1607820" h="2208530">
                  <a:moveTo>
                    <a:pt x="1546448" y="1824673"/>
                  </a:moveTo>
                  <a:lnTo>
                    <a:pt x="1542037" y="1817944"/>
                  </a:lnTo>
                  <a:lnTo>
                    <a:pt x="1544838" y="1816010"/>
                  </a:lnTo>
                  <a:lnTo>
                    <a:pt x="1549642" y="1822413"/>
                  </a:lnTo>
                  <a:lnTo>
                    <a:pt x="1546448" y="1824673"/>
                  </a:lnTo>
                  <a:close/>
                </a:path>
                <a:path w="1607820" h="2208530">
                  <a:moveTo>
                    <a:pt x="1103732" y="1667984"/>
                  </a:moveTo>
                  <a:lnTo>
                    <a:pt x="1102045" y="1666989"/>
                  </a:lnTo>
                  <a:lnTo>
                    <a:pt x="1100296" y="1666365"/>
                  </a:lnTo>
                  <a:lnTo>
                    <a:pt x="1100430" y="1664518"/>
                  </a:lnTo>
                  <a:lnTo>
                    <a:pt x="1101168" y="1663092"/>
                  </a:lnTo>
                  <a:lnTo>
                    <a:pt x="1102297" y="1661781"/>
                  </a:lnTo>
                  <a:lnTo>
                    <a:pt x="1104860" y="1662730"/>
                  </a:lnTo>
                  <a:lnTo>
                    <a:pt x="1104956" y="1664199"/>
                  </a:lnTo>
                  <a:lnTo>
                    <a:pt x="1104979" y="1664549"/>
                  </a:lnTo>
                  <a:lnTo>
                    <a:pt x="1104296" y="1665942"/>
                  </a:lnTo>
                  <a:lnTo>
                    <a:pt x="1103732" y="1667984"/>
                  </a:lnTo>
                  <a:close/>
                </a:path>
                <a:path w="1607820" h="2208530">
                  <a:moveTo>
                    <a:pt x="665785" y="1760641"/>
                  </a:moveTo>
                  <a:lnTo>
                    <a:pt x="661450" y="1758541"/>
                  </a:lnTo>
                  <a:lnTo>
                    <a:pt x="665585" y="1753409"/>
                  </a:lnTo>
                  <a:lnTo>
                    <a:pt x="668200" y="1754570"/>
                  </a:lnTo>
                  <a:lnTo>
                    <a:pt x="665785" y="1760641"/>
                  </a:lnTo>
                  <a:close/>
                </a:path>
                <a:path w="1607820" h="2208530">
                  <a:moveTo>
                    <a:pt x="749133" y="2022046"/>
                  </a:moveTo>
                  <a:lnTo>
                    <a:pt x="746765" y="2020717"/>
                  </a:lnTo>
                  <a:lnTo>
                    <a:pt x="746909" y="2018889"/>
                  </a:lnTo>
                  <a:lnTo>
                    <a:pt x="747803" y="2017621"/>
                  </a:lnTo>
                  <a:lnTo>
                    <a:pt x="748710" y="2015592"/>
                  </a:lnTo>
                  <a:lnTo>
                    <a:pt x="750183" y="2016864"/>
                  </a:lnTo>
                  <a:lnTo>
                    <a:pt x="751863" y="2017821"/>
                  </a:lnTo>
                  <a:lnTo>
                    <a:pt x="751394" y="2019623"/>
                  </a:lnTo>
                  <a:lnTo>
                    <a:pt x="750427" y="2020900"/>
                  </a:lnTo>
                  <a:lnTo>
                    <a:pt x="749133" y="2022046"/>
                  </a:lnTo>
                  <a:close/>
                </a:path>
                <a:path w="1607820" h="2208530">
                  <a:moveTo>
                    <a:pt x="1392387" y="716324"/>
                  </a:moveTo>
                  <a:lnTo>
                    <a:pt x="1390378" y="714520"/>
                  </a:lnTo>
                  <a:lnTo>
                    <a:pt x="1394980" y="708752"/>
                  </a:lnTo>
                  <a:lnTo>
                    <a:pt x="1397721" y="710947"/>
                  </a:lnTo>
                  <a:lnTo>
                    <a:pt x="1392387" y="716324"/>
                  </a:lnTo>
                  <a:close/>
                </a:path>
                <a:path w="1607820" h="2208530">
                  <a:moveTo>
                    <a:pt x="1083403" y="2140969"/>
                  </a:moveTo>
                  <a:lnTo>
                    <a:pt x="1081314" y="2141940"/>
                  </a:lnTo>
                  <a:lnTo>
                    <a:pt x="1079906" y="2140283"/>
                  </a:lnTo>
                  <a:lnTo>
                    <a:pt x="1078598" y="2138538"/>
                  </a:lnTo>
                  <a:lnTo>
                    <a:pt x="1077089" y="2136579"/>
                  </a:lnTo>
                  <a:lnTo>
                    <a:pt x="1080206" y="2135130"/>
                  </a:lnTo>
                  <a:lnTo>
                    <a:pt x="1083403" y="2140969"/>
                  </a:lnTo>
                  <a:close/>
                </a:path>
                <a:path w="1607820" h="2208530">
                  <a:moveTo>
                    <a:pt x="1560798" y="1366491"/>
                  </a:moveTo>
                  <a:lnTo>
                    <a:pt x="1557642" y="1365831"/>
                  </a:lnTo>
                  <a:lnTo>
                    <a:pt x="1558990" y="1359321"/>
                  </a:lnTo>
                  <a:lnTo>
                    <a:pt x="1561066" y="1359704"/>
                  </a:lnTo>
                  <a:lnTo>
                    <a:pt x="1561042" y="1361968"/>
                  </a:lnTo>
                  <a:lnTo>
                    <a:pt x="1560798" y="1366491"/>
                  </a:lnTo>
                  <a:close/>
                </a:path>
                <a:path w="1607820" h="2208530">
                  <a:moveTo>
                    <a:pt x="1441911" y="738071"/>
                  </a:moveTo>
                  <a:lnTo>
                    <a:pt x="1438213" y="739045"/>
                  </a:lnTo>
                  <a:lnTo>
                    <a:pt x="1436030" y="732085"/>
                  </a:lnTo>
                  <a:lnTo>
                    <a:pt x="1438474" y="730949"/>
                  </a:lnTo>
                  <a:lnTo>
                    <a:pt x="1441911" y="738071"/>
                  </a:lnTo>
                  <a:close/>
                </a:path>
                <a:path w="1607820" h="2208530">
                  <a:moveTo>
                    <a:pt x="1545973" y="1357161"/>
                  </a:moveTo>
                  <a:lnTo>
                    <a:pt x="1543662" y="1355889"/>
                  </a:lnTo>
                  <a:lnTo>
                    <a:pt x="1546592" y="1349921"/>
                  </a:lnTo>
                  <a:lnTo>
                    <a:pt x="1549710" y="1351783"/>
                  </a:lnTo>
                  <a:lnTo>
                    <a:pt x="1545973" y="1357161"/>
                  </a:lnTo>
                  <a:close/>
                </a:path>
                <a:path w="1607820" h="2208530">
                  <a:moveTo>
                    <a:pt x="850350" y="2015157"/>
                  </a:moveTo>
                  <a:lnTo>
                    <a:pt x="845179" y="2012897"/>
                  </a:lnTo>
                  <a:lnTo>
                    <a:pt x="845564" y="2012085"/>
                  </a:lnTo>
                  <a:lnTo>
                    <a:pt x="846105" y="2010527"/>
                  </a:lnTo>
                  <a:lnTo>
                    <a:pt x="848057" y="2010926"/>
                  </a:lnTo>
                  <a:lnTo>
                    <a:pt x="849842" y="2011598"/>
                  </a:lnTo>
                  <a:lnTo>
                    <a:pt x="851593" y="2012173"/>
                  </a:lnTo>
                  <a:lnTo>
                    <a:pt x="850350" y="2015157"/>
                  </a:lnTo>
                  <a:close/>
                </a:path>
                <a:path w="1607820" h="2208530">
                  <a:moveTo>
                    <a:pt x="1413766" y="1825847"/>
                  </a:moveTo>
                  <a:lnTo>
                    <a:pt x="1410570" y="1826310"/>
                  </a:lnTo>
                  <a:lnTo>
                    <a:pt x="1409892" y="1819371"/>
                  </a:lnTo>
                  <a:lnTo>
                    <a:pt x="1412765" y="1818963"/>
                  </a:lnTo>
                  <a:lnTo>
                    <a:pt x="1413766" y="1825847"/>
                  </a:lnTo>
                  <a:close/>
                </a:path>
                <a:path w="1607820" h="2208530">
                  <a:moveTo>
                    <a:pt x="1549819" y="1170472"/>
                  </a:moveTo>
                  <a:lnTo>
                    <a:pt x="1541726" y="1165638"/>
                  </a:lnTo>
                  <a:lnTo>
                    <a:pt x="1550873" y="1164448"/>
                  </a:lnTo>
                  <a:lnTo>
                    <a:pt x="1549819" y="1170472"/>
                  </a:lnTo>
                  <a:close/>
                </a:path>
                <a:path w="1607820" h="2208530">
                  <a:moveTo>
                    <a:pt x="1132589" y="541008"/>
                  </a:moveTo>
                  <a:lnTo>
                    <a:pt x="1130631" y="539748"/>
                  </a:lnTo>
                  <a:lnTo>
                    <a:pt x="1128599" y="539091"/>
                  </a:lnTo>
                  <a:lnTo>
                    <a:pt x="1128397" y="537104"/>
                  </a:lnTo>
                  <a:lnTo>
                    <a:pt x="1129596" y="535524"/>
                  </a:lnTo>
                  <a:lnTo>
                    <a:pt x="1131543" y="534619"/>
                  </a:lnTo>
                  <a:lnTo>
                    <a:pt x="1133391" y="535474"/>
                  </a:lnTo>
                  <a:lnTo>
                    <a:pt x="1133721" y="536710"/>
                  </a:lnTo>
                  <a:lnTo>
                    <a:pt x="1133898" y="537378"/>
                  </a:lnTo>
                  <a:lnTo>
                    <a:pt x="1133119" y="538816"/>
                  </a:lnTo>
                  <a:lnTo>
                    <a:pt x="1132589" y="541008"/>
                  </a:lnTo>
                  <a:close/>
                </a:path>
                <a:path w="1607820" h="2208530">
                  <a:moveTo>
                    <a:pt x="1524316" y="1901894"/>
                  </a:moveTo>
                  <a:lnTo>
                    <a:pt x="1521385" y="1901566"/>
                  </a:lnTo>
                  <a:lnTo>
                    <a:pt x="1522119" y="1893811"/>
                  </a:lnTo>
                  <a:lnTo>
                    <a:pt x="1525317" y="1894560"/>
                  </a:lnTo>
                  <a:lnTo>
                    <a:pt x="1524316" y="1901894"/>
                  </a:lnTo>
                  <a:close/>
                </a:path>
                <a:path w="1607820" h="2208530">
                  <a:moveTo>
                    <a:pt x="1275988" y="2125344"/>
                  </a:moveTo>
                  <a:lnTo>
                    <a:pt x="1272940" y="2126761"/>
                  </a:lnTo>
                  <a:lnTo>
                    <a:pt x="1270805" y="2121150"/>
                  </a:lnTo>
                  <a:lnTo>
                    <a:pt x="1272989" y="2120134"/>
                  </a:lnTo>
                  <a:lnTo>
                    <a:pt x="1274155" y="2121998"/>
                  </a:lnTo>
                  <a:lnTo>
                    <a:pt x="1275146" y="2123837"/>
                  </a:lnTo>
                  <a:lnTo>
                    <a:pt x="1275988" y="2125344"/>
                  </a:lnTo>
                  <a:close/>
                </a:path>
                <a:path w="1607820" h="2208530">
                  <a:moveTo>
                    <a:pt x="1154814" y="1996902"/>
                  </a:moveTo>
                  <a:lnTo>
                    <a:pt x="1151914" y="1996767"/>
                  </a:lnTo>
                  <a:lnTo>
                    <a:pt x="1151779" y="1990132"/>
                  </a:lnTo>
                  <a:lnTo>
                    <a:pt x="1155527" y="1990246"/>
                  </a:lnTo>
                  <a:lnTo>
                    <a:pt x="1154814" y="1996902"/>
                  </a:lnTo>
                  <a:close/>
                </a:path>
                <a:path w="1607820" h="2208530">
                  <a:moveTo>
                    <a:pt x="1291053" y="514736"/>
                  </a:moveTo>
                  <a:lnTo>
                    <a:pt x="1284474" y="510872"/>
                  </a:lnTo>
                  <a:lnTo>
                    <a:pt x="1286441" y="507918"/>
                  </a:lnTo>
                  <a:lnTo>
                    <a:pt x="1292656" y="512105"/>
                  </a:lnTo>
                  <a:lnTo>
                    <a:pt x="1291053" y="514736"/>
                  </a:lnTo>
                  <a:close/>
                </a:path>
                <a:path w="1607820" h="2208530">
                  <a:moveTo>
                    <a:pt x="722603" y="680996"/>
                  </a:moveTo>
                  <a:lnTo>
                    <a:pt x="721014" y="680209"/>
                  </a:lnTo>
                  <a:lnTo>
                    <a:pt x="719171" y="679718"/>
                  </a:lnTo>
                  <a:lnTo>
                    <a:pt x="719178" y="677965"/>
                  </a:lnTo>
                  <a:lnTo>
                    <a:pt x="720004" y="676700"/>
                  </a:lnTo>
                  <a:lnTo>
                    <a:pt x="720497" y="675448"/>
                  </a:lnTo>
                  <a:lnTo>
                    <a:pt x="721544" y="675984"/>
                  </a:lnTo>
                  <a:lnTo>
                    <a:pt x="722892" y="676238"/>
                  </a:lnTo>
                  <a:lnTo>
                    <a:pt x="723025" y="676176"/>
                  </a:lnTo>
                  <a:lnTo>
                    <a:pt x="723888" y="677885"/>
                  </a:lnTo>
                  <a:lnTo>
                    <a:pt x="723065" y="679256"/>
                  </a:lnTo>
                  <a:lnTo>
                    <a:pt x="722603" y="680996"/>
                  </a:lnTo>
                  <a:close/>
                </a:path>
                <a:path w="1607820" h="2208530">
                  <a:moveTo>
                    <a:pt x="1238620" y="449099"/>
                  </a:moveTo>
                  <a:lnTo>
                    <a:pt x="1233501" y="443237"/>
                  </a:lnTo>
                  <a:lnTo>
                    <a:pt x="1242046" y="444745"/>
                  </a:lnTo>
                  <a:lnTo>
                    <a:pt x="1238620" y="449099"/>
                  </a:lnTo>
                  <a:close/>
                </a:path>
                <a:path w="1607820" h="2208530">
                  <a:moveTo>
                    <a:pt x="1047335" y="345258"/>
                  </a:moveTo>
                  <a:lnTo>
                    <a:pt x="1042501" y="340529"/>
                  </a:lnTo>
                  <a:lnTo>
                    <a:pt x="1045148" y="338453"/>
                  </a:lnTo>
                  <a:lnTo>
                    <a:pt x="1049203" y="343503"/>
                  </a:lnTo>
                  <a:lnTo>
                    <a:pt x="1047335" y="345258"/>
                  </a:lnTo>
                  <a:close/>
                </a:path>
                <a:path w="1607820" h="2208530">
                  <a:moveTo>
                    <a:pt x="1300062" y="442374"/>
                  </a:moveTo>
                  <a:lnTo>
                    <a:pt x="1294555" y="437077"/>
                  </a:lnTo>
                  <a:lnTo>
                    <a:pt x="1296569" y="434734"/>
                  </a:lnTo>
                  <a:lnTo>
                    <a:pt x="1302530" y="439494"/>
                  </a:lnTo>
                  <a:lnTo>
                    <a:pt x="1300062" y="442374"/>
                  </a:lnTo>
                  <a:close/>
                </a:path>
                <a:path w="1607820" h="2208530">
                  <a:moveTo>
                    <a:pt x="754917" y="757552"/>
                  </a:moveTo>
                  <a:lnTo>
                    <a:pt x="752936" y="754944"/>
                  </a:lnTo>
                  <a:lnTo>
                    <a:pt x="758028" y="750981"/>
                  </a:lnTo>
                  <a:lnTo>
                    <a:pt x="759726" y="752840"/>
                  </a:lnTo>
                  <a:lnTo>
                    <a:pt x="754917" y="757552"/>
                  </a:lnTo>
                  <a:close/>
                </a:path>
                <a:path w="1607820" h="2208530">
                  <a:moveTo>
                    <a:pt x="1256030" y="1915656"/>
                  </a:moveTo>
                  <a:lnTo>
                    <a:pt x="1250375" y="1914123"/>
                  </a:lnTo>
                  <a:lnTo>
                    <a:pt x="1254658" y="1907834"/>
                  </a:lnTo>
                  <a:lnTo>
                    <a:pt x="1256030" y="1915656"/>
                  </a:lnTo>
                  <a:close/>
                </a:path>
                <a:path w="1607820" h="2208530">
                  <a:moveTo>
                    <a:pt x="886216" y="1402916"/>
                  </a:moveTo>
                  <a:lnTo>
                    <a:pt x="879510" y="1399962"/>
                  </a:lnTo>
                  <a:lnTo>
                    <a:pt x="881350" y="1396074"/>
                  </a:lnTo>
                  <a:lnTo>
                    <a:pt x="888072" y="1398961"/>
                  </a:lnTo>
                  <a:lnTo>
                    <a:pt x="886216" y="1402916"/>
                  </a:lnTo>
                  <a:close/>
                </a:path>
                <a:path w="1607820" h="2208530">
                  <a:moveTo>
                    <a:pt x="1131887" y="613244"/>
                  </a:moveTo>
                  <a:lnTo>
                    <a:pt x="1129873" y="613578"/>
                  </a:lnTo>
                  <a:lnTo>
                    <a:pt x="1128508" y="612332"/>
                  </a:lnTo>
                  <a:lnTo>
                    <a:pt x="1127245" y="611702"/>
                  </a:lnTo>
                  <a:lnTo>
                    <a:pt x="1127773" y="610664"/>
                  </a:lnTo>
                  <a:lnTo>
                    <a:pt x="1128086" y="609023"/>
                  </a:lnTo>
                  <a:lnTo>
                    <a:pt x="1129770" y="608240"/>
                  </a:lnTo>
                  <a:lnTo>
                    <a:pt x="1131454" y="608953"/>
                  </a:lnTo>
                  <a:lnTo>
                    <a:pt x="1133804" y="609291"/>
                  </a:lnTo>
                  <a:lnTo>
                    <a:pt x="1132484" y="611335"/>
                  </a:lnTo>
                  <a:lnTo>
                    <a:pt x="1131887" y="613244"/>
                  </a:lnTo>
                  <a:close/>
                </a:path>
                <a:path w="1607820" h="2208530">
                  <a:moveTo>
                    <a:pt x="1079893" y="2008611"/>
                  </a:moveTo>
                  <a:lnTo>
                    <a:pt x="1074916" y="2003819"/>
                  </a:lnTo>
                  <a:lnTo>
                    <a:pt x="1076955" y="2001541"/>
                  </a:lnTo>
                  <a:lnTo>
                    <a:pt x="1081923" y="2006544"/>
                  </a:lnTo>
                  <a:lnTo>
                    <a:pt x="1079893" y="2008611"/>
                  </a:lnTo>
                  <a:close/>
                </a:path>
                <a:path w="1607820" h="2208530">
                  <a:moveTo>
                    <a:pt x="1554578" y="1336478"/>
                  </a:moveTo>
                  <a:lnTo>
                    <a:pt x="1547714" y="1337990"/>
                  </a:lnTo>
                  <a:lnTo>
                    <a:pt x="1547241" y="1336153"/>
                  </a:lnTo>
                  <a:lnTo>
                    <a:pt x="1547111" y="1335652"/>
                  </a:lnTo>
                  <a:lnTo>
                    <a:pt x="1546978" y="1335134"/>
                  </a:lnTo>
                  <a:lnTo>
                    <a:pt x="1549124" y="1334461"/>
                  </a:lnTo>
                  <a:lnTo>
                    <a:pt x="1551263" y="1333721"/>
                  </a:lnTo>
                  <a:lnTo>
                    <a:pt x="1553456" y="1333263"/>
                  </a:lnTo>
                  <a:lnTo>
                    <a:pt x="1553593" y="1333200"/>
                  </a:lnTo>
                  <a:lnTo>
                    <a:pt x="1554100" y="1335022"/>
                  </a:lnTo>
                  <a:lnTo>
                    <a:pt x="1554193" y="1335357"/>
                  </a:lnTo>
                  <a:lnTo>
                    <a:pt x="1554578" y="1336478"/>
                  </a:lnTo>
                  <a:close/>
                </a:path>
                <a:path w="1607820" h="2208530">
                  <a:moveTo>
                    <a:pt x="1485243" y="969212"/>
                  </a:moveTo>
                  <a:lnTo>
                    <a:pt x="1480263" y="963115"/>
                  </a:lnTo>
                  <a:lnTo>
                    <a:pt x="1482627" y="961052"/>
                  </a:lnTo>
                  <a:lnTo>
                    <a:pt x="1488307" y="967001"/>
                  </a:lnTo>
                  <a:lnTo>
                    <a:pt x="1485243" y="969212"/>
                  </a:lnTo>
                  <a:close/>
                </a:path>
                <a:path w="1607820" h="2208530">
                  <a:moveTo>
                    <a:pt x="1419110" y="1026263"/>
                  </a:moveTo>
                  <a:lnTo>
                    <a:pt x="1413158" y="1024904"/>
                  </a:lnTo>
                  <a:lnTo>
                    <a:pt x="1413750" y="1021891"/>
                  </a:lnTo>
                  <a:lnTo>
                    <a:pt x="1415721" y="1022228"/>
                  </a:lnTo>
                  <a:lnTo>
                    <a:pt x="1417706" y="1022505"/>
                  </a:lnTo>
                  <a:lnTo>
                    <a:pt x="1419748" y="1023067"/>
                  </a:lnTo>
                  <a:lnTo>
                    <a:pt x="1419293" y="1025143"/>
                  </a:lnTo>
                  <a:lnTo>
                    <a:pt x="1419110" y="1026263"/>
                  </a:lnTo>
                  <a:close/>
                </a:path>
                <a:path w="1607820" h="2208530">
                  <a:moveTo>
                    <a:pt x="1046568" y="1133184"/>
                  </a:moveTo>
                  <a:lnTo>
                    <a:pt x="1043388" y="1133184"/>
                  </a:lnTo>
                  <a:lnTo>
                    <a:pt x="1043458" y="1126365"/>
                  </a:lnTo>
                  <a:lnTo>
                    <a:pt x="1045948" y="1126165"/>
                  </a:lnTo>
                  <a:lnTo>
                    <a:pt x="1046568" y="1133184"/>
                  </a:lnTo>
                  <a:close/>
                </a:path>
                <a:path w="1607820" h="2208530">
                  <a:moveTo>
                    <a:pt x="656015" y="1844158"/>
                  </a:moveTo>
                  <a:lnTo>
                    <a:pt x="654323" y="1841752"/>
                  </a:lnTo>
                  <a:lnTo>
                    <a:pt x="660171" y="1837762"/>
                  </a:lnTo>
                  <a:lnTo>
                    <a:pt x="661746" y="1839980"/>
                  </a:lnTo>
                  <a:lnTo>
                    <a:pt x="656015" y="1844158"/>
                  </a:lnTo>
                  <a:close/>
                </a:path>
                <a:path w="1607820" h="2208530">
                  <a:moveTo>
                    <a:pt x="1468137" y="927328"/>
                  </a:moveTo>
                  <a:lnTo>
                    <a:pt x="1469921" y="917075"/>
                  </a:lnTo>
                  <a:lnTo>
                    <a:pt x="1474273" y="922773"/>
                  </a:lnTo>
                  <a:lnTo>
                    <a:pt x="1468137" y="927328"/>
                  </a:lnTo>
                  <a:close/>
                </a:path>
                <a:path w="1607820" h="2208530">
                  <a:moveTo>
                    <a:pt x="1493798" y="955670"/>
                  </a:moveTo>
                  <a:lnTo>
                    <a:pt x="1488466" y="950646"/>
                  </a:lnTo>
                  <a:lnTo>
                    <a:pt x="1490595" y="948386"/>
                  </a:lnTo>
                  <a:lnTo>
                    <a:pt x="1495792" y="953129"/>
                  </a:lnTo>
                  <a:lnTo>
                    <a:pt x="1493798" y="955670"/>
                  </a:lnTo>
                  <a:close/>
                </a:path>
                <a:path w="1607820" h="2208530">
                  <a:moveTo>
                    <a:pt x="1433468" y="961109"/>
                  </a:moveTo>
                  <a:lnTo>
                    <a:pt x="1430996" y="960562"/>
                  </a:lnTo>
                  <a:lnTo>
                    <a:pt x="1432239" y="955083"/>
                  </a:lnTo>
                  <a:lnTo>
                    <a:pt x="1434684" y="955625"/>
                  </a:lnTo>
                  <a:lnTo>
                    <a:pt x="1433468" y="961109"/>
                  </a:lnTo>
                  <a:close/>
                </a:path>
                <a:path w="1607820" h="2208530">
                  <a:moveTo>
                    <a:pt x="1126942" y="1733692"/>
                  </a:moveTo>
                  <a:lnTo>
                    <a:pt x="1124021" y="1732674"/>
                  </a:lnTo>
                  <a:lnTo>
                    <a:pt x="1126441" y="1725442"/>
                  </a:lnTo>
                  <a:lnTo>
                    <a:pt x="1129618" y="1726554"/>
                  </a:lnTo>
                  <a:lnTo>
                    <a:pt x="1126942" y="1733692"/>
                  </a:lnTo>
                  <a:close/>
                </a:path>
                <a:path w="1607820" h="2208530">
                  <a:moveTo>
                    <a:pt x="1388934" y="1650248"/>
                  </a:moveTo>
                  <a:lnTo>
                    <a:pt x="1390085" y="1642258"/>
                  </a:lnTo>
                  <a:lnTo>
                    <a:pt x="1394908" y="1646401"/>
                  </a:lnTo>
                  <a:lnTo>
                    <a:pt x="1388934" y="1650248"/>
                  </a:lnTo>
                  <a:close/>
                </a:path>
                <a:path w="1607820" h="2208530">
                  <a:moveTo>
                    <a:pt x="1312019" y="1158747"/>
                  </a:moveTo>
                  <a:lnTo>
                    <a:pt x="1305738" y="1151078"/>
                  </a:lnTo>
                  <a:lnTo>
                    <a:pt x="1308943" y="1149588"/>
                  </a:lnTo>
                  <a:lnTo>
                    <a:pt x="1314590" y="1156724"/>
                  </a:lnTo>
                  <a:lnTo>
                    <a:pt x="1312019" y="1158747"/>
                  </a:lnTo>
                  <a:close/>
                </a:path>
                <a:path w="1607820" h="2208530">
                  <a:moveTo>
                    <a:pt x="1414603" y="1079578"/>
                  </a:moveTo>
                  <a:lnTo>
                    <a:pt x="1411581" y="1080982"/>
                  </a:lnTo>
                  <a:lnTo>
                    <a:pt x="1410378" y="1078249"/>
                  </a:lnTo>
                  <a:lnTo>
                    <a:pt x="1409142" y="1075424"/>
                  </a:lnTo>
                  <a:lnTo>
                    <a:pt x="1407875" y="1072543"/>
                  </a:lnTo>
                  <a:lnTo>
                    <a:pt x="1410193" y="1071465"/>
                  </a:lnTo>
                  <a:lnTo>
                    <a:pt x="1414603" y="1079578"/>
                  </a:lnTo>
                  <a:close/>
                </a:path>
                <a:path w="1607820" h="2208530">
                  <a:moveTo>
                    <a:pt x="1513125" y="1060853"/>
                  </a:moveTo>
                  <a:lnTo>
                    <a:pt x="1511370" y="1056975"/>
                  </a:lnTo>
                  <a:lnTo>
                    <a:pt x="1516905" y="1055886"/>
                  </a:lnTo>
                  <a:lnTo>
                    <a:pt x="1517178" y="1056586"/>
                  </a:lnTo>
                  <a:lnTo>
                    <a:pt x="1517725" y="1057993"/>
                  </a:lnTo>
                  <a:lnTo>
                    <a:pt x="1513125" y="1060853"/>
                  </a:lnTo>
                  <a:close/>
                </a:path>
                <a:path w="1607820" h="2208530">
                  <a:moveTo>
                    <a:pt x="1557551" y="1404601"/>
                  </a:moveTo>
                  <a:lnTo>
                    <a:pt x="1555617" y="1404294"/>
                  </a:lnTo>
                  <a:lnTo>
                    <a:pt x="1553967" y="1403707"/>
                  </a:lnTo>
                  <a:lnTo>
                    <a:pt x="1552411" y="1402669"/>
                  </a:lnTo>
                  <a:lnTo>
                    <a:pt x="1552270" y="1402574"/>
                  </a:lnTo>
                  <a:lnTo>
                    <a:pt x="1552988" y="1400763"/>
                  </a:lnTo>
                  <a:lnTo>
                    <a:pt x="1553838" y="1396702"/>
                  </a:lnTo>
                  <a:lnTo>
                    <a:pt x="1556133" y="1399070"/>
                  </a:lnTo>
                  <a:lnTo>
                    <a:pt x="1557506" y="1400140"/>
                  </a:lnTo>
                  <a:lnTo>
                    <a:pt x="1557635" y="1400240"/>
                  </a:lnTo>
                  <a:lnTo>
                    <a:pt x="1558458" y="1401619"/>
                  </a:lnTo>
                  <a:lnTo>
                    <a:pt x="1558860" y="1402290"/>
                  </a:lnTo>
                  <a:lnTo>
                    <a:pt x="1557551" y="1404601"/>
                  </a:lnTo>
                  <a:close/>
                </a:path>
                <a:path w="1607820" h="2208530">
                  <a:moveTo>
                    <a:pt x="1453682" y="1606787"/>
                  </a:moveTo>
                  <a:lnTo>
                    <a:pt x="1451835" y="1607646"/>
                  </a:lnTo>
                  <a:lnTo>
                    <a:pt x="1449430" y="1599979"/>
                  </a:lnTo>
                  <a:lnTo>
                    <a:pt x="1449234" y="1599355"/>
                  </a:lnTo>
                  <a:lnTo>
                    <a:pt x="1452045" y="1598763"/>
                  </a:lnTo>
                  <a:lnTo>
                    <a:pt x="1453682" y="1606787"/>
                  </a:lnTo>
                  <a:close/>
                </a:path>
                <a:path w="1607820" h="2208530">
                  <a:moveTo>
                    <a:pt x="376392" y="1397498"/>
                  </a:moveTo>
                  <a:lnTo>
                    <a:pt x="373408" y="1398885"/>
                  </a:lnTo>
                  <a:lnTo>
                    <a:pt x="372643" y="1397408"/>
                  </a:lnTo>
                  <a:lnTo>
                    <a:pt x="371681" y="1395757"/>
                  </a:lnTo>
                  <a:lnTo>
                    <a:pt x="370915" y="1393742"/>
                  </a:lnTo>
                  <a:lnTo>
                    <a:pt x="373108" y="1392723"/>
                  </a:lnTo>
                  <a:lnTo>
                    <a:pt x="376392" y="1397498"/>
                  </a:lnTo>
                  <a:close/>
                </a:path>
                <a:path w="1607820" h="2208530">
                  <a:moveTo>
                    <a:pt x="1416846" y="822361"/>
                  </a:moveTo>
                  <a:lnTo>
                    <a:pt x="1411304" y="815691"/>
                  </a:lnTo>
                  <a:lnTo>
                    <a:pt x="1419492" y="814752"/>
                  </a:lnTo>
                  <a:lnTo>
                    <a:pt x="1416846" y="822361"/>
                  </a:lnTo>
                  <a:close/>
                </a:path>
                <a:path w="1607820" h="2208530">
                  <a:moveTo>
                    <a:pt x="1516068" y="1489447"/>
                  </a:moveTo>
                  <a:lnTo>
                    <a:pt x="1510413" y="1483539"/>
                  </a:lnTo>
                  <a:lnTo>
                    <a:pt x="1513486" y="1481336"/>
                  </a:lnTo>
                  <a:lnTo>
                    <a:pt x="1518427" y="1487386"/>
                  </a:lnTo>
                  <a:lnTo>
                    <a:pt x="1516068" y="1489447"/>
                  </a:lnTo>
                  <a:close/>
                </a:path>
                <a:path w="1607820" h="2208530">
                  <a:moveTo>
                    <a:pt x="1263287" y="855001"/>
                  </a:moveTo>
                  <a:lnTo>
                    <a:pt x="1261830" y="853941"/>
                  </a:lnTo>
                  <a:lnTo>
                    <a:pt x="1260299" y="853381"/>
                  </a:lnTo>
                  <a:lnTo>
                    <a:pt x="1259851" y="851591"/>
                  </a:lnTo>
                  <a:lnTo>
                    <a:pt x="1260912" y="850365"/>
                  </a:lnTo>
                  <a:lnTo>
                    <a:pt x="1261411" y="849276"/>
                  </a:lnTo>
                  <a:lnTo>
                    <a:pt x="1262642" y="849927"/>
                  </a:lnTo>
                  <a:lnTo>
                    <a:pt x="1264122" y="850363"/>
                  </a:lnTo>
                  <a:lnTo>
                    <a:pt x="1265280" y="851698"/>
                  </a:lnTo>
                  <a:lnTo>
                    <a:pt x="1264074" y="853364"/>
                  </a:lnTo>
                  <a:lnTo>
                    <a:pt x="1263287" y="855001"/>
                  </a:lnTo>
                  <a:close/>
                </a:path>
                <a:path w="1607820" h="2208530">
                  <a:moveTo>
                    <a:pt x="730045" y="1992824"/>
                  </a:moveTo>
                  <a:lnTo>
                    <a:pt x="722599" y="1986460"/>
                  </a:lnTo>
                  <a:lnTo>
                    <a:pt x="729564" y="1986639"/>
                  </a:lnTo>
                  <a:lnTo>
                    <a:pt x="730045" y="1992824"/>
                  </a:lnTo>
                  <a:close/>
                </a:path>
                <a:path w="1607820" h="2208530">
                  <a:moveTo>
                    <a:pt x="1488537" y="1752684"/>
                  </a:moveTo>
                  <a:lnTo>
                    <a:pt x="1486741" y="1753519"/>
                  </a:lnTo>
                  <a:lnTo>
                    <a:pt x="1486043" y="1752839"/>
                  </a:lnTo>
                  <a:lnTo>
                    <a:pt x="1485349" y="1752204"/>
                  </a:lnTo>
                  <a:lnTo>
                    <a:pt x="1484507" y="1751685"/>
                  </a:lnTo>
                  <a:lnTo>
                    <a:pt x="1485302" y="1750470"/>
                  </a:lnTo>
                  <a:lnTo>
                    <a:pt x="1485881" y="1748942"/>
                  </a:lnTo>
                  <a:lnTo>
                    <a:pt x="1487823" y="1748039"/>
                  </a:lnTo>
                  <a:lnTo>
                    <a:pt x="1488890" y="1748802"/>
                  </a:lnTo>
                  <a:lnTo>
                    <a:pt x="1489040" y="1748910"/>
                  </a:lnTo>
                  <a:lnTo>
                    <a:pt x="1490849" y="1749647"/>
                  </a:lnTo>
                  <a:lnTo>
                    <a:pt x="1489353" y="1751300"/>
                  </a:lnTo>
                  <a:lnTo>
                    <a:pt x="1488537" y="1752684"/>
                  </a:lnTo>
                  <a:close/>
                </a:path>
                <a:path w="1607820" h="2208530">
                  <a:moveTo>
                    <a:pt x="1385536" y="806181"/>
                  </a:moveTo>
                  <a:lnTo>
                    <a:pt x="1383409" y="805739"/>
                  </a:lnTo>
                  <a:lnTo>
                    <a:pt x="1382248" y="805581"/>
                  </a:lnTo>
                  <a:lnTo>
                    <a:pt x="1383972" y="798531"/>
                  </a:lnTo>
                  <a:lnTo>
                    <a:pt x="1387044" y="799202"/>
                  </a:lnTo>
                  <a:lnTo>
                    <a:pt x="1386610" y="801485"/>
                  </a:lnTo>
                  <a:lnTo>
                    <a:pt x="1386259" y="803717"/>
                  </a:lnTo>
                  <a:lnTo>
                    <a:pt x="1385536" y="806181"/>
                  </a:lnTo>
                  <a:close/>
                </a:path>
                <a:path w="1607820" h="2208530">
                  <a:moveTo>
                    <a:pt x="1232858" y="850206"/>
                  </a:moveTo>
                  <a:lnTo>
                    <a:pt x="1228633" y="852170"/>
                  </a:lnTo>
                  <a:lnTo>
                    <a:pt x="1227180" y="851586"/>
                  </a:lnTo>
                  <a:lnTo>
                    <a:pt x="1226525" y="850099"/>
                  </a:lnTo>
                  <a:lnTo>
                    <a:pt x="1227208" y="848440"/>
                  </a:lnTo>
                  <a:lnTo>
                    <a:pt x="1228499" y="847479"/>
                  </a:lnTo>
                  <a:lnTo>
                    <a:pt x="1229890" y="848221"/>
                  </a:lnTo>
                  <a:lnTo>
                    <a:pt x="1230898" y="848456"/>
                  </a:lnTo>
                  <a:lnTo>
                    <a:pt x="1232858" y="850206"/>
                  </a:lnTo>
                  <a:close/>
                </a:path>
                <a:path w="1607820" h="2208530">
                  <a:moveTo>
                    <a:pt x="1230870" y="851957"/>
                  </a:moveTo>
                  <a:lnTo>
                    <a:pt x="1228823" y="852247"/>
                  </a:lnTo>
                  <a:lnTo>
                    <a:pt x="1231891" y="850821"/>
                  </a:lnTo>
                  <a:lnTo>
                    <a:pt x="1230870" y="851957"/>
                  </a:lnTo>
                  <a:close/>
                </a:path>
                <a:path w="1607820" h="2208530">
                  <a:moveTo>
                    <a:pt x="1246617" y="824460"/>
                  </a:moveTo>
                  <a:lnTo>
                    <a:pt x="1244044" y="825053"/>
                  </a:lnTo>
                  <a:lnTo>
                    <a:pt x="1242388" y="818770"/>
                  </a:lnTo>
                  <a:lnTo>
                    <a:pt x="1245649" y="818129"/>
                  </a:lnTo>
                  <a:lnTo>
                    <a:pt x="1246617" y="824460"/>
                  </a:lnTo>
                  <a:close/>
                </a:path>
                <a:path w="1607820" h="2208530">
                  <a:moveTo>
                    <a:pt x="1401204" y="774635"/>
                  </a:moveTo>
                  <a:lnTo>
                    <a:pt x="1399002" y="774796"/>
                  </a:lnTo>
                  <a:lnTo>
                    <a:pt x="1397809" y="775002"/>
                  </a:lnTo>
                  <a:lnTo>
                    <a:pt x="1397110" y="768895"/>
                  </a:lnTo>
                  <a:lnTo>
                    <a:pt x="1400780" y="768318"/>
                  </a:lnTo>
                  <a:lnTo>
                    <a:pt x="1400981" y="770341"/>
                  </a:lnTo>
                  <a:lnTo>
                    <a:pt x="1401314" y="772367"/>
                  </a:lnTo>
                  <a:lnTo>
                    <a:pt x="1401204" y="774635"/>
                  </a:lnTo>
                  <a:close/>
                </a:path>
                <a:path w="1607820" h="2208530">
                  <a:moveTo>
                    <a:pt x="734505" y="2014551"/>
                  </a:moveTo>
                  <a:lnTo>
                    <a:pt x="730809" y="2008088"/>
                  </a:lnTo>
                  <a:lnTo>
                    <a:pt x="737313" y="2003042"/>
                  </a:lnTo>
                  <a:lnTo>
                    <a:pt x="734505" y="2014551"/>
                  </a:lnTo>
                  <a:close/>
                </a:path>
                <a:path w="1607820" h="2208530">
                  <a:moveTo>
                    <a:pt x="1402591" y="790337"/>
                  </a:moveTo>
                  <a:lnTo>
                    <a:pt x="1400241" y="785269"/>
                  </a:lnTo>
                  <a:lnTo>
                    <a:pt x="1409731" y="785297"/>
                  </a:lnTo>
                  <a:lnTo>
                    <a:pt x="1409627" y="786782"/>
                  </a:lnTo>
                  <a:lnTo>
                    <a:pt x="1406182" y="788383"/>
                  </a:lnTo>
                  <a:lnTo>
                    <a:pt x="1402591" y="790337"/>
                  </a:lnTo>
                  <a:close/>
                </a:path>
                <a:path w="1607820" h="2208530">
                  <a:moveTo>
                    <a:pt x="1409573" y="787552"/>
                  </a:moveTo>
                  <a:lnTo>
                    <a:pt x="1406182" y="788383"/>
                  </a:lnTo>
                  <a:lnTo>
                    <a:pt x="1409627" y="786782"/>
                  </a:lnTo>
                  <a:lnTo>
                    <a:pt x="1409573" y="787552"/>
                  </a:lnTo>
                  <a:close/>
                </a:path>
                <a:path w="1607820" h="2208530">
                  <a:moveTo>
                    <a:pt x="1226997" y="830744"/>
                  </a:moveTo>
                  <a:lnTo>
                    <a:pt x="1219877" y="829229"/>
                  </a:lnTo>
                  <a:lnTo>
                    <a:pt x="1220124" y="829115"/>
                  </a:lnTo>
                  <a:lnTo>
                    <a:pt x="1221322" y="825708"/>
                  </a:lnTo>
                  <a:lnTo>
                    <a:pt x="1223350" y="826243"/>
                  </a:lnTo>
                  <a:lnTo>
                    <a:pt x="1225435" y="826646"/>
                  </a:lnTo>
                  <a:lnTo>
                    <a:pt x="1227646" y="827587"/>
                  </a:lnTo>
                  <a:lnTo>
                    <a:pt x="1227135" y="829603"/>
                  </a:lnTo>
                  <a:lnTo>
                    <a:pt x="1226997" y="830744"/>
                  </a:lnTo>
                  <a:close/>
                </a:path>
                <a:path w="1607820" h="2208530">
                  <a:moveTo>
                    <a:pt x="1499511" y="1126944"/>
                  </a:moveTo>
                  <a:lnTo>
                    <a:pt x="1492021" y="1129296"/>
                  </a:lnTo>
                  <a:lnTo>
                    <a:pt x="1491797" y="1128626"/>
                  </a:lnTo>
                  <a:lnTo>
                    <a:pt x="1491478" y="1127645"/>
                  </a:lnTo>
                  <a:lnTo>
                    <a:pt x="1498968" y="1125293"/>
                  </a:lnTo>
                  <a:lnTo>
                    <a:pt x="1499188" y="1125965"/>
                  </a:lnTo>
                  <a:lnTo>
                    <a:pt x="1499511" y="1126944"/>
                  </a:lnTo>
                  <a:close/>
                </a:path>
                <a:path w="1607820" h="2208530">
                  <a:moveTo>
                    <a:pt x="947793" y="1307884"/>
                  </a:moveTo>
                  <a:lnTo>
                    <a:pt x="943229" y="1301995"/>
                  </a:lnTo>
                  <a:lnTo>
                    <a:pt x="945335" y="1300371"/>
                  </a:lnTo>
                  <a:lnTo>
                    <a:pt x="949703" y="1306422"/>
                  </a:lnTo>
                  <a:lnTo>
                    <a:pt x="947793" y="1307884"/>
                  </a:lnTo>
                  <a:close/>
                </a:path>
                <a:path w="1607820" h="2208530">
                  <a:moveTo>
                    <a:pt x="1209533" y="1797163"/>
                  </a:moveTo>
                  <a:lnTo>
                    <a:pt x="1207449" y="1798132"/>
                  </a:lnTo>
                  <a:lnTo>
                    <a:pt x="1204427" y="1790220"/>
                  </a:lnTo>
                  <a:lnTo>
                    <a:pt x="1204209" y="1789647"/>
                  </a:lnTo>
                  <a:lnTo>
                    <a:pt x="1206984" y="1789031"/>
                  </a:lnTo>
                  <a:lnTo>
                    <a:pt x="1209533" y="1797163"/>
                  </a:lnTo>
                  <a:close/>
                </a:path>
                <a:path w="1607820" h="2208530">
                  <a:moveTo>
                    <a:pt x="1147822" y="1688320"/>
                  </a:moveTo>
                  <a:lnTo>
                    <a:pt x="1147586" y="1688430"/>
                  </a:lnTo>
                  <a:lnTo>
                    <a:pt x="1145645" y="1687960"/>
                  </a:lnTo>
                  <a:lnTo>
                    <a:pt x="1144481" y="1687756"/>
                  </a:lnTo>
                  <a:lnTo>
                    <a:pt x="1146012" y="1681476"/>
                  </a:lnTo>
                  <a:lnTo>
                    <a:pt x="1149015" y="1682734"/>
                  </a:lnTo>
                  <a:lnTo>
                    <a:pt x="1148665" y="1684612"/>
                  </a:lnTo>
                  <a:lnTo>
                    <a:pt x="1148402" y="1686513"/>
                  </a:lnTo>
                  <a:lnTo>
                    <a:pt x="1147822" y="1688320"/>
                  </a:lnTo>
                  <a:close/>
                </a:path>
                <a:path w="1607820" h="2208530">
                  <a:moveTo>
                    <a:pt x="1170297" y="1832104"/>
                  </a:moveTo>
                  <a:lnTo>
                    <a:pt x="1167307" y="1833493"/>
                  </a:lnTo>
                  <a:lnTo>
                    <a:pt x="1166158" y="1830883"/>
                  </a:lnTo>
                  <a:lnTo>
                    <a:pt x="1163849" y="1825636"/>
                  </a:lnTo>
                  <a:lnTo>
                    <a:pt x="1166630" y="1824343"/>
                  </a:lnTo>
                  <a:lnTo>
                    <a:pt x="1170297" y="1832104"/>
                  </a:lnTo>
                  <a:close/>
                </a:path>
                <a:path w="1607820" h="2208530">
                  <a:moveTo>
                    <a:pt x="1283642" y="896817"/>
                  </a:moveTo>
                  <a:lnTo>
                    <a:pt x="1281842" y="897116"/>
                  </a:lnTo>
                  <a:lnTo>
                    <a:pt x="1280705" y="896031"/>
                  </a:lnTo>
                  <a:lnTo>
                    <a:pt x="1279655" y="895490"/>
                  </a:lnTo>
                  <a:lnTo>
                    <a:pt x="1280395" y="894348"/>
                  </a:lnTo>
                  <a:lnTo>
                    <a:pt x="1280900" y="892801"/>
                  </a:lnTo>
                  <a:lnTo>
                    <a:pt x="1282862" y="891629"/>
                  </a:lnTo>
                  <a:lnTo>
                    <a:pt x="1284400" y="892114"/>
                  </a:lnTo>
                  <a:lnTo>
                    <a:pt x="1286795" y="892171"/>
                  </a:lnTo>
                  <a:lnTo>
                    <a:pt x="1287100" y="892029"/>
                  </a:lnTo>
                  <a:lnTo>
                    <a:pt x="1284291" y="895351"/>
                  </a:lnTo>
                  <a:lnTo>
                    <a:pt x="1283642" y="896817"/>
                  </a:lnTo>
                  <a:close/>
                </a:path>
                <a:path w="1607820" h="2208530">
                  <a:moveTo>
                    <a:pt x="1401362" y="1167327"/>
                  </a:moveTo>
                  <a:lnTo>
                    <a:pt x="1399043" y="1165798"/>
                  </a:lnTo>
                  <a:lnTo>
                    <a:pt x="1399633" y="1163928"/>
                  </a:lnTo>
                  <a:lnTo>
                    <a:pt x="1400225" y="1162275"/>
                  </a:lnTo>
                  <a:lnTo>
                    <a:pt x="1401380" y="1161200"/>
                  </a:lnTo>
                  <a:lnTo>
                    <a:pt x="1401998" y="1160913"/>
                  </a:lnTo>
                  <a:lnTo>
                    <a:pt x="1403756" y="1162011"/>
                  </a:lnTo>
                  <a:lnTo>
                    <a:pt x="1405993" y="1162857"/>
                  </a:lnTo>
                  <a:lnTo>
                    <a:pt x="1404188" y="1164772"/>
                  </a:lnTo>
                  <a:lnTo>
                    <a:pt x="1403213" y="1166224"/>
                  </a:lnTo>
                  <a:lnTo>
                    <a:pt x="1401362" y="1167327"/>
                  </a:lnTo>
                  <a:close/>
                </a:path>
                <a:path w="1607820" h="2208530">
                  <a:moveTo>
                    <a:pt x="1595272" y="1681695"/>
                  </a:moveTo>
                  <a:lnTo>
                    <a:pt x="1593057" y="1679373"/>
                  </a:lnTo>
                  <a:lnTo>
                    <a:pt x="1594890" y="1677427"/>
                  </a:lnTo>
                  <a:lnTo>
                    <a:pt x="1595701" y="1678144"/>
                  </a:lnTo>
                  <a:lnTo>
                    <a:pt x="1595272" y="1681695"/>
                  </a:lnTo>
                  <a:close/>
                </a:path>
                <a:path w="1607820" h="2208530">
                  <a:moveTo>
                    <a:pt x="1436592" y="1743668"/>
                  </a:moveTo>
                  <a:lnTo>
                    <a:pt x="1433727" y="1744999"/>
                  </a:lnTo>
                  <a:lnTo>
                    <a:pt x="1432807" y="1743110"/>
                  </a:lnTo>
                  <a:lnTo>
                    <a:pt x="1432366" y="1741270"/>
                  </a:lnTo>
                  <a:lnTo>
                    <a:pt x="1431935" y="1739903"/>
                  </a:lnTo>
                  <a:lnTo>
                    <a:pt x="1431805" y="1739491"/>
                  </a:lnTo>
                  <a:lnTo>
                    <a:pt x="1434970" y="1738492"/>
                  </a:lnTo>
                  <a:lnTo>
                    <a:pt x="1436592" y="1743668"/>
                  </a:lnTo>
                  <a:close/>
                </a:path>
                <a:path w="1607820" h="2208530">
                  <a:moveTo>
                    <a:pt x="1436592" y="1743668"/>
                  </a:moveTo>
                  <a:lnTo>
                    <a:pt x="1436658" y="1743879"/>
                  </a:lnTo>
                  <a:lnTo>
                    <a:pt x="1435958" y="1741645"/>
                  </a:lnTo>
                  <a:lnTo>
                    <a:pt x="1436592" y="1743668"/>
                  </a:lnTo>
                  <a:close/>
                </a:path>
                <a:path w="1607820" h="2208530">
                  <a:moveTo>
                    <a:pt x="1436658" y="1743879"/>
                  </a:moveTo>
                  <a:lnTo>
                    <a:pt x="1436729" y="1744107"/>
                  </a:lnTo>
                  <a:lnTo>
                    <a:pt x="1436592" y="1743668"/>
                  </a:lnTo>
                  <a:lnTo>
                    <a:pt x="1436658" y="1743879"/>
                  </a:lnTo>
                  <a:close/>
                </a:path>
                <a:path w="1607820" h="2208530">
                  <a:moveTo>
                    <a:pt x="1324908" y="2024880"/>
                  </a:moveTo>
                  <a:lnTo>
                    <a:pt x="1323040" y="2024921"/>
                  </a:lnTo>
                  <a:lnTo>
                    <a:pt x="1321172" y="2024347"/>
                  </a:lnTo>
                  <a:lnTo>
                    <a:pt x="1320578" y="2023375"/>
                  </a:lnTo>
                  <a:lnTo>
                    <a:pt x="1320138" y="2022658"/>
                  </a:lnTo>
                  <a:lnTo>
                    <a:pt x="1321351" y="2020930"/>
                  </a:lnTo>
                  <a:lnTo>
                    <a:pt x="1322151" y="2018772"/>
                  </a:lnTo>
                  <a:lnTo>
                    <a:pt x="1323888" y="2020182"/>
                  </a:lnTo>
                  <a:lnTo>
                    <a:pt x="1325387" y="2020850"/>
                  </a:lnTo>
                  <a:lnTo>
                    <a:pt x="1326100" y="2022677"/>
                  </a:lnTo>
                  <a:lnTo>
                    <a:pt x="1324908" y="2024880"/>
                  </a:lnTo>
                  <a:close/>
                </a:path>
                <a:path w="1607820" h="2208530">
                  <a:moveTo>
                    <a:pt x="1231504" y="422564"/>
                  </a:moveTo>
                  <a:lnTo>
                    <a:pt x="1228764" y="422507"/>
                  </a:lnTo>
                  <a:lnTo>
                    <a:pt x="1228561" y="414834"/>
                  </a:lnTo>
                  <a:lnTo>
                    <a:pt x="1232255" y="415150"/>
                  </a:lnTo>
                  <a:lnTo>
                    <a:pt x="1231504" y="422564"/>
                  </a:lnTo>
                  <a:close/>
                </a:path>
                <a:path w="1607820" h="2208530">
                  <a:moveTo>
                    <a:pt x="940334" y="2160107"/>
                  </a:moveTo>
                  <a:lnTo>
                    <a:pt x="937404" y="2160187"/>
                  </a:lnTo>
                  <a:lnTo>
                    <a:pt x="936781" y="2151815"/>
                  </a:lnTo>
                  <a:lnTo>
                    <a:pt x="940428" y="2152183"/>
                  </a:lnTo>
                  <a:lnTo>
                    <a:pt x="940334" y="2160107"/>
                  </a:lnTo>
                  <a:close/>
                </a:path>
                <a:path w="1607820" h="2208530">
                  <a:moveTo>
                    <a:pt x="1178571" y="2058892"/>
                  </a:moveTo>
                  <a:lnTo>
                    <a:pt x="1173434" y="2053767"/>
                  </a:lnTo>
                  <a:lnTo>
                    <a:pt x="1176244" y="2051532"/>
                  </a:lnTo>
                  <a:lnTo>
                    <a:pt x="1180637" y="2057004"/>
                  </a:lnTo>
                  <a:lnTo>
                    <a:pt x="1178571" y="2058892"/>
                  </a:lnTo>
                  <a:close/>
                </a:path>
                <a:path w="1607820" h="2208530">
                  <a:moveTo>
                    <a:pt x="1592584" y="1477671"/>
                  </a:moveTo>
                  <a:lnTo>
                    <a:pt x="1589253" y="1477487"/>
                  </a:lnTo>
                  <a:lnTo>
                    <a:pt x="1589755" y="1468368"/>
                  </a:lnTo>
                  <a:lnTo>
                    <a:pt x="1593036" y="1468546"/>
                  </a:lnTo>
                  <a:lnTo>
                    <a:pt x="1592584" y="1477671"/>
                  </a:lnTo>
                  <a:close/>
                </a:path>
                <a:path w="1607820" h="2208530">
                  <a:moveTo>
                    <a:pt x="1459395" y="1271117"/>
                  </a:moveTo>
                  <a:lnTo>
                    <a:pt x="1458346" y="1270552"/>
                  </a:lnTo>
                  <a:lnTo>
                    <a:pt x="1456768" y="1270210"/>
                  </a:lnTo>
                  <a:lnTo>
                    <a:pt x="1456072" y="1268547"/>
                  </a:lnTo>
                  <a:lnTo>
                    <a:pt x="1457005" y="1267197"/>
                  </a:lnTo>
                  <a:lnTo>
                    <a:pt x="1458092" y="1263966"/>
                  </a:lnTo>
                  <a:lnTo>
                    <a:pt x="1459495" y="1265584"/>
                  </a:lnTo>
                  <a:lnTo>
                    <a:pt x="1460742" y="1266376"/>
                  </a:lnTo>
                  <a:lnTo>
                    <a:pt x="1460904" y="1266478"/>
                  </a:lnTo>
                  <a:lnTo>
                    <a:pt x="1461027" y="1268638"/>
                  </a:lnTo>
                  <a:lnTo>
                    <a:pt x="1460094" y="1269739"/>
                  </a:lnTo>
                  <a:lnTo>
                    <a:pt x="1459395" y="1271117"/>
                  </a:lnTo>
                  <a:close/>
                </a:path>
                <a:path w="1607820" h="2208530">
                  <a:moveTo>
                    <a:pt x="1498296" y="1949218"/>
                  </a:moveTo>
                  <a:lnTo>
                    <a:pt x="1498078" y="1948983"/>
                  </a:lnTo>
                  <a:lnTo>
                    <a:pt x="1496790" y="1947394"/>
                  </a:lnTo>
                  <a:lnTo>
                    <a:pt x="1495325" y="1946314"/>
                  </a:lnTo>
                  <a:lnTo>
                    <a:pt x="1494834" y="1944248"/>
                  </a:lnTo>
                  <a:lnTo>
                    <a:pt x="1494731" y="1943817"/>
                  </a:lnTo>
                  <a:lnTo>
                    <a:pt x="1495670" y="1941524"/>
                  </a:lnTo>
                  <a:lnTo>
                    <a:pt x="1496263" y="1941249"/>
                  </a:lnTo>
                  <a:lnTo>
                    <a:pt x="1497863" y="1941232"/>
                  </a:lnTo>
                  <a:lnTo>
                    <a:pt x="1499469" y="1942093"/>
                  </a:lnTo>
                  <a:lnTo>
                    <a:pt x="1501071" y="1942614"/>
                  </a:lnTo>
                  <a:lnTo>
                    <a:pt x="1498296" y="1949218"/>
                  </a:lnTo>
                  <a:close/>
                </a:path>
                <a:path w="1607820" h="2208530">
                  <a:moveTo>
                    <a:pt x="1498220" y="1949254"/>
                  </a:moveTo>
                  <a:lnTo>
                    <a:pt x="1497060" y="1949793"/>
                  </a:lnTo>
                  <a:lnTo>
                    <a:pt x="1497567" y="1949220"/>
                  </a:lnTo>
                  <a:lnTo>
                    <a:pt x="1497977" y="1949030"/>
                  </a:lnTo>
                  <a:lnTo>
                    <a:pt x="1498220" y="1949254"/>
                  </a:lnTo>
                  <a:close/>
                </a:path>
                <a:path w="1607820" h="2208530">
                  <a:moveTo>
                    <a:pt x="1498598" y="1949527"/>
                  </a:moveTo>
                  <a:lnTo>
                    <a:pt x="1496913" y="1950311"/>
                  </a:lnTo>
                  <a:lnTo>
                    <a:pt x="1496663" y="1950155"/>
                  </a:lnTo>
                  <a:lnTo>
                    <a:pt x="1498348" y="1949371"/>
                  </a:lnTo>
                  <a:lnTo>
                    <a:pt x="1498598" y="1949527"/>
                  </a:lnTo>
                  <a:close/>
                </a:path>
                <a:path w="1607820" h="2208530">
                  <a:moveTo>
                    <a:pt x="1078672" y="397966"/>
                  </a:moveTo>
                  <a:lnTo>
                    <a:pt x="1078385" y="398099"/>
                  </a:lnTo>
                  <a:lnTo>
                    <a:pt x="1076278" y="398145"/>
                  </a:lnTo>
                  <a:lnTo>
                    <a:pt x="1074159" y="397782"/>
                  </a:lnTo>
                  <a:lnTo>
                    <a:pt x="1072040" y="397549"/>
                  </a:lnTo>
                  <a:lnTo>
                    <a:pt x="1072600" y="394250"/>
                  </a:lnTo>
                  <a:lnTo>
                    <a:pt x="1079133" y="394837"/>
                  </a:lnTo>
                  <a:lnTo>
                    <a:pt x="1078882" y="395976"/>
                  </a:lnTo>
                  <a:lnTo>
                    <a:pt x="1078672" y="397966"/>
                  </a:lnTo>
                  <a:close/>
                </a:path>
                <a:path w="1607820" h="2208530">
                  <a:moveTo>
                    <a:pt x="935099" y="2138799"/>
                  </a:moveTo>
                  <a:lnTo>
                    <a:pt x="929489" y="2136524"/>
                  </a:lnTo>
                  <a:lnTo>
                    <a:pt x="932441" y="2130334"/>
                  </a:lnTo>
                  <a:lnTo>
                    <a:pt x="935099" y="2138799"/>
                  </a:lnTo>
                  <a:close/>
                </a:path>
                <a:path w="1607820" h="2208530">
                  <a:moveTo>
                    <a:pt x="767367" y="410598"/>
                  </a:moveTo>
                  <a:lnTo>
                    <a:pt x="767115" y="410715"/>
                  </a:lnTo>
                  <a:lnTo>
                    <a:pt x="765360" y="410147"/>
                  </a:lnTo>
                  <a:lnTo>
                    <a:pt x="763493" y="409703"/>
                  </a:lnTo>
                  <a:lnTo>
                    <a:pt x="764406" y="407629"/>
                  </a:lnTo>
                  <a:lnTo>
                    <a:pt x="764679" y="406190"/>
                  </a:lnTo>
                  <a:lnTo>
                    <a:pt x="766198" y="404839"/>
                  </a:lnTo>
                  <a:lnTo>
                    <a:pt x="767766" y="405440"/>
                  </a:lnTo>
                  <a:lnTo>
                    <a:pt x="768885" y="405547"/>
                  </a:lnTo>
                  <a:lnTo>
                    <a:pt x="768424" y="407251"/>
                  </a:lnTo>
                  <a:lnTo>
                    <a:pt x="768081" y="408882"/>
                  </a:lnTo>
                  <a:lnTo>
                    <a:pt x="767367" y="410598"/>
                  </a:lnTo>
                  <a:close/>
                </a:path>
                <a:path w="1607820" h="2208530">
                  <a:moveTo>
                    <a:pt x="1132962" y="2186506"/>
                  </a:moveTo>
                  <a:lnTo>
                    <a:pt x="1131491" y="2185210"/>
                  </a:lnTo>
                  <a:lnTo>
                    <a:pt x="1129823" y="2184217"/>
                  </a:lnTo>
                  <a:lnTo>
                    <a:pt x="1130351" y="2182465"/>
                  </a:lnTo>
                  <a:lnTo>
                    <a:pt x="1131336" y="2181227"/>
                  </a:lnTo>
                  <a:lnTo>
                    <a:pt x="1132613" y="2180118"/>
                  </a:lnTo>
                  <a:lnTo>
                    <a:pt x="1134924" y="2181456"/>
                  </a:lnTo>
                  <a:lnTo>
                    <a:pt x="1134777" y="2183275"/>
                  </a:lnTo>
                  <a:lnTo>
                    <a:pt x="1133875" y="2184515"/>
                  </a:lnTo>
                  <a:lnTo>
                    <a:pt x="1132962" y="2186506"/>
                  </a:lnTo>
                  <a:close/>
                </a:path>
                <a:path w="1607820" h="2208530">
                  <a:moveTo>
                    <a:pt x="1311485" y="874964"/>
                  </a:moveTo>
                  <a:lnTo>
                    <a:pt x="1309345" y="875959"/>
                  </a:lnTo>
                  <a:lnTo>
                    <a:pt x="1307391" y="869732"/>
                  </a:lnTo>
                  <a:lnTo>
                    <a:pt x="1309530" y="868738"/>
                  </a:lnTo>
                  <a:lnTo>
                    <a:pt x="1311485" y="874964"/>
                  </a:lnTo>
                  <a:close/>
                </a:path>
                <a:path w="1607820" h="2208530">
                  <a:moveTo>
                    <a:pt x="1505149" y="1144641"/>
                  </a:moveTo>
                  <a:lnTo>
                    <a:pt x="1502745" y="1145759"/>
                  </a:lnTo>
                  <a:lnTo>
                    <a:pt x="1501822" y="1145165"/>
                  </a:lnTo>
                  <a:lnTo>
                    <a:pt x="1501043" y="1144073"/>
                  </a:lnTo>
                  <a:lnTo>
                    <a:pt x="1500922" y="1143905"/>
                  </a:lnTo>
                  <a:lnTo>
                    <a:pt x="1501731" y="1142872"/>
                  </a:lnTo>
                  <a:lnTo>
                    <a:pt x="1502396" y="1141493"/>
                  </a:lnTo>
                  <a:lnTo>
                    <a:pt x="1503508" y="1142703"/>
                  </a:lnTo>
                  <a:lnTo>
                    <a:pt x="1503653" y="1142860"/>
                  </a:lnTo>
                  <a:lnTo>
                    <a:pt x="1504648" y="1143627"/>
                  </a:lnTo>
                  <a:lnTo>
                    <a:pt x="1505149" y="1144641"/>
                  </a:lnTo>
                  <a:close/>
                </a:path>
                <a:path w="1607820" h="2208530">
                  <a:moveTo>
                    <a:pt x="1334600" y="2124740"/>
                  </a:moveTo>
                  <a:lnTo>
                    <a:pt x="1328759" y="2119818"/>
                  </a:lnTo>
                  <a:lnTo>
                    <a:pt x="1330470" y="2116835"/>
                  </a:lnTo>
                  <a:lnTo>
                    <a:pt x="1336897" y="2120498"/>
                  </a:lnTo>
                  <a:lnTo>
                    <a:pt x="1334600" y="2124740"/>
                  </a:lnTo>
                  <a:close/>
                </a:path>
                <a:path w="1607820" h="2208530">
                  <a:moveTo>
                    <a:pt x="1315076" y="855897"/>
                  </a:moveTo>
                  <a:lnTo>
                    <a:pt x="1313692" y="856540"/>
                  </a:lnTo>
                  <a:lnTo>
                    <a:pt x="1313445" y="855975"/>
                  </a:lnTo>
                  <a:lnTo>
                    <a:pt x="1315076" y="855897"/>
                  </a:lnTo>
                  <a:close/>
                </a:path>
                <a:path w="1607820" h="2208530">
                  <a:moveTo>
                    <a:pt x="1313692" y="856540"/>
                  </a:moveTo>
                  <a:lnTo>
                    <a:pt x="1313767" y="856712"/>
                  </a:lnTo>
                  <a:lnTo>
                    <a:pt x="1313445" y="855975"/>
                  </a:lnTo>
                  <a:lnTo>
                    <a:pt x="1313692" y="856540"/>
                  </a:lnTo>
                  <a:close/>
                </a:path>
                <a:path w="1607820" h="2208530">
                  <a:moveTo>
                    <a:pt x="1313767" y="856712"/>
                  </a:moveTo>
                  <a:lnTo>
                    <a:pt x="1313872" y="856953"/>
                  </a:lnTo>
                  <a:lnTo>
                    <a:pt x="1313692" y="856540"/>
                  </a:lnTo>
                  <a:lnTo>
                    <a:pt x="1313767" y="856712"/>
                  </a:lnTo>
                  <a:close/>
                </a:path>
                <a:path w="1607820" h="2208530">
                  <a:moveTo>
                    <a:pt x="1318626" y="860862"/>
                  </a:moveTo>
                  <a:lnTo>
                    <a:pt x="1316093" y="862039"/>
                  </a:lnTo>
                  <a:lnTo>
                    <a:pt x="1315260" y="860133"/>
                  </a:lnTo>
                  <a:lnTo>
                    <a:pt x="1313872" y="856953"/>
                  </a:lnTo>
                  <a:lnTo>
                    <a:pt x="1316185" y="855878"/>
                  </a:lnTo>
                  <a:lnTo>
                    <a:pt x="1318626" y="860862"/>
                  </a:lnTo>
                  <a:close/>
                </a:path>
                <a:path w="1607820" h="2208530">
                  <a:moveTo>
                    <a:pt x="1357441" y="2116889"/>
                  </a:moveTo>
                  <a:lnTo>
                    <a:pt x="1355175" y="2117191"/>
                  </a:lnTo>
                  <a:lnTo>
                    <a:pt x="1354174" y="2110344"/>
                  </a:lnTo>
                  <a:lnTo>
                    <a:pt x="1357430" y="2110125"/>
                  </a:lnTo>
                  <a:lnTo>
                    <a:pt x="1357441" y="2116889"/>
                  </a:lnTo>
                  <a:close/>
                </a:path>
                <a:path w="1607820" h="2208530">
                  <a:moveTo>
                    <a:pt x="231756" y="1192689"/>
                  </a:moveTo>
                  <a:lnTo>
                    <a:pt x="229833" y="1193582"/>
                  </a:lnTo>
                  <a:lnTo>
                    <a:pt x="227821" y="1187163"/>
                  </a:lnTo>
                  <a:lnTo>
                    <a:pt x="227668" y="1186673"/>
                  </a:lnTo>
                  <a:lnTo>
                    <a:pt x="230575" y="1185883"/>
                  </a:lnTo>
                  <a:lnTo>
                    <a:pt x="231756" y="1192689"/>
                  </a:lnTo>
                  <a:close/>
                </a:path>
                <a:path w="1607820" h="2208530">
                  <a:moveTo>
                    <a:pt x="1170522" y="896121"/>
                  </a:moveTo>
                  <a:lnTo>
                    <a:pt x="1166053" y="893818"/>
                  </a:lnTo>
                  <a:lnTo>
                    <a:pt x="1170074" y="888875"/>
                  </a:lnTo>
                  <a:lnTo>
                    <a:pt x="1172911" y="890157"/>
                  </a:lnTo>
                  <a:lnTo>
                    <a:pt x="1170522" y="896121"/>
                  </a:lnTo>
                  <a:close/>
                </a:path>
                <a:path w="1607820" h="2208530">
                  <a:moveTo>
                    <a:pt x="1490755" y="891021"/>
                  </a:moveTo>
                  <a:lnTo>
                    <a:pt x="1488031" y="892287"/>
                  </a:lnTo>
                  <a:lnTo>
                    <a:pt x="1486934" y="890202"/>
                  </a:lnTo>
                  <a:lnTo>
                    <a:pt x="1485822" y="888076"/>
                  </a:lnTo>
                  <a:lnTo>
                    <a:pt x="1484710" y="885951"/>
                  </a:lnTo>
                  <a:lnTo>
                    <a:pt x="1488168" y="884343"/>
                  </a:lnTo>
                  <a:lnTo>
                    <a:pt x="1490755" y="891021"/>
                  </a:lnTo>
                  <a:close/>
                </a:path>
                <a:path w="1607820" h="2208530">
                  <a:moveTo>
                    <a:pt x="1304605" y="535778"/>
                  </a:moveTo>
                  <a:lnTo>
                    <a:pt x="1303766" y="536168"/>
                  </a:lnTo>
                  <a:lnTo>
                    <a:pt x="1302141" y="536273"/>
                  </a:lnTo>
                  <a:lnTo>
                    <a:pt x="1301628" y="534354"/>
                  </a:lnTo>
                  <a:lnTo>
                    <a:pt x="1301332" y="532369"/>
                  </a:lnTo>
                  <a:lnTo>
                    <a:pt x="1300985" y="530402"/>
                  </a:lnTo>
                  <a:lnTo>
                    <a:pt x="1304086" y="529977"/>
                  </a:lnTo>
                  <a:lnTo>
                    <a:pt x="1304605" y="535778"/>
                  </a:lnTo>
                  <a:close/>
                </a:path>
                <a:path w="1607820" h="2208530">
                  <a:moveTo>
                    <a:pt x="1304605" y="535778"/>
                  </a:moveTo>
                  <a:lnTo>
                    <a:pt x="1304633" y="536102"/>
                  </a:lnTo>
                  <a:lnTo>
                    <a:pt x="1304564" y="535324"/>
                  </a:lnTo>
                  <a:lnTo>
                    <a:pt x="1304605" y="535778"/>
                  </a:lnTo>
                  <a:close/>
                </a:path>
                <a:path w="1607820" h="2208530">
                  <a:moveTo>
                    <a:pt x="751538" y="1126332"/>
                  </a:moveTo>
                  <a:lnTo>
                    <a:pt x="749670" y="1125096"/>
                  </a:lnTo>
                  <a:lnTo>
                    <a:pt x="749523" y="1124999"/>
                  </a:lnTo>
                  <a:lnTo>
                    <a:pt x="748087" y="1124543"/>
                  </a:lnTo>
                  <a:lnTo>
                    <a:pt x="747365" y="1122863"/>
                  </a:lnTo>
                  <a:lnTo>
                    <a:pt x="748248" y="1121571"/>
                  </a:lnTo>
                  <a:lnTo>
                    <a:pt x="748595" y="1120511"/>
                  </a:lnTo>
                  <a:lnTo>
                    <a:pt x="749546" y="1120968"/>
                  </a:lnTo>
                  <a:lnTo>
                    <a:pt x="750876" y="1121230"/>
                  </a:lnTo>
                  <a:lnTo>
                    <a:pt x="751637" y="1122094"/>
                  </a:lnTo>
                  <a:lnTo>
                    <a:pt x="752054" y="1122699"/>
                  </a:lnTo>
                  <a:lnTo>
                    <a:pt x="752182" y="1122639"/>
                  </a:lnTo>
                  <a:lnTo>
                    <a:pt x="751642" y="1124179"/>
                  </a:lnTo>
                  <a:lnTo>
                    <a:pt x="751538" y="1126332"/>
                  </a:lnTo>
                  <a:close/>
                </a:path>
                <a:path w="1607820" h="2208530">
                  <a:moveTo>
                    <a:pt x="1195235" y="1318780"/>
                  </a:moveTo>
                  <a:lnTo>
                    <a:pt x="1192138" y="1320220"/>
                  </a:lnTo>
                  <a:lnTo>
                    <a:pt x="1190201" y="1314044"/>
                  </a:lnTo>
                  <a:lnTo>
                    <a:pt x="1192401" y="1313021"/>
                  </a:lnTo>
                  <a:lnTo>
                    <a:pt x="1193403" y="1315056"/>
                  </a:lnTo>
                  <a:lnTo>
                    <a:pt x="1195235" y="1318780"/>
                  </a:lnTo>
                  <a:close/>
                </a:path>
                <a:path w="1607820" h="2208530">
                  <a:moveTo>
                    <a:pt x="1135362" y="577010"/>
                  </a:moveTo>
                  <a:lnTo>
                    <a:pt x="1129418" y="578875"/>
                  </a:lnTo>
                  <a:lnTo>
                    <a:pt x="1129125" y="577787"/>
                  </a:lnTo>
                  <a:lnTo>
                    <a:pt x="1128458" y="576081"/>
                  </a:lnTo>
                  <a:lnTo>
                    <a:pt x="1128366" y="575846"/>
                  </a:lnTo>
                  <a:lnTo>
                    <a:pt x="1130397" y="574748"/>
                  </a:lnTo>
                  <a:lnTo>
                    <a:pt x="1131472" y="574402"/>
                  </a:lnTo>
                  <a:lnTo>
                    <a:pt x="1134305" y="573363"/>
                  </a:lnTo>
                  <a:lnTo>
                    <a:pt x="1135132" y="576218"/>
                  </a:lnTo>
                  <a:lnTo>
                    <a:pt x="1135362" y="577010"/>
                  </a:lnTo>
                  <a:close/>
                </a:path>
                <a:path w="1607820" h="2208530">
                  <a:moveTo>
                    <a:pt x="793411" y="1126091"/>
                  </a:moveTo>
                  <a:lnTo>
                    <a:pt x="790096" y="1127632"/>
                  </a:lnTo>
                  <a:lnTo>
                    <a:pt x="786906" y="1120561"/>
                  </a:lnTo>
                  <a:lnTo>
                    <a:pt x="788999" y="1119588"/>
                  </a:lnTo>
                  <a:lnTo>
                    <a:pt x="793411" y="1126091"/>
                  </a:lnTo>
                  <a:close/>
                </a:path>
                <a:path w="1607820" h="2208530">
                  <a:moveTo>
                    <a:pt x="1364962" y="886219"/>
                  </a:moveTo>
                  <a:lnTo>
                    <a:pt x="1362494" y="886379"/>
                  </a:lnTo>
                  <a:lnTo>
                    <a:pt x="1360566" y="886046"/>
                  </a:lnTo>
                  <a:lnTo>
                    <a:pt x="1359928" y="885059"/>
                  </a:lnTo>
                  <a:lnTo>
                    <a:pt x="1359511" y="884414"/>
                  </a:lnTo>
                  <a:lnTo>
                    <a:pt x="1360482" y="882686"/>
                  </a:lnTo>
                  <a:lnTo>
                    <a:pt x="1360802" y="881378"/>
                  </a:lnTo>
                  <a:lnTo>
                    <a:pt x="1364737" y="882824"/>
                  </a:lnTo>
                  <a:lnTo>
                    <a:pt x="1367230" y="884727"/>
                  </a:lnTo>
                  <a:lnTo>
                    <a:pt x="1366151" y="885229"/>
                  </a:lnTo>
                  <a:lnTo>
                    <a:pt x="1364962" y="886219"/>
                  </a:lnTo>
                  <a:close/>
                </a:path>
                <a:path w="1607820" h="2208530">
                  <a:moveTo>
                    <a:pt x="1401216" y="875277"/>
                  </a:moveTo>
                  <a:lnTo>
                    <a:pt x="1400618" y="874219"/>
                  </a:lnTo>
                  <a:lnTo>
                    <a:pt x="1400115" y="873330"/>
                  </a:lnTo>
                  <a:lnTo>
                    <a:pt x="1399419" y="872099"/>
                  </a:lnTo>
                  <a:lnTo>
                    <a:pt x="1401118" y="870996"/>
                  </a:lnTo>
                  <a:lnTo>
                    <a:pt x="1402851" y="869717"/>
                  </a:lnTo>
                  <a:lnTo>
                    <a:pt x="1404787" y="868817"/>
                  </a:lnTo>
                  <a:lnTo>
                    <a:pt x="1405805" y="870466"/>
                  </a:lnTo>
                  <a:lnTo>
                    <a:pt x="1405910" y="870636"/>
                  </a:lnTo>
                  <a:lnTo>
                    <a:pt x="1406540" y="871466"/>
                  </a:lnTo>
                  <a:lnTo>
                    <a:pt x="1407195" y="871162"/>
                  </a:lnTo>
                  <a:lnTo>
                    <a:pt x="1401216" y="875277"/>
                  </a:lnTo>
                  <a:close/>
                </a:path>
                <a:path w="1607820" h="2208530">
                  <a:moveTo>
                    <a:pt x="1468616" y="2030895"/>
                  </a:moveTo>
                  <a:lnTo>
                    <a:pt x="1467383" y="2030344"/>
                  </a:lnTo>
                  <a:lnTo>
                    <a:pt x="1465860" y="2030065"/>
                  </a:lnTo>
                  <a:lnTo>
                    <a:pt x="1465351" y="2028399"/>
                  </a:lnTo>
                  <a:lnTo>
                    <a:pt x="1465292" y="2028207"/>
                  </a:lnTo>
                  <a:lnTo>
                    <a:pt x="1466047" y="2026739"/>
                  </a:lnTo>
                  <a:lnTo>
                    <a:pt x="1466500" y="2024678"/>
                  </a:lnTo>
                  <a:lnTo>
                    <a:pt x="1468194" y="2025740"/>
                  </a:lnTo>
                  <a:lnTo>
                    <a:pt x="1469857" y="2026304"/>
                  </a:lnTo>
                  <a:lnTo>
                    <a:pt x="1469870" y="2028201"/>
                  </a:lnTo>
                  <a:lnTo>
                    <a:pt x="1469081" y="2029555"/>
                  </a:lnTo>
                  <a:lnTo>
                    <a:pt x="1468616" y="2030895"/>
                  </a:lnTo>
                  <a:close/>
                </a:path>
                <a:path w="1607820" h="2208530">
                  <a:moveTo>
                    <a:pt x="1492026" y="1138274"/>
                  </a:moveTo>
                  <a:lnTo>
                    <a:pt x="1490141" y="1137856"/>
                  </a:lnTo>
                  <a:lnTo>
                    <a:pt x="1489012" y="1136725"/>
                  </a:lnTo>
                  <a:lnTo>
                    <a:pt x="1487805" y="1135933"/>
                  </a:lnTo>
                  <a:lnTo>
                    <a:pt x="1488431" y="1135003"/>
                  </a:lnTo>
                  <a:lnTo>
                    <a:pt x="1489079" y="1133295"/>
                  </a:lnTo>
                  <a:lnTo>
                    <a:pt x="1490996" y="1133349"/>
                  </a:lnTo>
                  <a:lnTo>
                    <a:pt x="1492289" y="1134262"/>
                  </a:lnTo>
                  <a:lnTo>
                    <a:pt x="1494384" y="1135156"/>
                  </a:lnTo>
                  <a:lnTo>
                    <a:pt x="1493177" y="1136444"/>
                  </a:lnTo>
                  <a:lnTo>
                    <a:pt x="1492026" y="1138274"/>
                  </a:lnTo>
                  <a:close/>
                </a:path>
                <a:path w="1607820" h="2208530">
                  <a:moveTo>
                    <a:pt x="1465939" y="2003390"/>
                  </a:moveTo>
                  <a:lnTo>
                    <a:pt x="1463180" y="2004673"/>
                  </a:lnTo>
                  <a:lnTo>
                    <a:pt x="1463426" y="2004127"/>
                  </a:lnTo>
                  <a:lnTo>
                    <a:pt x="1463721" y="2002955"/>
                  </a:lnTo>
                  <a:lnTo>
                    <a:pt x="1464517" y="2003218"/>
                  </a:lnTo>
                  <a:lnTo>
                    <a:pt x="1465939" y="2003390"/>
                  </a:lnTo>
                  <a:close/>
                </a:path>
                <a:path w="1607820" h="2208530">
                  <a:moveTo>
                    <a:pt x="1465211" y="2010102"/>
                  </a:moveTo>
                  <a:lnTo>
                    <a:pt x="1463799" y="2007944"/>
                  </a:lnTo>
                  <a:lnTo>
                    <a:pt x="1463077" y="2007328"/>
                  </a:lnTo>
                  <a:lnTo>
                    <a:pt x="1462947" y="2007217"/>
                  </a:lnTo>
                  <a:lnTo>
                    <a:pt x="1462890" y="2005192"/>
                  </a:lnTo>
                  <a:lnTo>
                    <a:pt x="1465984" y="2003754"/>
                  </a:lnTo>
                  <a:lnTo>
                    <a:pt x="1466144" y="2004874"/>
                  </a:lnTo>
                  <a:lnTo>
                    <a:pt x="1465774" y="2006074"/>
                  </a:lnTo>
                  <a:lnTo>
                    <a:pt x="1465211" y="2010102"/>
                  </a:lnTo>
                  <a:close/>
                </a:path>
                <a:path w="1607820" h="2208530">
                  <a:moveTo>
                    <a:pt x="1456045" y="1493094"/>
                  </a:moveTo>
                  <a:lnTo>
                    <a:pt x="1454749" y="1492863"/>
                  </a:lnTo>
                  <a:lnTo>
                    <a:pt x="1453808" y="1492212"/>
                  </a:lnTo>
                  <a:lnTo>
                    <a:pt x="1452108" y="1491377"/>
                  </a:lnTo>
                  <a:lnTo>
                    <a:pt x="1454677" y="1488498"/>
                  </a:lnTo>
                  <a:lnTo>
                    <a:pt x="1455443" y="1489294"/>
                  </a:lnTo>
                  <a:lnTo>
                    <a:pt x="1456482" y="1489976"/>
                  </a:lnTo>
                  <a:lnTo>
                    <a:pt x="1457073" y="1491439"/>
                  </a:lnTo>
                  <a:lnTo>
                    <a:pt x="1456045" y="1493094"/>
                  </a:lnTo>
                  <a:close/>
                </a:path>
                <a:path w="1607820" h="2208530">
                  <a:moveTo>
                    <a:pt x="1419432" y="1847699"/>
                  </a:moveTo>
                  <a:lnTo>
                    <a:pt x="1414169" y="1845801"/>
                  </a:lnTo>
                  <a:lnTo>
                    <a:pt x="1414774" y="1843503"/>
                  </a:lnTo>
                  <a:lnTo>
                    <a:pt x="1416460" y="1843825"/>
                  </a:lnTo>
                  <a:lnTo>
                    <a:pt x="1418035" y="1844003"/>
                  </a:lnTo>
                  <a:lnTo>
                    <a:pt x="1420009" y="1844693"/>
                  </a:lnTo>
                  <a:lnTo>
                    <a:pt x="1419563" y="1846621"/>
                  </a:lnTo>
                  <a:lnTo>
                    <a:pt x="1419432" y="1847699"/>
                  </a:lnTo>
                  <a:close/>
                </a:path>
                <a:path w="1607820" h="2208530">
                  <a:moveTo>
                    <a:pt x="1556256" y="1806883"/>
                  </a:moveTo>
                  <a:lnTo>
                    <a:pt x="1553110" y="1806743"/>
                  </a:lnTo>
                  <a:lnTo>
                    <a:pt x="1552778" y="1804935"/>
                  </a:lnTo>
                  <a:lnTo>
                    <a:pt x="1552818" y="1803048"/>
                  </a:lnTo>
                  <a:lnTo>
                    <a:pt x="1552744" y="1801185"/>
                  </a:lnTo>
                  <a:lnTo>
                    <a:pt x="1555793" y="1801068"/>
                  </a:lnTo>
                  <a:lnTo>
                    <a:pt x="1556256" y="1806883"/>
                  </a:lnTo>
                  <a:close/>
                </a:path>
                <a:path w="1607820" h="2208530">
                  <a:moveTo>
                    <a:pt x="826832" y="811887"/>
                  </a:moveTo>
                  <a:lnTo>
                    <a:pt x="821333" y="806876"/>
                  </a:lnTo>
                  <a:lnTo>
                    <a:pt x="823068" y="804769"/>
                  </a:lnTo>
                  <a:lnTo>
                    <a:pt x="828994" y="809061"/>
                  </a:lnTo>
                  <a:lnTo>
                    <a:pt x="826832" y="811887"/>
                  </a:lnTo>
                  <a:close/>
                </a:path>
                <a:path w="1607820" h="2208530">
                  <a:moveTo>
                    <a:pt x="1342511" y="645342"/>
                  </a:moveTo>
                  <a:lnTo>
                    <a:pt x="1341369" y="644903"/>
                  </a:lnTo>
                  <a:lnTo>
                    <a:pt x="1339903" y="644727"/>
                  </a:lnTo>
                  <a:lnTo>
                    <a:pt x="1339201" y="643091"/>
                  </a:lnTo>
                  <a:lnTo>
                    <a:pt x="1339870" y="641621"/>
                  </a:lnTo>
                  <a:lnTo>
                    <a:pt x="1340234" y="639489"/>
                  </a:lnTo>
                  <a:lnTo>
                    <a:pt x="1341874" y="640690"/>
                  </a:lnTo>
                  <a:lnTo>
                    <a:pt x="1343284" y="641193"/>
                  </a:lnTo>
                  <a:lnTo>
                    <a:pt x="1343646" y="642987"/>
                  </a:lnTo>
                  <a:lnTo>
                    <a:pt x="1342870" y="644205"/>
                  </a:lnTo>
                  <a:lnTo>
                    <a:pt x="1342511" y="645342"/>
                  </a:lnTo>
                  <a:close/>
                </a:path>
                <a:path w="1607820" h="2208530">
                  <a:moveTo>
                    <a:pt x="917821" y="1737892"/>
                  </a:moveTo>
                  <a:lnTo>
                    <a:pt x="916907" y="1737312"/>
                  </a:lnTo>
                  <a:lnTo>
                    <a:pt x="915357" y="1736838"/>
                  </a:lnTo>
                  <a:lnTo>
                    <a:pt x="915095" y="1735169"/>
                  </a:lnTo>
                  <a:lnTo>
                    <a:pt x="915789" y="1733711"/>
                  </a:lnTo>
                  <a:lnTo>
                    <a:pt x="917137" y="1732670"/>
                  </a:lnTo>
                  <a:lnTo>
                    <a:pt x="918514" y="1733343"/>
                  </a:lnTo>
                  <a:lnTo>
                    <a:pt x="920461" y="1733703"/>
                  </a:lnTo>
                  <a:lnTo>
                    <a:pt x="917821" y="1737892"/>
                  </a:lnTo>
                  <a:close/>
                </a:path>
                <a:path w="1607820" h="2208530">
                  <a:moveTo>
                    <a:pt x="1094076" y="821458"/>
                  </a:moveTo>
                  <a:lnTo>
                    <a:pt x="1092935" y="820694"/>
                  </a:lnTo>
                  <a:lnTo>
                    <a:pt x="1091818" y="819818"/>
                  </a:lnTo>
                  <a:lnTo>
                    <a:pt x="1090802" y="818535"/>
                  </a:lnTo>
                  <a:lnTo>
                    <a:pt x="1091798" y="817397"/>
                  </a:lnTo>
                  <a:lnTo>
                    <a:pt x="1092258" y="816681"/>
                  </a:lnTo>
                  <a:lnTo>
                    <a:pt x="1096112" y="819217"/>
                  </a:lnTo>
                  <a:lnTo>
                    <a:pt x="1094076" y="821458"/>
                  </a:lnTo>
                  <a:close/>
                </a:path>
                <a:path w="1607820" h="2208530">
                  <a:moveTo>
                    <a:pt x="937088" y="1559150"/>
                  </a:moveTo>
                  <a:lnTo>
                    <a:pt x="934550" y="1560134"/>
                  </a:lnTo>
                  <a:lnTo>
                    <a:pt x="933836" y="1558267"/>
                  </a:lnTo>
                  <a:lnTo>
                    <a:pt x="933282" y="1556337"/>
                  </a:lnTo>
                  <a:lnTo>
                    <a:pt x="932863" y="1555013"/>
                  </a:lnTo>
                  <a:lnTo>
                    <a:pt x="932677" y="1554425"/>
                  </a:lnTo>
                  <a:lnTo>
                    <a:pt x="935905" y="1553599"/>
                  </a:lnTo>
                  <a:lnTo>
                    <a:pt x="937050" y="1558972"/>
                  </a:lnTo>
                  <a:lnTo>
                    <a:pt x="937088" y="1559150"/>
                  </a:lnTo>
                  <a:close/>
                </a:path>
                <a:path w="1607820" h="2208530">
                  <a:moveTo>
                    <a:pt x="937088" y="1559150"/>
                  </a:moveTo>
                  <a:lnTo>
                    <a:pt x="937142" y="1559402"/>
                  </a:lnTo>
                  <a:lnTo>
                    <a:pt x="937050" y="1558972"/>
                  </a:lnTo>
                  <a:lnTo>
                    <a:pt x="937088" y="1559150"/>
                  </a:lnTo>
                  <a:close/>
                </a:path>
                <a:path w="1607820" h="2208530">
                  <a:moveTo>
                    <a:pt x="937267" y="1559989"/>
                  </a:moveTo>
                  <a:lnTo>
                    <a:pt x="935669" y="1560087"/>
                  </a:lnTo>
                  <a:lnTo>
                    <a:pt x="937142" y="1559402"/>
                  </a:lnTo>
                  <a:lnTo>
                    <a:pt x="937267" y="1559989"/>
                  </a:lnTo>
                  <a:close/>
                </a:path>
                <a:path w="1607820" h="2208530">
                  <a:moveTo>
                    <a:pt x="1174939" y="746776"/>
                  </a:moveTo>
                  <a:lnTo>
                    <a:pt x="1172084" y="747655"/>
                  </a:lnTo>
                  <a:lnTo>
                    <a:pt x="1169898" y="741737"/>
                  </a:lnTo>
                  <a:lnTo>
                    <a:pt x="1169726" y="741272"/>
                  </a:lnTo>
                  <a:lnTo>
                    <a:pt x="1173322" y="740144"/>
                  </a:lnTo>
                  <a:lnTo>
                    <a:pt x="1174841" y="746373"/>
                  </a:lnTo>
                  <a:lnTo>
                    <a:pt x="1174939" y="746776"/>
                  </a:lnTo>
                  <a:close/>
                </a:path>
                <a:path w="1607820" h="2208530">
                  <a:moveTo>
                    <a:pt x="1277507" y="692220"/>
                  </a:moveTo>
                  <a:lnTo>
                    <a:pt x="1273979" y="690378"/>
                  </a:lnTo>
                  <a:lnTo>
                    <a:pt x="1274649" y="689162"/>
                  </a:lnTo>
                  <a:lnTo>
                    <a:pt x="1275111" y="687700"/>
                  </a:lnTo>
                  <a:lnTo>
                    <a:pt x="1276571" y="686430"/>
                  </a:lnTo>
                  <a:lnTo>
                    <a:pt x="1278036" y="687150"/>
                  </a:lnTo>
                  <a:lnTo>
                    <a:pt x="1279721" y="687496"/>
                  </a:lnTo>
                  <a:lnTo>
                    <a:pt x="1277507" y="692220"/>
                  </a:lnTo>
                  <a:close/>
                </a:path>
                <a:path w="1607820" h="2208530">
                  <a:moveTo>
                    <a:pt x="1077521" y="436631"/>
                  </a:moveTo>
                  <a:lnTo>
                    <a:pt x="1075062" y="437775"/>
                  </a:lnTo>
                  <a:lnTo>
                    <a:pt x="1072825" y="432046"/>
                  </a:lnTo>
                  <a:lnTo>
                    <a:pt x="1075382" y="430857"/>
                  </a:lnTo>
                  <a:lnTo>
                    <a:pt x="1077521" y="436631"/>
                  </a:lnTo>
                  <a:close/>
                </a:path>
                <a:path w="1607820" h="2208530">
                  <a:moveTo>
                    <a:pt x="917519" y="1492074"/>
                  </a:moveTo>
                  <a:lnTo>
                    <a:pt x="914894" y="1493294"/>
                  </a:lnTo>
                  <a:lnTo>
                    <a:pt x="914115" y="1492840"/>
                  </a:lnTo>
                  <a:lnTo>
                    <a:pt x="913011" y="1491687"/>
                  </a:lnTo>
                  <a:lnTo>
                    <a:pt x="911824" y="1490672"/>
                  </a:lnTo>
                  <a:lnTo>
                    <a:pt x="913595" y="1488353"/>
                  </a:lnTo>
                  <a:lnTo>
                    <a:pt x="917519" y="1492074"/>
                  </a:lnTo>
                  <a:close/>
                </a:path>
                <a:path w="1607820" h="2208530">
                  <a:moveTo>
                    <a:pt x="915729" y="1493781"/>
                  </a:moveTo>
                  <a:lnTo>
                    <a:pt x="915103" y="1493416"/>
                  </a:lnTo>
                  <a:lnTo>
                    <a:pt x="916805" y="1492624"/>
                  </a:lnTo>
                  <a:lnTo>
                    <a:pt x="915729" y="1493781"/>
                  </a:lnTo>
                  <a:close/>
                </a:path>
                <a:path w="1607820" h="2208530">
                  <a:moveTo>
                    <a:pt x="195632" y="1080576"/>
                  </a:moveTo>
                  <a:lnTo>
                    <a:pt x="192175" y="1075544"/>
                  </a:lnTo>
                  <a:lnTo>
                    <a:pt x="194195" y="1073913"/>
                  </a:lnTo>
                  <a:lnTo>
                    <a:pt x="198320" y="1078552"/>
                  </a:lnTo>
                  <a:lnTo>
                    <a:pt x="195632" y="1080576"/>
                  </a:lnTo>
                  <a:close/>
                </a:path>
                <a:path w="1607820" h="2208530">
                  <a:moveTo>
                    <a:pt x="1339594" y="721269"/>
                  </a:moveTo>
                  <a:lnTo>
                    <a:pt x="1336204" y="722845"/>
                  </a:lnTo>
                  <a:lnTo>
                    <a:pt x="1335390" y="720935"/>
                  </a:lnTo>
                  <a:lnTo>
                    <a:pt x="1334540" y="718930"/>
                  </a:lnTo>
                  <a:lnTo>
                    <a:pt x="1333635" y="716809"/>
                  </a:lnTo>
                  <a:lnTo>
                    <a:pt x="1336135" y="715646"/>
                  </a:lnTo>
                  <a:lnTo>
                    <a:pt x="1339594" y="721269"/>
                  </a:lnTo>
                  <a:close/>
                </a:path>
                <a:path w="1607820" h="2208530">
                  <a:moveTo>
                    <a:pt x="1190427" y="1895957"/>
                  </a:moveTo>
                  <a:lnTo>
                    <a:pt x="1188044" y="1894747"/>
                  </a:lnTo>
                  <a:lnTo>
                    <a:pt x="1188314" y="1893090"/>
                  </a:lnTo>
                  <a:lnTo>
                    <a:pt x="1188782" y="1891554"/>
                  </a:lnTo>
                  <a:lnTo>
                    <a:pt x="1189687" y="1890525"/>
                  </a:lnTo>
                  <a:lnTo>
                    <a:pt x="1190259" y="1890259"/>
                  </a:lnTo>
                  <a:lnTo>
                    <a:pt x="1191779" y="1891007"/>
                  </a:lnTo>
                  <a:lnTo>
                    <a:pt x="1193712" y="1891527"/>
                  </a:lnTo>
                  <a:lnTo>
                    <a:pt x="1192503" y="1893390"/>
                  </a:lnTo>
                  <a:lnTo>
                    <a:pt x="1191934" y="1894837"/>
                  </a:lnTo>
                  <a:lnTo>
                    <a:pt x="1190427" y="1895957"/>
                  </a:lnTo>
                  <a:close/>
                </a:path>
                <a:path w="1607820" h="2208530">
                  <a:moveTo>
                    <a:pt x="1402384" y="1990004"/>
                  </a:moveTo>
                  <a:lnTo>
                    <a:pt x="1399945" y="1989844"/>
                  </a:lnTo>
                  <a:lnTo>
                    <a:pt x="1399456" y="1987623"/>
                  </a:lnTo>
                  <a:lnTo>
                    <a:pt x="1399093" y="1985380"/>
                  </a:lnTo>
                  <a:lnTo>
                    <a:pt x="1398704" y="1983143"/>
                  </a:lnTo>
                  <a:lnTo>
                    <a:pt x="1402012" y="1983278"/>
                  </a:lnTo>
                  <a:lnTo>
                    <a:pt x="1402384" y="1990004"/>
                  </a:lnTo>
                  <a:close/>
                </a:path>
                <a:path w="1607820" h="2208530">
                  <a:moveTo>
                    <a:pt x="664222" y="258754"/>
                  </a:moveTo>
                  <a:lnTo>
                    <a:pt x="660567" y="259182"/>
                  </a:lnTo>
                  <a:lnTo>
                    <a:pt x="660424" y="257374"/>
                  </a:lnTo>
                  <a:lnTo>
                    <a:pt x="663719" y="256617"/>
                  </a:lnTo>
                  <a:lnTo>
                    <a:pt x="664222" y="258754"/>
                  </a:lnTo>
                  <a:close/>
                </a:path>
                <a:path w="1607820" h="2208530">
                  <a:moveTo>
                    <a:pt x="1042863" y="319439"/>
                  </a:moveTo>
                  <a:lnTo>
                    <a:pt x="1040905" y="320349"/>
                  </a:lnTo>
                  <a:lnTo>
                    <a:pt x="1039005" y="314292"/>
                  </a:lnTo>
                  <a:lnTo>
                    <a:pt x="1040963" y="313382"/>
                  </a:lnTo>
                  <a:lnTo>
                    <a:pt x="1042863" y="319439"/>
                  </a:lnTo>
                  <a:close/>
                </a:path>
                <a:path w="1607820" h="2208530">
                  <a:moveTo>
                    <a:pt x="1350411" y="803692"/>
                  </a:moveTo>
                  <a:lnTo>
                    <a:pt x="1347328" y="805126"/>
                  </a:lnTo>
                  <a:lnTo>
                    <a:pt x="1345380" y="798926"/>
                  </a:lnTo>
                  <a:lnTo>
                    <a:pt x="1347590" y="797898"/>
                  </a:lnTo>
                  <a:lnTo>
                    <a:pt x="1350411" y="803692"/>
                  </a:lnTo>
                  <a:close/>
                </a:path>
                <a:path w="1607820" h="2208530">
                  <a:moveTo>
                    <a:pt x="1443112" y="1979797"/>
                  </a:moveTo>
                  <a:lnTo>
                    <a:pt x="1441334" y="1980623"/>
                  </a:lnTo>
                  <a:lnTo>
                    <a:pt x="1439296" y="1979141"/>
                  </a:lnTo>
                  <a:lnTo>
                    <a:pt x="1439853" y="1977593"/>
                  </a:lnTo>
                  <a:lnTo>
                    <a:pt x="1440549" y="1976152"/>
                  </a:lnTo>
                  <a:lnTo>
                    <a:pt x="1442076" y="1974987"/>
                  </a:lnTo>
                  <a:lnTo>
                    <a:pt x="1443417" y="1975936"/>
                  </a:lnTo>
                  <a:lnTo>
                    <a:pt x="1443618" y="1976079"/>
                  </a:lnTo>
                  <a:lnTo>
                    <a:pt x="1445353" y="1976810"/>
                  </a:lnTo>
                  <a:lnTo>
                    <a:pt x="1443913" y="1978455"/>
                  </a:lnTo>
                  <a:lnTo>
                    <a:pt x="1443112" y="1979797"/>
                  </a:lnTo>
                  <a:close/>
                </a:path>
                <a:path w="1607820" h="2208530">
                  <a:moveTo>
                    <a:pt x="743723" y="1998874"/>
                  </a:moveTo>
                  <a:lnTo>
                    <a:pt x="741545" y="1999887"/>
                  </a:lnTo>
                  <a:lnTo>
                    <a:pt x="740861" y="1998674"/>
                  </a:lnTo>
                  <a:lnTo>
                    <a:pt x="740164" y="1997437"/>
                  </a:lnTo>
                  <a:lnTo>
                    <a:pt x="739500" y="1996262"/>
                  </a:lnTo>
                  <a:lnTo>
                    <a:pt x="739009" y="1995391"/>
                  </a:lnTo>
                  <a:lnTo>
                    <a:pt x="738319" y="1994168"/>
                  </a:lnTo>
                  <a:lnTo>
                    <a:pt x="739904" y="1992935"/>
                  </a:lnTo>
                  <a:lnTo>
                    <a:pt x="740919" y="1993504"/>
                  </a:lnTo>
                  <a:lnTo>
                    <a:pt x="742361" y="1993832"/>
                  </a:lnTo>
                  <a:lnTo>
                    <a:pt x="742854" y="1994703"/>
                  </a:lnTo>
                  <a:lnTo>
                    <a:pt x="743518" y="1995878"/>
                  </a:lnTo>
                  <a:lnTo>
                    <a:pt x="743468" y="1997462"/>
                  </a:lnTo>
                  <a:lnTo>
                    <a:pt x="743723" y="1998874"/>
                  </a:lnTo>
                  <a:close/>
                </a:path>
                <a:path w="1607820" h="2208530">
                  <a:moveTo>
                    <a:pt x="1394243" y="787384"/>
                  </a:moveTo>
                  <a:lnTo>
                    <a:pt x="1391894" y="788476"/>
                  </a:lnTo>
                  <a:lnTo>
                    <a:pt x="1388772" y="783359"/>
                  </a:lnTo>
                  <a:lnTo>
                    <a:pt x="1391615" y="782037"/>
                  </a:lnTo>
                  <a:lnTo>
                    <a:pt x="1392524" y="783802"/>
                  </a:lnTo>
                  <a:lnTo>
                    <a:pt x="1394243" y="787384"/>
                  </a:lnTo>
                  <a:close/>
                </a:path>
                <a:path w="1607820" h="2208530">
                  <a:moveTo>
                    <a:pt x="1145369" y="659515"/>
                  </a:moveTo>
                  <a:lnTo>
                    <a:pt x="1143718" y="657545"/>
                  </a:lnTo>
                  <a:lnTo>
                    <a:pt x="1142748" y="656660"/>
                  </a:lnTo>
                  <a:lnTo>
                    <a:pt x="1141953" y="655079"/>
                  </a:lnTo>
                  <a:lnTo>
                    <a:pt x="1142895" y="654103"/>
                  </a:lnTo>
                  <a:lnTo>
                    <a:pt x="1143311" y="653383"/>
                  </a:lnTo>
                  <a:lnTo>
                    <a:pt x="1144315" y="653981"/>
                  </a:lnTo>
                  <a:lnTo>
                    <a:pt x="1144488" y="654084"/>
                  </a:lnTo>
                  <a:lnTo>
                    <a:pt x="1145903" y="654584"/>
                  </a:lnTo>
                  <a:lnTo>
                    <a:pt x="1147060" y="655992"/>
                  </a:lnTo>
                  <a:lnTo>
                    <a:pt x="1146116" y="657459"/>
                  </a:lnTo>
                  <a:lnTo>
                    <a:pt x="1145369" y="659515"/>
                  </a:lnTo>
                  <a:close/>
                </a:path>
                <a:path w="1607820" h="2208530">
                  <a:moveTo>
                    <a:pt x="766426" y="2064972"/>
                  </a:moveTo>
                  <a:lnTo>
                    <a:pt x="763773" y="2066205"/>
                  </a:lnTo>
                  <a:lnTo>
                    <a:pt x="762932" y="2064243"/>
                  </a:lnTo>
                  <a:lnTo>
                    <a:pt x="762091" y="2062281"/>
                  </a:lnTo>
                  <a:lnTo>
                    <a:pt x="761250" y="2060319"/>
                  </a:lnTo>
                  <a:lnTo>
                    <a:pt x="763946" y="2059066"/>
                  </a:lnTo>
                  <a:lnTo>
                    <a:pt x="764772" y="2061035"/>
                  </a:lnTo>
                  <a:lnTo>
                    <a:pt x="765599" y="2063004"/>
                  </a:lnTo>
                  <a:lnTo>
                    <a:pt x="766426" y="2064972"/>
                  </a:lnTo>
                  <a:close/>
                </a:path>
                <a:path w="1607820" h="2208530">
                  <a:moveTo>
                    <a:pt x="1533105" y="1531918"/>
                  </a:moveTo>
                  <a:lnTo>
                    <a:pt x="1531193" y="1531938"/>
                  </a:lnTo>
                  <a:lnTo>
                    <a:pt x="1529833" y="1531175"/>
                  </a:lnTo>
                  <a:lnTo>
                    <a:pt x="1528471" y="1530726"/>
                  </a:lnTo>
                  <a:lnTo>
                    <a:pt x="1528981" y="1529673"/>
                  </a:lnTo>
                  <a:lnTo>
                    <a:pt x="1529235" y="1528249"/>
                  </a:lnTo>
                  <a:lnTo>
                    <a:pt x="1531136" y="1527365"/>
                  </a:lnTo>
                  <a:lnTo>
                    <a:pt x="1532478" y="1528048"/>
                  </a:lnTo>
                  <a:lnTo>
                    <a:pt x="1534681" y="1528531"/>
                  </a:lnTo>
                  <a:lnTo>
                    <a:pt x="1533646" y="1530248"/>
                  </a:lnTo>
                  <a:lnTo>
                    <a:pt x="1533105" y="1531918"/>
                  </a:lnTo>
                  <a:close/>
                </a:path>
                <a:path w="1607820" h="2208530">
                  <a:moveTo>
                    <a:pt x="989319" y="315262"/>
                  </a:moveTo>
                  <a:lnTo>
                    <a:pt x="986109" y="316754"/>
                  </a:lnTo>
                  <a:lnTo>
                    <a:pt x="983271" y="310855"/>
                  </a:lnTo>
                  <a:lnTo>
                    <a:pt x="986035" y="309571"/>
                  </a:lnTo>
                  <a:lnTo>
                    <a:pt x="989319" y="315262"/>
                  </a:lnTo>
                  <a:close/>
                </a:path>
                <a:path w="1607820" h="2208530">
                  <a:moveTo>
                    <a:pt x="1496639" y="1776816"/>
                  </a:moveTo>
                  <a:lnTo>
                    <a:pt x="1492392" y="1771584"/>
                  </a:lnTo>
                  <a:lnTo>
                    <a:pt x="1494722" y="1769702"/>
                  </a:lnTo>
                  <a:lnTo>
                    <a:pt x="1498900" y="1774990"/>
                  </a:lnTo>
                  <a:lnTo>
                    <a:pt x="1496639" y="1776816"/>
                  </a:lnTo>
                  <a:close/>
                </a:path>
                <a:path w="1607820" h="2208530">
                  <a:moveTo>
                    <a:pt x="1405033" y="1803487"/>
                  </a:moveTo>
                  <a:lnTo>
                    <a:pt x="1403056" y="1803519"/>
                  </a:lnTo>
                  <a:lnTo>
                    <a:pt x="1401667" y="1802911"/>
                  </a:lnTo>
                  <a:lnTo>
                    <a:pt x="1400987" y="1802057"/>
                  </a:lnTo>
                  <a:lnTo>
                    <a:pt x="1400658" y="1801643"/>
                  </a:lnTo>
                  <a:lnTo>
                    <a:pt x="1401739" y="1799225"/>
                  </a:lnTo>
                  <a:lnTo>
                    <a:pt x="1403545" y="1799218"/>
                  </a:lnTo>
                  <a:lnTo>
                    <a:pt x="1404908" y="1799951"/>
                  </a:lnTo>
                  <a:lnTo>
                    <a:pt x="1407444" y="1800776"/>
                  </a:lnTo>
                  <a:lnTo>
                    <a:pt x="1405802" y="1802242"/>
                  </a:lnTo>
                  <a:lnTo>
                    <a:pt x="1405033" y="1803487"/>
                  </a:lnTo>
                  <a:close/>
                </a:path>
                <a:path w="1607820" h="2208530">
                  <a:moveTo>
                    <a:pt x="1078638" y="1968929"/>
                  </a:moveTo>
                  <a:lnTo>
                    <a:pt x="1075585" y="1970349"/>
                  </a:lnTo>
                  <a:lnTo>
                    <a:pt x="1072593" y="1963953"/>
                  </a:lnTo>
                  <a:lnTo>
                    <a:pt x="1075199" y="1962742"/>
                  </a:lnTo>
                  <a:lnTo>
                    <a:pt x="1078638" y="1968929"/>
                  </a:lnTo>
                  <a:close/>
                </a:path>
                <a:path w="1607820" h="2208530">
                  <a:moveTo>
                    <a:pt x="1175074" y="675495"/>
                  </a:moveTo>
                  <a:lnTo>
                    <a:pt x="1172300" y="676784"/>
                  </a:lnTo>
                  <a:lnTo>
                    <a:pt x="1170086" y="672079"/>
                  </a:lnTo>
                  <a:lnTo>
                    <a:pt x="1172862" y="670789"/>
                  </a:lnTo>
                  <a:lnTo>
                    <a:pt x="1173645" y="672346"/>
                  </a:lnTo>
                  <a:lnTo>
                    <a:pt x="1174593" y="673851"/>
                  </a:lnTo>
                  <a:lnTo>
                    <a:pt x="1175074" y="675495"/>
                  </a:lnTo>
                  <a:close/>
                </a:path>
                <a:path w="1607820" h="2208530">
                  <a:moveTo>
                    <a:pt x="1555840" y="1596606"/>
                  </a:moveTo>
                  <a:lnTo>
                    <a:pt x="1548077" y="1596567"/>
                  </a:lnTo>
                  <a:lnTo>
                    <a:pt x="1548397" y="1592842"/>
                  </a:lnTo>
                  <a:lnTo>
                    <a:pt x="1556061" y="1593991"/>
                  </a:lnTo>
                  <a:lnTo>
                    <a:pt x="1555840" y="1596606"/>
                  </a:lnTo>
                  <a:close/>
                </a:path>
                <a:path w="1607820" h="2208530">
                  <a:moveTo>
                    <a:pt x="1245097" y="1047815"/>
                  </a:moveTo>
                  <a:lnTo>
                    <a:pt x="1241488" y="1048955"/>
                  </a:lnTo>
                  <a:lnTo>
                    <a:pt x="1239946" y="1042731"/>
                  </a:lnTo>
                  <a:lnTo>
                    <a:pt x="1239849" y="1042339"/>
                  </a:lnTo>
                  <a:lnTo>
                    <a:pt x="1242714" y="1041444"/>
                  </a:lnTo>
                  <a:lnTo>
                    <a:pt x="1244925" y="1047357"/>
                  </a:lnTo>
                  <a:lnTo>
                    <a:pt x="1245097" y="1047815"/>
                  </a:lnTo>
                  <a:close/>
                </a:path>
                <a:path w="1607820" h="2208530">
                  <a:moveTo>
                    <a:pt x="1531429" y="1422053"/>
                  </a:moveTo>
                  <a:lnTo>
                    <a:pt x="1528144" y="1416782"/>
                  </a:lnTo>
                  <a:lnTo>
                    <a:pt x="1530765" y="1415563"/>
                  </a:lnTo>
                  <a:lnTo>
                    <a:pt x="1534331" y="1419876"/>
                  </a:lnTo>
                  <a:lnTo>
                    <a:pt x="1531429" y="1422053"/>
                  </a:lnTo>
                  <a:close/>
                </a:path>
                <a:path w="1607820" h="2208530">
                  <a:moveTo>
                    <a:pt x="601818" y="523980"/>
                  </a:moveTo>
                  <a:lnTo>
                    <a:pt x="599617" y="525003"/>
                  </a:lnTo>
                  <a:lnTo>
                    <a:pt x="598088" y="520121"/>
                  </a:lnTo>
                  <a:lnTo>
                    <a:pt x="599477" y="519475"/>
                  </a:lnTo>
                  <a:lnTo>
                    <a:pt x="600264" y="520990"/>
                  </a:lnTo>
                  <a:lnTo>
                    <a:pt x="601053" y="522497"/>
                  </a:lnTo>
                  <a:lnTo>
                    <a:pt x="601818" y="523980"/>
                  </a:lnTo>
                  <a:close/>
                </a:path>
                <a:path w="1607820" h="2208530">
                  <a:moveTo>
                    <a:pt x="279182" y="1345150"/>
                  </a:moveTo>
                  <a:lnTo>
                    <a:pt x="278876" y="1345292"/>
                  </a:lnTo>
                  <a:lnTo>
                    <a:pt x="277342" y="1344883"/>
                  </a:lnTo>
                  <a:lnTo>
                    <a:pt x="276021" y="1344503"/>
                  </a:lnTo>
                  <a:lnTo>
                    <a:pt x="274676" y="1343278"/>
                  </a:lnTo>
                  <a:lnTo>
                    <a:pt x="275613" y="1341554"/>
                  </a:lnTo>
                  <a:lnTo>
                    <a:pt x="276239" y="1339607"/>
                  </a:lnTo>
                  <a:lnTo>
                    <a:pt x="277934" y="1341219"/>
                  </a:lnTo>
                  <a:lnTo>
                    <a:pt x="279115" y="1342119"/>
                  </a:lnTo>
                  <a:lnTo>
                    <a:pt x="280153" y="1343576"/>
                  </a:lnTo>
                  <a:lnTo>
                    <a:pt x="279182" y="1345150"/>
                  </a:lnTo>
                  <a:close/>
                </a:path>
                <a:path w="1607820" h="2208530">
                  <a:moveTo>
                    <a:pt x="1272005" y="1132945"/>
                  </a:moveTo>
                  <a:lnTo>
                    <a:pt x="1268863" y="1134406"/>
                  </a:lnTo>
                  <a:lnTo>
                    <a:pt x="1266849" y="1127988"/>
                  </a:lnTo>
                  <a:lnTo>
                    <a:pt x="1269246" y="1126873"/>
                  </a:lnTo>
                  <a:lnTo>
                    <a:pt x="1272005" y="1132945"/>
                  </a:lnTo>
                  <a:close/>
                </a:path>
                <a:path w="1607820" h="2208530">
                  <a:moveTo>
                    <a:pt x="1571306" y="1477264"/>
                  </a:moveTo>
                  <a:lnTo>
                    <a:pt x="1571349" y="1476121"/>
                  </a:lnTo>
                  <a:lnTo>
                    <a:pt x="1572241" y="1476156"/>
                  </a:lnTo>
                  <a:lnTo>
                    <a:pt x="1573879" y="1476068"/>
                  </a:lnTo>
                  <a:lnTo>
                    <a:pt x="1571332" y="1476578"/>
                  </a:lnTo>
                  <a:lnTo>
                    <a:pt x="1571306" y="1477264"/>
                  </a:lnTo>
                  <a:close/>
                </a:path>
                <a:path w="1607820" h="2208530">
                  <a:moveTo>
                    <a:pt x="1574536" y="1482454"/>
                  </a:moveTo>
                  <a:lnTo>
                    <a:pt x="1570926" y="1481981"/>
                  </a:lnTo>
                  <a:lnTo>
                    <a:pt x="1571129" y="1481887"/>
                  </a:lnTo>
                  <a:lnTo>
                    <a:pt x="1571298" y="1477469"/>
                  </a:lnTo>
                  <a:lnTo>
                    <a:pt x="1573912" y="1476254"/>
                  </a:lnTo>
                  <a:lnTo>
                    <a:pt x="1574264" y="1478295"/>
                  </a:lnTo>
                  <a:lnTo>
                    <a:pt x="1574365" y="1480382"/>
                  </a:lnTo>
                  <a:lnTo>
                    <a:pt x="1574536" y="1482454"/>
                  </a:lnTo>
                  <a:close/>
                </a:path>
                <a:path w="1607820" h="2208530">
                  <a:moveTo>
                    <a:pt x="1161651" y="1771756"/>
                  </a:moveTo>
                  <a:lnTo>
                    <a:pt x="1159726" y="1770859"/>
                  </a:lnTo>
                  <a:lnTo>
                    <a:pt x="1159978" y="1769264"/>
                  </a:lnTo>
                  <a:lnTo>
                    <a:pt x="1160552" y="1767981"/>
                  </a:lnTo>
                  <a:lnTo>
                    <a:pt x="1160999" y="1766679"/>
                  </a:lnTo>
                  <a:lnTo>
                    <a:pt x="1163958" y="1767893"/>
                  </a:lnTo>
                  <a:lnTo>
                    <a:pt x="1163203" y="1769243"/>
                  </a:lnTo>
                  <a:lnTo>
                    <a:pt x="1162523" y="1770593"/>
                  </a:lnTo>
                  <a:lnTo>
                    <a:pt x="1161651" y="1771756"/>
                  </a:lnTo>
                  <a:close/>
                </a:path>
                <a:path w="1607820" h="2208530">
                  <a:moveTo>
                    <a:pt x="491474" y="1735392"/>
                  </a:moveTo>
                  <a:lnTo>
                    <a:pt x="488475" y="1736787"/>
                  </a:lnTo>
                  <a:lnTo>
                    <a:pt x="486050" y="1731458"/>
                  </a:lnTo>
                  <a:lnTo>
                    <a:pt x="488836" y="1730163"/>
                  </a:lnTo>
                  <a:lnTo>
                    <a:pt x="489766" y="1732012"/>
                  </a:lnTo>
                  <a:lnTo>
                    <a:pt x="491474" y="1735392"/>
                  </a:lnTo>
                  <a:close/>
                </a:path>
                <a:path w="1607820" h="2208530">
                  <a:moveTo>
                    <a:pt x="1076911" y="498303"/>
                  </a:moveTo>
                  <a:lnTo>
                    <a:pt x="1074521" y="496570"/>
                  </a:lnTo>
                  <a:lnTo>
                    <a:pt x="1078911" y="490296"/>
                  </a:lnTo>
                  <a:lnTo>
                    <a:pt x="1081536" y="492204"/>
                  </a:lnTo>
                  <a:lnTo>
                    <a:pt x="1076911" y="498303"/>
                  </a:lnTo>
                  <a:close/>
                </a:path>
                <a:path w="1607820" h="2208530">
                  <a:moveTo>
                    <a:pt x="1452374" y="969547"/>
                  </a:moveTo>
                  <a:lnTo>
                    <a:pt x="1450242" y="970538"/>
                  </a:lnTo>
                  <a:lnTo>
                    <a:pt x="1449070" y="968984"/>
                  </a:lnTo>
                  <a:lnTo>
                    <a:pt x="1448021" y="967338"/>
                  </a:lnTo>
                  <a:lnTo>
                    <a:pt x="1446907" y="965674"/>
                  </a:lnTo>
                  <a:lnTo>
                    <a:pt x="1450016" y="964229"/>
                  </a:lnTo>
                  <a:lnTo>
                    <a:pt x="1452374" y="969547"/>
                  </a:lnTo>
                  <a:close/>
                </a:path>
                <a:path w="1607820" h="2208530">
                  <a:moveTo>
                    <a:pt x="1450345" y="1041727"/>
                  </a:moveTo>
                  <a:lnTo>
                    <a:pt x="1447975" y="1042828"/>
                  </a:lnTo>
                  <a:lnTo>
                    <a:pt x="1445323" y="1036081"/>
                  </a:lnTo>
                  <a:lnTo>
                    <a:pt x="1447732" y="1034961"/>
                  </a:lnTo>
                  <a:lnTo>
                    <a:pt x="1450345" y="1041727"/>
                  </a:lnTo>
                  <a:close/>
                </a:path>
                <a:path w="1607820" h="2208530">
                  <a:moveTo>
                    <a:pt x="1403185" y="1058324"/>
                  </a:moveTo>
                  <a:lnTo>
                    <a:pt x="1400658" y="1057861"/>
                  </a:lnTo>
                  <a:lnTo>
                    <a:pt x="1401521" y="1050626"/>
                  </a:lnTo>
                  <a:lnTo>
                    <a:pt x="1404952" y="1051621"/>
                  </a:lnTo>
                  <a:lnTo>
                    <a:pt x="1403185" y="1058324"/>
                  </a:lnTo>
                  <a:close/>
                </a:path>
                <a:path w="1607820" h="2208530">
                  <a:moveTo>
                    <a:pt x="528145" y="337176"/>
                  </a:moveTo>
                  <a:lnTo>
                    <a:pt x="526524" y="335902"/>
                  </a:lnTo>
                  <a:lnTo>
                    <a:pt x="524804" y="334975"/>
                  </a:lnTo>
                  <a:lnTo>
                    <a:pt x="525270" y="333269"/>
                  </a:lnTo>
                  <a:lnTo>
                    <a:pt x="527305" y="330957"/>
                  </a:lnTo>
                  <a:lnTo>
                    <a:pt x="529096" y="331809"/>
                  </a:lnTo>
                  <a:lnTo>
                    <a:pt x="529075" y="333569"/>
                  </a:lnTo>
                  <a:lnTo>
                    <a:pt x="528619" y="334928"/>
                  </a:lnTo>
                  <a:lnTo>
                    <a:pt x="528145" y="337176"/>
                  </a:lnTo>
                  <a:close/>
                </a:path>
                <a:path w="1607820" h="2208530">
                  <a:moveTo>
                    <a:pt x="1288129" y="1069104"/>
                  </a:moveTo>
                  <a:lnTo>
                    <a:pt x="1280103" y="1069897"/>
                  </a:lnTo>
                  <a:lnTo>
                    <a:pt x="1279770" y="1068290"/>
                  </a:lnTo>
                  <a:lnTo>
                    <a:pt x="1287570" y="1065841"/>
                  </a:lnTo>
                  <a:lnTo>
                    <a:pt x="1287763" y="1065751"/>
                  </a:lnTo>
                  <a:lnTo>
                    <a:pt x="1288129" y="1069104"/>
                  </a:lnTo>
                  <a:close/>
                </a:path>
                <a:path w="1607820" h="2208530">
                  <a:moveTo>
                    <a:pt x="616853" y="1914464"/>
                  </a:moveTo>
                  <a:lnTo>
                    <a:pt x="615261" y="1914282"/>
                  </a:lnTo>
                  <a:lnTo>
                    <a:pt x="613740" y="1913871"/>
                  </a:lnTo>
                  <a:lnTo>
                    <a:pt x="612616" y="1912691"/>
                  </a:lnTo>
                  <a:lnTo>
                    <a:pt x="612468" y="1912535"/>
                  </a:lnTo>
                  <a:lnTo>
                    <a:pt x="613312" y="1910878"/>
                  </a:lnTo>
                  <a:lnTo>
                    <a:pt x="613812" y="1908801"/>
                  </a:lnTo>
                  <a:lnTo>
                    <a:pt x="615594" y="1910077"/>
                  </a:lnTo>
                  <a:lnTo>
                    <a:pt x="616983" y="1910661"/>
                  </a:lnTo>
                  <a:lnTo>
                    <a:pt x="617805" y="1911981"/>
                  </a:lnTo>
                  <a:lnTo>
                    <a:pt x="617962" y="1912234"/>
                  </a:lnTo>
                  <a:lnTo>
                    <a:pt x="616853" y="1914464"/>
                  </a:lnTo>
                  <a:close/>
                </a:path>
                <a:path w="1607820" h="2208530">
                  <a:moveTo>
                    <a:pt x="1497723" y="1629228"/>
                  </a:moveTo>
                  <a:lnTo>
                    <a:pt x="1496705" y="1628666"/>
                  </a:lnTo>
                  <a:lnTo>
                    <a:pt x="1495333" y="1628334"/>
                  </a:lnTo>
                  <a:lnTo>
                    <a:pt x="1495242" y="1628194"/>
                  </a:lnTo>
                  <a:lnTo>
                    <a:pt x="1494775" y="1627477"/>
                  </a:lnTo>
                  <a:lnTo>
                    <a:pt x="1494324" y="1626787"/>
                  </a:lnTo>
                  <a:lnTo>
                    <a:pt x="1494854" y="1625459"/>
                  </a:lnTo>
                  <a:lnTo>
                    <a:pt x="1495063" y="1623163"/>
                  </a:lnTo>
                  <a:lnTo>
                    <a:pt x="1497093" y="1624732"/>
                  </a:lnTo>
                  <a:lnTo>
                    <a:pt x="1498461" y="1625361"/>
                  </a:lnTo>
                  <a:lnTo>
                    <a:pt x="1499137" y="1626566"/>
                  </a:lnTo>
                  <a:lnTo>
                    <a:pt x="1499351" y="1626945"/>
                  </a:lnTo>
                  <a:lnTo>
                    <a:pt x="1498211" y="1628268"/>
                  </a:lnTo>
                  <a:lnTo>
                    <a:pt x="1497723" y="1629228"/>
                  </a:lnTo>
                  <a:close/>
                </a:path>
                <a:path w="1607820" h="2208530">
                  <a:moveTo>
                    <a:pt x="1536991" y="1408583"/>
                  </a:moveTo>
                  <a:lnTo>
                    <a:pt x="1534894" y="1407099"/>
                  </a:lnTo>
                  <a:lnTo>
                    <a:pt x="1538638" y="1401812"/>
                  </a:lnTo>
                  <a:lnTo>
                    <a:pt x="1540606" y="1403197"/>
                  </a:lnTo>
                  <a:lnTo>
                    <a:pt x="1536991" y="1408583"/>
                  </a:lnTo>
                  <a:close/>
                </a:path>
                <a:path w="1607820" h="2208530">
                  <a:moveTo>
                    <a:pt x="1434907" y="1928892"/>
                  </a:moveTo>
                  <a:lnTo>
                    <a:pt x="1431741" y="1930363"/>
                  </a:lnTo>
                  <a:lnTo>
                    <a:pt x="1430739" y="1929286"/>
                  </a:lnTo>
                  <a:lnTo>
                    <a:pt x="1429755" y="1928709"/>
                  </a:lnTo>
                  <a:lnTo>
                    <a:pt x="1430500" y="1927476"/>
                  </a:lnTo>
                  <a:lnTo>
                    <a:pt x="1431008" y="1925579"/>
                  </a:lnTo>
                  <a:lnTo>
                    <a:pt x="1432819" y="1924737"/>
                  </a:lnTo>
                  <a:lnTo>
                    <a:pt x="1434522" y="1926245"/>
                  </a:lnTo>
                  <a:lnTo>
                    <a:pt x="1436982" y="1927430"/>
                  </a:lnTo>
                  <a:lnTo>
                    <a:pt x="1434907" y="1928892"/>
                  </a:lnTo>
                  <a:close/>
                </a:path>
                <a:path w="1607820" h="2208530">
                  <a:moveTo>
                    <a:pt x="1433875" y="1930081"/>
                  </a:moveTo>
                  <a:lnTo>
                    <a:pt x="1432670" y="1930298"/>
                  </a:lnTo>
                  <a:lnTo>
                    <a:pt x="1434374" y="1929506"/>
                  </a:lnTo>
                  <a:lnTo>
                    <a:pt x="1433875" y="1930081"/>
                  </a:lnTo>
                  <a:close/>
                </a:path>
                <a:path w="1607820" h="2208530">
                  <a:moveTo>
                    <a:pt x="477532" y="723332"/>
                  </a:moveTo>
                  <a:lnTo>
                    <a:pt x="475947" y="721562"/>
                  </a:lnTo>
                  <a:lnTo>
                    <a:pt x="474848" y="720571"/>
                  </a:lnTo>
                  <a:lnTo>
                    <a:pt x="474595" y="720145"/>
                  </a:lnTo>
                  <a:lnTo>
                    <a:pt x="474018" y="719172"/>
                  </a:lnTo>
                  <a:lnTo>
                    <a:pt x="475218" y="717361"/>
                  </a:lnTo>
                  <a:lnTo>
                    <a:pt x="476747" y="717903"/>
                  </a:lnTo>
                  <a:lnTo>
                    <a:pt x="478169" y="718484"/>
                  </a:lnTo>
                  <a:lnTo>
                    <a:pt x="479401" y="719797"/>
                  </a:lnTo>
                  <a:lnTo>
                    <a:pt x="478342" y="721412"/>
                  </a:lnTo>
                  <a:lnTo>
                    <a:pt x="477532" y="723332"/>
                  </a:lnTo>
                  <a:close/>
                </a:path>
                <a:path w="1607820" h="2208530">
                  <a:moveTo>
                    <a:pt x="1453777" y="1245671"/>
                  </a:moveTo>
                  <a:lnTo>
                    <a:pt x="1449768" y="1247535"/>
                  </a:lnTo>
                  <a:lnTo>
                    <a:pt x="1449657" y="1246215"/>
                  </a:lnTo>
                  <a:lnTo>
                    <a:pt x="1450138" y="1244845"/>
                  </a:lnTo>
                  <a:lnTo>
                    <a:pt x="1450583" y="1242497"/>
                  </a:lnTo>
                  <a:lnTo>
                    <a:pt x="1452157" y="1243682"/>
                  </a:lnTo>
                  <a:lnTo>
                    <a:pt x="1453512" y="1244193"/>
                  </a:lnTo>
                  <a:lnTo>
                    <a:pt x="1453777" y="1245671"/>
                  </a:lnTo>
                  <a:close/>
                </a:path>
                <a:path w="1607820" h="2208530">
                  <a:moveTo>
                    <a:pt x="1453406" y="1247475"/>
                  </a:moveTo>
                  <a:lnTo>
                    <a:pt x="1451500" y="1248361"/>
                  </a:lnTo>
                  <a:lnTo>
                    <a:pt x="1449750" y="1247851"/>
                  </a:lnTo>
                  <a:lnTo>
                    <a:pt x="1453828" y="1245955"/>
                  </a:lnTo>
                  <a:lnTo>
                    <a:pt x="1453406" y="1247475"/>
                  </a:lnTo>
                  <a:close/>
                </a:path>
                <a:path w="1607820" h="2208530">
                  <a:moveTo>
                    <a:pt x="1013612" y="1484516"/>
                  </a:moveTo>
                  <a:lnTo>
                    <a:pt x="1011849" y="1485336"/>
                  </a:lnTo>
                  <a:lnTo>
                    <a:pt x="1009831" y="1483886"/>
                  </a:lnTo>
                  <a:lnTo>
                    <a:pt x="1010358" y="1482335"/>
                  </a:lnTo>
                  <a:lnTo>
                    <a:pt x="1011053" y="1480906"/>
                  </a:lnTo>
                  <a:lnTo>
                    <a:pt x="1012582" y="1479781"/>
                  </a:lnTo>
                  <a:lnTo>
                    <a:pt x="1014098" y="1480856"/>
                  </a:lnTo>
                  <a:lnTo>
                    <a:pt x="1015788" y="1481554"/>
                  </a:lnTo>
                  <a:lnTo>
                    <a:pt x="1014397" y="1483177"/>
                  </a:lnTo>
                  <a:lnTo>
                    <a:pt x="1013612" y="1484516"/>
                  </a:lnTo>
                  <a:close/>
                </a:path>
                <a:path w="1607820" h="2208530">
                  <a:moveTo>
                    <a:pt x="1011984" y="1485433"/>
                  </a:moveTo>
                  <a:lnTo>
                    <a:pt x="1011025" y="1484744"/>
                  </a:lnTo>
                  <a:lnTo>
                    <a:pt x="1011849" y="1485336"/>
                  </a:lnTo>
                  <a:lnTo>
                    <a:pt x="1011984" y="1485433"/>
                  </a:lnTo>
                  <a:close/>
                </a:path>
                <a:path w="1607820" h="2208530">
                  <a:moveTo>
                    <a:pt x="1554294" y="1662791"/>
                  </a:moveTo>
                  <a:lnTo>
                    <a:pt x="1552098" y="1661577"/>
                  </a:lnTo>
                  <a:lnTo>
                    <a:pt x="1555257" y="1654599"/>
                  </a:lnTo>
                  <a:lnTo>
                    <a:pt x="1557537" y="1655638"/>
                  </a:lnTo>
                  <a:lnTo>
                    <a:pt x="1554294" y="1662791"/>
                  </a:lnTo>
                  <a:close/>
                </a:path>
                <a:path w="1607820" h="2208530">
                  <a:moveTo>
                    <a:pt x="1530008" y="1062924"/>
                  </a:moveTo>
                  <a:lnTo>
                    <a:pt x="1527555" y="1062835"/>
                  </a:lnTo>
                  <a:lnTo>
                    <a:pt x="1527907" y="1056381"/>
                  </a:lnTo>
                  <a:lnTo>
                    <a:pt x="1530693" y="1056475"/>
                  </a:lnTo>
                  <a:lnTo>
                    <a:pt x="1530008" y="1062924"/>
                  </a:lnTo>
                  <a:close/>
                </a:path>
                <a:path w="1607820" h="2208530">
                  <a:moveTo>
                    <a:pt x="923856" y="1255159"/>
                  </a:moveTo>
                  <a:lnTo>
                    <a:pt x="922685" y="1254337"/>
                  </a:lnTo>
                  <a:lnTo>
                    <a:pt x="921494" y="1253626"/>
                  </a:lnTo>
                  <a:lnTo>
                    <a:pt x="920357" y="1252517"/>
                  </a:lnTo>
                  <a:lnTo>
                    <a:pt x="921295" y="1251265"/>
                  </a:lnTo>
                  <a:lnTo>
                    <a:pt x="921726" y="1250527"/>
                  </a:lnTo>
                  <a:lnTo>
                    <a:pt x="925108" y="1253211"/>
                  </a:lnTo>
                  <a:lnTo>
                    <a:pt x="923856" y="1255159"/>
                  </a:lnTo>
                  <a:close/>
                </a:path>
                <a:path w="1607820" h="2208530">
                  <a:moveTo>
                    <a:pt x="134338" y="876088"/>
                  </a:moveTo>
                  <a:lnTo>
                    <a:pt x="131967" y="877190"/>
                  </a:lnTo>
                  <a:lnTo>
                    <a:pt x="128375" y="871547"/>
                  </a:lnTo>
                  <a:lnTo>
                    <a:pt x="130988" y="870332"/>
                  </a:lnTo>
                  <a:lnTo>
                    <a:pt x="134338" y="876088"/>
                  </a:lnTo>
                  <a:close/>
                </a:path>
                <a:path w="1607820" h="2208530">
                  <a:moveTo>
                    <a:pt x="710819" y="601740"/>
                  </a:moveTo>
                  <a:lnTo>
                    <a:pt x="709245" y="600107"/>
                  </a:lnTo>
                  <a:lnTo>
                    <a:pt x="709060" y="599915"/>
                  </a:lnTo>
                  <a:lnTo>
                    <a:pt x="707404" y="598959"/>
                  </a:lnTo>
                  <a:lnTo>
                    <a:pt x="707374" y="596822"/>
                  </a:lnTo>
                  <a:lnTo>
                    <a:pt x="708553" y="595327"/>
                  </a:lnTo>
                  <a:lnTo>
                    <a:pt x="710153" y="594241"/>
                  </a:lnTo>
                  <a:lnTo>
                    <a:pt x="712563" y="595420"/>
                  </a:lnTo>
                  <a:lnTo>
                    <a:pt x="712373" y="597389"/>
                  </a:lnTo>
                  <a:lnTo>
                    <a:pt x="711685" y="598973"/>
                  </a:lnTo>
                  <a:lnTo>
                    <a:pt x="710819" y="601740"/>
                  </a:lnTo>
                  <a:close/>
                </a:path>
                <a:path w="1607820" h="2208530">
                  <a:moveTo>
                    <a:pt x="1482586" y="1301535"/>
                  </a:moveTo>
                  <a:lnTo>
                    <a:pt x="1476872" y="1299213"/>
                  </a:lnTo>
                  <a:lnTo>
                    <a:pt x="1477621" y="1296755"/>
                  </a:lnTo>
                  <a:lnTo>
                    <a:pt x="1483878" y="1298209"/>
                  </a:lnTo>
                  <a:lnTo>
                    <a:pt x="1482586" y="1301535"/>
                  </a:lnTo>
                  <a:close/>
                </a:path>
                <a:path w="1607820" h="2208530">
                  <a:moveTo>
                    <a:pt x="1533149" y="1519424"/>
                  </a:moveTo>
                  <a:lnTo>
                    <a:pt x="1532662" y="1518681"/>
                  </a:lnTo>
                  <a:lnTo>
                    <a:pt x="1531556" y="1517380"/>
                  </a:lnTo>
                  <a:lnTo>
                    <a:pt x="1531769" y="1517281"/>
                  </a:lnTo>
                  <a:lnTo>
                    <a:pt x="1532963" y="1515934"/>
                  </a:lnTo>
                  <a:lnTo>
                    <a:pt x="1534389" y="1514792"/>
                  </a:lnTo>
                  <a:lnTo>
                    <a:pt x="1535743" y="1513583"/>
                  </a:lnTo>
                  <a:lnTo>
                    <a:pt x="1537608" y="1516133"/>
                  </a:lnTo>
                  <a:lnTo>
                    <a:pt x="1533149" y="1519424"/>
                  </a:lnTo>
                  <a:close/>
                </a:path>
                <a:path w="1607820" h="2208530">
                  <a:moveTo>
                    <a:pt x="919593" y="1272174"/>
                  </a:moveTo>
                  <a:lnTo>
                    <a:pt x="918459" y="1269391"/>
                  </a:lnTo>
                  <a:lnTo>
                    <a:pt x="917335" y="1267832"/>
                  </a:lnTo>
                  <a:lnTo>
                    <a:pt x="917213" y="1267664"/>
                  </a:lnTo>
                  <a:lnTo>
                    <a:pt x="918490" y="1265793"/>
                  </a:lnTo>
                  <a:lnTo>
                    <a:pt x="921533" y="1264379"/>
                  </a:lnTo>
                  <a:lnTo>
                    <a:pt x="922447" y="1265231"/>
                  </a:lnTo>
                  <a:lnTo>
                    <a:pt x="922608" y="1265381"/>
                  </a:lnTo>
                  <a:lnTo>
                    <a:pt x="919593" y="1272174"/>
                  </a:lnTo>
                  <a:close/>
                </a:path>
                <a:path w="1607820" h="2208530">
                  <a:moveTo>
                    <a:pt x="531925" y="1904203"/>
                  </a:moveTo>
                  <a:lnTo>
                    <a:pt x="529169" y="1901795"/>
                  </a:lnTo>
                  <a:lnTo>
                    <a:pt x="529390" y="1899079"/>
                  </a:lnTo>
                  <a:lnTo>
                    <a:pt x="532811" y="1899558"/>
                  </a:lnTo>
                  <a:lnTo>
                    <a:pt x="531925" y="1904203"/>
                  </a:lnTo>
                  <a:close/>
                </a:path>
                <a:path w="1607820" h="2208530">
                  <a:moveTo>
                    <a:pt x="1094138" y="575258"/>
                  </a:moveTo>
                  <a:lnTo>
                    <a:pt x="1089945" y="577208"/>
                  </a:lnTo>
                  <a:lnTo>
                    <a:pt x="1089864" y="575838"/>
                  </a:lnTo>
                  <a:lnTo>
                    <a:pt x="1090321" y="574431"/>
                  </a:lnTo>
                  <a:lnTo>
                    <a:pt x="1090775" y="572039"/>
                  </a:lnTo>
                  <a:lnTo>
                    <a:pt x="1092418" y="573232"/>
                  </a:lnTo>
                  <a:lnTo>
                    <a:pt x="1093859" y="573750"/>
                  </a:lnTo>
                  <a:lnTo>
                    <a:pt x="1094138" y="575258"/>
                  </a:lnTo>
                  <a:close/>
                </a:path>
                <a:path w="1607820" h="2208530">
                  <a:moveTo>
                    <a:pt x="1093700" y="577123"/>
                  </a:moveTo>
                  <a:lnTo>
                    <a:pt x="1091752" y="578028"/>
                  </a:lnTo>
                  <a:lnTo>
                    <a:pt x="1089965" y="577505"/>
                  </a:lnTo>
                  <a:lnTo>
                    <a:pt x="1094194" y="575540"/>
                  </a:lnTo>
                  <a:lnTo>
                    <a:pt x="1093700" y="577123"/>
                  </a:lnTo>
                  <a:close/>
                </a:path>
                <a:path w="1607820" h="2208530">
                  <a:moveTo>
                    <a:pt x="1227203" y="1001770"/>
                  </a:moveTo>
                  <a:lnTo>
                    <a:pt x="1226109" y="1000504"/>
                  </a:lnTo>
                  <a:lnTo>
                    <a:pt x="1225807" y="1000154"/>
                  </a:lnTo>
                  <a:lnTo>
                    <a:pt x="1224263" y="998868"/>
                  </a:lnTo>
                  <a:lnTo>
                    <a:pt x="1224409" y="998800"/>
                  </a:lnTo>
                  <a:lnTo>
                    <a:pt x="1225188" y="997297"/>
                  </a:lnTo>
                  <a:lnTo>
                    <a:pt x="1226369" y="996251"/>
                  </a:lnTo>
                  <a:lnTo>
                    <a:pt x="1227622" y="995207"/>
                  </a:lnTo>
                  <a:lnTo>
                    <a:pt x="1229406" y="996477"/>
                  </a:lnTo>
                  <a:lnTo>
                    <a:pt x="1229025" y="998250"/>
                  </a:lnTo>
                  <a:lnTo>
                    <a:pt x="1228241" y="999513"/>
                  </a:lnTo>
                  <a:lnTo>
                    <a:pt x="1227203" y="1001770"/>
                  </a:lnTo>
                  <a:close/>
                </a:path>
                <a:path w="1607820" h="2208530">
                  <a:moveTo>
                    <a:pt x="498861" y="210066"/>
                  </a:moveTo>
                  <a:lnTo>
                    <a:pt x="493753" y="205335"/>
                  </a:lnTo>
                  <a:lnTo>
                    <a:pt x="496022" y="203133"/>
                  </a:lnTo>
                  <a:lnTo>
                    <a:pt x="500593" y="208362"/>
                  </a:lnTo>
                  <a:lnTo>
                    <a:pt x="498861" y="210066"/>
                  </a:lnTo>
                  <a:close/>
                </a:path>
                <a:path w="1607820" h="2208530">
                  <a:moveTo>
                    <a:pt x="1304867" y="499115"/>
                  </a:moveTo>
                  <a:lnTo>
                    <a:pt x="1302824" y="499120"/>
                  </a:lnTo>
                  <a:lnTo>
                    <a:pt x="1301551" y="498440"/>
                  </a:lnTo>
                  <a:lnTo>
                    <a:pt x="1301409" y="498365"/>
                  </a:lnTo>
                  <a:lnTo>
                    <a:pt x="1300001" y="497919"/>
                  </a:lnTo>
                  <a:lnTo>
                    <a:pt x="1300637" y="496743"/>
                  </a:lnTo>
                  <a:lnTo>
                    <a:pt x="1300977" y="495201"/>
                  </a:lnTo>
                  <a:lnTo>
                    <a:pt x="1303020" y="494252"/>
                  </a:lnTo>
                  <a:lnTo>
                    <a:pt x="1304515" y="495318"/>
                  </a:lnTo>
                  <a:lnTo>
                    <a:pt x="1306645" y="496072"/>
                  </a:lnTo>
                  <a:lnTo>
                    <a:pt x="1305496" y="497593"/>
                  </a:lnTo>
                  <a:lnTo>
                    <a:pt x="1304867" y="499115"/>
                  </a:lnTo>
                  <a:close/>
                </a:path>
                <a:path w="1607820" h="2208530">
                  <a:moveTo>
                    <a:pt x="1201485" y="1696728"/>
                  </a:moveTo>
                  <a:lnTo>
                    <a:pt x="1199814" y="1697504"/>
                  </a:lnTo>
                  <a:lnTo>
                    <a:pt x="1199030" y="1697171"/>
                  </a:lnTo>
                  <a:lnTo>
                    <a:pt x="1198196" y="1697080"/>
                  </a:lnTo>
                  <a:lnTo>
                    <a:pt x="1198344" y="1696000"/>
                  </a:lnTo>
                  <a:lnTo>
                    <a:pt x="1198127" y="1694428"/>
                  </a:lnTo>
                  <a:lnTo>
                    <a:pt x="1199478" y="1693428"/>
                  </a:lnTo>
                  <a:lnTo>
                    <a:pt x="1200920" y="1693821"/>
                  </a:lnTo>
                  <a:lnTo>
                    <a:pt x="1203089" y="1693794"/>
                  </a:lnTo>
                  <a:lnTo>
                    <a:pt x="1203424" y="1693639"/>
                  </a:lnTo>
                  <a:lnTo>
                    <a:pt x="1201967" y="1695629"/>
                  </a:lnTo>
                  <a:lnTo>
                    <a:pt x="1201485" y="1696728"/>
                  </a:lnTo>
                  <a:close/>
                </a:path>
                <a:path w="1607820" h="2208530">
                  <a:moveTo>
                    <a:pt x="167244" y="779752"/>
                  </a:moveTo>
                  <a:lnTo>
                    <a:pt x="164300" y="781121"/>
                  </a:lnTo>
                  <a:lnTo>
                    <a:pt x="162984" y="775590"/>
                  </a:lnTo>
                  <a:lnTo>
                    <a:pt x="165189" y="774565"/>
                  </a:lnTo>
                  <a:lnTo>
                    <a:pt x="165905" y="776372"/>
                  </a:lnTo>
                  <a:lnTo>
                    <a:pt x="166619" y="778175"/>
                  </a:lnTo>
                  <a:lnTo>
                    <a:pt x="167244" y="779752"/>
                  </a:lnTo>
                  <a:close/>
                </a:path>
                <a:path w="1607820" h="2208530">
                  <a:moveTo>
                    <a:pt x="1518764" y="1302038"/>
                  </a:moveTo>
                  <a:lnTo>
                    <a:pt x="1515859" y="1302490"/>
                  </a:lnTo>
                  <a:lnTo>
                    <a:pt x="1516097" y="1302380"/>
                  </a:lnTo>
                  <a:lnTo>
                    <a:pt x="1513985" y="1301475"/>
                  </a:lnTo>
                  <a:lnTo>
                    <a:pt x="1513388" y="1299388"/>
                  </a:lnTo>
                  <a:lnTo>
                    <a:pt x="1514506" y="1297775"/>
                  </a:lnTo>
                  <a:lnTo>
                    <a:pt x="1514993" y="1296342"/>
                  </a:lnTo>
                  <a:lnTo>
                    <a:pt x="1522090" y="1299032"/>
                  </a:lnTo>
                  <a:lnTo>
                    <a:pt x="1519927" y="1300599"/>
                  </a:lnTo>
                  <a:lnTo>
                    <a:pt x="1518764" y="1302038"/>
                  </a:lnTo>
                  <a:close/>
                </a:path>
                <a:path w="1607820" h="2208530">
                  <a:moveTo>
                    <a:pt x="925179" y="2116252"/>
                  </a:moveTo>
                  <a:lnTo>
                    <a:pt x="921148" y="2108951"/>
                  </a:lnTo>
                  <a:lnTo>
                    <a:pt x="923257" y="2107971"/>
                  </a:lnTo>
                  <a:lnTo>
                    <a:pt x="927932" y="2114518"/>
                  </a:lnTo>
                  <a:lnTo>
                    <a:pt x="925179" y="2116252"/>
                  </a:lnTo>
                  <a:close/>
                </a:path>
                <a:path w="1607820" h="2208530">
                  <a:moveTo>
                    <a:pt x="1512258" y="1671940"/>
                  </a:moveTo>
                  <a:lnTo>
                    <a:pt x="1511396" y="1671306"/>
                  </a:lnTo>
                  <a:lnTo>
                    <a:pt x="1509710" y="1670375"/>
                  </a:lnTo>
                  <a:lnTo>
                    <a:pt x="1510290" y="1668775"/>
                  </a:lnTo>
                  <a:lnTo>
                    <a:pt x="1511093" y="1667450"/>
                  </a:lnTo>
                  <a:lnTo>
                    <a:pt x="1512622" y="1666084"/>
                  </a:lnTo>
                  <a:lnTo>
                    <a:pt x="1513900" y="1666518"/>
                  </a:lnTo>
                  <a:lnTo>
                    <a:pt x="1515603" y="1666596"/>
                  </a:lnTo>
                  <a:lnTo>
                    <a:pt x="1512258" y="1671940"/>
                  </a:lnTo>
                  <a:close/>
                </a:path>
                <a:path w="1607820" h="2208530">
                  <a:moveTo>
                    <a:pt x="359740" y="47315"/>
                  </a:moveTo>
                  <a:lnTo>
                    <a:pt x="359130" y="46742"/>
                  </a:lnTo>
                  <a:lnTo>
                    <a:pt x="357902" y="45894"/>
                  </a:lnTo>
                  <a:lnTo>
                    <a:pt x="358573" y="44387"/>
                  </a:lnTo>
                  <a:lnTo>
                    <a:pt x="359485" y="43296"/>
                  </a:lnTo>
                  <a:lnTo>
                    <a:pt x="360275" y="42148"/>
                  </a:lnTo>
                  <a:lnTo>
                    <a:pt x="362746" y="44003"/>
                  </a:lnTo>
                  <a:lnTo>
                    <a:pt x="359740" y="47315"/>
                  </a:lnTo>
                  <a:close/>
                </a:path>
                <a:path w="1607820" h="2208530">
                  <a:moveTo>
                    <a:pt x="957315" y="1198388"/>
                  </a:moveTo>
                  <a:lnTo>
                    <a:pt x="956928" y="1197935"/>
                  </a:lnTo>
                  <a:lnTo>
                    <a:pt x="956718" y="1197689"/>
                  </a:lnTo>
                  <a:lnTo>
                    <a:pt x="955744" y="1197055"/>
                  </a:lnTo>
                  <a:lnTo>
                    <a:pt x="955428" y="1195168"/>
                  </a:lnTo>
                  <a:lnTo>
                    <a:pt x="955857" y="1194005"/>
                  </a:lnTo>
                  <a:lnTo>
                    <a:pt x="956026" y="1192868"/>
                  </a:lnTo>
                  <a:lnTo>
                    <a:pt x="956833" y="1193167"/>
                  </a:lnTo>
                  <a:lnTo>
                    <a:pt x="958106" y="1193261"/>
                  </a:lnTo>
                  <a:lnTo>
                    <a:pt x="958768" y="1194774"/>
                  </a:lnTo>
                  <a:lnTo>
                    <a:pt x="958560" y="1196017"/>
                  </a:lnTo>
                  <a:lnTo>
                    <a:pt x="958601" y="1196814"/>
                  </a:lnTo>
                  <a:lnTo>
                    <a:pt x="958619" y="1197149"/>
                  </a:lnTo>
                  <a:lnTo>
                    <a:pt x="957315" y="1198388"/>
                  </a:lnTo>
                  <a:close/>
                </a:path>
                <a:path w="1607820" h="2208530">
                  <a:moveTo>
                    <a:pt x="1116545" y="1148556"/>
                  </a:moveTo>
                  <a:lnTo>
                    <a:pt x="1112708" y="1144931"/>
                  </a:lnTo>
                  <a:lnTo>
                    <a:pt x="1114218" y="1142101"/>
                  </a:lnTo>
                  <a:lnTo>
                    <a:pt x="1118083" y="1145672"/>
                  </a:lnTo>
                  <a:lnTo>
                    <a:pt x="1116545" y="1148556"/>
                  </a:lnTo>
                  <a:close/>
                </a:path>
                <a:path w="1607820" h="2208530">
                  <a:moveTo>
                    <a:pt x="92859" y="1170160"/>
                  </a:moveTo>
                  <a:lnTo>
                    <a:pt x="90657" y="1171184"/>
                  </a:lnTo>
                  <a:lnTo>
                    <a:pt x="89627" y="1170534"/>
                  </a:lnTo>
                  <a:lnTo>
                    <a:pt x="90001" y="1169136"/>
                  </a:lnTo>
                  <a:lnTo>
                    <a:pt x="90784" y="1168252"/>
                  </a:lnTo>
                  <a:lnTo>
                    <a:pt x="91367" y="1167319"/>
                  </a:lnTo>
                  <a:lnTo>
                    <a:pt x="91714" y="1167819"/>
                  </a:lnTo>
                  <a:lnTo>
                    <a:pt x="91867" y="1168038"/>
                  </a:lnTo>
                  <a:lnTo>
                    <a:pt x="92682" y="1168712"/>
                  </a:lnTo>
                  <a:lnTo>
                    <a:pt x="92859" y="1170160"/>
                  </a:lnTo>
                  <a:close/>
                </a:path>
                <a:path w="1607820" h="2208530">
                  <a:moveTo>
                    <a:pt x="91607" y="1172096"/>
                  </a:moveTo>
                  <a:lnTo>
                    <a:pt x="90993" y="1171489"/>
                  </a:lnTo>
                  <a:lnTo>
                    <a:pt x="92160" y="1170946"/>
                  </a:lnTo>
                  <a:lnTo>
                    <a:pt x="91607" y="1172096"/>
                  </a:lnTo>
                  <a:close/>
                </a:path>
                <a:path w="1607820" h="2208530">
                  <a:moveTo>
                    <a:pt x="835737" y="498397"/>
                  </a:moveTo>
                  <a:lnTo>
                    <a:pt x="834731" y="497333"/>
                  </a:lnTo>
                  <a:lnTo>
                    <a:pt x="834229" y="496840"/>
                  </a:lnTo>
                  <a:lnTo>
                    <a:pt x="833003" y="496127"/>
                  </a:lnTo>
                  <a:lnTo>
                    <a:pt x="832896" y="494409"/>
                  </a:lnTo>
                  <a:lnTo>
                    <a:pt x="834036" y="493453"/>
                  </a:lnTo>
                  <a:lnTo>
                    <a:pt x="834653" y="492528"/>
                  </a:lnTo>
                  <a:lnTo>
                    <a:pt x="835487" y="493204"/>
                  </a:lnTo>
                  <a:lnTo>
                    <a:pt x="836786" y="493759"/>
                  </a:lnTo>
                  <a:lnTo>
                    <a:pt x="837065" y="494628"/>
                  </a:lnTo>
                  <a:lnTo>
                    <a:pt x="837314" y="495405"/>
                  </a:lnTo>
                  <a:lnTo>
                    <a:pt x="836450" y="496534"/>
                  </a:lnTo>
                  <a:lnTo>
                    <a:pt x="835737" y="498397"/>
                  </a:lnTo>
                  <a:close/>
                </a:path>
                <a:path w="1607820" h="2208530">
                  <a:moveTo>
                    <a:pt x="649285" y="496918"/>
                  </a:moveTo>
                  <a:lnTo>
                    <a:pt x="648959" y="497070"/>
                  </a:lnTo>
                  <a:lnTo>
                    <a:pt x="647746" y="496469"/>
                  </a:lnTo>
                  <a:lnTo>
                    <a:pt x="646926" y="496218"/>
                  </a:lnTo>
                  <a:lnTo>
                    <a:pt x="649160" y="490875"/>
                  </a:lnTo>
                  <a:lnTo>
                    <a:pt x="652074" y="492311"/>
                  </a:lnTo>
                  <a:lnTo>
                    <a:pt x="651173" y="493871"/>
                  </a:lnTo>
                  <a:lnTo>
                    <a:pt x="650362" y="495495"/>
                  </a:lnTo>
                  <a:lnTo>
                    <a:pt x="649285" y="496918"/>
                  </a:lnTo>
                  <a:close/>
                </a:path>
                <a:path w="1607820" h="2208530">
                  <a:moveTo>
                    <a:pt x="1195885" y="815665"/>
                  </a:moveTo>
                  <a:lnTo>
                    <a:pt x="1194595" y="815154"/>
                  </a:lnTo>
                  <a:lnTo>
                    <a:pt x="1193247" y="814746"/>
                  </a:lnTo>
                  <a:lnTo>
                    <a:pt x="1191866" y="813898"/>
                  </a:lnTo>
                  <a:lnTo>
                    <a:pt x="1192584" y="811844"/>
                  </a:lnTo>
                  <a:lnTo>
                    <a:pt x="1193939" y="812000"/>
                  </a:lnTo>
                  <a:lnTo>
                    <a:pt x="1195203" y="812347"/>
                  </a:lnTo>
                  <a:lnTo>
                    <a:pt x="1196878" y="812739"/>
                  </a:lnTo>
                  <a:lnTo>
                    <a:pt x="1195885" y="815665"/>
                  </a:lnTo>
                  <a:close/>
                </a:path>
                <a:path w="1607820" h="2208530">
                  <a:moveTo>
                    <a:pt x="1539790" y="1085594"/>
                  </a:moveTo>
                  <a:lnTo>
                    <a:pt x="1538415" y="1086234"/>
                  </a:lnTo>
                  <a:lnTo>
                    <a:pt x="1536766" y="1086338"/>
                  </a:lnTo>
                  <a:lnTo>
                    <a:pt x="1535836" y="1084973"/>
                  </a:lnTo>
                  <a:lnTo>
                    <a:pt x="1536285" y="1083535"/>
                  </a:lnTo>
                  <a:lnTo>
                    <a:pt x="1536339" y="1081210"/>
                  </a:lnTo>
                  <a:lnTo>
                    <a:pt x="1538095" y="1082481"/>
                  </a:lnTo>
                  <a:lnTo>
                    <a:pt x="1539196" y="1082956"/>
                  </a:lnTo>
                  <a:lnTo>
                    <a:pt x="1539931" y="1084086"/>
                  </a:lnTo>
                  <a:lnTo>
                    <a:pt x="1540088" y="1084327"/>
                  </a:lnTo>
                  <a:lnTo>
                    <a:pt x="1539790" y="1085594"/>
                  </a:lnTo>
                  <a:close/>
                </a:path>
                <a:path w="1607820" h="2208530">
                  <a:moveTo>
                    <a:pt x="1539790" y="1085594"/>
                  </a:moveTo>
                  <a:lnTo>
                    <a:pt x="1539692" y="1086013"/>
                  </a:lnTo>
                  <a:lnTo>
                    <a:pt x="1539965" y="1084851"/>
                  </a:lnTo>
                  <a:lnTo>
                    <a:pt x="1539790" y="1085594"/>
                  </a:lnTo>
                  <a:close/>
                </a:path>
                <a:path w="1607820" h="2208530">
                  <a:moveTo>
                    <a:pt x="1319802" y="694715"/>
                  </a:moveTo>
                  <a:lnTo>
                    <a:pt x="1317316" y="692891"/>
                  </a:lnTo>
                  <a:lnTo>
                    <a:pt x="1311475" y="687105"/>
                  </a:lnTo>
                  <a:lnTo>
                    <a:pt x="1314080" y="685002"/>
                  </a:lnTo>
                  <a:lnTo>
                    <a:pt x="1318199" y="691458"/>
                  </a:lnTo>
                  <a:lnTo>
                    <a:pt x="1319802" y="694715"/>
                  </a:lnTo>
                  <a:close/>
                </a:path>
                <a:path w="1607820" h="2208530">
                  <a:moveTo>
                    <a:pt x="1354984" y="717177"/>
                  </a:moveTo>
                  <a:lnTo>
                    <a:pt x="1353681" y="716257"/>
                  </a:lnTo>
                  <a:lnTo>
                    <a:pt x="1352255" y="715465"/>
                  </a:lnTo>
                  <a:lnTo>
                    <a:pt x="1350893" y="714048"/>
                  </a:lnTo>
                  <a:lnTo>
                    <a:pt x="1351696" y="712687"/>
                  </a:lnTo>
                  <a:lnTo>
                    <a:pt x="1351986" y="711872"/>
                  </a:lnTo>
                  <a:lnTo>
                    <a:pt x="1354278" y="711487"/>
                  </a:lnTo>
                  <a:lnTo>
                    <a:pt x="1354984" y="717177"/>
                  </a:lnTo>
                  <a:close/>
                </a:path>
                <a:path w="1607820" h="2208530">
                  <a:moveTo>
                    <a:pt x="1176690" y="844381"/>
                  </a:moveTo>
                  <a:lnTo>
                    <a:pt x="1172926" y="841573"/>
                  </a:lnTo>
                  <a:lnTo>
                    <a:pt x="1173887" y="840181"/>
                  </a:lnTo>
                  <a:lnTo>
                    <a:pt x="1178074" y="842118"/>
                  </a:lnTo>
                  <a:lnTo>
                    <a:pt x="1176690" y="844381"/>
                  </a:lnTo>
                  <a:close/>
                </a:path>
                <a:path w="1607820" h="2208530">
                  <a:moveTo>
                    <a:pt x="1386891" y="1121587"/>
                  </a:moveTo>
                  <a:lnTo>
                    <a:pt x="1385538" y="1120543"/>
                  </a:lnTo>
                  <a:lnTo>
                    <a:pt x="1385361" y="1120407"/>
                  </a:lnTo>
                  <a:lnTo>
                    <a:pt x="1385604" y="1118857"/>
                  </a:lnTo>
                  <a:lnTo>
                    <a:pt x="1386067" y="1117436"/>
                  </a:lnTo>
                  <a:lnTo>
                    <a:pt x="1387717" y="1116669"/>
                  </a:lnTo>
                  <a:lnTo>
                    <a:pt x="1388814" y="1117365"/>
                  </a:lnTo>
                  <a:lnTo>
                    <a:pt x="1390913" y="1118045"/>
                  </a:lnTo>
                  <a:lnTo>
                    <a:pt x="1389140" y="1119685"/>
                  </a:lnTo>
                  <a:lnTo>
                    <a:pt x="1388170" y="1120703"/>
                  </a:lnTo>
                  <a:lnTo>
                    <a:pt x="1386891" y="1121587"/>
                  </a:lnTo>
                  <a:close/>
                </a:path>
                <a:path w="1607820" h="2208530">
                  <a:moveTo>
                    <a:pt x="1008079" y="1784024"/>
                  </a:moveTo>
                  <a:lnTo>
                    <a:pt x="1007069" y="1782968"/>
                  </a:lnTo>
                  <a:lnTo>
                    <a:pt x="1006558" y="1782473"/>
                  </a:lnTo>
                  <a:lnTo>
                    <a:pt x="1005330" y="1781761"/>
                  </a:lnTo>
                  <a:lnTo>
                    <a:pt x="1005221" y="1780038"/>
                  </a:lnTo>
                  <a:lnTo>
                    <a:pt x="1006369" y="1779073"/>
                  </a:lnTo>
                  <a:lnTo>
                    <a:pt x="1006986" y="1778136"/>
                  </a:lnTo>
                  <a:lnTo>
                    <a:pt x="1007849" y="1778817"/>
                  </a:lnTo>
                  <a:lnTo>
                    <a:pt x="1009164" y="1779364"/>
                  </a:lnTo>
                  <a:lnTo>
                    <a:pt x="1009446" y="1780238"/>
                  </a:lnTo>
                  <a:lnTo>
                    <a:pt x="1009695" y="1781015"/>
                  </a:lnTo>
                  <a:lnTo>
                    <a:pt x="1008809" y="1782160"/>
                  </a:lnTo>
                  <a:lnTo>
                    <a:pt x="1008079" y="1784024"/>
                  </a:lnTo>
                  <a:close/>
                </a:path>
                <a:path w="1607820" h="2208530">
                  <a:moveTo>
                    <a:pt x="720489" y="2008575"/>
                  </a:moveTo>
                  <a:lnTo>
                    <a:pt x="718252" y="2006523"/>
                  </a:lnTo>
                  <a:lnTo>
                    <a:pt x="721691" y="2003352"/>
                  </a:lnTo>
                  <a:lnTo>
                    <a:pt x="720489" y="2008575"/>
                  </a:lnTo>
                  <a:close/>
                </a:path>
                <a:path w="1607820" h="2208530">
                  <a:moveTo>
                    <a:pt x="1378391" y="725905"/>
                  </a:moveTo>
                  <a:lnTo>
                    <a:pt x="1372178" y="727852"/>
                  </a:lnTo>
                  <a:lnTo>
                    <a:pt x="1371736" y="725617"/>
                  </a:lnTo>
                  <a:lnTo>
                    <a:pt x="1373666" y="724719"/>
                  </a:lnTo>
                  <a:lnTo>
                    <a:pt x="1377673" y="723483"/>
                  </a:lnTo>
                  <a:lnTo>
                    <a:pt x="1377911" y="724289"/>
                  </a:lnTo>
                  <a:lnTo>
                    <a:pt x="1378146" y="725078"/>
                  </a:lnTo>
                  <a:lnTo>
                    <a:pt x="1378391" y="725905"/>
                  </a:lnTo>
                  <a:close/>
                </a:path>
                <a:path w="1607820" h="2208530">
                  <a:moveTo>
                    <a:pt x="985546" y="855281"/>
                  </a:moveTo>
                  <a:lnTo>
                    <a:pt x="979680" y="854107"/>
                  </a:lnTo>
                  <a:lnTo>
                    <a:pt x="980486" y="851415"/>
                  </a:lnTo>
                  <a:lnTo>
                    <a:pt x="986110" y="853175"/>
                  </a:lnTo>
                  <a:lnTo>
                    <a:pt x="985546" y="855281"/>
                  </a:lnTo>
                  <a:close/>
                </a:path>
                <a:path w="1607820" h="2208530">
                  <a:moveTo>
                    <a:pt x="1339245" y="1359108"/>
                  </a:moveTo>
                  <a:lnTo>
                    <a:pt x="1338205" y="1359591"/>
                  </a:lnTo>
                  <a:lnTo>
                    <a:pt x="1338899" y="1358719"/>
                  </a:lnTo>
                  <a:lnTo>
                    <a:pt x="1339245" y="1359108"/>
                  </a:lnTo>
                  <a:close/>
                </a:path>
                <a:path w="1607820" h="2208530">
                  <a:moveTo>
                    <a:pt x="1340879" y="1364745"/>
                  </a:moveTo>
                  <a:lnTo>
                    <a:pt x="1338409" y="1364072"/>
                  </a:lnTo>
                  <a:lnTo>
                    <a:pt x="1337878" y="1363160"/>
                  </a:lnTo>
                  <a:lnTo>
                    <a:pt x="1336851" y="1362184"/>
                  </a:lnTo>
                  <a:lnTo>
                    <a:pt x="1337069" y="1360403"/>
                  </a:lnTo>
                  <a:lnTo>
                    <a:pt x="1339423" y="1359309"/>
                  </a:lnTo>
                  <a:lnTo>
                    <a:pt x="1339594" y="1359501"/>
                  </a:lnTo>
                  <a:lnTo>
                    <a:pt x="1340628" y="1360185"/>
                  </a:lnTo>
                  <a:lnTo>
                    <a:pt x="1341065" y="1361679"/>
                  </a:lnTo>
                  <a:lnTo>
                    <a:pt x="1341220" y="1362210"/>
                  </a:lnTo>
                  <a:lnTo>
                    <a:pt x="1340912" y="1363518"/>
                  </a:lnTo>
                  <a:lnTo>
                    <a:pt x="1340879" y="1364745"/>
                  </a:lnTo>
                  <a:close/>
                </a:path>
                <a:path w="1607820" h="2208530">
                  <a:moveTo>
                    <a:pt x="1328896" y="1668055"/>
                  </a:moveTo>
                  <a:lnTo>
                    <a:pt x="1323241" y="1665351"/>
                  </a:lnTo>
                  <a:lnTo>
                    <a:pt x="1324054" y="1663437"/>
                  </a:lnTo>
                  <a:lnTo>
                    <a:pt x="1329852" y="1665837"/>
                  </a:lnTo>
                  <a:lnTo>
                    <a:pt x="1328896" y="1668055"/>
                  </a:lnTo>
                  <a:close/>
                </a:path>
                <a:path w="1607820" h="2208530">
                  <a:moveTo>
                    <a:pt x="1341256" y="706397"/>
                  </a:moveTo>
                  <a:lnTo>
                    <a:pt x="1339518" y="707205"/>
                  </a:lnTo>
                  <a:lnTo>
                    <a:pt x="1338672" y="706687"/>
                  </a:lnTo>
                  <a:lnTo>
                    <a:pt x="1337823" y="706095"/>
                  </a:lnTo>
                  <a:lnTo>
                    <a:pt x="1337615" y="705387"/>
                  </a:lnTo>
                  <a:lnTo>
                    <a:pt x="1337376" y="704594"/>
                  </a:lnTo>
                  <a:lnTo>
                    <a:pt x="1338196" y="702835"/>
                  </a:lnTo>
                  <a:lnTo>
                    <a:pt x="1339622" y="702172"/>
                  </a:lnTo>
                  <a:lnTo>
                    <a:pt x="1340991" y="703215"/>
                  </a:lnTo>
                  <a:lnTo>
                    <a:pt x="1342647" y="703852"/>
                  </a:lnTo>
                  <a:lnTo>
                    <a:pt x="1341624" y="705315"/>
                  </a:lnTo>
                  <a:lnTo>
                    <a:pt x="1341256" y="706397"/>
                  </a:lnTo>
                  <a:close/>
                </a:path>
                <a:path w="1607820" h="2208530">
                  <a:moveTo>
                    <a:pt x="1341189" y="706593"/>
                  </a:moveTo>
                  <a:lnTo>
                    <a:pt x="1341117" y="706804"/>
                  </a:lnTo>
                  <a:lnTo>
                    <a:pt x="1341256" y="706397"/>
                  </a:lnTo>
                  <a:lnTo>
                    <a:pt x="1341189" y="706593"/>
                  </a:lnTo>
                  <a:close/>
                </a:path>
                <a:path w="1607820" h="2208530">
                  <a:moveTo>
                    <a:pt x="541251" y="27190"/>
                  </a:moveTo>
                  <a:lnTo>
                    <a:pt x="539769" y="25922"/>
                  </a:lnTo>
                  <a:lnTo>
                    <a:pt x="538182" y="25117"/>
                  </a:lnTo>
                  <a:lnTo>
                    <a:pt x="538383" y="23273"/>
                  </a:lnTo>
                  <a:lnTo>
                    <a:pt x="539432" y="22147"/>
                  </a:lnTo>
                  <a:lnTo>
                    <a:pt x="540108" y="20982"/>
                  </a:lnTo>
                  <a:lnTo>
                    <a:pt x="541009" y="21775"/>
                  </a:lnTo>
                  <a:lnTo>
                    <a:pt x="542336" y="22429"/>
                  </a:lnTo>
                  <a:lnTo>
                    <a:pt x="542672" y="23420"/>
                  </a:lnTo>
                  <a:lnTo>
                    <a:pt x="542940" y="24199"/>
                  </a:lnTo>
                  <a:lnTo>
                    <a:pt x="541983" y="25395"/>
                  </a:lnTo>
                  <a:lnTo>
                    <a:pt x="541251" y="27190"/>
                  </a:lnTo>
                  <a:close/>
                </a:path>
                <a:path w="1607820" h="2208530">
                  <a:moveTo>
                    <a:pt x="972902" y="811938"/>
                  </a:moveTo>
                  <a:lnTo>
                    <a:pt x="969594" y="813476"/>
                  </a:lnTo>
                  <a:lnTo>
                    <a:pt x="967180" y="807262"/>
                  </a:lnTo>
                  <a:lnTo>
                    <a:pt x="969493" y="806187"/>
                  </a:lnTo>
                  <a:lnTo>
                    <a:pt x="972902" y="811938"/>
                  </a:lnTo>
                  <a:close/>
                </a:path>
                <a:path w="1607820" h="2208530">
                  <a:moveTo>
                    <a:pt x="1376599" y="721121"/>
                  </a:moveTo>
                  <a:lnTo>
                    <a:pt x="1372568" y="719472"/>
                  </a:lnTo>
                  <a:lnTo>
                    <a:pt x="1374227" y="715881"/>
                  </a:lnTo>
                  <a:lnTo>
                    <a:pt x="1375211" y="716381"/>
                  </a:lnTo>
                  <a:lnTo>
                    <a:pt x="1376618" y="716649"/>
                  </a:lnTo>
                  <a:lnTo>
                    <a:pt x="1377036" y="717395"/>
                  </a:lnTo>
                  <a:lnTo>
                    <a:pt x="1377471" y="718180"/>
                  </a:lnTo>
                  <a:lnTo>
                    <a:pt x="1376851" y="719491"/>
                  </a:lnTo>
                  <a:lnTo>
                    <a:pt x="1376599" y="721121"/>
                  </a:lnTo>
                  <a:close/>
                </a:path>
                <a:path w="1607820" h="2208530">
                  <a:moveTo>
                    <a:pt x="1370334" y="754072"/>
                  </a:moveTo>
                  <a:lnTo>
                    <a:pt x="1370181" y="752753"/>
                  </a:lnTo>
                  <a:lnTo>
                    <a:pt x="1371270" y="752820"/>
                  </a:lnTo>
                  <a:lnTo>
                    <a:pt x="1373244" y="752718"/>
                  </a:lnTo>
                  <a:lnTo>
                    <a:pt x="1370244" y="753297"/>
                  </a:lnTo>
                  <a:lnTo>
                    <a:pt x="1370334" y="754072"/>
                  </a:lnTo>
                  <a:close/>
                </a:path>
                <a:path w="1607820" h="2208530">
                  <a:moveTo>
                    <a:pt x="1373536" y="758152"/>
                  </a:moveTo>
                  <a:lnTo>
                    <a:pt x="1370576" y="757778"/>
                  </a:lnTo>
                  <a:lnTo>
                    <a:pt x="1370754" y="757695"/>
                  </a:lnTo>
                  <a:lnTo>
                    <a:pt x="1370365" y="754346"/>
                  </a:lnTo>
                  <a:lnTo>
                    <a:pt x="1373297" y="752984"/>
                  </a:lnTo>
                  <a:lnTo>
                    <a:pt x="1373614" y="754657"/>
                  </a:lnTo>
                  <a:lnTo>
                    <a:pt x="1373504" y="756417"/>
                  </a:lnTo>
                  <a:lnTo>
                    <a:pt x="1373536" y="758152"/>
                  </a:lnTo>
                  <a:close/>
                </a:path>
                <a:path w="1607820" h="2208530">
                  <a:moveTo>
                    <a:pt x="1371847" y="1078544"/>
                  </a:moveTo>
                  <a:lnTo>
                    <a:pt x="1370411" y="1077681"/>
                  </a:lnTo>
                  <a:lnTo>
                    <a:pt x="1368980" y="1077311"/>
                  </a:lnTo>
                  <a:lnTo>
                    <a:pt x="1368772" y="1076757"/>
                  </a:lnTo>
                  <a:lnTo>
                    <a:pt x="1368358" y="1075655"/>
                  </a:lnTo>
                  <a:lnTo>
                    <a:pt x="1369087" y="1074400"/>
                  </a:lnTo>
                  <a:lnTo>
                    <a:pt x="1369358" y="1073317"/>
                  </a:lnTo>
                  <a:lnTo>
                    <a:pt x="1373452" y="1074582"/>
                  </a:lnTo>
                  <a:lnTo>
                    <a:pt x="1371847" y="1078544"/>
                  </a:lnTo>
                  <a:close/>
                </a:path>
                <a:path w="1607820" h="2208530">
                  <a:moveTo>
                    <a:pt x="1570570" y="1569605"/>
                  </a:moveTo>
                  <a:lnTo>
                    <a:pt x="1567808" y="1570889"/>
                  </a:lnTo>
                  <a:lnTo>
                    <a:pt x="1564645" y="1565035"/>
                  </a:lnTo>
                  <a:lnTo>
                    <a:pt x="1567849" y="1563545"/>
                  </a:lnTo>
                  <a:lnTo>
                    <a:pt x="1570570" y="1569605"/>
                  </a:lnTo>
                  <a:close/>
                </a:path>
                <a:path w="1607820" h="2208530">
                  <a:moveTo>
                    <a:pt x="670449" y="1568363"/>
                  </a:moveTo>
                  <a:lnTo>
                    <a:pt x="668851" y="1567722"/>
                  </a:lnTo>
                  <a:lnTo>
                    <a:pt x="666621" y="1567441"/>
                  </a:lnTo>
                  <a:lnTo>
                    <a:pt x="668213" y="1565092"/>
                  </a:lnTo>
                  <a:lnTo>
                    <a:pt x="669067" y="1563584"/>
                  </a:lnTo>
                  <a:lnTo>
                    <a:pt x="670421" y="1562198"/>
                  </a:lnTo>
                  <a:lnTo>
                    <a:pt x="672881" y="1563561"/>
                  </a:lnTo>
                  <a:lnTo>
                    <a:pt x="672505" y="1565320"/>
                  </a:lnTo>
                  <a:lnTo>
                    <a:pt x="671887" y="1566866"/>
                  </a:lnTo>
                  <a:lnTo>
                    <a:pt x="670449" y="1568363"/>
                  </a:lnTo>
                  <a:close/>
                </a:path>
                <a:path w="1607820" h="2208530">
                  <a:moveTo>
                    <a:pt x="1555405" y="1413414"/>
                  </a:moveTo>
                  <a:lnTo>
                    <a:pt x="1548145" y="1412408"/>
                  </a:lnTo>
                  <a:lnTo>
                    <a:pt x="1548183" y="1410404"/>
                  </a:lnTo>
                  <a:lnTo>
                    <a:pt x="1555628" y="1410053"/>
                  </a:lnTo>
                  <a:lnTo>
                    <a:pt x="1555405" y="1413414"/>
                  </a:lnTo>
                  <a:close/>
                </a:path>
                <a:path w="1607820" h="2208530">
                  <a:moveTo>
                    <a:pt x="1241086" y="1869190"/>
                  </a:moveTo>
                  <a:lnTo>
                    <a:pt x="1239871" y="1867650"/>
                  </a:lnTo>
                  <a:lnTo>
                    <a:pt x="1239660" y="1867382"/>
                  </a:lnTo>
                  <a:lnTo>
                    <a:pt x="1239330" y="1867116"/>
                  </a:lnTo>
                  <a:lnTo>
                    <a:pt x="1238503" y="1866383"/>
                  </a:lnTo>
                  <a:lnTo>
                    <a:pt x="1238126" y="1864939"/>
                  </a:lnTo>
                  <a:lnTo>
                    <a:pt x="1239026" y="1863870"/>
                  </a:lnTo>
                  <a:lnTo>
                    <a:pt x="1240329" y="1863264"/>
                  </a:lnTo>
                  <a:lnTo>
                    <a:pt x="1241302" y="1863462"/>
                  </a:lnTo>
                  <a:lnTo>
                    <a:pt x="1242456" y="1864546"/>
                  </a:lnTo>
                  <a:lnTo>
                    <a:pt x="1242791" y="1865507"/>
                  </a:lnTo>
                  <a:lnTo>
                    <a:pt x="1243023" y="1866185"/>
                  </a:lnTo>
                  <a:lnTo>
                    <a:pt x="1242023" y="1867289"/>
                  </a:lnTo>
                  <a:lnTo>
                    <a:pt x="1241086" y="1869190"/>
                  </a:lnTo>
                  <a:close/>
                </a:path>
                <a:path w="1607820" h="2208530">
                  <a:moveTo>
                    <a:pt x="1418704" y="1060196"/>
                  </a:moveTo>
                  <a:lnTo>
                    <a:pt x="1416342" y="1061294"/>
                  </a:lnTo>
                  <a:lnTo>
                    <a:pt x="1417308" y="1059976"/>
                  </a:lnTo>
                  <a:lnTo>
                    <a:pt x="1418704" y="1060196"/>
                  </a:lnTo>
                  <a:close/>
                </a:path>
                <a:path w="1607820" h="2208530">
                  <a:moveTo>
                    <a:pt x="1418492" y="1064852"/>
                  </a:moveTo>
                  <a:lnTo>
                    <a:pt x="1416859" y="1064187"/>
                  </a:lnTo>
                  <a:lnTo>
                    <a:pt x="1416246" y="1062893"/>
                  </a:lnTo>
                  <a:lnTo>
                    <a:pt x="1415424" y="1061916"/>
                  </a:lnTo>
                  <a:lnTo>
                    <a:pt x="1419017" y="1060245"/>
                  </a:lnTo>
                  <a:lnTo>
                    <a:pt x="1419665" y="1061304"/>
                  </a:lnTo>
                  <a:lnTo>
                    <a:pt x="1419805" y="1061534"/>
                  </a:lnTo>
                  <a:lnTo>
                    <a:pt x="1421428" y="1063032"/>
                  </a:lnTo>
                  <a:lnTo>
                    <a:pt x="1419665" y="1063852"/>
                  </a:lnTo>
                  <a:lnTo>
                    <a:pt x="1418492" y="1064852"/>
                  </a:lnTo>
                  <a:close/>
                </a:path>
                <a:path w="1607820" h="2208530">
                  <a:moveTo>
                    <a:pt x="1042476" y="996881"/>
                  </a:moveTo>
                  <a:lnTo>
                    <a:pt x="1040844" y="997096"/>
                  </a:lnTo>
                  <a:lnTo>
                    <a:pt x="1039182" y="996231"/>
                  </a:lnTo>
                  <a:lnTo>
                    <a:pt x="1038934" y="995442"/>
                  </a:lnTo>
                  <a:lnTo>
                    <a:pt x="1038685" y="994653"/>
                  </a:lnTo>
                  <a:lnTo>
                    <a:pt x="1039610" y="992869"/>
                  </a:lnTo>
                  <a:lnTo>
                    <a:pt x="1041002" y="992222"/>
                  </a:lnTo>
                  <a:lnTo>
                    <a:pt x="1042128" y="993053"/>
                  </a:lnTo>
                  <a:lnTo>
                    <a:pt x="1042324" y="993198"/>
                  </a:lnTo>
                  <a:lnTo>
                    <a:pt x="1043975" y="993837"/>
                  </a:lnTo>
                  <a:lnTo>
                    <a:pt x="1042990" y="995318"/>
                  </a:lnTo>
                  <a:lnTo>
                    <a:pt x="1042476" y="996881"/>
                  </a:lnTo>
                  <a:close/>
                </a:path>
                <a:path w="1607820" h="2208530">
                  <a:moveTo>
                    <a:pt x="776406" y="1082162"/>
                  </a:moveTo>
                  <a:lnTo>
                    <a:pt x="773863" y="1082795"/>
                  </a:lnTo>
                  <a:lnTo>
                    <a:pt x="772050" y="1077022"/>
                  </a:lnTo>
                  <a:lnTo>
                    <a:pt x="771871" y="1076449"/>
                  </a:lnTo>
                  <a:lnTo>
                    <a:pt x="774372" y="1075943"/>
                  </a:lnTo>
                  <a:lnTo>
                    <a:pt x="775117" y="1077990"/>
                  </a:lnTo>
                  <a:lnTo>
                    <a:pt x="776258" y="1081681"/>
                  </a:lnTo>
                  <a:lnTo>
                    <a:pt x="776406" y="1082162"/>
                  </a:lnTo>
                  <a:close/>
                </a:path>
                <a:path w="1607820" h="2208530">
                  <a:moveTo>
                    <a:pt x="1468354" y="1579837"/>
                  </a:moveTo>
                  <a:lnTo>
                    <a:pt x="1465235" y="1579868"/>
                  </a:lnTo>
                  <a:lnTo>
                    <a:pt x="1465512" y="1573202"/>
                  </a:lnTo>
                  <a:lnTo>
                    <a:pt x="1467959" y="1573175"/>
                  </a:lnTo>
                  <a:lnTo>
                    <a:pt x="1468354" y="1579837"/>
                  </a:lnTo>
                  <a:close/>
                </a:path>
                <a:path w="1607820" h="2208530">
                  <a:moveTo>
                    <a:pt x="762433" y="493936"/>
                  </a:moveTo>
                  <a:lnTo>
                    <a:pt x="760939" y="492845"/>
                  </a:lnTo>
                  <a:lnTo>
                    <a:pt x="760786" y="492733"/>
                  </a:lnTo>
                  <a:lnTo>
                    <a:pt x="761197" y="491099"/>
                  </a:lnTo>
                  <a:lnTo>
                    <a:pt x="761784" y="489768"/>
                  </a:lnTo>
                  <a:lnTo>
                    <a:pt x="762807" y="488524"/>
                  </a:lnTo>
                  <a:lnTo>
                    <a:pt x="764506" y="489561"/>
                  </a:lnTo>
                  <a:lnTo>
                    <a:pt x="766252" y="490375"/>
                  </a:lnTo>
                  <a:lnTo>
                    <a:pt x="764682" y="491920"/>
                  </a:lnTo>
                  <a:lnTo>
                    <a:pt x="763747" y="492999"/>
                  </a:lnTo>
                  <a:lnTo>
                    <a:pt x="762433" y="493936"/>
                  </a:lnTo>
                  <a:close/>
                </a:path>
                <a:path w="1607820" h="2208530">
                  <a:moveTo>
                    <a:pt x="964901" y="242596"/>
                  </a:moveTo>
                  <a:lnTo>
                    <a:pt x="963211" y="243382"/>
                  </a:lnTo>
                  <a:lnTo>
                    <a:pt x="963438" y="242880"/>
                  </a:lnTo>
                  <a:lnTo>
                    <a:pt x="963715" y="242343"/>
                  </a:lnTo>
                  <a:lnTo>
                    <a:pt x="964901" y="242596"/>
                  </a:lnTo>
                  <a:close/>
                </a:path>
                <a:path w="1607820" h="2208530">
                  <a:moveTo>
                    <a:pt x="966484" y="245667"/>
                  </a:moveTo>
                  <a:lnTo>
                    <a:pt x="965016" y="245333"/>
                  </a:lnTo>
                  <a:lnTo>
                    <a:pt x="963912" y="244534"/>
                  </a:lnTo>
                  <a:lnTo>
                    <a:pt x="963793" y="244340"/>
                  </a:lnTo>
                  <a:lnTo>
                    <a:pt x="963320" y="243567"/>
                  </a:lnTo>
                  <a:lnTo>
                    <a:pt x="965250" y="242670"/>
                  </a:lnTo>
                  <a:lnTo>
                    <a:pt x="966797" y="242944"/>
                  </a:lnTo>
                  <a:lnTo>
                    <a:pt x="968327" y="243285"/>
                  </a:lnTo>
                  <a:lnTo>
                    <a:pt x="967472" y="244191"/>
                  </a:lnTo>
                  <a:lnTo>
                    <a:pt x="966484" y="245667"/>
                  </a:lnTo>
                  <a:close/>
                </a:path>
                <a:path w="1607820" h="2208530">
                  <a:moveTo>
                    <a:pt x="1202295" y="1805216"/>
                  </a:moveTo>
                  <a:lnTo>
                    <a:pt x="1201054" y="1805793"/>
                  </a:lnTo>
                  <a:lnTo>
                    <a:pt x="1200222" y="1805671"/>
                  </a:lnTo>
                  <a:lnTo>
                    <a:pt x="1200557" y="1800892"/>
                  </a:lnTo>
                  <a:lnTo>
                    <a:pt x="1201452" y="1801889"/>
                  </a:lnTo>
                  <a:lnTo>
                    <a:pt x="1202488" y="1802796"/>
                  </a:lnTo>
                  <a:lnTo>
                    <a:pt x="1203140" y="1803930"/>
                  </a:lnTo>
                  <a:lnTo>
                    <a:pt x="1200354" y="1803789"/>
                  </a:lnTo>
                  <a:lnTo>
                    <a:pt x="1200250" y="1805274"/>
                  </a:lnTo>
                  <a:lnTo>
                    <a:pt x="1203316" y="1804233"/>
                  </a:lnTo>
                  <a:lnTo>
                    <a:pt x="1202295" y="1805216"/>
                  </a:lnTo>
                  <a:close/>
                </a:path>
                <a:path w="1607820" h="2208530">
                  <a:moveTo>
                    <a:pt x="523611" y="383415"/>
                  </a:moveTo>
                  <a:lnTo>
                    <a:pt x="523229" y="382978"/>
                  </a:lnTo>
                  <a:lnTo>
                    <a:pt x="523016" y="382734"/>
                  </a:lnTo>
                  <a:lnTo>
                    <a:pt x="522053" y="382112"/>
                  </a:lnTo>
                  <a:lnTo>
                    <a:pt x="521726" y="380277"/>
                  </a:lnTo>
                  <a:lnTo>
                    <a:pt x="522153" y="379098"/>
                  </a:lnTo>
                  <a:lnTo>
                    <a:pt x="522315" y="377970"/>
                  </a:lnTo>
                  <a:lnTo>
                    <a:pt x="523105" y="378271"/>
                  </a:lnTo>
                  <a:lnTo>
                    <a:pt x="524347" y="378373"/>
                  </a:lnTo>
                  <a:lnTo>
                    <a:pt x="525014" y="379872"/>
                  </a:lnTo>
                  <a:lnTo>
                    <a:pt x="524826" y="381095"/>
                  </a:lnTo>
                  <a:lnTo>
                    <a:pt x="524872" y="381871"/>
                  </a:lnTo>
                  <a:lnTo>
                    <a:pt x="524892" y="382205"/>
                  </a:lnTo>
                  <a:lnTo>
                    <a:pt x="523611" y="383415"/>
                  </a:lnTo>
                  <a:close/>
                </a:path>
                <a:path w="1607820" h="2208530">
                  <a:moveTo>
                    <a:pt x="1009907" y="1595512"/>
                  </a:moveTo>
                  <a:lnTo>
                    <a:pt x="1008438" y="1595710"/>
                  </a:lnTo>
                  <a:lnTo>
                    <a:pt x="1009293" y="1594999"/>
                  </a:lnTo>
                  <a:lnTo>
                    <a:pt x="1008534" y="1594365"/>
                  </a:lnTo>
                  <a:lnTo>
                    <a:pt x="1006962" y="1596083"/>
                  </a:lnTo>
                  <a:lnTo>
                    <a:pt x="1005093" y="1595965"/>
                  </a:lnTo>
                  <a:lnTo>
                    <a:pt x="1004755" y="1594602"/>
                  </a:lnTo>
                  <a:lnTo>
                    <a:pt x="1004376" y="1593850"/>
                  </a:lnTo>
                  <a:lnTo>
                    <a:pt x="1005819" y="1592097"/>
                  </a:lnTo>
                  <a:lnTo>
                    <a:pt x="1009907" y="1595512"/>
                  </a:lnTo>
                  <a:close/>
                </a:path>
                <a:path w="1607820" h="2208530">
                  <a:moveTo>
                    <a:pt x="1306962" y="1004856"/>
                  </a:moveTo>
                  <a:lnTo>
                    <a:pt x="1305345" y="1003881"/>
                  </a:lnTo>
                  <a:lnTo>
                    <a:pt x="1304043" y="1003511"/>
                  </a:lnTo>
                  <a:lnTo>
                    <a:pt x="1303807" y="1001883"/>
                  </a:lnTo>
                  <a:lnTo>
                    <a:pt x="1304329" y="1000706"/>
                  </a:lnTo>
                  <a:lnTo>
                    <a:pt x="1304570" y="999571"/>
                  </a:lnTo>
                  <a:lnTo>
                    <a:pt x="1305368" y="999951"/>
                  </a:lnTo>
                  <a:lnTo>
                    <a:pt x="1306621" y="1000155"/>
                  </a:lnTo>
                  <a:lnTo>
                    <a:pt x="1307243" y="1001734"/>
                  </a:lnTo>
                  <a:lnTo>
                    <a:pt x="1306961" y="1002970"/>
                  </a:lnTo>
                  <a:lnTo>
                    <a:pt x="1306962" y="1004856"/>
                  </a:lnTo>
                  <a:close/>
                </a:path>
                <a:path w="1607820" h="2208530">
                  <a:moveTo>
                    <a:pt x="1476508" y="848050"/>
                  </a:moveTo>
                  <a:lnTo>
                    <a:pt x="1474368" y="849045"/>
                  </a:lnTo>
                  <a:lnTo>
                    <a:pt x="1472463" y="847743"/>
                  </a:lnTo>
                  <a:lnTo>
                    <a:pt x="1475473" y="843713"/>
                  </a:lnTo>
                  <a:lnTo>
                    <a:pt x="1475858" y="845000"/>
                  </a:lnTo>
                  <a:lnTo>
                    <a:pt x="1476477" y="846279"/>
                  </a:lnTo>
                  <a:lnTo>
                    <a:pt x="1476508" y="848050"/>
                  </a:lnTo>
                  <a:close/>
                </a:path>
                <a:path w="1607820" h="2208530">
                  <a:moveTo>
                    <a:pt x="1453125" y="1162152"/>
                  </a:moveTo>
                  <a:lnTo>
                    <a:pt x="1451752" y="1160951"/>
                  </a:lnTo>
                  <a:lnTo>
                    <a:pt x="1451571" y="1160793"/>
                  </a:lnTo>
                  <a:lnTo>
                    <a:pt x="1450130" y="1160121"/>
                  </a:lnTo>
                  <a:lnTo>
                    <a:pt x="1449945" y="1158274"/>
                  </a:lnTo>
                  <a:lnTo>
                    <a:pt x="1450932" y="1157129"/>
                  </a:lnTo>
                  <a:lnTo>
                    <a:pt x="1451448" y="1156026"/>
                  </a:lnTo>
                  <a:lnTo>
                    <a:pt x="1452257" y="1156514"/>
                  </a:lnTo>
                  <a:lnTo>
                    <a:pt x="1452417" y="1156610"/>
                  </a:lnTo>
                  <a:lnTo>
                    <a:pt x="1453924" y="1157003"/>
                  </a:lnTo>
                  <a:lnTo>
                    <a:pt x="1454205" y="1157824"/>
                  </a:lnTo>
                  <a:lnTo>
                    <a:pt x="1454517" y="1158738"/>
                  </a:lnTo>
                  <a:lnTo>
                    <a:pt x="1453715" y="1160039"/>
                  </a:lnTo>
                  <a:lnTo>
                    <a:pt x="1453125" y="1162152"/>
                  </a:lnTo>
                  <a:close/>
                </a:path>
                <a:path w="1607820" h="2208530">
                  <a:moveTo>
                    <a:pt x="1177003" y="988140"/>
                  </a:moveTo>
                  <a:lnTo>
                    <a:pt x="1173589" y="989727"/>
                  </a:lnTo>
                  <a:lnTo>
                    <a:pt x="1174499" y="988949"/>
                  </a:lnTo>
                  <a:lnTo>
                    <a:pt x="1176288" y="988118"/>
                  </a:lnTo>
                  <a:lnTo>
                    <a:pt x="1177003" y="988140"/>
                  </a:lnTo>
                  <a:close/>
                </a:path>
                <a:path w="1607820" h="2208530">
                  <a:moveTo>
                    <a:pt x="1177661" y="990335"/>
                  </a:moveTo>
                  <a:lnTo>
                    <a:pt x="1174138" y="991972"/>
                  </a:lnTo>
                  <a:lnTo>
                    <a:pt x="1173451" y="991020"/>
                  </a:lnTo>
                  <a:lnTo>
                    <a:pt x="1172614" y="990363"/>
                  </a:lnTo>
                  <a:lnTo>
                    <a:pt x="1177373" y="988151"/>
                  </a:lnTo>
                  <a:lnTo>
                    <a:pt x="1178293" y="988007"/>
                  </a:lnTo>
                  <a:lnTo>
                    <a:pt x="1177661" y="990335"/>
                  </a:lnTo>
                  <a:close/>
                </a:path>
                <a:path w="1607820" h="2208530">
                  <a:moveTo>
                    <a:pt x="1175979" y="992145"/>
                  </a:moveTo>
                  <a:lnTo>
                    <a:pt x="1174230" y="992195"/>
                  </a:lnTo>
                  <a:lnTo>
                    <a:pt x="1176815" y="990994"/>
                  </a:lnTo>
                  <a:lnTo>
                    <a:pt x="1175979" y="992145"/>
                  </a:lnTo>
                  <a:close/>
                </a:path>
                <a:path w="1607820" h="2208530">
                  <a:moveTo>
                    <a:pt x="1105750" y="1701700"/>
                  </a:moveTo>
                  <a:lnTo>
                    <a:pt x="1101081" y="1700992"/>
                  </a:lnTo>
                  <a:lnTo>
                    <a:pt x="1101494" y="1698536"/>
                  </a:lnTo>
                  <a:lnTo>
                    <a:pt x="1106138" y="1699930"/>
                  </a:lnTo>
                  <a:lnTo>
                    <a:pt x="1105750" y="1701700"/>
                  </a:lnTo>
                  <a:close/>
                </a:path>
                <a:path w="1607820" h="2208530">
                  <a:moveTo>
                    <a:pt x="1186184" y="1222056"/>
                  </a:moveTo>
                  <a:lnTo>
                    <a:pt x="1180794" y="1219454"/>
                  </a:lnTo>
                  <a:lnTo>
                    <a:pt x="1181570" y="1217332"/>
                  </a:lnTo>
                  <a:lnTo>
                    <a:pt x="1187263" y="1219267"/>
                  </a:lnTo>
                  <a:lnTo>
                    <a:pt x="1186184" y="1222056"/>
                  </a:lnTo>
                  <a:close/>
                </a:path>
                <a:path w="1607820" h="2208530">
                  <a:moveTo>
                    <a:pt x="329297" y="1504035"/>
                  </a:moveTo>
                  <a:lnTo>
                    <a:pt x="327435" y="1504901"/>
                  </a:lnTo>
                  <a:lnTo>
                    <a:pt x="325645" y="1499207"/>
                  </a:lnTo>
                  <a:lnTo>
                    <a:pt x="327508" y="1498341"/>
                  </a:lnTo>
                  <a:lnTo>
                    <a:pt x="329297" y="1504035"/>
                  </a:lnTo>
                  <a:close/>
                </a:path>
                <a:path w="1607820" h="2208530">
                  <a:moveTo>
                    <a:pt x="876932" y="1599500"/>
                  </a:moveTo>
                  <a:lnTo>
                    <a:pt x="874553" y="1600606"/>
                  </a:lnTo>
                  <a:lnTo>
                    <a:pt x="873545" y="1600010"/>
                  </a:lnTo>
                  <a:lnTo>
                    <a:pt x="872843" y="1598947"/>
                  </a:lnTo>
                  <a:lnTo>
                    <a:pt x="872508" y="1598441"/>
                  </a:lnTo>
                  <a:lnTo>
                    <a:pt x="872824" y="1597366"/>
                  </a:lnTo>
                  <a:lnTo>
                    <a:pt x="872804" y="1594957"/>
                  </a:lnTo>
                  <a:lnTo>
                    <a:pt x="875430" y="1597745"/>
                  </a:lnTo>
                  <a:lnTo>
                    <a:pt x="876413" y="1598500"/>
                  </a:lnTo>
                  <a:lnTo>
                    <a:pt x="876932" y="1599500"/>
                  </a:lnTo>
                  <a:close/>
                </a:path>
                <a:path w="1607820" h="2208530">
                  <a:moveTo>
                    <a:pt x="1029624" y="1849584"/>
                  </a:moveTo>
                  <a:lnTo>
                    <a:pt x="1028024" y="1849258"/>
                  </a:lnTo>
                  <a:lnTo>
                    <a:pt x="1026828" y="1848313"/>
                  </a:lnTo>
                  <a:lnTo>
                    <a:pt x="1026142" y="1846876"/>
                  </a:lnTo>
                  <a:lnTo>
                    <a:pt x="1027143" y="1845364"/>
                  </a:lnTo>
                  <a:lnTo>
                    <a:pt x="1027964" y="1844982"/>
                  </a:lnTo>
                  <a:lnTo>
                    <a:pt x="1028980" y="1845007"/>
                  </a:lnTo>
                  <a:lnTo>
                    <a:pt x="1029969" y="1845977"/>
                  </a:lnTo>
                  <a:lnTo>
                    <a:pt x="1031734" y="1846989"/>
                  </a:lnTo>
                  <a:lnTo>
                    <a:pt x="1030664" y="1848031"/>
                  </a:lnTo>
                  <a:lnTo>
                    <a:pt x="1029624" y="1849584"/>
                  </a:lnTo>
                  <a:close/>
                </a:path>
                <a:path w="1607820" h="2208530">
                  <a:moveTo>
                    <a:pt x="1476808" y="1710630"/>
                  </a:moveTo>
                  <a:lnTo>
                    <a:pt x="1474992" y="1709482"/>
                  </a:lnTo>
                  <a:lnTo>
                    <a:pt x="1473528" y="1709069"/>
                  </a:lnTo>
                  <a:lnTo>
                    <a:pt x="1473264" y="1708258"/>
                  </a:lnTo>
                  <a:lnTo>
                    <a:pt x="1472988" y="1707411"/>
                  </a:lnTo>
                  <a:lnTo>
                    <a:pt x="1473853" y="1706181"/>
                  </a:lnTo>
                  <a:lnTo>
                    <a:pt x="1474217" y="1705119"/>
                  </a:lnTo>
                  <a:lnTo>
                    <a:pt x="1475219" y="1705546"/>
                  </a:lnTo>
                  <a:lnTo>
                    <a:pt x="1476642" y="1705712"/>
                  </a:lnTo>
                  <a:lnTo>
                    <a:pt x="1477109" y="1706470"/>
                  </a:lnTo>
                  <a:lnTo>
                    <a:pt x="1477546" y="1707201"/>
                  </a:lnTo>
                  <a:lnTo>
                    <a:pt x="1477030" y="1708535"/>
                  </a:lnTo>
                  <a:lnTo>
                    <a:pt x="1476808" y="1710630"/>
                  </a:lnTo>
                  <a:close/>
                </a:path>
                <a:path w="1607820" h="2208530">
                  <a:moveTo>
                    <a:pt x="1559849" y="1116115"/>
                  </a:moveTo>
                  <a:lnTo>
                    <a:pt x="1558592" y="1115446"/>
                  </a:lnTo>
                  <a:lnTo>
                    <a:pt x="1557170" y="1114954"/>
                  </a:lnTo>
                  <a:lnTo>
                    <a:pt x="1555742" y="1113626"/>
                  </a:lnTo>
                  <a:lnTo>
                    <a:pt x="1556195" y="1112286"/>
                  </a:lnTo>
                  <a:lnTo>
                    <a:pt x="1556252" y="1111379"/>
                  </a:lnTo>
                  <a:lnTo>
                    <a:pt x="1558539" y="1111007"/>
                  </a:lnTo>
                  <a:lnTo>
                    <a:pt x="1559849" y="1116115"/>
                  </a:lnTo>
                  <a:close/>
                </a:path>
                <a:path w="1607820" h="2208530">
                  <a:moveTo>
                    <a:pt x="1418893" y="1774549"/>
                  </a:moveTo>
                  <a:lnTo>
                    <a:pt x="1417135" y="1774344"/>
                  </a:lnTo>
                  <a:lnTo>
                    <a:pt x="1415817" y="1773372"/>
                  </a:lnTo>
                  <a:lnTo>
                    <a:pt x="1415188" y="1771921"/>
                  </a:lnTo>
                  <a:lnTo>
                    <a:pt x="1416308" y="1770211"/>
                  </a:lnTo>
                  <a:lnTo>
                    <a:pt x="1418027" y="1769412"/>
                  </a:lnTo>
                  <a:lnTo>
                    <a:pt x="1419542" y="1769896"/>
                  </a:lnTo>
                  <a:lnTo>
                    <a:pt x="1422791" y="1770130"/>
                  </a:lnTo>
                  <a:lnTo>
                    <a:pt x="1419727" y="1773139"/>
                  </a:lnTo>
                  <a:lnTo>
                    <a:pt x="1418893" y="1774549"/>
                  </a:lnTo>
                  <a:close/>
                </a:path>
                <a:path w="1607820" h="2208530">
                  <a:moveTo>
                    <a:pt x="1208913" y="859699"/>
                  </a:moveTo>
                  <a:lnTo>
                    <a:pt x="1208516" y="859228"/>
                  </a:lnTo>
                  <a:lnTo>
                    <a:pt x="1208319" y="858994"/>
                  </a:lnTo>
                  <a:lnTo>
                    <a:pt x="1207356" y="858348"/>
                  </a:lnTo>
                  <a:lnTo>
                    <a:pt x="1207043" y="856490"/>
                  </a:lnTo>
                  <a:lnTo>
                    <a:pt x="1207477" y="855301"/>
                  </a:lnTo>
                  <a:lnTo>
                    <a:pt x="1207646" y="854164"/>
                  </a:lnTo>
                  <a:lnTo>
                    <a:pt x="1208453" y="854463"/>
                  </a:lnTo>
                  <a:lnTo>
                    <a:pt x="1209717" y="854561"/>
                  </a:lnTo>
                  <a:lnTo>
                    <a:pt x="1210381" y="856067"/>
                  </a:lnTo>
                  <a:lnTo>
                    <a:pt x="1210183" y="857306"/>
                  </a:lnTo>
                  <a:lnTo>
                    <a:pt x="1210225" y="858108"/>
                  </a:lnTo>
                  <a:lnTo>
                    <a:pt x="1210242" y="858425"/>
                  </a:lnTo>
                  <a:lnTo>
                    <a:pt x="1208913" y="859699"/>
                  </a:lnTo>
                  <a:close/>
                </a:path>
                <a:path w="1607820" h="2208530">
                  <a:moveTo>
                    <a:pt x="504313" y="1315010"/>
                  </a:moveTo>
                  <a:lnTo>
                    <a:pt x="503363" y="1314417"/>
                  </a:lnTo>
                  <a:lnTo>
                    <a:pt x="502166" y="1314004"/>
                  </a:lnTo>
                  <a:lnTo>
                    <a:pt x="501279" y="1312743"/>
                  </a:lnTo>
                  <a:lnTo>
                    <a:pt x="502081" y="1311543"/>
                  </a:lnTo>
                  <a:lnTo>
                    <a:pt x="502385" y="1310698"/>
                  </a:lnTo>
                  <a:lnTo>
                    <a:pt x="505767" y="1311957"/>
                  </a:lnTo>
                  <a:lnTo>
                    <a:pt x="504313" y="1315010"/>
                  </a:lnTo>
                  <a:close/>
                </a:path>
                <a:path w="1607820" h="2208530">
                  <a:moveTo>
                    <a:pt x="900856" y="1447460"/>
                  </a:moveTo>
                  <a:lnTo>
                    <a:pt x="898409" y="1448597"/>
                  </a:lnTo>
                  <a:lnTo>
                    <a:pt x="896970" y="1447871"/>
                  </a:lnTo>
                  <a:lnTo>
                    <a:pt x="899147" y="1443424"/>
                  </a:lnTo>
                  <a:lnTo>
                    <a:pt x="899738" y="1444645"/>
                  </a:lnTo>
                  <a:lnTo>
                    <a:pt x="900535" y="1445824"/>
                  </a:lnTo>
                  <a:lnTo>
                    <a:pt x="900856" y="1447460"/>
                  </a:lnTo>
                  <a:close/>
                </a:path>
                <a:path w="1607820" h="2208530">
                  <a:moveTo>
                    <a:pt x="898592" y="1448690"/>
                  </a:moveTo>
                  <a:lnTo>
                    <a:pt x="896970" y="1447871"/>
                  </a:lnTo>
                  <a:lnTo>
                    <a:pt x="898409" y="1448597"/>
                  </a:lnTo>
                  <a:lnTo>
                    <a:pt x="898592" y="1448690"/>
                  </a:lnTo>
                  <a:close/>
                </a:path>
                <a:path w="1607820" h="2208530">
                  <a:moveTo>
                    <a:pt x="467092" y="1104202"/>
                  </a:moveTo>
                  <a:lnTo>
                    <a:pt x="466046" y="1103707"/>
                  </a:lnTo>
                  <a:lnTo>
                    <a:pt x="464643" y="1103461"/>
                  </a:lnTo>
                  <a:lnTo>
                    <a:pt x="464077" y="1102636"/>
                  </a:lnTo>
                  <a:lnTo>
                    <a:pt x="463710" y="1102098"/>
                  </a:lnTo>
                  <a:lnTo>
                    <a:pt x="463612" y="1101954"/>
                  </a:lnTo>
                  <a:lnTo>
                    <a:pt x="464137" y="1100592"/>
                  </a:lnTo>
                  <a:lnTo>
                    <a:pt x="464297" y="1098596"/>
                  </a:lnTo>
                  <a:lnTo>
                    <a:pt x="465978" y="1099736"/>
                  </a:lnTo>
                  <a:lnTo>
                    <a:pt x="466154" y="1099856"/>
                  </a:lnTo>
                  <a:lnTo>
                    <a:pt x="467529" y="1100322"/>
                  </a:lnTo>
                  <a:lnTo>
                    <a:pt x="468272" y="1101933"/>
                  </a:lnTo>
                  <a:lnTo>
                    <a:pt x="467537" y="1103014"/>
                  </a:lnTo>
                  <a:lnTo>
                    <a:pt x="467092" y="1104202"/>
                  </a:lnTo>
                  <a:close/>
                </a:path>
                <a:path w="1607820" h="2208530">
                  <a:moveTo>
                    <a:pt x="1305796" y="2107035"/>
                  </a:moveTo>
                  <a:lnTo>
                    <a:pt x="1303178" y="2106579"/>
                  </a:lnTo>
                  <a:lnTo>
                    <a:pt x="1304316" y="2099807"/>
                  </a:lnTo>
                  <a:lnTo>
                    <a:pt x="1307266" y="2100316"/>
                  </a:lnTo>
                  <a:lnTo>
                    <a:pt x="1305796" y="2107035"/>
                  </a:lnTo>
                  <a:close/>
                </a:path>
                <a:path w="1607820" h="2208530">
                  <a:moveTo>
                    <a:pt x="1403162" y="1670591"/>
                  </a:moveTo>
                  <a:lnTo>
                    <a:pt x="1400068" y="1671438"/>
                  </a:lnTo>
                  <a:lnTo>
                    <a:pt x="1398625" y="1665778"/>
                  </a:lnTo>
                  <a:lnTo>
                    <a:pt x="1400757" y="1664787"/>
                  </a:lnTo>
                  <a:lnTo>
                    <a:pt x="1401605" y="1666834"/>
                  </a:lnTo>
                  <a:lnTo>
                    <a:pt x="1402384" y="1668713"/>
                  </a:lnTo>
                  <a:lnTo>
                    <a:pt x="1403162" y="1670591"/>
                  </a:lnTo>
                  <a:close/>
                </a:path>
                <a:path w="1607820" h="2208530">
                  <a:moveTo>
                    <a:pt x="1045794" y="1898241"/>
                  </a:moveTo>
                  <a:lnTo>
                    <a:pt x="1044776" y="1897679"/>
                  </a:lnTo>
                  <a:lnTo>
                    <a:pt x="1043322" y="1897350"/>
                  </a:lnTo>
                  <a:lnTo>
                    <a:pt x="1042496" y="1895777"/>
                  </a:lnTo>
                  <a:lnTo>
                    <a:pt x="1043309" y="1894448"/>
                  </a:lnTo>
                  <a:lnTo>
                    <a:pt x="1043808" y="1892596"/>
                  </a:lnTo>
                  <a:lnTo>
                    <a:pt x="1045437" y="1893849"/>
                  </a:lnTo>
                  <a:lnTo>
                    <a:pt x="1046848" y="1894405"/>
                  </a:lnTo>
                  <a:lnTo>
                    <a:pt x="1047191" y="1895552"/>
                  </a:lnTo>
                  <a:lnTo>
                    <a:pt x="1047349" y="1896081"/>
                  </a:lnTo>
                  <a:lnTo>
                    <a:pt x="1046285" y="1897250"/>
                  </a:lnTo>
                  <a:lnTo>
                    <a:pt x="1045794" y="1898241"/>
                  </a:lnTo>
                  <a:close/>
                </a:path>
                <a:path w="1607820" h="2208530">
                  <a:moveTo>
                    <a:pt x="1202436" y="371988"/>
                  </a:moveTo>
                  <a:lnTo>
                    <a:pt x="1196540" y="369632"/>
                  </a:lnTo>
                  <a:lnTo>
                    <a:pt x="1197884" y="366673"/>
                  </a:lnTo>
                  <a:lnTo>
                    <a:pt x="1203536" y="369496"/>
                  </a:lnTo>
                  <a:lnTo>
                    <a:pt x="1202436" y="371988"/>
                  </a:lnTo>
                  <a:close/>
                </a:path>
                <a:path w="1607820" h="2208530">
                  <a:moveTo>
                    <a:pt x="857941" y="956658"/>
                  </a:moveTo>
                  <a:lnTo>
                    <a:pt x="856308" y="956897"/>
                  </a:lnTo>
                  <a:lnTo>
                    <a:pt x="854645" y="955991"/>
                  </a:lnTo>
                  <a:lnTo>
                    <a:pt x="854394" y="955197"/>
                  </a:lnTo>
                  <a:lnTo>
                    <a:pt x="854141" y="954399"/>
                  </a:lnTo>
                  <a:lnTo>
                    <a:pt x="855022" y="952624"/>
                  </a:lnTo>
                  <a:lnTo>
                    <a:pt x="856453" y="951958"/>
                  </a:lnTo>
                  <a:lnTo>
                    <a:pt x="857578" y="952801"/>
                  </a:lnTo>
                  <a:lnTo>
                    <a:pt x="857778" y="952951"/>
                  </a:lnTo>
                  <a:lnTo>
                    <a:pt x="859457" y="953600"/>
                  </a:lnTo>
                  <a:lnTo>
                    <a:pt x="858460" y="955092"/>
                  </a:lnTo>
                  <a:lnTo>
                    <a:pt x="857941" y="956658"/>
                  </a:lnTo>
                  <a:close/>
                </a:path>
                <a:path w="1607820" h="2208530">
                  <a:moveTo>
                    <a:pt x="1475326" y="1278466"/>
                  </a:moveTo>
                  <a:lnTo>
                    <a:pt x="1474904" y="1273502"/>
                  </a:lnTo>
                  <a:lnTo>
                    <a:pt x="1478116" y="1274154"/>
                  </a:lnTo>
                  <a:lnTo>
                    <a:pt x="1475326" y="1278466"/>
                  </a:lnTo>
                  <a:close/>
                </a:path>
                <a:path w="1607820" h="2208530">
                  <a:moveTo>
                    <a:pt x="1453173" y="2052942"/>
                  </a:moveTo>
                  <a:lnTo>
                    <a:pt x="1450242" y="2052767"/>
                  </a:lnTo>
                  <a:lnTo>
                    <a:pt x="1450972" y="2045996"/>
                  </a:lnTo>
                  <a:lnTo>
                    <a:pt x="1453337" y="2046008"/>
                  </a:lnTo>
                  <a:lnTo>
                    <a:pt x="1453173" y="2052942"/>
                  </a:lnTo>
                  <a:close/>
                </a:path>
                <a:path w="1607820" h="2208530">
                  <a:moveTo>
                    <a:pt x="807197" y="484488"/>
                  </a:moveTo>
                  <a:lnTo>
                    <a:pt x="805386" y="484485"/>
                  </a:lnTo>
                  <a:lnTo>
                    <a:pt x="805524" y="480507"/>
                  </a:lnTo>
                  <a:lnTo>
                    <a:pt x="807121" y="480521"/>
                  </a:lnTo>
                  <a:lnTo>
                    <a:pt x="807197" y="484488"/>
                  </a:lnTo>
                  <a:close/>
                </a:path>
                <a:path w="1607820" h="2208530">
                  <a:moveTo>
                    <a:pt x="1416822" y="1176841"/>
                  </a:moveTo>
                  <a:lnTo>
                    <a:pt x="1414410" y="1175875"/>
                  </a:lnTo>
                  <a:lnTo>
                    <a:pt x="1416730" y="1170274"/>
                  </a:lnTo>
                  <a:lnTo>
                    <a:pt x="1418839" y="1171351"/>
                  </a:lnTo>
                  <a:lnTo>
                    <a:pt x="1416822" y="1176841"/>
                  </a:lnTo>
                  <a:close/>
                </a:path>
                <a:path w="1607820" h="2208530">
                  <a:moveTo>
                    <a:pt x="1195048" y="888373"/>
                  </a:moveTo>
                  <a:lnTo>
                    <a:pt x="1193443" y="887718"/>
                  </a:lnTo>
                  <a:lnTo>
                    <a:pt x="1192125" y="887539"/>
                  </a:lnTo>
                  <a:lnTo>
                    <a:pt x="1191741" y="886003"/>
                  </a:lnTo>
                  <a:lnTo>
                    <a:pt x="1192078" y="884794"/>
                  </a:lnTo>
                  <a:lnTo>
                    <a:pt x="1192171" y="883645"/>
                  </a:lnTo>
                  <a:lnTo>
                    <a:pt x="1192982" y="883865"/>
                  </a:lnTo>
                  <a:lnTo>
                    <a:pt x="1194089" y="883859"/>
                  </a:lnTo>
                  <a:lnTo>
                    <a:pt x="1194225" y="883796"/>
                  </a:lnTo>
                  <a:lnTo>
                    <a:pt x="1194963" y="885303"/>
                  </a:lnTo>
                  <a:lnTo>
                    <a:pt x="1194844" y="886547"/>
                  </a:lnTo>
                  <a:lnTo>
                    <a:pt x="1195048" y="888373"/>
                  </a:lnTo>
                  <a:close/>
                </a:path>
                <a:path w="1607820" h="2208530">
                  <a:moveTo>
                    <a:pt x="1215687" y="874292"/>
                  </a:moveTo>
                  <a:lnTo>
                    <a:pt x="1214679" y="874760"/>
                  </a:lnTo>
                  <a:lnTo>
                    <a:pt x="1215340" y="873880"/>
                  </a:lnTo>
                  <a:lnTo>
                    <a:pt x="1215687" y="874292"/>
                  </a:lnTo>
                  <a:close/>
                </a:path>
                <a:path w="1607820" h="2208530">
                  <a:moveTo>
                    <a:pt x="1215516" y="880377"/>
                  </a:moveTo>
                  <a:lnTo>
                    <a:pt x="1214763" y="879037"/>
                  </a:lnTo>
                  <a:lnTo>
                    <a:pt x="1214389" y="878371"/>
                  </a:lnTo>
                  <a:lnTo>
                    <a:pt x="1213392" y="877398"/>
                  </a:lnTo>
                  <a:lnTo>
                    <a:pt x="1213555" y="875821"/>
                  </a:lnTo>
                  <a:lnTo>
                    <a:pt x="1213578" y="875597"/>
                  </a:lnTo>
                  <a:lnTo>
                    <a:pt x="1215883" y="874525"/>
                  </a:lnTo>
                  <a:lnTo>
                    <a:pt x="1216012" y="874678"/>
                  </a:lnTo>
                  <a:lnTo>
                    <a:pt x="1217145" y="875423"/>
                  </a:lnTo>
                  <a:lnTo>
                    <a:pt x="1217315" y="877011"/>
                  </a:lnTo>
                  <a:lnTo>
                    <a:pt x="1217336" y="877208"/>
                  </a:lnTo>
                  <a:lnTo>
                    <a:pt x="1216474" y="878241"/>
                  </a:lnTo>
                  <a:lnTo>
                    <a:pt x="1215516" y="880377"/>
                  </a:lnTo>
                  <a:close/>
                </a:path>
                <a:path w="1607820" h="2208530">
                  <a:moveTo>
                    <a:pt x="646368" y="1689090"/>
                  </a:moveTo>
                  <a:lnTo>
                    <a:pt x="644630" y="1687628"/>
                  </a:lnTo>
                  <a:lnTo>
                    <a:pt x="643306" y="1687044"/>
                  </a:lnTo>
                  <a:lnTo>
                    <a:pt x="643031" y="1685605"/>
                  </a:lnTo>
                  <a:lnTo>
                    <a:pt x="642988" y="1685382"/>
                  </a:lnTo>
                  <a:lnTo>
                    <a:pt x="643942" y="1684318"/>
                  </a:lnTo>
                  <a:lnTo>
                    <a:pt x="644411" y="1683343"/>
                  </a:lnTo>
                  <a:lnTo>
                    <a:pt x="645120" y="1683770"/>
                  </a:lnTo>
                  <a:lnTo>
                    <a:pt x="646304" y="1684083"/>
                  </a:lnTo>
                  <a:lnTo>
                    <a:pt x="646509" y="1684703"/>
                  </a:lnTo>
                  <a:lnTo>
                    <a:pt x="646828" y="1685655"/>
                  </a:lnTo>
                  <a:lnTo>
                    <a:pt x="646510" y="1686754"/>
                  </a:lnTo>
                  <a:lnTo>
                    <a:pt x="646368" y="1689090"/>
                  </a:lnTo>
                  <a:close/>
                </a:path>
                <a:path w="1607820" h="2208530">
                  <a:moveTo>
                    <a:pt x="1272115" y="2092572"/>
                  </a:moveTo>
                  <a:lnTo>
                    <a:pt x="1269710" y="2091556"/>
                  </a:lnTo>
                  <a:lnTo>
                    <a:pt x="1271827" y="2084524"/>
                  </a:lnTo>
                  <a:lnTo>
                    <a:pt x="1274765" y="2085440"/>
                  </a:lnTo>
                  <a:lnTo>
                    <a:pt x="1272115" y="2092572"/>
                  </a:lnTo>
                  <a:close/>
                </a:path>
                <a:path w="1607820" h="2208530">
                  <a:moveTo>
                    <a:pt x="1005822" y="2174445"/>
                  </a:moveTo>
                  <a:lnTo>
                    <a:pt x="1004180" y="2173660"/>
                  </a:lnTo>
                  <a:lnTo>
                    <a:pt x="1002622" y="2172699"/>
                  </a:lnTo>
                  <a:lnTo>
                    <a:pt x="1001049" y="2171775"/>
                  </a:lnTo>
                  <a:lnTo>
                    <a:pt x="1002813" y="2169193"/>
                  </a:lnTo>
                  <a:lnTo>
                    <a:pt x="1004254" y="2170285"/>
                  </a:lnTo>
                  <a:lnTo>
                    <a:pt x="1005665" y="2171284"/>
                  </a:lnTo>
                  <a:lnTo>
                    <a:pt x="1007162" y="2172622"/>
                  </a:lnTo>
                  <a:lnTo>
                    <a:pt x="1005822" y="2174445"/>
                  </a:lnTo>
                  <a:close/>
                </a:path>
                <a:path w="1607820" h="2208530">
                  <a:moveTo>
                    <a:pt x="985395" y="1902110"/>
                  </a:moveTo>
                  <a:lnTo>
                    <a:pt x="983031" y="1903209"/>
                  </a:lnTo>
                  <a:lnTo>
                    <a:pt x="979962" y="1898576"/>
                  </a:lnTo>
                  <a:lnTo>
                    <a:pt x="982461" y="1897415"/>
                  </a:lnTo>
                  <a:lnTo>
                    <a:pt x="984412" y="1900338"/>
                  </a:lnTo>
                  <a:lnTo>
                    <a:pt x="985395" y="1902110"/>
                  </a:lnTo>
                  <a:close/>
                </a:path>
                <a:path w="1607820" h="2208530">
                  <a:moveTo>
                    <a:pt x="1494212" y="987856"/>
                  </a:moveTo>
                  <a:lnTo>
                    <a:pt x="1492879" y="987748"/>
                  </a:lnTo>
                  <a:lnTo>
                    <a:pt x="1491481" y="987843"/>
                  </a:lnTo>
                  <a:lnTo>
                    <a:pt x="1489890" y="987294"/>
                  </a:lnTo>
                  <a:lnTo>
                    <a:pt x="1489996" y="985755"/>
                  </a:lnTo>
                  <a:lnTo>
                    <a:pt x="1489852" y="984622"/>
                  </a:lnTo>
                  <a:lnTo>
                    <a:pt x="1491545" y="983834"/>
                  </a:lnTo>
                  <a:lnTo>
                    <a:pt x="1493562" y="986875"/>
                  </a:lnTo>
                  <a:lnTo>
                    <a:pt x="1493844" y="987300"/>
                  </a:lnTo>
                  <a:lnTo>
                    <a:pt x="1494212" y="987856"/>
                  </a:lnTo>
                  <a:close/>
                </a:path>
                <a:path w="1607820" h="2208530">
                  <a:moveTo>
                    <a:pt x="1117918" y="568418"/>
                  </a:moveTo>
                  <a:lnTo>
                    <a:pt x="1114180" y="566786"/>
                  </a:lnTo>
                  <a:lnTo>
                    <a:pt x="1114676" y="565622"/>
                  </a:lnTo>
                  <a:lnTo>
                    <a:pt x="1114904" y="564038"/>
                  </a:lnTo>
                  <a:lnTo>
                    <a:pt x="1116408" y="563339"/>
                  </a:lnTo>
                  <a:lnTo>
                    <a:pt x="1117794" y="564172"/>
                  </a:lnTo>
                  <a:lnTo>
                    <a:pt x="1119494" y="564623"/>
                  </a:lnTo>
                  <a:lnTo>
                    <a:pt x="1117918" y="568418"/>
                  </a:lnTo>
                  <a:close/>
                </a:path>
                <a:path w="1607820" h="2208530">
                  <a:moveTo>
                    <a:pt x="791334" y="549124"/>
                  </a:moveTo>
                  <a:lnTo>
                    <a:pt x="786513" y="545010"/>
                  </a:lnTo>
                  <a:lnTo>
                    <a:pt x="788488" y="542761"/>
                  </a:lnTo>
                  <a:lnTo>
                    <a:pt x="793227" y="546978"/>
                  </a:lnTo>
                  <a:lnTo>
                    <a:pt x="791334" y="549124"/>
                  </a:lnTo>
                  <a:close/>
                </a:path>
                <a:path w="1607820" h="2208530">
                  <a:moveTo>
                    <a:pt x="569161" y="225141"/>
                  </a:moveTo>
                  <a:lnTo>
                    <a:pt x="567551" y="225889"/>
                  </a:lnTo>
                  <a:lnTo>
                    <a:pt x="565624" y="224757"/>
                  </a:lnTo>
                  <a:lnTo>
                    <a:pt x="565408" y="223214"/>
                  </a:lnTo>
                  <a:lnTo>
                    <a:pt x="565385" y="223047"/>
                  </a:lnTo>
                  <a:lnTo>
                    <a:pt x="566126" y="221526"/>
                  </a:lnTo>
                  <a:lnTo>
                    <a:pt x="567466" y="220543"/>
                  </a:lnTo>
                  <a:lnTo>
                    <a:pt x="568799" y="221460"/>
                  </a:lnTo>
                  <a:lnTo>
                    <a:pt x="568953" y="221566"/>
                  </a:lnTo>
                  <a:lnTo>
                    <a:pt x="570606" y="222211"/>
                  </a:lnTo>
                  <a:lnTo>
                    <a:pt x="569557" y="223833"/>
                  </a:lnTo>
                  <a:lnTo>
                    <a:pt x="569161" y="225141"/>
                  </a:lnTo>
                  <a:close/>
                </a:path>
                <a:path w="1607820" h="2208530">
                  <a:moveTo>
                    <a:pt x="465236" y="134911"/>
                  </a:moveTo>
                  <a:lnTo>
                    <a:pt x="464299" y="134371"/>
                  </a:lnTo>
                  <a:lnTo>
                    <a:pt x="463125" y="134007"/>
                  </a:lnTo>
                  <a:lnTo>
                    <a:pt x="462519" y="133212"/>
                  </a:lnTo>
                  <a:lnTo>
                    <a:pt x="462200" y="132793"/>
                  </a:lnTo>
                  <a:lnTo>
                    <a:pt x="462666" y="131075"/>
                  </a:lnTo>
                  <a:lnTo>
                    <a:pt x="463821" y="130538"/>
                  </a:lnTo>
                  <a:lnTo>
                    <a:pt x="465105" y="130993"/>
                  </a:lnTo>
                  <a:lnTo>
                    <a:pt x="466894" y="131178"/>
                  </a:lnTo>
                  <a:lnTo>
                    <a:pt x="465236" y="134911"/>
                  </a:lnTo>
                  <a:close/>
                </a:path>
                <a:path w="1607820" h="2208530">
                  <a:moveTo>
                    <a:pt x="53311" y="779529"/>
                  </a:moveTo>
                  <a:lnTo>
                    <a:pt x="52227" y="779040"/>
                  </a:lnTo>
                  <a:lnTo>
                    <a:pt x="50787" y="778816"/>
                  </a:lnTo>
                  <a:lnTo>
                    <a:pt x="49688" y="777317"/>
                  </a:lnTo>
                  <a:lnTo>
                    <a:pt x="50210" y="775910"/>
                  </a:lnTo>
                  <a:lnTo>
                    <a:pt x="50357" y="773696"/>
                  </a:lnTo>
                  <a:lnTo>
                    <a:pt x="52236" y="774968"/>
                  </a:lnTo>
                  <a:lnTo>
                    <a:pt x="53666" y="775468"/>
                  </a:lnTo>
                  <a:lnTo>
                    <a:pt x="54392" y="777141"/>
                  </a:lnTo>
                  <a:lnTo>
                    <a:pt x="53671" y="778369"/>
                  </a:lnTo>
                  <a:lnTo>
                    <a:pt x="53311" y="779529"/>
                  </a:lnTo>
                  <a:close/>
                </a:path>
                <a:path w="1607820" h="2208530">
                  <a:moveTo>
                    <a:pt x="1524792" y="1360925"/>
                  </a:moveTo>
                  <a:lnTo>
                    <a:pt x="1523900" y="1360234"/>
                  </a:lnTo>
                  <a:lnTo>
                    <a:pt x="1522866" y="1359804"/>
                  </a:lnTo>
                  <a:lnTo>
                    <a:pt x="1522057" y="1357963"/>
                  </a:lnTo>
                  <a:lnTo>
                    <a:pt x="1522250" y="1357874"/>
                  </a:lnTo>
                  <a:lnTo>
                    <a:pt x="1522938" y="1356939"/>
                  </a:lnTo>
                  <a:lnTo>
                    <a:pt x="1523613" y="1355083"/>
                  </a:lnTo>
                  <a:lnTo>
                    <a:pt x="1525069" y="1356563"/>
                  </a:lnTo>
                  <a:lnTo>
                    <a:pt x="1526382" y="1357301"/>
                  </a:lnTo>
                  <a:lnTo>
                    <a:pt x="1526523" y="1359015"/>
                  </a:lnTo>
                  <a:lnTo>
                    <a:pt x="1525396" y="1359988"/>
                  </a:lnTo>
                  <a:lnTo>
                    <a:pt x="1524792" y="1360925"/>
                  </a:lnTo>
                  <a:close/>
                </a:path>
                <a:path w="1607820" h="2208530">
                  <a:moveTo>
                    <a:pt x="1568385" y="1811572"/>
                  </a:moveTo>
                  <a:lnTo>
                    <a:pt x="1567076" y="1810472"/>
                  </a:lnTo>
                  <a:lnTo>
                    <a:pt x="1568984" y="1808143"/>
                  </a:lnTo>
                  <a:lnTo>
                    <a:pt x="1570031" y="1807012"/>
                  </a:lnTo>
                  <a:lnTo>
                    <a:pt x="1571312" y="1808089"/>
                  </a:lnTo>
                  <a:lnTo>
                    <a:pt x="1568385" y="1811572"/>
                  </a:lnTo>
                  <a:close/>
                </a:path>
                <a:path w="1607820" h="2208530">
                  <a:moveTo>
                    <a:pt x="1235973" y="1585657"/>
                  </a:moveTo>
                  <a:lnTo>
                    <a:pt x="1234374" y="1584533"/>
                  </a:lnTo>
                  <a:lnTo>
                    <a:pt x="1233034" y="1584079"/>
                  </a:lnTo>
                  <a:lnTo>
                    <a:pt x="1232558" y="1582433"/>
                  </a:lnTo>
                  <a:lnTo>
                    <a:pt x="1233311" y="1581267"/>
                  </a:lnTo>
                  <a:lnTo>
                    <a:pt x="1233626" y="1580228"/>
                  </a:lnTo>
                  <a:lnTo>
                    <a:pt x="1234643" y="1580648"/>
                  </a:lnTo>
                  <a:lnTo>
                    <a:pt x="1236068" y="1580801"/>
                  </a:lnTo>
                  <a:lnTo>
                    <a:pt x="1236566" y="1581557"/>
                  </a:lnTo>
                  <a:lnTo>
                    <a:pt x="1236973" y="1582248"/>
                  </a:lnTo>
                  <a:lnTo>
                    <a:pt x="1236336" y="1583621"/>
                  </a:lnTo>
                  <a:lnTo>
                    <a:pt x="1235973" y="1585657"/>
                  </a:lnTo>
                  <a:close/>
                </a:path>
                <a:path w="1607820" h="2208530">
                  <a:moveTo>
                    <a:pt x="836169" y="2044143"/>
                  </a:moveTo>
                  <a:lnTo>
                    <a:pt x="830671" y="2042082"/>
                  </a:lnTo>
                  <a:lnTo>
                    <a:pt x="832498" y="2038152"/>
                  </a:lnTo>
                  <a:lnTo>
                    <a:pt x="837714" y="2040877"/>
                  </a:lnTo>
                  <a:lnTo>
                    <a:pt x="836169" y="2044143"/>
                  </a:lnTo>
                  <a:close/>
                </a:path>
                <a:path w="1607820" h="2208530">
                  <a:moveTo>
                    <a:pt x="1236359" y="479525"/>
                  </a:moveTo>
                  <a:lnTo>
                    <a:pt x="1235764" y="479802"/>
                  </a:lnTo>
                  <a:lnTo>
                    <a:pt x="1232253" y="477254"/>
                  </a:lnTo>
                  <a:lnTo>
                    <a:pt x="1233374" y="475876"/>
                  </a:lnTo>
                  <a:lnTo>
                    <a:pt x="1234574" y="476766"/>
                  </a:lnTo>
                  <a:lnTo>
                    <a:pt x="1235792" y="477631"/>
                  </a:lnTo>
                  <a:lnTo>
                    <a:pt x="1236928" y="478599"/>
                  </a:lnTo>
                  <a:lnTo>
                    <a:pt x="1237078" y="478529"/>
                  </a:lnTo>
                  <a:lnTo>
                    <a:pt x="1236359" y="479525"/>
                  </a:lnTo>
                  <a:close/>
                </a:path>
                <a:path w="1607820" h="2208530">
                  <a:moveTo>
                    <a:pt x="1287083" y="1990760"/>
                  </a:moveTo>
                  <a:lnTo>
                    <a:pt x="1284587" y="1988988"/>
                  </a:lnTo>
                  <a:lnTo>
                    <a:pt x="1288331" y="1984108"/>
                  </a:lnTo>
                  <a:lnTo>
                    <a:pt x="1290591" y="1985677"/>
                  </a:lnTo>
                  <a:lnTo>
                    <a:pt x="1287083" y="1990760"/>
                  </a:lnTo>
                  <a:close/>
                </a:path>
                <a:path w="1607820" h="2208530">
                  <a:moveTo>
                    <a:pt x="1056596" y="517235"/>
                  </a:moveTo>
                  <a:lnTo>
                    <a:pt x="1049378" y="514501"/>
                  </a:lnTo>
                  <a:lnTo>
                    <a:pt x="1049545" y="513041"/>
                  </a:lnTo>
                  <a:lnTo>
                    <a:pt x="1050706" y="512932"/>
                  </a:lnTo>
                  <a:lnTo>
                    <a:pt x="1051867" y="512393"/>
                  </a:lnTo>
                  <a:lnTo>
                    <a:pt x="1053870" y="513164"/>
                  </a:lnTo>
                  <a:lnTo>
                    <a:pt x="1054393" y="514440"/>
                  </a:lnTo>
                  <a:lnTo>
                    <a:pt x="1056596" y="517235"/>
                  </a:lnTo>
                  <a:close/>
                </a:path>
                <a:path w="1607820" h="2208530">
                  <a:moveTo>
                    <a:pt x="1147466" y="2116798"/>
                  </a:moveTo>
                  <a:lnTo>
                    <a:pt x="1143976" y="2111781"/>
                  </a:lnTo>
                  <a:lnTo>
                    <a:pt x="1146016" y="2110295"/>
                  </a:lnTo>
                  <a:lnTo>
                    <a:pt x="1149501" y="2115337"/>
                  </a:lnTo>
                  <a:lnTo>
                    <a:pt x="1147466" y="2116798"/>
                  </a:lnTo>
                  <a:close/>
                </a:path>
                <a:path w="1607820" h="2208530">
                  <a:moveTo>
                    <a:pt x="1399625" y="1857190"/>
                  </a:moveTo>
                  <a:lnTo>
                    <a:pt x="1396751" y="1858527"/>
                  </a:lnTo>
                  <a:lnTo>
                    <a:pt x="1393669" y="1852836"/>
                  </a:lnTo>
                  <a:lnTo>
                    <a:pt x="1396196" y="1851661"/>
                  </a:lnTo>
                  <a:lnTo>
                    <a:pt x="1399625" y="1857190"/>
                  </a:lnTo>
                  <a:close/>
                </a:path>
                <a:path w="1607820" h="2208530">
                  <a:moveTo>
                    <a:pt x="672511" y="1776077"/>
                  </a:moveTo>
                  <a:lnTo>
                    <a:pt x="670496" y="1775991"/>
                  </a:lnTo>
                  <a:lnTo>
                    <a:pt x="668984" y="1775358"/>
                  </a:lnTo>
                  <a:lnTo>
                    <a:pt x="667527" y="1774250"/>
                  </a:lnTo>
                  <a:lnTo>
                    <a:pt x="668362" y="1771615"/>
                  </a:lnTo>
                  <a:lnTo>
                    <a:pt x="670207" y="1771769"/>
                  </a:lnTo>
                  <a:lnTo>
                    <a:pt x="671831" y="1772249"/>
                  </a:lnTo>
                  <a:lnTo>
                    <a:pt x="674383" y="1772848"/>
                  </a:lnTo>
                  <a:lnTo>
                    <a:pt x="674523" y="1772783"/>
                  </a:lnTo>
                  <a:lnTo>
                    <a:pt x="673186" y="1774516"/>
                  </a:lnTo>
                  <a:lnTo>
                    <a:pt x="672511" y="1776077"/>
                  </a:lnTo>
                  <a:close/>
                </a:path>
                <a:path w="1607820" h="2208530">
                  <a:moveTo>
                    <a:pt x="1325160" y="602791"/>
                  </a:moveTo>
                  <a:lnTo>
                    <a:pt x="1322185" y="603157"/>
                  </a:lnTo>
                  <a:lnTo>
                    <a:pt x="1321392" y="597585"/>
                  </a:lnTo>
                  <a:lnTo>
                    <a:pt x="1323832" y="597059"/>
                  </a:lnTo>
                  <a:lnTo>
                    <a:pt x="1325160" y="602791"/>
                  </a:lnTo>
                  <a:close/>
                </a:path>
                <a:path w="1607820" h="2208530">
                  <a:moveTo>
                    <a:pt x="1233830" y="630032"/>
                  </a:moveTo>
                  <a:lnTo>
                    <a:pt x="1232200" y="630009"/>
                  </a:lnTo>
                  <a:lnTo>
                    <a:pt x="1230677" y="629009"/>
                  </a:lnTo>
                  <a:lnTo>
                    <a:pt x="1230413" y="627429"/>
                  </a:lnTo>
                  <a:lnTo>
                    <a:pt x="1231448" y="625954"/>
                  </a:lnTo>
                  <a:lnTo>
                    <a:pt x="1233277" y="625104"/>
                  </a:lnTo>
                  <a:lnTo>
                    <a:pt x="1234658" y="625455"/>
                  </a:lnTo>
                  <a:lnTo>
                    <a:pt x="1235872" y="625446"/>
                  </a:lnTo>
                  <a:lnTo>
                    <a:pt x="1235284" y="627919"/>
                  </a:lnTo>
                  <a:lnTo>
                    <a:pt x="1234562" y="628669"/>
                  </a:lnTo>
                  <a:lnTo>
                    <a:pt x="1233830" y="630032"/>
                  </a:lnTo>
                  <a:close/>
                </a:path>
                <a:path w="1607820" h="2208530">
                  <a:moveTo>
                    <a:pt x="1095045" y="2074967"/>
                  </a:moveTo>
                  <a:lnTo>
                    <a:pt x="1092674" y="2073415"/>
                  </a:lnTo>
                  <a:lnTo>
                    <a:pt x="1093167" y="2071678"/>
                  </a:lnTo>
                  <a:lnTo>
                    <a:pt x="1093928" y="2070225"/>
                  </a:lnTo>
                  <a:lnTo>
                    <a:pt x="1095468" y="2068859"/>
                  </a:lnTo>
                  <a:lnTo>
                    <a:pt x="1096972" y="2069602"/>
                  </a:lnTo>
                  <a:lnTo>
                    <a:pt x="1099092" y="2070041"/>
                  </a:lnTo>
                  <a:lnTo>
                    <a:pt x="1097367" y="2072268"/>
                  </a:lnTo>
                  <a:lnTo>
                    <a:pt x="1096424" y="2073688"/>
                  </a:lnTo>
                  <a:lnTo>
                    <a:pt x="1095045" y="2074967"/>
                  </a:lnTo>
                  <a:close/>
                </a:path>
                <a:path w="1607820" h="2208530">
                  <a:moveTo>
                    <a:pt x="984138" y="1394053"/>
                  </a:moveTo>
                  <a:lnTo>
                    <a:pt x="982115" y="1393935"/>
                  </a:lnTo>
                  <a:lnTo>
                    <a:pt x="980577" y="1393285"/>
                  </a:lnTo>
                  <a:lnTo>
                    <a:pt x="979075" y="1392139"/>
                  </a:lnTo>
                  <a:lnTo>
                    <a:pt x="979844" y="1390398"/>
                  </a:lnTo>
                  <a:lnTo>
                    <a:pt x="980100" y="1389333"/>
                  </a:lnTo>
                  <a:lnTo>
                    <a:pt x="985980" y="1390773"/>
                  </a:lnTo>
                  <a:lnTo>
                    <a:pt x="986194" y="1390673"/>
                  </a:lnTo>
                  <a:lnTo>
                    <a:pt x="984839" y="1392457"/>
                  </a:lnTo>
                  <a:lnTo>
                    <a:pt x="984138" y="1394053"/>
                  </a:lnTo>
                  <a:close/>
                </a:path>
                <a:path w="1607820" h="2208530">
                  <a:moveTo>
                    <a:pt x="1493487" y="1849311"/>
                  </a:moveTo>
                  <a:lnTo>
                    <a:pt x="1491758" y="1847945"/>
                  </a:lnTo>
                  <a:lnTo>
                    <a:pt x="1492429" y="1846462"/>
                  </a:lnTo>
                  <a:lnTo>
                    <a:pt x="1493319" y="1845339"/>
                  </a:lnTo>
                  <a:lnTo>
                    <a:pt x="1494101" y="1844172"/>
                  </a:lnTo>
                  <a:lnTo>
                    <a:pt x="1496605" y="1845999"/>
                  </a:lnTo>
                  <a:lnTo>
                    <a:pt x="1495481" y="1847255"/>
                  </a:lnTo>
                  <a:lnTo>
                    <a:pt x="1494603" y="1848330"/>
                  </a:lnTo>
                  <a:lnTo>
                    <a:pt x="1493487" y="1849311"/>
                  </a:lnTo>
                  <a:close/>
                </a:path>
                <a:path w="1607820" h="2208530">
                  <a:moveTo>
                    <a:pt x="1284592" y="469718"/>
                  </a:moveTo>
                  <a:lnTo>
                    <a:pt x="1280071" y="467114"/>
                  </a:lnTo>
                  <a:lnTo>
                    <a:pt x="1281734" y="464372"/>
                  </a:lnTo>
                  <a:lnTo>
                    <a:pt x="1285929" y="467826"/>
                  </a:lnTo>
                  <a:lnTo>
                    <a:pt x="1284592" y="469718"/>
                  </a:lnTo>
                  <a:close/>
                </a:path>
                <a:path w="1607820" h="2208530">
                  <a:moveTo>
                    <a:pt x="397468" y="270024"/>
                  </a:moveTo>
                  <a:lnTo>
                    <a:pt x="395309" y="271028"/>
                  </a:lnTo>
                  <a:lnTo>
                    <a:pt x="393034" y="264784"/>
                  </a:lnTo>
                  <a:lnTo>
                    <a:pt x="395471" y="263652"/>
                  </a:lnTo>
                  <a:lnTo>
                    <a:pt x="397468" y="270024"/>
                  </a:lnTo>
                  <a:close/>
                </a:path>
                <a:path w="1607820" h="2208530">
                  <a:moveTo>
                    <a:pt x="1334475" y="611969"/>
                  </a:moveTo>
                  <a:lnTo>
                    <a:pt x="1333544" y="610841"/>
                  </a:lnTo>
                  <a:lnTo>
                    <a:pt x="1333083" y="610341"/>
                  </a:lnTo>
                  <a:lnTo>
                    <a:pt x="1332026" y="609626"/>
                  </a:lnTo>
                  <a:lnTo>
                    <a:pt x="1331972" y="608971"/>
                  </a:lnTo>
                  <a:lnTo>
                    <a:pt x="1331962" y="607817"/>
                  </a:lnTo>
                  <a:lnTo>
                    <a:pt x="1332930" y="606941"/>
                  </a:lnTo>
                  <a:lnTo>
                    <a:pt x="1333486" y="606038"/>
                  </a:lnTo>
                  <a:lnTo>
                    <a:pt x="1334386" y="606690"/>
                  </a:lnTo>
                  <a:lnTo>
                    <a:pt x="1335791" y="607195"/>
                  </a:lnTo>
                  <a:lnTo>
                    <a:pt x="1336274" y="608857"/>
                  </a:lnTo>
                  <a:lnTo>
                    <a:pt x="1335313" y="610019"/>
                  </a:lnTo>
                  <a:lnTo>
                    <a:pt x="1334475" y="611969"/>
                  </a:lnTo>
                  <a:close/>
                </a:path>
                <a:path w="1607820" h="2208530">
                  <a:moveTo>
                    <a:pt x="369905" y="888821"/>
                  </a:moveTo>
                  <a:lnTo>
                    <a:pt x="369185" y="888276"/>
                  </a:lnTo>
                  <a:lnTo>
                    <a:pt x="367853" y="887712"/>
                  </a:lnTo>
                  <a:lnTo>
                    <a:pt x="367906" y="886174"/>
                  </a:lnTo>
                  <a:lnTo>
                    <a:pt x="368690" y="885177"/>
                  </a:lnTo>
                  <a:lnTo>
                    <a:pt x="369162" y="884171"/>
                  </a:lnTo>
                  <a:lnTo>
                    <a:pt x="371888" y="885837"/>
                  </a:lnTo>
                  <a:lnTo>
                    <a:pt x="372053" y="885937"/>
                  </a:lnTo>
                  <a:lnTo>
                    <a:pt x="369905" y="888821"/>
                  </a:lnTo>
                  <a:close/>
                </a:path>
                <a:path w="1607820" h="2208530">
                  <a:moveTo>
                    <a:pt x="1373423" y="573923"/>
                  </a:moveTo>
                  <a:lnTo>
                    <a:pt x="1372983" y="574127"/>
                  </a:lnTo>
                  <a:lnTo>
                    <a:pt x="1368101" y="572253"/>
                  </a:lnTo>
                  <a:lnTo>
                    <a:pt x="1369488" y="569350"/>
                  </a:lnTo>
                  <a:lnTo>
                    <a:pt x="1370454" y="569876"/>
                  </a:lnTo>
                  <a:lnTo>
                    <a:pt x="1372348" y="570988"/>
                  </a:lnTo>
                  <a:lnTo>
                    <a:pt x="1373766" y="573096"/>
                  </a:lnTo>
                  <a:lnTo>
                    <a:pt x="1373423" y="573923"/>
                  </a:lnTo>
                  <a:close/>
                </a:path>
                <a:path w="1607820" h="2208530">
                  <a:moveTo>
                    <a:pt x="1068451" y="453653"/>
                  </a:moveTo>
                  <a:lnTo>
                    <a:pt x="1064735" y="448635"/>
                  </a:lnTo>
                  <a:lnTo>
                    <a:pt x="1067015" y="446966"/>
                  </a:lnTo>
                  <a:lnTo>
                    <a:pt x="1070682" y="451954"/>
                  </a:lnTo>
                  <a:lnTo>
                    <a:pt x="1068451" y="453653"/>
                  </a:lnTo>
                  <a:close/>
                </a:path>
                <a:path w="1607820" h="2208530">
                  <a:moveTo>
                    <a:pt x="1227538" y="402410"/>
                  </a:moveTo>
                  <a:lnTo>
                    <a:pt x="1223054" y="398447"/>
                  </a:lnTo>
                  <a:lnTo>
                    <a:pt x="1224992" y="396257"/>
                  </a:lnTo>
                  <a:lnTo>
                    <a:pt x="1229027" y="400920"/>
                  </a:lnTo>
                  <a:lnTo>
                    <a:pt x="1227538" y="402410"/>
                  </a:lnTo>
                  <a:close/>
                </a:path>
                <a:path w="1607820" h="2208530">
                  <a:moveTo>
                    <a:pt x="959909" y="579291"/>
                  </a:moveTo>
                  <a:lnTo>
                    <a:pt x="957232" y="580536"/>
                  </a:lnTo>
                  <a:lnTo>
                    <a:pt x="956999" y="580331"/>
                  </a:lnTo>
                  <a:lnTo>
                    <a:pt x="956347" y="580025"/>
                  </a:lnTo>
                  <a:lnTo>
                    <a:pt x="955696" y="579630"/>
                  </a:lnTo>
                  <a:lnTo>
                    <a:pt x="955356" y="578227"/>
                  </a:lnTo>
                  <a:lnTo>
                    <a:pt x="955322" y="578084"/>
                  </a:lnTo>
                  <a:lnTo>
                    <a:pt x="956271" y="577010"/>
                  </a:lnTo>
                  <a:lnTo>
                    <a:pt x="957067" y="575315"/>
                  </a:lnTo>
                  <a:lnTo>
                    <a:pt x="958422" y="576642"/>
                  </a:lnTo>
                  <a:lnTo>
                    <a:pt x="960048" y="577607"/>
                  </a:lnTo>
                  <a:lnTo>
                    <a:pt x="959909" y="579291"/>
                  </a:lnTo>
                  <a:close/>
                </a:path>
                <a:path w="1607820" h="2208530">
                  <a:moveTo>
                    <a:pt x="957808" y="581042"/>
                  </a:moveTo>
                  <a:lnTo>
                    <a:pt x="957412" y="580694"/>
                  </a:lnTo>
                  <a:lnTo>
                    <a:pt x="958592" y="580146"/>
                  </a:lnTo>
                  <a:lnTo>
                    <a:pt x="957808" y="581042"/>
                  </a:lnTo>
                  <a:close/>
                </a:path>
                <a:path w="1607820" h="2208530">
                  <a:moveTo>
                    <a:pt x="1317966" y="543430"/>
                  </a:moveTo>
                  <a:lnTo>
                    <a:pt x="1315922" y="544380"/>
                  </a:lnTo>
                  <a:lnTo>
                    <a:pt x="1315583" y="543597"/>
                  </a:lnTo>
                  <a:lnTo>
                    <a:pt x="1313815" y="539524"/>
                  </a:lnTo>
                  <a:lnTo>
                    <a:pt x="1315152" y="539908"/>
                  </a:lnTo>
                  <a:lnTo>
                    <a:pt x="1316615" y="540079"/>
                  </a:lnTo>
                  <a:lnTo>
                    <a:pt x="1318209" y="541053"/>
                  </a:lnTo>
                  <a:lnTo>
                    <a:pt x="1317918" y="542512"/>
                  </a:lnTo>
                  <a:lnTo>
                    <a:pt x="1317966" y="543430"/>
                  </a:lnTo>
                  <a:close/>
                </a:path>
                <a:path w="1607820" h="2208530">
                  <a:moveTo>
                    <a:pt x="1135182" y="603253"/>
                  </a:moveTo>
                  <a:lnTo>
                    <a:pt x="1133047" y="601432"/>
                  </a:lnTo>
                  <a:lnTo>
                    <a:pt x="1138440" y="595750"/>
                  </a:lnTo>
                  <a:lnTo>
                    <a:pt x="1140267" y="597431"/>
                  </a:lnTo>
                  <a:lnTo>
                    <a:pt x="1135182" y="603253"/>
                  </a:lnTo>
                  <a:close/>
                </a:path>
                <a:path w="1607820" h="2208530">
                  <a:moveTo>
                    <a:pt x="802752" y="2030805"/>
                  </a:moveTo>
                  <a:lnTo>
                    <a:pt x="800142" y="2031817"/>
                  </a:lnTo>
                  <a:lnTo>
                    <a:pt x="799515" y="2029909"/>
                  </a:lnTo>
                  <a:lnTo>
                    <a:pt x="799048" y="2027951"/>
                  </a:lnTo>
                  <a:lnTo>
                    <a:pt x="798535" y="2026008"/>
                  </a:lnTo>
                  <a:lnTo>
                    <a:pt x="801854" y="2025417"/>
                  </a:lnTo>
                  <a:lnTo>
                    <a:pt x="802721" y="2030618"/>
                  </a:lnTo>
                  <a:lnTo>
                    <a:pt x="802752" y="2030805"/>
                  </a:lnTo>
                  <a:close/>
                </a:path>
                <a:path w="1607820" h="2208530">
                  <a:moveTo>
                    <a:pt x="802752" y="2030805"/>
                  </a:moveTo>
                  <a:lnTo>
                    <a:pt x="802805" y="2031117"/>
                  </a:lnTo>
                  <a:lnTo>
                    <a:pt x="802752" y="2030805"/>
                  </a:lnTo>
                  <a:lnTo>
                    <a:pt x="802721" y="2030618"/>
                  </a:lnTo>
                  <a:lnTo>
                    <a:pt x="802752" y="2030805"/>
                  </a:lnTo>
                  <a:close/>
                </a:path>
                <a:path w="1607820" h="2208530">
                  <a:moveTo>
                    <a:pt x="802922" y="2031820"/>
                  </a:moveTo>
                  <a:lnTo>
                    <a:pt x="801266" y="2031832"/>
                  </a:lnTo>
                  <a:lnTo>
                    <a:pt x="802805" y="2031117"/>
                  </a:lnTo>
                  <a:lnTo>
                    <a:pt x="802922" y="2031820"/>
                  </a:lnTo>
                  <a:close/>
                </a:path>
                <a:path w="1607820" h="2208530">
                  <a:moveTo>
                    <a:pt x="855605" y="677917"/>
                  </a:moveTo>
                  <a:lnTo>
                    <a:pt x="852912" y="679169"/>
                  </a:lnTo>
                  <a:lnTo>
                    <a:pt x="849763" y="673563"/>
                  </a:lnTo>
                  <a:lnTo>
                    <a:pt x="852295" y="672386"/>
                  </a:lnTo>
                  <a:lnTo>
                    <a:pt x="855605" y="677917"/>
                  </a:lnTo>
                  <a:close/>
                </a:path>
                <a:path w="1607820" h="2208530">
                  <a:moveTo>
                    <a:pt x="1607667" y="1426948"/>
                  </a:moveTo>
                  <a:lnTo>
                    <a:pt x="1605168" y="1428109"/>
                  </a:lnTo>
                  <a:lnTo>
                    <a:pt x="1604932" y="1427462"/>
                  </a:lnTo>
                  <a:lnTo>
                    <a:pt x="1604446" y="1426175"/>
                  </a:lnTo>
                  <a:lnTo>
                    <a:pt x="1607616" y="1424701"/>
                  </a:lnTo>
                  <a:lnTo>
                    <a:pt x="1607667" y="1426948"/>
                  </a:lnTo>
                  <a:close/>
                </a:path>
                <a:path w="1607820" h="2208530">
                  <a:moveTo>
                    <a:pt x="791211" y="1740440"/>
                  </a:moveTo>
                  <a:lnTo>
                    <a:pt x="785341" y="1738736"/>
                  </a:lnTo>
                  <a:lnTo>
                    <a:pt x="786344" y="1736584"/>
                  </a:lnTo>
                  <a:lnTo>
                    <a:pt x="788199" y="1737076"/>
                  </a:lnTo>
                  <a:lnTo>
                    <a:pt x="789992" y="1737767"/>
                  </a:lnTo>
                  <a:lnTo>
                    <a:pt x="791799" y="1738411"/>
                  </a:lnTo>
                  <a:lnTo>
                    <a:pt x="791211" y="1740440"/>
                  </a:lnTo>
                  <a:close/>
                </a:path>
                <a:path w="1607820" h="2208530">
                  <a:moveTo>
                    <a:pt x="1172285" y="2034579"/>
                  </a:moveTo>
                  <a:lnTo>
                    <a:pt x="1169672" y="2035794"/>
                  </a:lnTo>
                  <a:lnTo>
                    <a:pt x="1167940" y="2036049"/>
                  </a:lnTo>
                  <a:lnTo>
                    <a:pt x="1166899" y="2033796"/>
                  </a:lnTo>
                  <a:lnTo>
                    <a:pt x="1167943" y="2032152"/>
                  </a:lnTo>
                  <a:lnTo>
                    <a:pt x="1172285" y="2034579"/>
                  </a:lnTo>
                  <a:close/>
                </a:path>
                <a:path w="1607820" h="2208530">
                  <a:moveTo>
                    <a:pt x="886824" y="2013412"/>
                  </a:moveTo>
                  <a:lnTo>
                    <a:pt x="883562" y="2013415"/>
                  </a:lnTo>
                  <a:lnTo>
                    <a:pt x="884090" y="2007518"/>
                  </a:lnTo>
                  <a:lnTo>
                    <a:pt x="886184" y="2007443"/>
                  </a:lnTo>
                  <a:lnTo>
                    <a:pt x="886824" y="2013412"/>
                  </a:lnTo>
                  <a:close/>
                </a:path>
                <a:path w="1607820" h="2208530">
                  <a:moveTo>
                    <a:pt x="566464" y="340024"/>
                  </a:moveTo>
                  <a:lnTo>
                    <a:pt x="559580" y="334995"/>
                  </a:lnTo>
                  <a:lnTo>
                    <a:pt x="565553" y="332219"/>
                  </a:lnTo>
                  <a:lnTo>
                    <a:pt x="566464" y="340024"/>
                  </a:lnTo>
                  <a:close/>
                </a:path>
                <a:path w="1607820" h="2208530">
                  <a:moveTo>
                    <a:pt x="1087456" y="1947993"/>
                  </a:moveTo>
                  <a:lnTo>
                    <a:pt x="1086782" y="1947550"/>
                  </a:lnTo>
                  <a:lnTo>
                    <a:pt x="1085507" y="1947031"/>
                  </a:lnTo>
                  <a:lnTo>
                    <a:pt x="1085712" y="1945375"/>
                  </a:lnTo>
                  <a:lnTo>
                    <a:pt x="1086309" y="1944128"/>
                  </a:lnTo>
                  <a:lnTo>
                    <a:pt x="1086953" y="1942245"/>
                  </a:lnTo>
                  <a:lnTo>
                    <a:pt x="1088129" y="1943282"/>
                  </a:lnTo>
                  <a:lnTo>
                    <a:pt x="1089367" y="1944031"/>
                  </a:lnTo>
                  <a:lnTo>
                    <a:pt x="1088873" y="1945626"/>
                  </a:lnTo>
                  <a:lnTo>
                    <a:pt x="1088094" y="1946786"/>
                  </a:lnTo>
                  <a:lnTo>
                    <a:pt x="1087456" y="1947993"/>
                  </a:lnTo>
                  <a:close/>
                </a:path>
                <a:path w="1607820" h="2208530">
                  <a:moveTo>
                    <a:pt x="1265645" y="537118"/>
                  </a:moveTo>
                  <a:lnTo>
                    <a:pt x="1262773" y="535887"/>
                  </a:lnTo>
                  <a:lnTo>
                    <a:pt x="1263547" y="534233"/>
                  </a:lnTo>
                  <a:lnTo>
                    <a:pt x="1264290" y="532563"/>
                  </a:lnTo>
                  <a:lnTo>
                    <a:pt x="1265234" y="530906"/>
                  </a:lnTo>
                  <a:lnTo>
                    <a:pt x="1267293" y="531888"/>
                  </a:lnTo>
                  <a:lnTo>
                    <a:pt x="1266864" y="533660"/>
                  </a:lnTo>
                  <a:lnTo>
                    <a:pt x="1266227" y="535381"/>
                  </a:lnTo>
                  <a:lnTo>
                    <a:pt x="1265645" y="537118"/>
                  </a:lnTo>
                  <a:close/>
                </a:path>
                <a:path w="1607820" h="2208530">
                  <a:moveTo>
                    <a:pt x="1255676" y="1949713"/>
                  </a:moveTo>
                  <a:lnTo>
                    <a:pt x="1253919" y="1949838"/>
                  </a:lnTo>
                  <a:lnTo>
                    <a:pt x="1253344" y="1944619"/>
                  </a:lnTo>
                  <a:lnTo>
                    <a:pt x="1254518" y="1945480"/>
                  </a:lnTo>
                  <a:lnTo>
                    <a:pt x="1255836" y="1946216"/>
                  </a:lnTo>
                  <a:lnTo>
                    <a:pt x="1257013" y="1947554"/>
                  </a:lnTo>
                  <a:lnTo>
                    <a:pt x="1256110" y="1948820"/>
                  </a:lnTo>
                  <a:lnTo>
                    <a:pt x="1255676" y="1949713"/>
                  </a:lnTo>
                  <a:close/>
                </a:path>
                <a:path w="1607820" h="2208530">
                  <a:moveTo>
                    <a:pt x="1308209" y="1989120"/>
                  </a:moveTo>
                  <a:lnTo>
                    <a:pt x="1303978" y="1991088"/>
                  </a:lnTo>
                  <a:lnTo>
                    <a:pt x="1303927" y="1989757"/>
                  </a:lnTo>
                  <a:lnTo>
                    <a:pt x="1304448" y="1988410"/>
                  </a:lnTo>
                  <a:lnTo>
                    <a:pt x="1304759" y="1987071"/>
                  </a:lnTo>
                  <a:lnTo>
                    <a:pt x="1308653" y="1988045"/>
                  </a:lnTo>
                  <a:lnTo>
                    <a:pt x="1308209" y="1989120"/>
                  </a:lnTo>
                  <a:close/>
                </a:path>
                <a:path w="1607820" h="2208530">
                  <a:moveTo>
                    <a:pt x="1308209" y="1989120"/>
                  </a:moveTo>
                  <a:lnTo>
                    <a:pt x="1308056" y="1989493"/>
                  </a:lnTo>
                  <a:lnTo>
                    <a:pt x="1308653" y="1988045"/>
                  </a:lnTo>
                  <a:lnTo>
                    <a:pt x="1308209" y="1989120"/>
                  </a:lnTo>
                  <a:close/>
                </a:path>
                <a:path w="1607820" h="2208530">
                  <a:moveTo>
                    <a:pt x="1307779" y="1991289"/>
                  </a:moveTo>
                  <a:lnTo>
                    <a:pt x="1306107" y="1992066"/>
                  </a:lnTo>
                  <a:lnTo>
                    <a:pt x="1303991" y="1991383"/>
                  </a:lnTo>
                  <a:lnTo>
                    <a:pt x="1308056" y="1989493"/>
                  </a:lnTo>
                  <a:lnTo>
                    <a:pt x="1307947" y="1989757"/>
                  </a:lnTo>
                  <a:lnTo>
                    <a:pt x="1307779" y="1991289"/>
                  </a:lnTo>
                  <a:close/>
                </a:path>
                <a:path w="1607820" h="2208530">
                  <a:moveTo>
                    <a:pt x="1138735" y="2206311"/>
                  </a:moveTo>
                  <a:lnTo>
                    <a:pt x="1138443" y="2205926"/>
                  </a:lnTo>
                  <a:lnTo>
                    <a:pt x="1138147" y="2205544"/>
                  </a:lnTo>
                  <a:lnTo>
                    <a:pt x="1137851" y="2205161"/>
                  </a:lnTo>
                  <a:lnTo>
                    <a:pt x="1140648" y="2202377"/>
                  </a:lnTo>
                  <a:lnTo>
                    <a:pt x="1142182" y="2204188"/>
                  </a:lnTo>
                  <a:lnTo>
                    <a:pt x="1143150" y="2203738"/>
                  </a:lnTo>
                  <a:lnTo>
                    <a:pt x="1138735" y="2206311"/>
                  </a:lnTo>
                  <a:close/>
                </a:path>
                <a:path w="1607820" h="2208530">
                  <a:moveTo>
                    <a:pt x="1231872" y="702196"/>
                  </a:moveTo>
                  <a:lnTo>
                    <a:pt x="1231126" y="701698"/>
                  </a:lnTo>
                  <a:lnTo>
                    <a:pt x="1229782" y="701223"/>
                  </a:lnTo>
                  <a:lnTo>
                    <a:pt x="1229714" y="699652"/>
                  </a:lnTo>
                  <a:lnTo>
                    <a:pt x="1230168" y="698341"/>
                  </a:lnTo>
                  <a:lnTo>
                    <a:pt x="1231291" y="697234"/>
                  </a:lnTo>
                  <a:lnTo>
                    <a:pt x="1232663" y="697832"/>
                  </a:lnTo>
                  <a:lnTo>
                    <a:pt x="1234325" y="698100"/>
                  </a:lnTo>
                  <a:lnTo>
                    <a:pt x="1231872" y="702196"/>
                  </a:lnTo>
                  <a:close/>
                </a:path>
                <a:path w="1607820" h="2208530">
                  <a:moveTo>
                    <a:pt x="1244887" y="1754231"/>
                  </a:moveTo>
                  <a:lnTo>
                    <a:pt x="1243653" y="1754805"/>
                  </a:lnTo>
                  <a:lnTo>
                    <a:pt x="1242804" y="1754136"/>
                  </a:lnTo>
                  <a:lnTo>
                    <a:pt x="1242020" y="1753412"/>
                  </a:lnTo>
                  <a:lnTo>
                    <a:pt x="1242166" y="1753344"/>
                  </a:lnTo>
                  <a:lnTo>
                    <a:pt x="1242459" y="1752564"/>
                  </a:lnTo>
                  <a:lnTo>
                    <a:pt x="1243658" y="1752006"/>
                  </a:lnTo>
                  <a:lnTo>
                    <a:pt x="1244498" y="1752260"/>
                  </a:lnTo>
                  <a:lnTo>
                    <a:pt x="1245837" y="1752406"/>
                  </a:lnTo>
                  <a:lnTo>
                    <a:pt x="1245117" y="1753504"/>
                  </a:lnTo>
                  <a:lnTo>
                    <a:pt x="1244887" y="1754231"/>
                  </a:lnTo>
                  <a:close/>
                </a:path>
                <a:path w="1607820" h="2208530">
                  <a:moveTo>
                    <a:pt x="1244887" y="1754231"/>
                  </a:moveTo>
                  <a:lnTo>
                    <a:pt x="1244830" y="1754412"/>
                  </a:lnTo>
                  <a:lnTo>
                    <a:pt x="1245117" y="1753504"/>
                  </a:lnTo>
                  <a:lnTo>
                    <a:pt x="1244887" y="1754231"/>
                  </a:lnTo>
                  <a:close/>
                </a:path>
                <a:path w="1607820" h="2208530">
                  <a:moveTo>
                    <a:pt x="1049907" y="1022607"/>
                  </a:moveTo>
                  <a:lnTo>
                    <a:pt x="1046833" y="1019455"/>
                  </a:lnTo>
                  <a:lnTo>
                    <a:pt x="1049940" y="1017697"/>
                  </a:lnTo>
                  <a:lnTo>
                    <a:pt x="1049562" y="1017530"/>
                  </a:lnTo>
                  <a:lnTo>
                    <a:pt x="1047501" y="1018831"/>
                  </a:lnTo>
                  <a:lnTo>
                    <a:pt x="1047795" y="1018351"/>
                  </a:lnTo>
                  <a:lnTo>
                    <a:pt x="1049562" y="1017530"/>
                  </a:lnTo>
                  <a:lnTo>
                    <a:pt x="1051156" y="1018237"/>
                  </a:lnTo>
                  <a:lnTo>
                    <a:pt x="1051113" y="1019569"/>
                  </a:lnTo>
                  <a:lnTo>
                    <a:pt x="1050578" y="1020605"/>
                  </a:lnTo>
                  <a:lnTo>
                    <a:pt x="1049907" y="1022607"/>
                  </a:lnTo>
                  <a:close/>
                </a:path>
                <a:path w="1607820" h="2208530">
                  <a:moveTo>
                    <a:pt x="1599806" y="1642260"/>
                  </a:moveTo>
                  <a:lnTo>
                    <a:pt x="1598675" y="1642786"/>
                  </a:lnTo>
                  <a:lnTo>
                    <a:pt x="1597956" y="1642642"/>
                  </a:lnTo>
                  <a:lnTo>
                    <a:pt x="1596963" y="1641868"/>
                  </a:lnTo>
                  <a:lnTo>
                    <a:pt x="1595924" y="1641310"/>
                  </a:lnTo>
                  <a:lnTo>
                    <a:pt x="1596404" y="1640626"/>
                  </a:lnTo>
                  <a:lnTo>
                    <a:pt x="1596876" y="1639390"/>
                  </a:lnTo>
                  <a:lnTo>
                    <a:pt x="1598144" y="1639385"/>
                  </a:lnTo>
                  <a:lnTo>
                    <a:pt x="1600029" y="1640094"/>
                  </a:lnTo>
                  <a:lnTo>
                    <a:pt x="1599806" y="1642260"/>
                  </a:lnTo>
                  <a:close/>
                </a:path>
                <a:path w="1607820" h="2208530">
                  <a:moveTo>
                    <a:pt x="1258833" y="1339400"/>
                  </a:moveTo>
                  <a:lnTo>
                    <a:pt x="1256716" y="1340384"/>
                  </a:lnTo>
                  <a:lnTo>
                    <a:pt x="1257472" y="1339175"/>
                  </a:lnTo>
                  <a:lnTo>
                    <a:pt x="1258562" y="1339230"/>
                  </a:lnTo>
                  <a:lnTo>
                    <a:pt x="1258833" y="1339400"/>
                  </a:lnTo>
                  <a:close/>
                </a:path>
                <a:path w="1607820" h="2208530">
                  <a:moveTo>
                    <a:pt x="1258686" y="1342460"/>
                  </a:moveTo>
                  <a:lnTo>
                    <a:pt x="1258053" y="1341861"/>
                  </a:lnTo>
                  <a:lnTo>
                    <a:pt x="1257283" y="1341350"/>
                  </a:lnTo>
                  <a:lnTo>
                    <a:pt x="1256860" y="1340630"/>
                  </a:lnTo>
                  <a:lnTo>
                    <a:pt x="1259121" y="1339579"/>
                  </a:lnTo>
                  <a:lnTo>
                    <a:pt x="1259328" y="1339708"/>
                  </a:lnTo>
                  <a:lnTo>
                    <a:pt x="1260549" y="1340186"/>
                  </a:lnTo>
                  <a:lnTo>
                    <a:pt x="1258686" y="1342460"/>
                  </a:lnTo>
                  <a:close/>
                </a:path>
                <a:path w="1607820" h="2208530">
                  <a:moveTo>
                    <a:pt x="595007" y="1957092"/>
                  </a:moveTo>
                  <a:lnTo>
                    <a:pt x="593774" y="1956099"/>
                  </a:lnTo>
                  <a:lnTo>
                    <a:pt x="594789" y="1956916"/>
                  </a:lnTo>
                  <a:lnTo>
                    <a:pt x="595007" y="1957092"/>
                  </a:lnTo>
                  <a:close/>
                </a:path>
                <a:path w="1607820" h="2208530">
                  <a:moveTo>
                    <a:pt x="595417" y="1957422"/>
                  </a:moveTo>
                  <a:lnTo>
                    <a:pt x="595007" y="1957092"/>
                  </a:lnTo>
                  <a:lnTo>
                    <a:pt x="594789" y="1956916"/>
                  </a:lnTo>
                  <a:lnTo>
                    <a:pt x="595417" y="1957422"/>
                  </a:lnTo>
                  <a:close/>
                </a:path>
                <a:path w="1607820" h="2208530">
                  <a:moveTo>
                    <a:pt x="542299" y="414117"/>
                  </a:moveTo>
                  <a:lnTo>
                    <a:pt x="539962" y="415204"/>
                  </a:lnTo>
                  <a:lnTo>
                    <a:pt x="540254" y="414418"/>
                  </a:lnTo>
                  <a:lnTo>
                    <a:pt x="541458" y="413858"/>
                  </a:lnTo>
                  <a:lnTo>
                    <a:pt x="542299" y="414117"/>
                  </a:lnTo>
                  <a:close/>
                </a:path>
                <a:path w="1607820" h="2208530">
                  <a:moveTo>
                    <a:pt x="542692" y="416093"/>
                  </a:moveTo>
                  <a:lnTo>
                    <a:pt x="541452" y="416669"/>
                  </a:lnTo>
                  <a:lnTo>
                    <a:pt x="540603" y="416000"/>
                  </a:lnTo>
                  <a:lnTo>
                    <a:pt x="540037" y="415482"/>
                  </a:lnTo>
                  <a:lnTo>
                    <a:pt x="542849" y="414175"/>
                  </a:lnTo>
                  <a:lnTo>
                    <a:pt x="543648" y="414259"/>
                  </a:lnTo>
                  <a:lnTo>
                    <a:pt x="542926" y="415363"/>
                  </a:lnTo>
                  <a:lnTo>
                    <a:pt x="542692" y="416093"/>
                  </a:lnTo>
                  <a:close/>
                </a:path>
                <a:path w="1607820" h="2208530">
                  <a:moveTo>
                    <a:pt x="542692" y="416093"/>
                  </a:moveTo>
                  <a:lnTo>
                    <a:pt x="542635" y="416273"/>
                  </a:lnTo>
                  <a:lnTo>
                    <a:pt x="542926" y="415363"/>
                  </a:lnTo>
                  <a:lnTo>
                    <a:pt x="542692" y="416093"/>
                  </a:lnTo>
                  <a:close/>
                </a:path>
                <a:path w="1607820" h="2208530">
                  <a:moveTo>
                    <a:pt x="669385" y="276572"/>
                  </a:moveTo>
                  <a:lnTo>
                    <a:pt x="667785" y="277316"/>
                  </a:lnTo>
                  <a:lnTo>
                    <a:pt x="668714" y="276352"/>
                  </a:lnTo>
                  <a:lnTo>
                    <a:pt x="669385" y="276572"/>
                  </a:lnTo>
                  <a:close/>
                </a:path>
                <a:path w="1607820" h="2208530">
                  <a:moveTo>
                    <a:pt x="669142" y="279676"/>
                  </a:moveTo>
                  <a:lnTo>
                    <a:pt x="668687" y="278989"/>
                  </a:lnTo>
                  <a:lnTo>
                    <a:pt x="668080" y="278320"/>
                  </a:lnTo>
                  <a:lnTo>
                    <a:pt x="667851" y="277539"/>
                  </a:lnTo>
                  <a:lnTo>
                    <a:pt x="669705" y="276677"/>
                  </a:lnTo>
                  <a:lnTo>
                    <a:pt x="670360" y="277259"/>
                  </a:lnTo>
                  <a:lnTo>
                    <a:pt x="671499" y="278007"/>
                  </a:lnTo>
                  <a:lnTo>
                    <a:pt x="669142" y="279676"/>
                  </a:lnTo>
                  <a:close/>
                </a:path>
                <a:path w="1607820" h="2208530">
                  <a:moveTo>
                    <a:pt x="1383513" y="989735"/>
                  </a:moveTo>
                  <a:lnTo>
                    <a:pt x="1382389" y="989365"/>
                  </a:lnTo>
                  <a:lnTo>
                    <a:pt x="1380950" y="989283"/>
                  </a:lnTo>
                  <a:lnTo>
                    <a:pt x="1379857" y="988077"/>
                  </a:lnTo>
                  <a:lnTo>
                    <a:pt x="1380659" y="986546"/>
                  </a:lnTo>
                  <a:lnTo>
                    <a:pt x="1380919" y="985502"/>
                  </a:lnTo>
                  <a:lnTo>
                    <a:pt x="1384318" y="986494"/>
                  </a:lnTo>
                  <a:lnTo>
                    <a:pt x="1383513" y="989735"/>
                  </a:lnTo>
                  <a:close/>
                </a:path>
                <a:path w="1607820" h="2208530">
                  <a:moveTo>
                    <a:pt x="956714" y="1120348"/>
                  </a:moveTo>
                  <a:lnTo>
                    <a:pt x="956873" y="1119470"/>
                  </a:lnTo>
                  <a:lnTo>
                    <a:pt x="956845" y="1118100"/>
                  </a:lnTo>
                  <a:lnTo>
                    <a:pt x="958047" y="1118676"/>
                  </a:lnTo>
                  <a:lnTo>
                    <a:pt x="959225" y="1118897"/>
                  </a:lnTo>
                  <a:lnTo>
                    <a:pt x="956873" y="1119470"/>
                  </a:lnTo>
                  <a:lnTo>
                    <a:pt x="956714" y="1120348"/>
                  </a:lnTo>
                  <a:close/>
                </a:path>
                <a:path w="1607820" h="2208530">
                  <a:moveTo>
                    <a:pt x="958934" y="1120954"/>
                  </a:moveTo>
                  <a:lnTo>
                    <a:pt x="957650" y="1121550"/>
                  </a:lnTo>
                  <a:lnTo>
                    <a:pt x="957117" y="1121420"/>
                  </a:lnTo>
                  <a:lnTo>
                    <a:pt x="956795" y="1120564"/>
                  </a:lnTo>
                  <a:lnTo>
                    <a:pt x="959343" y="1119380"/>
                  </a:lnTo>
                  <a:lnTo>
                    <a:pt x="959507" y="1120049"/>
                  </a:lnTo>
                  <a:lnTo>
                    <a:pt x="958934" y="1120954"/>
                  </a:lnTo>
                  <a:close/>
                </a:path>
                <a:path w="1607820" h="2208530">
                  <a:moveTo>
                    <a:pt x="1341346" y="1713274"/>
                  </a:moveTo>
                  <a:lnTo>
                    <a:pt x="1340588" y="1712840"/>
                  </a:lnTo>
                  <a:lnTo>
                    <a:pt x="1339428" y="1712569"/>
                  </a:lnTo>
                  <a:lnTo>
                    <a:pt x="1338802" y="1711045"/>
                  </a:lnTo>
                  <a:lnTo>
                    <a:pt x="1339104" y="1709876"/>
                  </a:lnTo>
                  <a:lnTo>
                    <a:pt x="1339131" y="1707647"/>
                  </a:lnTo>
                  <a:lnTo>
                    <a:pt x="1340991" y="1708999"/>
                  </a:lnTo>
                  <a:lnTo>
                    <a:pt x="1342465" y="1709579"/>
                  </a:lnTo>
                  <a:lnTo>
                    <a:pt x="1342960" y="1710927"/>
                  </a:lnTo>
                  <a:lnTo>
                    <a:pt x="1343042" y="1711149"/>
                  </a:lnTo>
                  <a:lnTo>
                    <a:pt x="1342046" y="1712162"/>
                  </a:lnTo>
                  <a:lnTo>
                    <a:pt x="1341346" y="1713274"/>
                  </a:lnTo>
                  <a:close/>
                </a:path>
                <a:path w="1607820" h="2208530">
                  <a:moveTo>
                    <a:pt x="1238818" y="554224"/>
                  </a:moveTo>
                  <a:lnTo>
                    <a:pt x="1234585" y="556192"/>
                  </a:lnTo>
                  <a:lnTo>
                    <a:pt x="1235301" y="555025"/>
                  </a:lnTo>
                  <a:lnTo>
                    <a:pt x="1236686" y="551544"/>
                  </a:lnTo>
                  <a:lnTo>
                    <a:pt x="1237765" y="553217"/>
                  </a:lnTo>
                  <a:lnTo>
                    <a:pt x="1238818" y="554224"/>
                  </a:lnTo>
                  <a:close/>
                </a:path>
                <a:path w="1607820" h="2208530">
                  <a:moveTo>
                    <a:pt x="1238202" y="557909"/>
                  </a:moveTo>
                  <a:lnTo>
                    <a:pt x="1236692" y="558056"/>
                  </a:lnTo>
                  <a:lnTo>
                    <a:pt x="1235536" y="557222"/>
                  </a:lnTo>
                  <a:lnTo>
                    <a:pt x="1234770" y="556478"/>
                  </a:lnTo>
                  <a:lnTo>
                    <a:pt x="1238878" y="554568"/>
                  </a:lnTo>
                  <a:lnTo>
                    <a:pt x="1239160" y="556193"/>
                  </a:lnTo>
                  <a:lnTo>
                    <a:pt x="1238202" y="557909"/>
                  </a:lnTo>
                  <a:close/>
                </a:path>
                <a:path w="1607820" h="2208530">
                  <a:moveTo>
                    <a:pt x="960639" y="1870209"/>
                  </a:moveTo>
                  <a:lnTo>
                    <a:pt x="959605" y="1869548"/>
                  </a:lnTo>
                  <a:lnTo>
                    <a:pt x="958781" y="1869311"/>
                  </a:lnTo>
                  <a:lnTo>
                    <a:pt x="958198" y="1868062"/>
                  </a:lnTo>
                  <a:lnTo>
                    <a:pt x="958837" y="1867198"/>
                  </a:lnTo>
                  <a:lnTo>
                    <a:pt x="959115" y="1866448"/>
                  </a:lnTo>
                  <a:lnTo>
                    <a:pt x="959777" y="1866761"/>
                  </a:lnTo>
                  <a:lnTo>
                    <a:pt x="960899" y="1866954"/>
                  </a:lnTo>
                  <a:lnTo>
                    <a:pt x="961433" y="1868078"/>
                  </a:lnTo>
                  <a:lnTo>
                    <a:pt x="960972" y="1868913"/>
                  </a:lnTo>
                  <a:lnTo>
                    <a:pt x="960639" y="1870209"/>
                  </a:lnTo>
                  <a:close/>
                </a:path>
                <a:path w="1607820" h="2208530">
                  <a:moveTo>
                    <a:pt x="1240451" y="1034031"/>
                  </a:moveTo>
                  <a:lnTo>
                    <a:pt x="1238846" y="1034777"/>
                  </a:lnTo>
                  <a:lnTo>
                    <a:pt x="1239780" y="1033811"/>
                  </a:lnTo>
                  <a:lnTo>
                    <a:pt x="1240451" y="1034031"/>
                  </a:lnTo>
                  <a:close/>
                </a:path>
                <a:path w="1607820" h="2208530">
                  <a:moveTo>
                    <a:pt x="1240206" y="1037142"/>
                  </a:moveTo>
                  <a:lnTo>
                    <a:pt x="1239756" y="1036453"/>
                  </a:lnTo>
                  <a:lnTo>
                    <a:pt x="1239147" y="1035784"/>
                  </a:lnTo>
                  <a:lnTo>
                    <a:pt x="1238913" y="1035006"/>
                  </a:lnTo>
                  <a:lnTo>
                    <a:pt x="1240778" y="1034139"/>
                  </a:lnTo>
                  <a:lnTo>
                    <a:pt x="1241429" y="1034723"/>
                  </a:lnTo>
                  <a:lnTo>
                    <a:pt x="1242570" y="1035476"/>
                  </a:lnTo>
                  <a:lnTo>
                    <a:pt x="1240206" y="1037142"/>
                  </a:lnTo>
                  <a:close/>
                </a:path>
                <a:path w="1607820" h="2208530">
                  <a:moveTo>
                    <a:pt x="1202559" y="1323244"/>
                  </a:moveTo>
                  <a:lnTo>
                    <a:pt x="1198481" y="1323360"/>
                  </a:lnTo>
                  <a:lnTo>
                    <a:pt x="1199116" y="1320949"/>
                  </a:lnTo>
                  <a:lnTo>
                    <a:pt x="1202559" y="1323244"/>
                  </a:lnTo>
                  <a:close/>
                </a:path>
                <a:path w="1607820" h="2208530">
                  <a:moveTo>
                    <a:pt x="1283799" y="1964750"/>
                  </a:moveTo>
                  <a:lnTo>
                    <a:pt x="1282216" y="1965486"/>
                  </a:lnTo>
                  <a:lnTo>
                    <a:pt x="1280402" y="1964484"/>
                  </a:lnTo>
                  <a:lnTo>
                    <a:pt x="1280303" y="1962987"/>
                  </a:lnTo>
                  <a:lnTo>
                    <a:pt x="1281167" y="1961959"/>
                  </a:lnTo>
                  <a:lnTo>
                    <a:pt x="1281999" y="1960201"/>
                  </a:lnTo>
                  <a:lnTo>
                    <a:pt x="1283264" y="1961357"/>
                  </a:lnTo>
                  <a:lnTo>
                    <a:pt x="1284635" y="1962055"/>
                  </a:lnTo>
                  <a:lnTo>
                    <a:pt x="1284607" y="1963623"/>
                  </a:lnTo>
                  <a:lnTo>
                    <a:pt x="1283799" y="1964750"/>
                  </a:lnTo>
                  <a:close/>
                </a:path>
                <a:path w="1607820" h="2208530">
                  <a:moveTo>
                    <a:pt x="692274" y="1916788"/>
                  </a:moveTo>
                  <a:lnTo>
                    <a:pt x="691788" y="1916163"/>
                  </a:lnTo>
                  <a:lnTo>
                    <a:pt x="691164" y="1915596"/>
                  </a:lnTo>
                  <a:lnTo>
                    <a:pt x="690800" y="1914624"/>
                  </a:lnTo>
                  <a:lnTo>
                    <a:pt x="692533" y="1913818"/>
                  </a:lnTo>
                  <a:lnTo>
                    <a:pt x="693256" y="1914387"/>
                  </a:lnTo>
                  <a:lnTo>
                    <a:pt x="694325" y="1914983"/>
                  </a:lnTo>
                  <a:lnTo>
                    <a:pt x="694472" y="1914915"/>
                  </a:lnTo>
                  <a:lnTo>
                    <a:pt x="692274" y="1916788"/>
                  </a:lnTo>
                  <a:close/>
                </a:path>
                <a:path w="1607820" h="2208530">
                  <a:moveTo>
                    <a:pt x="803284" y="1882108"/>
                  </a:moveTo>
                  <a:lnTo>
                    <a:pt x="801558" y="1882910"/>
                  </a:lnTo>
                  <a:lnTo>
                    <a:pt x="799924" y="1882091"/>
                  </a:lnTo>
                  <a:lnTo>
                    <a:pt x="799681" y="1881353"/>
                  </a:lnTo>
                  <a:lnTo>
                    <a:pt x="799437" y="1880597"/>
                  </a:lnTo>
                  <a:lnTo>
                    <a:pt x="800434" y="1879436"/>
                  </a:lnTo>
                  <a:lnTo>
                    <a:pt x="801088" y="1878021"/>
                  </a:lnTo>
                  <a:lnTo>
                    <a:pt x="804533" y="1879670"/>
                  </a:lnTo>
                  <a:lnTo>
                    <a:pt x="803814" y="1880756"/>
                  </a:lnTo>
                  <a:lnTo>
                    <a:pt x="803284" y="1882108"/>
                  </a:lnTo>
                  <a:close/>
                </a:path>
                <a:path w="1607820" h="2208530">
                  <a:moveTo>
                    <a:pt x="1407413" y="907784"/>
                  </a:moveTo>
                  <a:lnTo>
                    <a:pt x="1406490" y="907835"/>
                  </a:lnTo>
                  <a:lnTo>
                    <a:pt x="1405554" y="907856"/>
                  </a:lnTo>
                  <a:lnTo>
                    <a:pt x="1404604" y="906791"/>
                  </a:lnTo>
                  <a:lnTo>
                    <a:pt x="1403654" y="906197"/>
                  </a:lnTo>
                  <a:lnTo>
                    <a:pt x="1404429" y="905358"/>
                  </a:lnTo>
                  <a:lnTo>
                    <a:pt x="1405079" y="904087"/>
                  </a:lnTo>
                  <a:lnTo>
                    <a:pt x="1406862" y="903559"/>
                  </a:lnTo>
                  <a:lnTo>
                    <a:pt x="1407822" y="904260"/>
                  </a:lnTo>
                  <a:lnTo>
                    <a:pt x="1408025" y="904408"/>
                  </a:lnTo>
                  <a:lnTo>
                    <a:pt x="1410114" y="905151"/>
                  </a:lnTo>
                  <a:lnTo>
                    <a:pt x="1408272" y="906593"/>
                  </a:lnTo>
                  <a:lnTo>
                    <a:pt x="1407413" y="907784"/>
                  </a:lnTo>
                  <a:close/>
                </a:path>
                <a:path w="1607820" h="2208530">
                  <a:moveTo>
                    <a:pt x="1572105" y="1194542"/>
                  </a:moveTo>
                  <a:lnTo>
                    <a:pt x="1569480" y="1195762"/>
                  </a:lnTo>
                  <a:lnTo>
                    <a:pt x="1569410" y="1195345"/>
                  </a:lnTo>
                  <a:lnTo>
                    <a:pt x="1571648" y="1194304"/>
                  </a:lnTo>
                  <a:lnTo>
                    <a:pt x="1572105" y="1194542"/>
                  </a:lnTo>
                  <a:close/>
                </a:path>
                <a:path w="1607820" h="2208530">
                  <a:moveTo>
                    <a:pt x="1569480" y="1195762"/>
                  </a:moveTo>
                  <a:lnTo>
                    <a:pt x="1569502" y="1195899"/>
                  </a:lnTo>
                  <a:lnTo>
                    <a:pt x="1569480" y="1195762"/>
                  </a:lnTo>
                  <a:lnTo>
                    <a:pt x="1569410" y="1195345"/>
                  </a:lnTo>
                  <a:lnTo>
                    <a:pt x="1569480" y="1195762"/>
                  </a:lnTo>
                  <a:close/>
                </a:path>
                <a:path w="1607820" h="2208530">
                  <a:moveTo>
                    <a:pt x="1571680" y="1197926"/>
                  </a:moveTo>
                  <a:lnTo>
                    <a:pt x="1570712" y="1197081"/>
                  </a:lnTo>
                  <a:lnTo>
                    <a:pt x="1569607" y="1196519"/>
                  </a:lnTo>
                  <a:lnTo>
                    <a:pt x="1569541" y="1196130"/>
                  </a:lnTo>
                  <a:lnTo>
                    <a:pt x="1572154" y="1194915"/>
                  </a:lnTo>
                  <a:lnTo>
                    <a:pt x="1572207" y="1195310"/>
                  </a:lnTo>
                  <a:lnTo>
                    <a:pt x="1572257" y="1195683"/>
                  </a:lnTo>
                  <a:lnTo>
                    <a:pt x="1571939" y="1196511"/>
                  </a:lnTo>
                  <a:lnTo>
                    <a:pt x="1571680" y="1197926"/>
                  </a:lnTo>
                  <a:close/>
                </a:path>
                <a:path w="1607820" h="2208530">
                  <a:moveTo>
                    <a:pt x="489684" y="1265105"/>
                  </a:moveTo>
                  <a:lnTo>
                    <a:pt x="487177" y="1266271"/>
                  </a:lnTo>
                  <a:lnTo>
                    <a:pt x="487009" y="1265527"/>
                  </a:lnTo>
                  <a:lnTo>
                    <a:pt x="487260" y="1264642"/>
                  </a:lnTo>
                  <a:lnTo>
                    <a:pt x="487385" y="1263336"/>
                  </a:lnTo>
                  <a:lnTo>
                    <a:pt x="488484" y="1264073"/>
                  </a:lnTo>
                  <a:lnTo>
                    <a:pt x="489460" y="1264388"/>
                  </a:lnTo>
                  <a:lnTo>
                    <a:pt x="489684" y="1265105"/>
                  </a:lnTo>
                  <a:close/>
                </a:path>
                <a:path w="1607820" h="2208530">
                  <a:moveTo>
                    <a:pt x="489757" y="1265461"/>
                  </a:moveTo>
                  <a:lnTo>
                    <a:pt x="488009" y="1266900"/>
                  </a:lnTo>
                  <a:lnTo>
                    <a:pt x="487263" y="1266621"/>
                  </a:lnTo>
                  <a:lnTo>
                    <a:pt x="489684" y="1265105"/>
                  </a:lnTo>
                  <a:lnTo>
                    <a:pt x="489757" y="1265461"/>
                  </a:lnTo>
                  <a:close/>
                </a:path>
                <a:path w="1607820" h="2208530">
                  <a:moveTo>
                    <a:pt x="1440381" y="1132144"/>
                  </a:moveTo>
                  <a:lnTo>
                    <a:pt x="1439894" y="1131407"/>
                  </a:lnTo>
                  <a:lnTo>
                    <a:pt x="1439466" y="1130761"/>
                  </a:lnTo>
                  <a:lnTo>
                    <a:pt x="1438596" y="1129888"/>
                  </a:lnTo>
                  <a:lnTo>
                    <a:pt x="1438376" y="1128873"/>
                  </a:lnTo>
                  <a:lnTo>
                    <a:pt x="1438283" y="1128444"/>
                  </a:lnTo>
                  <a:lnTo>
                    <a:pt x="1440346" y="1127485"/>
                  </a:lnTo>
                  <a:lnTo>
                    <a:pt x="1440685" y="1127800"/>
                  </a:lnTo>
                  <a:lnTo>
                    <a:pt x="1441729" y="1128432"/>
                  </a:lnTo>
                  <a:lnTo>
                    <a:pt x="1442376" y="1129745"/>
                  </a:lnTo>
                  <a:lnTo>
                    <a:pt x="1441321" y="1130744"/>
                  </a:lnTo>
                  <a:lnTo>
                    <a:pt x="1440381" y="1132144"/>
                  </a:lnTo>
                  <a:close/>
                </a:path>
                <a:path w="1607820" h="2208530">
                  <a:moveTo>
                    <a:pt x="1348902" y="1269625"/>
                  </a:moveTo>
                  <a:lnTo>
                    <a:pt x="1347351" y="1269785"/>
                  </a:lnTo>
                  <a:lnTo>
                    <a:pt x="1346151" y="1268971"/>
                  </a:lnTo>
                  <a:lnTo>
                    <a:pt x="1345146" y="1267931"/>
                  </a:lnTo>
                  <a:lnTo>
                    <a:pt x="1345875" y="1266699"/>
                  </a:lnTo>
                  <a:lnTo>
                    <a:pt x="1347182" y="1263077"/>
                  </a:lnTo>
                  <a:lnTo>
                    <a:pt x="1348397" y="1264888"/>
                  </a:lnTo>
                  <a:lnTo>
                    <a:pt x="1349498" y="1265908"/>
                  </a:lnTo>
                  <a:lnTo>
                    <a:pt x="1349904" y="1267889"/>
                  </a:lnTo>
                  <a:lnTo>
                    <a:pt x="1348902" y="1269625"/>
                  </a:lnTo>
                  <a:close/>
                </a:path>
                <a:path w="1607820" h="2208530">
                  <a:moveTo>
                    <a:pt x="1383304" y="949852"/>
                  </a:moveTo>
                  <a:lnTo>
                    <a:pt x="1379576" y="951585"/>
                  </a:lnTo>
                  <a:lnTo>
                    <a:pt x="1379752" y="950539"/>
                  </a:lnTo>
                  <a:lnTo>
                    <a:pt x="1380296" y="949559"/>
                  </a:lnTo>
                  <a:lnTo>
                    <a:pt x="1380865" y="948177"/>
                  </a:lnTo>
                  <a:lnTo>
                    <a:pt x="1383304" y="949852"/>
                  </a:lnTo>
                  <a:close/>
                </a:path>
                <a:path w="1607820" h="2208530">
                  <a:moveTo>
                    <a:pt x="1382447" y="951923"/>
                  </a:moveTo>
                  <a:lnTo>
                    <a:pt x="1381035" y="952579"/>
                  </a:lnTo>
                  <a:lnTo>
                    <a:pt x="1379544" y="951783"/>
                  </a:lnTo>
                  <a:lnTo>
                    <a:pt x="1383637" y="949880"/>
                  </a:lnTo>
                  <a:lnTo>
                    <a:pt x="1382923" y="950862"/>
                  </a:lnTo>
                  <a:lnTo>
                    <a:pt x="1382447" y="951923"/>
                  </a:lnTo>
                  <a:close/>
                </a:path>
                <a:path w="1607820" h="2208530">
                  <a:moveTo>
                    <a:pt x="1381195" y="952664"/>
                  </a:moveTo>
                  <a:lnTo>
                    <a:pt x="1380195" y="952130"/>
                  </a:lnTo>
                  <a:lnTo>
                    <a:pt x="1381035" y="952579"/>
                  </a:lnTo>
                  <a:lnTo>
                    <a:pt x="1381195" y="952664"/>
                  </a:lnTo>
                  <a:close/>
                </a:path>
                <a:path w="1607820" h="2208530">
                  <a:moveTo>
                    <a:pt x="1294074" y="979497"/>
                  </a:moveTo>
                  <a:lnTo>
                    <a:pt x="1293508" y="978891"/>
                  </a:lnTo>
                  <a:lnTo>
                    <a:pt x="1292799" y="978357"/>
                  </a:lnTo>
                  <a:lnTo>
                    <a:pt x="1292274" y="977283"/>
                  </a:lnTo>
                  <a:lnTo>
                    <a:pt x="1294157" y="976408"/>
                  </a:lnTo>
                  <a:lnTo>
                    <a:pt x="1294879" y="976906"/>
                  </a:lnTo>
                  <a:lnTo>
                    <a:pt x="1296041" y="977447"/>
                  </a:lnTo>
                  <a:lnTo>
                    <a:pt x="1294074" y="979497"/>
                  </a:lnTo>
                  <a:close/>
                </a:path>
                <a:path w="1607820" h="2208530">
                  <a:moveTo>
                    <a:pt x="1423328" y="2092053"/>
                  </a:moveTo>
                  <a:lnTo>
                    <a:pt x="1422462" y="2091616"/>
                  </a:lnTo>
                  <a:lnTo>
                    <a:pt x="1421366" y="2091292"/>
                  </a:lnTo>
                  <a:lnTo>
                    <a:pt x="1421344" y="2090043"/>
                  </a:lnTo>
                  <a:lnTo>
                    <a:pt x="1421339" y="2089797"/>
                  </a:lnTo>
                  <a:lnTo>
                    <a:pt x="1421845" y="2088687"/>
                  </a:lnTo>
                  <a:lnTo>
                    <a:pt x="1422320" y="2086935"/>
                  </a:lnTo>
                  <a:lnTo>
                    <a:pt x="1423532" y="2087903"/>
                  </a:lnTo>
                  <a:lnTo>
                    <a:pt x="1424710" y="2088478"/>
                  </a:lnTo>
                  <a:lnTo>
                    <a:pt x="1424494" y="2089838"/>
                  </a:lnTo>
                  <a:lnTo>
                    <a:pt x="1423804" y="2090992"/>
                  </a:lnTo>
                  <a:lnTo>
                    <a:pt x="1423328" y="2092053"/>
                  </a:lnTo>
                  <a:close/>
                </a:path>
                <a:path w="1607820" h="2208530">
                  <a:moveTo>
                    <a:pt x="1524528" y="1399616"/>
                  </a:moveTo>
                  <a:lnTo>
                    <a:pt x="1523398" y="1399219"/>
                  </a:lnTo>
                  <a:lnTo>
                    <a:pt x="1521957" y="1399108"/>
                  </a:lnTo>
                  <a:lnTo>
                    <a:pt x="1520762" y="1397760"/>
                  </a:lnTo>
                  <a:lnTo>
                    <a:pt x="1521262" y="1396316"/>
                  </a:lnTo>
                  <a:lnTo>
                    <a:pt x="1521396" y="1393806"/>
                  </a:lnTo>
                  <a:lnTo>
                    <a:pt x="1523261" y="1395387"/>
                  </a:lnTo>
                  <a:lnTo>
                    <a:pt x="1524487" y="1396029"/>
                  </a:lnTo>
                  <a:lnTo>
                    <a:pt x="1525272" y="1397568"/>
                  </a:lnTo>
                  <a:lnTo>
                    <a:pt x="1524768" y="1398582"/>
                  </a:lnTo>
                  <a:lnTo>
                    <a:pt x="1524528" y="1399616"/>
                  </a:lnTo>
                  <a:close/>
                </a:path>
                <a:path w="1607820" h="2208530">
                  <a:moveTo>
                    <a:pt x="1301990" y="963107"/>
                  </a:moveTo>
                  <a:lnTo>
                    <a:pt x="1299766" y="964141"/>
                  </a:lnTo>
                  <a:lnTo>
                    <a:pt x="1299621" y="964013"/>
                  </a:lnTo>
                  <a:lnTo>
                    <a:pt x="1298595" y="963420"/>
                  </a:lnTo>
                  <a:lnTo>
                    <a:pt x="1297882" y="962102"/>
                  </a:lnTo>
                  <a:lnTo>
                    <a:pt x="1298665" y="961117"/>
                  </a:lnTo>
                  <a:lnTo>
                    <a:pt x="1299347" y="959570"/>
                  </a:lnTo>
                  <a:lnTo>
                    <a:pt x="1300498" y="960886"/>
                  </a:lnTo>
                  <a:lnTo>
                    <a:pt x="1301548" y="961645"/>
                  </a:lnTo>
                  <a:lnTo>
                    <a:pt x="1301654" y="961998"/>
                  </a:lnTo>
                  <a:lnTo>
                    <a:pt x="1301830" y="962584"/>
                  </a:lnTo>
                  <a:lnTo>
                    <a:pt x="1301990" y="963107"/>
                  </a:lnTo>
                  <a:close/>
                </a:path>
                <a:path w="1607820" h="2208530">
                  <a:moveTo>
                    <a:pt x="1300424" y="964722"/>
                  </a:moveTo>
                  <a:lnTo>
                    <a:pt x="1300060" y="964400"/>
                  </a:lnTo>
                  <a:lnTo>
                    <a:pt x="1300931" y="963995"/>
                  </a:lnTo>
                  <a:lnTo>
                    <a:pt x="1300424" y="964722"/>
                  </a:lnTo>
                  <a:close/>
                </a:path>
                <a:path w="1607820" h="2208530">
                  <a:moveTo>
                    <a:pt x="1346041" y="951005"/>
                  </a:moveTo>
                  <a:lnTo>
                    <a:pt x="1343118" y="949473"/>
                  </a:lnTo>
                  <a:lnTo>
                    <a:pt x="1343774" y="948270"/>
                  </a:lnTo>
                  <a:lnTo>
                    <a:pt x="1344197" y="947293"/>
                  </a:lnTo>
                  <a:lnTo>
                    <a:pt x="1345117" y="946244"/>
                  </a:lnTo>
                  <a:lnTo>
                    <a:pt x="1346387" y="947055"/>
                  </a:lnTo>
                  <a:lnTo>
                    <a:pt x="1347662" y="947674"/>
                  </a:lnTo>
                  <a:lnTo>
                    <a:pt x="1346041" y="951005"/>
                  </a:lnTo>
                  <a:close/>
                </a:path>
                <a:path w="1607820" h="2208530">
                  <a:moveTo>
                    <a:pt x="862614" y="660731"/>
                  </a:moveTo>
                  <a:lnTo>
                    <a:pt x="862094" y="660133"/>
                  </a:lnTo>
                  <a:lnTo>
                    <a:pt x="861624" y="659760"/>
                  </a:lnTo>
                  <a:lnTo>
                    <a:pt x="861000" y="658632"/>
                  </a:lnTo>
                  <a:lnTo>
                    <a:pt x="861296" y="658204"/>
                  </a:lnTo>
                  <a:lnTo>
                    <a:pt x="862896" y="657460"/>
                  </a:lnTo>
                  <a:lnTo>
                    <a:pt x="863784" y="657716"/>
                  </a:lnTo>
                  <a:lnTo>
                    <a:pt x="865601" y="657912"/>
                  </a:lnTo>
                  <a:lnTo>
                    <a:pt x="862614" y="660731"/>
                  </a:lnTo>
                  <a:close/>
                </a:path>
                <a:path w="1607820" h="2208530">
                  <a:moveTo>
                    <a:pt x="1172556" y="1569860"/>
                  </a:moveTo>
                  <a:lnTo>
                    <a:pt x="1171974" y="1569244"/>
                  </a:lnTo>
                  <a:lnTo>
                    <a:pt x="1171242" y="1568698"/>
                  </a:lnTo>
                  <a:lnTo>
                    <a:pt x="1170692" y="1567600"/>
                  </a:lnTo>
                  <a:lnTo>
                    <a:pt x="1172639" y="1566694"/>
                  </a:lnTo>
                  <a:lnTo>
                    <a:pt x="1173380" y="1567207"/>
                  </a:lnTo>
                  <a:lnTo>
                    <a:pt x="1174573" y="1567752"/>
                  </a:lnTo>
                  <a:lnTo>
                    <a:pt x="1172556" y="1569860"/>
                  </a:lnTo>
                  <a:close/>
                </a:path>
                <a:path w="1607820" h="2208530">
                  <a:moveTo>
                    <a:pt x="863506" y="1106417"/>
                  </a:moveTo>
                  <a:lnTo>
                    <a:pt x="862373" y="1106944"/>
                  </a:lnTo>
                  <a:lnTo>
                    <a:pt x="862885" y="1105819"/>
                  </a:lnTo>
                  <a:lnTo>
                    <a:pt x="863506" y="1106417"/>
                  </a:lnTo>
                  <a:close/>
                </a:path>
                <a:path w="1607820" h="2208530">
                  <a:moveTo>
                    <a:pt x="864865" y="1107724"/>
                  </a:moveTo>
                  <a:lnTo>
                    <a:pt x="862206" y="1108960"/>
                  </a:lnTo>
                  <a:lnTo>
                    <a:pt x="861764" y="1108646"/>
                  </a:lnTo>
                  <a:lnTo>
                    <a:pt x="861891" y="1107635"/>
                  </a:lnTo>
                  <a:lnTo>
                    <a:pt x="863833" y="1106732"/>
                  </a:lnTo>
                  <a:lnTo>
                    <a:pt x="864865" y="1107724"/>
                  </a:lnTo>
                  <a:close/>
                </a:path>
                <a:path w="1607820" h="2208530">
                  <a:moveTo>
                    <a:pt x="1269196" y="1956617"/>
                  </a:moveTo>
                  <a:lnTo>
                    <a:pt x="1267863" y="1955569"/>
                  </a:lnTo>
                  <a:lnTo>
                    <a:pt x="1270999" y="1952764"/>
                  </a:lnTo>
                  <a:lnTo>
                    <a:pt x="1269196" y="1956617"/>
                  </a:lnTo>
                  <a:close/>
                </a:path>
                <a:path w="1607820" h="2208530">
                  <a:moveTo>
                    <a:pt x="765805" y="1919843"/>
                  </a:moveTo>
                  <a:lnTo>
                    <a:pt x="765018" y="1919104"/>
                  </a:lnTo>
                  <a:lnTo>
                    <a:pt x="763909" y="1918401"/>
                  </a:lnTo>
                  <a:lnTo>
                    <a:pt x="763333" y="1917055"/>
                  </a:lnTo>
                  <a:lnTo>
                    <a:pt x="763831" y="1916067"/>
                  </a:lnTo>
                  <a:lnTo>
                    <a:pt x="765591" y="1915249"/>
                  </a:lnTo>
                  <a:lnTo>
                    <a:pt x="766673" y="1915810"/>
                  </a:lnTo>
                  <a:lnTo>
                    <a:pt x="768481" y="1916276"/>
                  </a:lnTo>
                  <a:lnTo>
                    <a:pt x="765805" y="1919843"/>
                  </a:lnTo>
                  <a:close/>
                </a:path>
                <a:path w="1607820" h="2208530">
                  <a:moveTo>
                    <a:pt x="1392451" y="957712"/>
                  </a:moveTo>
                  <a:lnTo>
                    <a:pt x="1390818" y="958472"/>
                  </a:lnTo>
                  <a:lnTo>
                    <a:pt x="1391759" y="957508"/>
                  </a:lnTo>
                  <a:lnTo>
                    <a:pt x="1392451" y="957712"/>
                  </a:lnTo>
                  <a:close/>
                </a:path>
                <a:path w="1607820" h="2208530">
                  <a:moveTo>
                    <a:pt x="1392202" y="960814"/>
                  </a:moveTo>
                  <a:lnTo>
                    <a:pt x="1391914" y="960386"/>
                  </a:lnTo>
                  <a:lnTo>
                    <a:pt x="1391742" y="960129"/>
                  </a:lnTo>
                  <a:lnTo>
                    <a:pt x="1391136" y="959470"/>
                  </a:lnTo>
                  <a:lnTo>
                    <a:pt x="1390891" y="958692"/>
                  </a:lnTo>
                  <a:lnTo>
                    <a:pt x="1392786" y="957811"/>
                  </a:lnTo>
                  <a:lnTo>
                    <a:pt x="1393444" y="958398"/>
                  </a:lnTo>
                  <a:lnTo>
                    <a:pt x="1394607" y="959134"/>
                  </a:lnTo>
                  <a:lnTo>
                    <a:pt x="1392202" y="960814"/>
                  </a:lnTo>
                  <a:close/>
                </a:path>
                <a:path w="1607820" h="2208530">
                  <a:moveTo>
                    <a:pt x="482164" y="1246574"/>
                  </a:moveTo>
                  <a:lnTo>
                    <a:pt x="481553" y="1245995"/>
                  </a:lnTo>
                  <a:lnTo>
                    <a:pt x="480818" y="1245497"/>
                  </a:lnTo>
                  <a:lnTo>
                    <a:pt x="480279" y="1244565"/>
                  </a:lnTo>
                  <a:lnTo>
                    <a:pt x="480528" y="1244166"/>
                  </a:lnTo>
                  <a:lnTo>
                    <a:pt x="482047" y="1243459"/>
                  </a:lnTo>
                  <a:lnTo>
                    <a:pt x="482780" y="1243917"/>
                  </a:lnTo>
                  <a:lnTo>
                    <a:pt x="483942" y="1244370"/>
                  </a:lnTo>
                  <a:lnTo>
                    <a:pt x="482164" y="1246574"/>
                  </a:lnTo>
                  <a:close/>
                </a:path>
                <a:path w="1607820" h="2208530">
                  <a:moveTo>
                    <a:pt x="1293704" y="2063027"/>
                  </a:moveTo>
                  <a:lnTo>
                    <a:pt x="1291332" y="2064130"/>
                  </a:lnTo>
                  <a:lnTo>
                    <a:pt x="1290349" y="2062843"/>
                  </a:lnTo>
                  <a:lnTo>
                    <a:pt x="1289321" y="2061192"/>
                  </a:lnTo>
                  <a:lnTo>
                    <a:pt x="1288264" y="2059567"/>
                  </a:lnTo>
                  <a:lnTo>
                    <a:pt x="1290183" y="2058137"/>
                  </a:lnTo>
                  <a:lnTo>
                    <a:pt x="1293704" y="2063027"/>
                  </a:lnTo>
                  <a:close/>
                </a:path>
                <a:path w="1607820" h="2208530">
                  <a:moveTo>
                    <a:pt x="698059" y="692825"/>
                  </a:moveTo>
                  <a:lnTo>
                    <a:pt x="696950" y="693341"/>
                  </a:lnTo>
                  <a:lnTo>
                    <a:pt x="697622" y="692153"/>
                  </a:lnTo>
                  <a:lnTo>
                    <a:pt x="698059" y="692825"/>
                  </a:lnTo>
                  <a:close/>
                </a:path>
                <a:path w="1607820" h="2208530">
                  <a:moveTo>
                    <a:pt x="699312" y="695140"/>
                  </a:moveTo>
                  <a:lnTo>
                    <a:pt x="697747" y="695867"/>
                  </a:lnTo>
                  <a:lnTo>
                    <a:pt x="697552" y="695727"/>
                  </a:lnTo>
                  <a:lnTo>
                    <a:pt x="696516" y="695357"/>
                  </a:lnTo>
                  <a:lnTo>
                    <a:pt x="696274" y="694696"/>
                  </a:lnTo>
                  <a:lnTo>
                    <a:pt x="698643" y="693594"/>
                  </a:lnTo>
                  <a:lnTo>
                    <a:pt x="699026" y="693990"/>
                  </a:lnTo>
                  <a:lnTo>
                    <a:pt x="699261" y="694933"/>
                  </a:lnTo>
                  <a:lnTo>
                    <a:pt x="699312" y="695140"/>
                  </a:lnTo>
                  <a:close/>
                </a:path>
                <a:path w="1607820" h="2208530">
                  <a:moveTo>
                    <a:pt x="1085369" y="1244779"/>
                  </a:moveTo>
                  <a:lnTo>
                    <a:pt x="1083193" y="1245193"/>
                  </a:lnTo>
                  <a:lnTo>
                    <a:pt x="1081612" y="1244161"/>
                  </a:lnTo>
                  <a:lnTo>
                    <a:pt x="1081532" y="1242554"/>
                  </a:lnTo>
                  <a:lnTo>
                    <a:pt x="1082301" y="1241434"/>
                  </a:lnTo>
                  <a:lnTo>
                    <a:pt x="1083275" y="1240391"/>
                  </a:lnTo>
                  <a:lnTo>
                    <a:pt x="1084547" y="1241153"/>
                  </a:lnTo>
                  <a:lnTo>
                    <a:pt x="1088169" y="1242561"/>
                  </a:lnTo>
                  <a:lnTo>
                    <a:pt x="1086410" y="1243698"/>
                  </a:lnTo>
                  <a:lnTo>
                    <a:pt x="1085369" y="1244779"/>
                  </a:lnTo>
                  <a:close/>
                </a:path>
                <a:path w="1607820" h="2208530">
                  <a:moveTo>
                    <a:pt x="1577293" y="1547810"/>
                  </a:moveTo>
                  <a:lnTo>
                    <a:pt x="1576249" y="1547154"/>
                  </a:lnTo>
                  <a:lnTo>
                    <a:pt x="1575422" y="1546919"/>
                  </a:lnTo>
                  <a:lnTo>
                    <a:pt x="1574836" y="1545666"/>
                  </a:lnTo>
                  <a:lnTo>
                    <a:pt x="1575482" y="1544804"/>
                  </a:lnTo>
                  <a:lnTo>
                    <a:pt x="1575765" y="1544052"/>
                  </a:lnTo>
                  <a:lnTo>
                    <a:pt x="1576427" y="1544364"/>
                  </a:lnTo>
                  <a:lnTo>
                    <a:pt x="1577556" y="1544561"/>
                  </a:lnTo>
                  <a:lnTo>
                    <a:pt x="1578088" y="1545679"/>
                  </a:lnTo>
                  <a:lnTo>
                    <a:pt x="1577626" y="1546514"/>
                  </a:lnTo>
                  <a:lnTo>
                    <a:pt x="1577293" y="1547810"/>
                  </a:lnTo>
                  <a:close/>
                </a:path>
                <a:path w="1607820" h="2208530">
                  <a:moveTo>
                    <a:pt x="271984" y="856970"/>
                  </a:moveTo>
                  <a:lnTo>
                    <a:pt x="270745" y="857546"/>
                  </a:lnTo>
                  <a:lnTo>
                    <a:pt x="269901" y="856874"/>
                  </a:lnTo>
                  <a:lnTo>
                    <a:pt x="269103" y="856169"/>
                  </a:lnTo>
                  <a:lnTo>
                    <a:pt x="269258" y="856097"/>
                  </a:lnTo>
                  <a:lnTo>
                    <a:pt x="269551" y="855316"/>
                  </a:lnTo>
                  <a:lnTo>
                    <a:pt x="270760" y="854754"/>
                  </a:lnTo>
                  <a:lnTo>
                    <a:pt x="271599" y="855009"/>
                  </a:lnTo>
                  <a:lnTo>
                    <a:pt x="272941" y="855147"/>
                  </a:lnTo>
                  <a:lnTo>
                    <a:pt x="272212" y="856249"/>
                  </a:lnTo>
                  <a:lnTo>
                    <a:pt x="271984" y="856970"/>
                  </a:lnTo>
                  <a:close/>
                </a:path>
                <a:path w="1607820" h="2208530">
                  <a:moveTo>
                    <a:pt x="1563560" y="1551410"/>
                  </a:moveTo>
                  <a:lnTo>
                    <a:pt x="1562418" y="1551941"/>
                  </a:lnTo>
                  <a:lnTo>
                    <a:pt x="1562932" y="1550809"/>
                  </a:lnTo>
                  <a:lnTo>
                    <a:pt x="1563560" y="1551410"/>
                  </a:lnTo>
                  <a:close/>
                </a:path>
                <a:path w="1607820" h="2208530">
                  <a:moveTo>
                    <a:pt x="1564926" y="1552720"/>
                  </a:moveTo>
                  <a:lnTo>
                    <a:pt x="1562241" y="1553968"/>
                  </a:lnTo>
                  <a:lnTo>
                    <a:pt x="1561794" y="1553650"/>
                  </a:lnTo>
                  <a:lnTo>
                    <a:pt x="1561933" y="1552639"/>
                  </a:lnTo>
                  <a:lnTo>
                    <a:pt x="1563892" y="1551729"/>
                  </a:lnTo>
                  <a:lnTo>
                    <a:pt x="1564926" y="1552720"/>
                  </a:lnTo>
                  <a:close/>
                </a:path>
                <a:path w="1607820" h="2208530">
                  <a:moveTo>
                    <a:pt x="1563473" y="1394677"/>
                  </a:moveTo>
                  <a:lnTo>
                    <a:pt x="1561566" y="1394925"/>
                  </a:lnTo>
                  <a:lnTo>
                    <a:pt x="1560427" y="1394485"/>
                  </a:lnTo>
                  <a:lnTo>
                    <a:pt x="1559322" y="1394295"/>
                  </a:lnTo>
                  <a:lnTo>
                    <a:pt x="1559579" y="1393436"/>
                  </a:lnTo>
                  <a:lnTo>
                    <a:pt x="1559622" y="1392039"/>
                  </a:lnTo>
                  <a:lnTo>
                    <a:pt x="1560941" y="1391426"/>
                  </a:lnTo>
                  <a:lnTo>
                    <a:pt x="1562284" y="1391801"/>
                  </a:lnTo>
                  <a:lnTo>
                    <a:pt x="1563381" y="1391847"/>
                  </a:lnTo>
                  <a:lnTo>
                    <a:pt x="1564997" y="1393330"/>
                  </a:lnTo>
                  <a:lnTo>
                    <a:pt x="1564521" y="1393551"/>
                  </a:lnTo>
                  <a:lnTo>
                    <a:pt x="1563473" y="1394677"/>
                  </a:lnTo>
                  <a:close/>
                </a:path>
                <a:path w="1607820" h="2208530">
                  <a:moveTo>
                    <a:pt x="483390" y="197832"/>
                  </a:moveTo>
                  <a:lnTo>
                    <a:pt x="482422" y="196627"/>
                  </a:lnTo>
                  <a:lnTo>
                    <a:pt x="481378" y="195475"/>
                  </a:lnTo>
                  <a:lnTo>
                    <a:pt x="480335" y="193867"/>
                  </a:lnTo>
                  <a:lnTo>
                    <a:pt x="480793" y="193110"/>
                  </a:lnTo>
                  <a:lnTo>
                    <a:pt x="480946" y="192549"/>
                  </a:lnTo>
                  <a:lnTo>
                    <a:pt x="485027" y="194346"/>
                  </a:lnTo>
                  <a:lnTo>
                    <a:pt x="483390" y="197832"/>
                  </a:lnTo>
                  <a:close/>
                </a:path>
                <a:path w="1607820" h="2208530">
                  <a:moveTo>
                    <a:pt x="893446" y="634817"/>
                  </a:moveTo>
                  <a:lnTo>
                    <a:pt x="892293" y="635353"/>
                  </a:lnTo>
                  <a:lnTo>
                    <a:pt x="892820" y="634209"/>
                  </a:lnTo>
                  <a:lnTo>
                    <a:pt x="893446" y="634817"/>
                  </a:lnTo>
                  <a:close/>
                </a:path>
                <a:path w="1607820" h="2208530">
                  <a:moveTo>
                    <a:pt x="894801" y="636132"/>
                  </a:moveTo>
                  <a:lnTo>
                    <a:pt x="892125" y="637376"/>
                  </a:lnTo>
                  <a:lnTo>
                    <a:pt x="891688" y="637065"/>
                  </a:lnTo>
                  <a:lnTo>
                    <a:pt x="891810" y="636044"/>
                  </a:lnTo>
                  <a:lnTo>
                    <a:pt x="893771" y="635132"/>
                  </a:lnTo>
                  <a:lnTo>
                    <a:pt x="894801" y="636132"/>
                  </a:lnTo>
                  <a:close/>
                </a:path>
                <a:path w="1607820" h="2208530">
                  <a:moveTo>
                    <a:pt x="1265775" y="961338"/>
                  </a:moveTo>
                  <a:lnTo>
                    <a:pt x="1263143" y="962562"/>
                  </a:lnTo>
                  <a:lnTo>
                    <a:pt x="1263095" y="962300"/>
                  </a:lnTo>
                  <a:lnTo>
                    <a:pt x="1265462" y="961199"/>
                  </a:lnTo>
                  <a:lnTo>
                    <a:pt x="1265775" y="961338"/>
                  </a:lnTo>
                  <a:close/>
                </a:path>
                <a:path w="1607820" h="2208530">
                  <a:moveTo>
                    <a:pt x="1263143" y="962562"/>
                  </a:moveTo>
                  <a:lnTo>
                    <a:pt x="1263208" y="962915"/>
                  </a:lnTo>
                  <a:lnTo>
                    <a:pt x="1263143" y="962562"/>
                  </a:lnTo>
                  <a:lnTo>
                    <a:pt x="1263095" y="962300"/>
                  </a:lnTo>
                  <a:lnTo>
                    <a:pt x="1263143" y="962562"/>
                  </a:lnTo>
                  <a:close/>
                </a:path>
                <a:path w="1607820" h="2208530">
                  <a:moveTo>
                    <a:pt x="1265489" y="964692"/>
                  </a:moveTo>
                  <a:lnTo>
                    <a:pt x="1264369" y="963860"/>
                  </a:lnTo>
                  <a:lnTo>
                    <a:pt x="1263309" y="963460"/>
                  </a:lnTo>
                  <a:lnTo>
                    <a:pt x="1263208" y="962915"/>
                  </a:lnTo>
                  <a:lnTo>
                    <a:pt x="1265839" y="961692"/>
                  </a:lnTo>
                  <a:lnTo>
                    <a:pt x="1265941" y="962236"/>
                  </a:lnTo>
                  <a:lnTo>
                    <a:pt x="1265983" y="962459"/>
                  </a:lnTo>
                  <a:lnTo>
                    <a:pt x="1265714" y="963234"/>
                  </a:lnTo>
                  <a:lnTo>
                    <a:pt x="1265489" y="964692"/>
                  </a:lnTo>
                  <a:close/>
                </a:path>
                <a:path w="1607820" h="2208530">
                  <a:moveTo>
                    <a:pt x="1366438" y="1164828"/>
                  </a:moveTo>
                  <a:lnTo>
                    <a:pt x="1362194" y="1160481"/>
                  </a:lnTo>
                  <a:lnTo>
                    <a:pt x="1364410" y="1158635"/>
                  </a:lnTo>
                  <a:lnTo>
                    <a:pt x="1367933" y="1163619"/>
                  </a:lnTo>
                  <a:lnTo>
                    <a:pt x="1366438" y="1164828"/>
                  </a:lnTo>
                  <a:close/>
                </a:path>
                <a:path w="1607820" h="2208530">
                  <a:moveTo>
                    <a:pt x="924917" y="1226259"/>
                  </a:moveTo>
                  <a:lnTo>
                    <a:pt x="922749" y="1226008"/>
                  </a:lnTo>
                  <a:lnTo>
                    <a:pt x="923229" y="1219920"/>
                  </a:lnTo>
                  <a:lnTo>
                    <a:pt x="925875" y="1220411"/>
                  </a:lnTo>
                  <a:lnTo>
                    <a:pt x="924917" y="1226259"/>
                  </a:lnTo>
                  <a:close/>
                </a:path>
                <a:path w="1607820" h="2208530">
                  <a:moveTo>
                    <a:pt x="1364648" y="2022456"/>
                  </a:moveTo>
                  <a:lnTo>
                    <a:pt x="1363402" y="2023035"/>
                  </a:lnTo>
                  <a:lnTo>
                    <a:pt x="1362597" y="2022801"/>
                  </a:lnTo>
                  <a:lnTo>
                    <a:pt x="1362650" y="2022481"/>
                  </a:lnTo>
                  <a:lnTo>
                    <a:pt x="1362408" y="2021718"/>
                  </a:lnTo>
                  <a:lnTo>
                    <a:pt x="1362604" y="2020817"/>
                  </a:lnTo>
                  <a:lnTo>
                    <a:pt x="1362635" y="2019396"/>
                  </a:lnTo>
                  <a:lnTo>
                    <a:pt x="1363836" y="2020073"/>
                  </a:lnTo>
                  <a:lnTo>
                    <a:pt x="1364996" y="2020355"/>
                  </a:lnTo>
                  <a:lnTo>
                    <a:pt x="1365127" y="2020891"/>
                  </a:lnTo>
                  <a:lnTo>
                    <a:pt x="1365222" y="2021285"/>
                  </a:lnTo>
                  <a:lnTo>
                    <a:pt x="1365286" y="2021551"/>
                  </a:lnTo>
                  <a:lnTo>
                    <a:pt x="1364648" y="2022456"/>
                  </a:lnTo>
                  <a:close/>
                </a:path>
                <a:path w="1607820" h="2208530">
                  <a:moveTo>
                    <a:pt x="1464366" y="1438213"/>
                  </a:moveTo>
                  <a:lnTo>
                    <a:pt x="1461754" y="1439043"/>
                  </a:lnTo>
                  <a:lnTo>
                    <a:pt x="1461588" y="1438292"/>
                  </a:lnTo>
                  <a:lnTo>
                    <a:pt x="1461848" y="1437392"/>
                  </a:lnTo>
                  <a:lnTo>
                    <a:pt x="1461980" y="1436071"/>
                  </a:lnTo>
                  <a:lnTo>
                    <a:pt x="1463084" y="1436817"/>
                  </a:lnTo>
                  <a:lnTo>
                    <a:pt x="1464068" y="1437140"/>
                  </a:lnTo>
                  <a:lnTo>
                    <a:pt x="1464294" y="1437862"/>
                  </a:lnTo>
                  <a:lnTo>
                    <a:pt x="1464366" y="1438213"/>
                  </a:lnTo>
                  <a:close/>
                </a:path>
                <a:path w="1607820" h="2208530">
                  <a:moveTo>
                    <a:pt x="460796" y="357442"/>
                  </a:moveTo>
                  <a:lnTo>
                    <a:pt x="460181" y="356871"/>
                  </a:lnTo>
                  <a:lnTo>
                    <a:pt x="459442" y="356375"/>
                  </a:lnTo>
                  <a:lnTo>
                    <a:pt x="458893" y="355460"/>
                  </a:lnTo>
                  <a:lnTo>
                    <a:pt x="459619" y="354300"/>
                  </a:lnTo>
                  <a:lnTo>
                    <a:pt x="460685" y="354331"/>
                  </a:lnTo>
                  <a:lnTo>
                    <a:pt x="461428" y="354784"/>
                  </a:lnTo>
                  <a:lnTo>
                    <a:pt x="462605" y="355230"/>
                  </a:lnTo>
                  <a:lnTo>
                    <a:pt x="460796" y="357442"/>
                  </a:lnTo>
                  <a:close/>
                </a:path>
                <a:path w="1607820" h="2208530">
                  <a:moveTo>
                    <a:pt x="657288" y="1877340"/>
                  </a:moveTo>
                  <a:lnTo>
                    <a:pt x="654804" y="1878495"/>
                  </a:lnTo>
                  <a:lnTo>
                    <a:pt x="654580" y="1877771"/>
                  </a:lnTo>
                  <a:lnTo>
                    <a:pt x="654772" y="1876913"/>
                  </a:lnTo>
                  <a:lnTo>
                    <a:pt x="654844" y="1874143"/>
                  </a:lnTo>
                  <a:lnTo>
                    <a:pt x="656217" y="1875698"/>
                  </a:lnTo>
                  <a:lnTo>
                    <a:pt x="657088" y="1876262"/>
                  </a:lnTo>
                  <a:lnTo>
                    <a:pt x="657288" y="1877340"/>
                  </a:lnTo>
                  <a:close/>
                </a:path>
                <a:path w="1607820" h="2208530">
                  <a:moveTo>
                    <a:pt x="656286" y="1879194"/>
                  </a:moveTo>
                  <a:lnTo>
                    <a:pt x="654781" y="1878807"/>
                  </a:lnTo>
                  <a:lnTo>
                    <a:pt x="657340" y="1877617"/>
                  </a:lnTo>
                  <a:lnTo>
                    <a:pt x="656286" y="1879194"/>
                  </a:lnTo>
                  <a:close/>
                </a:path>
                <a:path w="1607820" h="2208530">
                  <a:moveTo>
                    <a:pt x="302638" y="1417229"/>
                  </a:moveTo>
                  <a:lnTo>
                    <a:pt x="301196" y="1417900"/>
                  </a:lnTo>
                  <a:lnTo>
                    <a:pt x="300464" y="1417525"/>
                  </a:lnTo>
                  <a:lnTo>
                    <a:pt x="299654" y="1417079"/>
                  </a:lnTo>
                  <a:lnTo>
                    <a:pt x="299432" y="1415669"/>
                  </a:lnTo>
                  <a:lnTo>
                    <a:pt x="299995" y="1414604"/>
                  </a:lnTo>
                  <a:lnTo>
                    <a:pt x="300261" y="1413587"/>
                  </a:lnTo>
                  <a:lnTo>
                    <a:pt x="304468" y="1414841"/>
                  </a:lnTo>
                  <a:lnTo>
                    <a:pt x="303159" y="1416272"/>
                  </a:lnTo>
                  <a:lnTo>
                    <a:pt x="302638" y="1417229"/>
                  </a:lnTo>
                  <a:close/>
                </a:path>
                <a:path w="1607820" h="2208530">
                  <a:moveTo>
                    <a:pt x="1201838" y="1331447"/>
                  </a:moveTo>
                  <a:lnTo>
                    <a:pt x="1200490" y="1330366"/>
                  </a:lnTo>
                  <a:lnTo>
                    <a:pt x="1204648" y="1326795"/>
                  </a:lnTo>
                  <a:lnTo>
                    <a:pt x="1203974" y="1327108"/>
                  </a:lnTo>
                  <a:lnTo>
                    <a:pt x="1201838" y="1331447"/>
                  </a:lnTo>
                  <a:close/>
                </a:path>
                <a:path w="1607820" h="2208530">
                  <a:moveTo>
                    <a:pt x="1294729" y="1109848"/>
                  </a:moveTo>
                  <a:lnTo>
                    <a:pt x="1294210" y="1109374"/>
                  </a:lnTo>
                  <a:lnTo>
                    <a:pt x="1294489" y="1109629"/>
                  </a:lnTo>
                  <a:lnTo>
                    <a:pt x="1294729" y="1109848"/>
                  </a:lnTo>
                  <a:close/>
                </a:path>
                <a:path w="1607820" h="2208530">
                  <a:moveTo>
                    <a:pt x="1296982" y="1111904"/>
                  </a:moveTo>
                  <a:lnTo>
                    <a:pt x="1294088" y="1113249"/>
                  </a:lnTo>
                  <a:lnTo>
                    <a:pt x="1293815" y="1113063"/>
                  </a:lnTo>
                  <a:lnTo>
                    <a:pt x="1292922" y="1112237"/>
                  </a:lnTo>
                  <a:lnTo>
                    <a:pt x="1292432" y="1110916"/>
                  </a:lnTo>
                  <a:lnTo>
                    <a:pt x="1294729" y="1109848"/>
                  </a:lnTo>
                  <a:lnTo>
                    <a:pt x="1296755" y="1111697"/>
                  </a:lnTo>
                  <a:lnTo>
                    <a:pt x="1296982" y="1111904"/>
                  </a:lnTo>
                  <a:close/>
                </a:path>
                <a:path w="1607820" h="2208530">
                  <a:moveTo>
                    <a:pt x="1295287" y="1113366"/>
                  </a:moveTo>
                  <a:lnTo>
                    <a:pt x="1294678" y="1113649"/>
                  </a:lnTo>
                  <a:lnTo>
                    <a:pt x="1294399" y="1113460"/>
                  </a:lnTo>
                  <a:lnTo>
                    <a:pt x="1295854" y="1112784"/>
                  </a:lnTo>
                  <a:lnTo>
                    <a:pt x="1295287" y="1113366"/>
                  </a:lnTo>
                  <a:close/>
                </a:path>
                <a:path w="1607820" h="2208530">
                  <a:moveTo>
                    <a:pt x="1295287" y="1113366"/>
                  </a:moveTo>
                  <a:lnTo>
                    <a:pt x="1294878" y="1113787"/>
                  </a:lnTo>
                  <a:lnTo>
                    <a:pt x="1295854" y="1112784"/>
                  </a:lnTo>
                  <a:lnTo>
                    <a:pt x="1295287" y="1113366"/>
                  </a:lnTo>
                  <a:close/>
                </a:path>
                <a:path w="1607820" h="2208530">
                  <a:moveTo>
                    <a:pt x="1054750" y="367947"/>
                  </a:moveTo>
                  <a:lnTo>
                    <a:pt x="1053453" y="366723"/>
                  </a:lnTo>
                  <a:lnTo>
                    <a:pt x="1052605" y="366230"/>
                  </a:lnTo>
                  <a:lnTo>
                    <a:pt x="1051723" y="364583"/>
                  </a:lnTo>
                  <a:lnTo>
                    <a:pt x="1051949" y="364478"/>
                  </a:lnTo>
                  <a:lnTo>
                    <a:pt x="1052732" y="363670"/>
                  </a:lnTo>
                  <a:lnTo>
                    <a:pt x="1053169" y="362894"/>
                  </a:lnTo>
                  <a:lnTo>
                    <a:pt x="1054054" y="363499"/>
                  </a:lnTo>
                  <a:lnTo>
                    <a:pt x="1055178" y="363946"/>
                  </a:lnTo>
                  <a:lnTo>
                    <a:pt x="1055608" y="364586"/>
                  </a:lnTo>
                  <a:lnTo>
                    <a:pt x="1056020" y="365198"/>
                  </a:lnTo>
                  <a:lnTo>
                    <a:pt x="1055298" y="366303"/>
                  </a:lnTo>
                  <a:lnTo>
                    <a:pt x="1054750" y="367947"/>
                  </a:lnTo>
                  <a:close/>
                </a:path>
                <a:path w="1607820" h="2208530">
                  <a:moveTo>
                    <a:pt x="518199" y="1355600"/>
                  </a:moveTo>
                  <a:lnTo>
                    <a:pt x="515651" y="1356785"/>
                  </a:lnTo>
                  <a:lnTo>
                    <a:pt x="515580" y="1356375"/>
                  </a:lnTo>
                  <a:lnTo>
                    <a:pt x="517751" y="1355365"/>
                  </a:lnTo>
                  <a:lnTo>
                    <a:pt x="518199" y="1355600"/>
                  </a:lnTo>
                  <a:close/>
                </a:path>
                <a:path w="1607820" h="2208530">
                  <a:moveTo>
                    <a:pt x="515651" y="1356785"/>
                  </a:moveTo>
                  <a:lnTo>
                    <a:pt x="515711" y="1357124"/>
                  </a:lnTo>
                  <a:lnTo>
                    <a:pt x="515651" y="1356785"/>
                  </a:lnTo>
                  <a:lnTo>
                    <a:pt x="515580" y="1356375"/>
                  </a:lnTo>
                  <a:lnTo>
                    <a:pt x="515651" y="1356785"/>
                  </a:lnTo>
                  <a:close/>
                </a:path>
                <a:path w="1607820" h="2208530">
                  <a:moveTo>
                    <a:pt x="517768" y="1358845"/>
                  </a:moveTo>
                  <a:lnTo>
                    <a:pt x="516847" y="1358044"/>
                  </a:lnTo>
                  <a:lnTo>
                    <a:pt x="515775" y="1357496"/>
                  </a:lnTo>
                  <a:lnTo>
                    <a:pt x="515711" y="1357124"/>
                  </a:lnTo>
                  <a:lnTo>
                    <a:pt x="518242" y="1355947"/>
                  </a:lnTo>
                  <a:lnTo>
                    <a:pt x="518287" y="1356328"/>
                  </a:lnTo>
                  <a:lnTo>
                    <a:pt x="518331" y="1356698"/>
                  </a:lnTo>
                  <a:lnTo>
                    <a:pt x="518023" y="1357497"/>
                  </a:lnTo>
                  <a:lnTo>
                    <a:pt x="517768" y="1358845"/>
                  </a:lnTo>
                  <a:close/>
                </a:path>
                <a:path w="1607820" h="2208530">
                  <a:moveTo>
                    <a:pt x="541446" y="1353200"/>
                  </a:moveTo>
                  <a:lnTo>
                    <a:pt x="539806" y="1352254"/>
                  </a:lnTo>
                  <a:lnTo>
                    <a:pt x="538762" y="1351941"/>
                  </a:lnTo>
                  <a:lnTo>
                    <a:pt x="538636" y="1350758"/>
                  </a:lnTo>
                  <a:lnTo>
                    <a:pt x="538603" y="1350442"/>
                  </a:lnTo>
                  <a:lnTo>
                    <a:pt x="539130" y="1349376"/>
                  </a:lnTo>
                  <a:lnTo>
                    <a:pt x="539390" y="1348333"/>
                  </a:lnTo>
                  <a:lnTo>
                    <a:pt x="540211" y="1348649"/>
                  </a:lnTo>
                  <a:lnTo>
                    <a:pt x="541569" y="1348786"/>
                  </a:lnTo>
                  <a:lnTo>
                    <a:pt x="541743" y="1349314"/>
                  </a:lnTo>
                  <a:lnTo>
                    <a:pt x="542055" y="1350239"/>
                  </a:lnTo>
                  <a:lnTo>
                    <a:pt x="541633" y="1351404"/>
                  </a:lnTo>
                  <a:lnTo>
                    <a:pt x="541446" y="1353200"/>
                  </a:lnTo>
                  <a:close/>
                </a:path>
                <a:path w="1607820" h="2208530">
                  <a:moveTo>
                    <a:pt x="1502940" y="1612714"/>
                  </a:moveTo>
                  <a:lnTo>
                    <a:pt x="1499956" y="1610543"/>
                  </a:lnTo>
                  <a:lnTo>
                    <a:pt x="1500837" y="1609565"/>
                  </a:lnTo>
                  <a:lnTo>
                    <a:pt x="1501644" y="1608209"/>
                  </a:lnTo>
                  <a:lnTo>
                    <a:pt x="1503097" y="1607534"/>
                  </a:lnTo>
                  <a:lnTo>
                    <a:pt x="1504988" y="1608854"/>
                  </a:lnTo>
                  <a:lnTo>
                    <a:pt x="1505071" y="1610405"/>
                  </a:lnTo>
                  <a:lnTo>
                    <a:pt x="1503914" y="1611339"/>
                  </a:lnTo>
                  <a:lnTo>
                    <a:pt x="1502940" y="1612714"/>
                  </a:lnTo>
                  <a:close/>
                </a:path>
                <a:path w="1607820" h="2208530">
                  <a:moveTo>
                    <a:pt x="538897" y="529122"/>
                  </a:moveTo>
                  <a:lnTo>
                    <a:pt x="538456" y="528452"/>
                  </a:lnTo>
                  <a:lnTo>
                    <a:pt x="537862" y="527800"/>
                  </a:lnTo>
                  <a:lnTo>
                    <a:pt x="537632" y="527044"/>
                  </a:lnTo>
                  <a:lnTo>
                    <a:pt x="539458" y="526195"/>
                  </a:lnTo>
                  <a:lnTo>
                    <a:pt x="540094" y="526762"/>
                  </a:lnTo>
                  <a:lnTo>
                    <a:pt x="541213" y="527478"/>
                  </a:lnTo>
                  <a:lnTo>
                    <a:pt x="538897" y="529122"/>
                  </a:lnTo>
                  <a:close/>
                </a:path>
                <a:path w="1607820" h="2208530">
                  <a:moveTo>
                    <a:pt x="1583162" y="1597301"/>
                  </a:moveTo>
                  <a:lnTo>
                    <a:pt x="1580390" y="1598589"/>
                  </a:lnTo>
                  <a:lnTo>
                    <a:pt x="1580079" y="1598261"/>
                  </a:lnTo>
                  <a:lnTo>
                    <a:pt x="1582750" y="1597019"/>
                  </a:lnTo>
                  <a:lnTo>
                    <a:pt x="1583162" y="1597301"/>
                  </a:lnTo>
                  <a:close/>
                </a:path>
                <a:path w="1607820" h="2208530">
                  <a:moveTo>
                    <a:pt x="1582966" y="1601305"/>
                  </a:moveTo>
                  <a:lnTo>
                    <a:pt x="1580686" y="1598901"/>
                  </a:lnTo>
                  <a:lnTo>
                    <a:pt x="1583236" y="1597715"/>
                  </a:lnTo>
                  <a:lnTo>
                    <a:pt x="1583388" y="1598537"/>
                  </a:lnTo>
                  <a:lnTo>
                    <a:pt x="1583144" y="1599437"/>
                  </a:lnTo>
                  <a:lnTo>
                    <a:pt x="1582966" y="1601305"/>
                  </a:lnTo>
                  <a:close/>
                </a:path>
                <a:path w="1607820" h="2208530">
                  <a:moveTo>
                    <a:pt x="473117" y="547423"/>
                  </a:moveTo>
                  <a:lnTo>
                    <a:pt x="470545" y="548618"/>
                  </a:lnTo>
                  <a:lnTo>
                    <a:pt x="470498" y="548362"/>
                  </a:lnTo>
                  <a:lnTo>
                    <a:pt x="472812" y="547287"/>
                  </a:lnTo>
                  <a:lnTo>
                    <a:pt x="473117" y="547423"/>
                  </a:lnTo>
                  <a:close/>
                </a:path>
                <a:path w="1607820" h="2208530">
                  <a:moveTo>
                    <a:pt x="470545" y="548618"/>
                  </a:moveTo>
                  <a:lnTo>
                    <a:pt x="470610" y="548967"/>
                  </a:lnTo>
                  <a:lnTo>
                    <a:pt x="470545" y="548618"/>
                  </a:lnTo>
                  <a:lnTo>
                    <a:pt x="470498" y="548362"/>
                  </a:lnTo>
                  <a:lnTo>
                    <a:pt x="470545" y="548618"/>
                  </a:lnTo>
                  <a:close/>
                </a:path>
                <a:path w="1607820" h="2208530">
                  <a:moveTo>
                    <a:pt x="472836" y="550722"/>
                  </a:moveTo>
                  <a:lnTo>
                    <a:pt x="471745" y="549899"/>
                  </a:lnTo>
                  <a:lnTo>
                    <a:pt x="470710" y="549505"/>
                  </a:lnTo>
                  <a:lnTo>
                    <a:pt x="470610" y="548967"/>
                  </a:lnTo>
                  <a:lnTo>
                    <a:pt x="473179" y="547772"/>
                  </a:lnTo>
                  <a:lnTo>
                    <a:pt x="473278" y="548312"/>
                  </a:lnTo>
                  <a:lnTo>
                    <a:pt x="473316" y="548524"/>
                  </a:lnTo>
                  <a:lnTo>
                    <a:pt x="473051" y="549292"/>
                  </a:lnTo>
                  <a:lnTo>
                    <a:pt x="472836" y="550722"/>
                  </a:lnTo>
                  <a:close/>
                </a:path>
                <a:path w="1607820" h="2208530">
                  <a:moveTo>
                    <a:pt x="1586687" y="1396684"/>
                  </a:moveTo>
                  <a:lnTo>
                    <a:pt x="1583588" y="1394317"/>
                  </a:lnTo>
                  <a:lnTo>
                    <a:pt x="1583406" y="1394178"/>
                  </a:lnTo>
                  <a:lnTo>
                    <a:pt x="1584100" y="1393358"/>
                  </a:lnTo>
                  <a:lnTo>
                    <a:pt x="1584655" y="1392237"/>
                  </a:lnTo>
                  <a:lnTo>
                    <a:pt x="1586027" y="1391599"/>
                  </a:lnTo>
                  <a:lnTo>
                    <a:pt x="1587628" y="1392439"/>
                  </a:lnTo>
                  <a:lnTo>
                    <a:pt x="1587911" y="1393862"/>
                  </a:lnTo>
                  <a:lnTo>
                    <a:pt x="1587254" y="1394901"/>
                  </a:lnTo>
                  <a:lnTo>
                    <a:pt x="1586687" y="1396684"/>
                  </a:lnTo>
                  <a:close/>
                </a:path>
                <a:path w="1607820" h="2208530">
                  <a:moveTo>
                    <a:pt x="1244860" y="456354"/>
                  </a:moveTo>
                  <a:lnTo>
                    <a:pt x="1242367" y="456874"/>
                  </a:lnTo>
                  <a:lnTo>
                    <a:pt x="1242767" y="456688"/>
                  </a:lnTo>
                  <a:lnTo>
                    <a:pt x="1241107" y="455734"/>
                  </a:lnTo>
                  <a:lnTo>
                    <a:pt x="1241057" y="454202"/>
                  </a:lnTo>
                  <a:lnTo>
                    <a:pt x="1241855" y="453045"/>
                  </a:lnTo>
                  <a:lnTo>
                    <a:pt x="1242855" y="452019"/>
                  </a:lnTo>
                  <a:lnTo>
                    <a:pt x="1244120" y="452779"/>
                  </a:lnTo>
                  <a:lnTo>
                    <a:pt x="1247538" y="454092"/>
                  </a:lnTo>
                  <a:lnTo>
                    <a:pt x="1245850" y="455255"/>
                  </a:lnTo>
                  <a:lnTo>
                    <a:pt x="1244860" y="456354"/>
                  </a:lnTo>
                  <a:close/>
                </a:path>
                <a:path w="1607820" h="2208530">
                  <a:moveTo>
                    <a:pt x="673182" y="630919"/>
                  </a:moveTo>
                  <a:lnTo>
                    <a:pt x="670537" y="632148"/>
                  </a:lnTo>
                  <a:lnTo>
                    <a:pt x="671370" y="631205"/>
                  </a:lnTo>
                  <a:lnTo>
                    <a:pt x="672800" y="630540"/>
                  </a:lnTo>
                  <a:lnTo>
                    <a:pt x="673182" y="630919"/>
                  </a:lnTo>
                  <a:close/>
                </a:path>
                <a:path w="1607820" h="2208530">
                  <a:moveTo>
                    <a:pt x="673604" y="633791"/>
                  </a:moveTo>
                  <a:lnTo>
                    <a:pt x="671355" y="634836"/>
                  </a:lnTo>
                  <a:lnTo>
                    <a:pt x="670466" y="633559"/>
                  </a:lnTo>
                  <a:lnTo>
                    <a:pt x="669627" y="632873"/>
                  </a:lnTo>
                  <a:lnTo>
                    <a:pt x="673389" y="631124"/>
                  </a:lnTo>
                  <a:lnTo>
                    <a:pt x="673774" y="631506"/>
                  </a:lnTo>
                  <a:lnTo>
                    <a:pt x="675126" y="632279"/>
                  </a:lnTo>
                  <a:lnTo>
                    <a:pt x="673822" y="633441"/>
                  </a:lnTo>
                  <a:lnTo>
                    <a:pt x="673604" y="633791"/>
                  </a:lnTo>
                  <a:close/>
                </a:path>
                <a:path w="1607820" h="2208530">
                  <a:moveTo>
                    <a:pt x="673026" y="634716"/>
                  </a:moveTo>
                  <a:lnTo>
                    <a:pt x="672144" y="634777"/>
                  </a:lnTo>
                  <a:lnTo>
                    <a:pt x="673333" y="634224"/>
                  </a:lnTo>
                  <a:lnTo>
                    <a:pt x="673026" y="634716"/>
                  </a:lnTo>
                  <a:close/>
                </a:path>
                <a:path w="1607820" h="2208530">
                  <a:moveTo>
                    <a:pt x="1045328" y="2063767"/>
                  </a:moveTo>
                  <a:lnTo>
                    <a:pt x="1044777" y="2063178"/>
                  </a:lnTo>
                  <a:lnTo>
                    <a:pt x="1044089" y="2062653"/>
                  </a:lnTo>
                  <a:lnTo>
                    <a:pt x="1043583" y="2061605"/>
                  </a:lnTo>
                  <a:lnTo>
                    <a:pt x="1045402" y="2060760"/>
                  </a:lnTo>
                  <a:lnTo>
                    <a:pt x="1046094" y="2061242"/>
                  </a:lnTo>
                  <a:lnTo>
                    <a:pt x="1047203" y="2061773"/>
                  </a:lnTo>
                  <a:lnTo>
                    <a:pt x="1045328" y="2063767"/>
                  </a:lnTo>
                  <a:close/>
                </a:path>
                <a:path w="1607820" h="2208530">
                  <a:moveTo>
                    <a:pt x="1490688" y="1922008"/>
                  </a:moveTo>
                  <a:lnTo>
                    <a:pt x="1490839" y="1921329"/>
                  </a:lnTo>
                  <a:lnTo>
                    <a:pt x="1490871" y="1919972"/>
                  </a:lnTo>
                  <a:lnTo>
                    <a:pt x="1492009" y="1920614"/>
                  </a:lnTo>
                  <a:lnTo>
                    <a:pt x="1493109" y="1920883"/>
                  </a:lnTo>
                  <a:lnTo>
                    <a:pt x="1490839" y="1921329"/>
                  </a:lnTo>
                  <a:lnTo>
                    <a:pt x="1490688" y="1922008"/>
                  </a:lnTo>
                  <a:close/>
                </a:path>
                <a:path w="1607820" h="2208530">
                  <a:moveTo>
                    <a:pt x="1490650" y="1922180"/>
                  </a:moveTo>
                  <a:lnTo>
                    <a:pt x="1490760" y="1922530"/>
                  </a:lnTo>
                  <a:lnTo>
                    <a:pt x="1490650" y="1922180"/>
                  </a:lnTo>
                  <a:lnTo>
                    <a:pt x="1490688" y="1922008"/>
                  </a:lnTo>
                  <a:lnTo>
                    <a:pt x="1490650" y="1922180"/>
                  </a:lnTo>
                  <a:close/>
                </a:path>
                <a:path w="1607820" h="2208530">
                  <a:moveTo>
                    <a:pt x="1492280" y="1923615"/>
                  </a:moveTo>
                  <a:lnTo>
                    <a:pt x="1490819" y="1923195"/>
                  </a:lnTo>
                  <a:lnTo>
                    <a:pt x="1490874" y="1922891"/>
                  </a:lnTo>
                  <a:lnTo>
                    <a:pt x="1490760" y="1922530"/>
                  </a:lnTo>
                  <a:lnTo>
                    <a:pt x="1493229" y="1921382"/>
                  </a:lnTo>
                  <a:lnTo>
                    <a:pt x="1493317" y="1921755"/>
                  </a:lnTo>
                  <a:lnTo>
                    <a:pt x="1493377" y="1922005"/>
                  </a:lnTo>
                  <a:lnTo>
                    <a:pt x="1492280" y="1923615"/>
                  </a:lnTo>
                  <a:close/>
                </a:path>
                <a:path w="1607820" h="2208530">
                  <a:moveTo>
                    <a:pt x="1515557" y="1913852"/>
                  </a:moveTo>
                  <a:lnTo>
                    <a:pt x="1512951" y="1915064"/>
                  </a:lnTo>
                  <a:lnTo>
                    <a:pt x="1512879" y="1914642"/>
                  </a:lnTo>
                  <a:lnTo>
                    <a:pt x="1514687" y="1913393"/>
                  </a:lnTo>
                  <a:lnTo>
                    <a:pt x="1514413" y="1913249"/>
                  </a:lnTo>
                  <a:lnTo>
                    <a:pt x="1515557" y="1913852"/>
                  </a:lnTo>
                  <a:close/>
                </a:path>
                <a:path w="1607820" h="2208530">
                  <a:moveTo>
                    <a:pt x="1515113" y="1917145"/>
                  </a:moveTo>
                  <a:lnTo>
                    <a:pt x="1514175" y="1916339"/>
                  </a:lnTo>
                  <a:lnTo>
                    <a:pt x="1513075" y="1915787"/>
                  </a:lnTo>
                  <a:lnTo>
                    <a:pt x="1513011" y="1915414"/>
                  </a:lnTo>
                  <a:lnTo>
                    <a:pt x="1515599" y="1914211"/>
                  </a:lnTo>
                  <a:lnTo>
                    <a:pt x="1515646" y="1914591"/>
                  </a:lnTo>
                  <a:lnTo>
                    <a:pt x="1515693" y="1914972"/>
                  </a:lnTo>
                  <a:lnTo>
                    <a:pt x="1515372" y="1915783"/>
                  </a:lnTo>
                  <a:lnTo>
                    <a:pt x="1515113" y="1917145"/>
                  </a:lnTo>
                  <a:close/>
                </a:path>
                <a:path w="1607820" h="2208530">
                  <a:moveTo>
                    <a:pt x="1341141" y="2100695"/>
                  </a:moveTo>
                  <a:lnTo>
                    <a:pt x="1338525" y="2101911"/>
                  </a:lnTo>
                  <a:lnTo>
                    <a:pt x="1338893" y="2101445"/>
                  </a:lnTo>
                  <a:lnTo>
                    <a:pt x="1340614" y="2100645"/>
                  </a:lnTo>
                  <a:lnTo>
                    <a:pt x="1341141" y="2100695"/>
                  </a:lnTo>
                  <a:close/>
                </a:path>
                <a:path w="1607820" h="2208530">
                  <a:moveTo>
                    <a:pt x="1340098" y="2104189"/>
                  </a:moveTo>
                  <a:lnTo>
                    <a:pt x="1339699" y="2103677"/>
                  </a:lnTo>
                  <a:lnTo>
                    <a:pt x="1339584" y="2103530"/>
                  </a:lnTo>
                  <a:lnTo>
                    <a:pt x="1338916" y="2102930"/>
                  </a:lnTo>
                  <a:lnTo>
                    <a:pt x="1338610" y="2102138"/>
                  </a:lnTo>
                  <a:lnTo>
                    <a:pt x="1341616" y="2100740"/>
                  </a:lnTo>
                  <a:lnTo>
                    <a:pt x="1342587" y="2100691"/>
                  </a:lnTo>
                  <a:lnTo>
                    <a:pt x="1341946" y="2102633"/>
                  </a:lnTo>
                  <a:lnTo>
                    <a:pt x="1340098" y="2104189"/>
                  </a:lnTo>
                  <a:close/>
                </a:path>
                <a:path w="1607820" h="2208530">
                  <a:moveTo>
                    <a:pt x="1261818" y="2008299"/>
                  </a:moveTo>
                  <a:lnTo>
                    <a:pt x="1260679" y="2008379"/>
                  </a:lnTo>
                  <a:lnTo>
                    <a:pt x="1259604" y="2007619"/>
                  </a:lnTo>
                  <a:lnTo>
                    <a:pt x="1259458" y="2007025"/>
                  </a:lnTo>
                  <a:lnTo>
                    <a:pt x="1259323" y="2006479"/>
                  </a:lnTo>
                  <a:lnTo>
                    <a:pt x="1260000" y="2005354"/>
                  </a:lnTo>
                  <a:lnTo>
                    <a:pt x="1261253" y="2004772"/>
                  </a:lnTo>
                  <a:lnTo>
                    <a:pt x="1262248" y="2005119"/>
                  </a:lnTo>
                  <a:lnTo>
                    <a:pt x="1263768" y="2005246"/>
                  </a:lnTo>
                  <a:lnTo>
                    <a:pt x="1262259" y="2007213"/>
                  </a:lnTo>
                  <a:lnTo>
                    <a:pt x="1261818" y="2008299"/>
                  </a:lnTo>
                  <a:close/>
                </a:path>
                <a:path w="1607820" h="2208530">
                  <a:moveTo>
                    <a:pt x="938730" y="1265039"/>
                  </a:moveTo>
                  <a:lnTo>
                    <a:pt x="936226" y="1263584"/>
                  </a:lnTo>
                  <a:lnTo>
                    <a:pt x="939067" y="1258492"/>
                  </a:lnTo>
                  <a:lnTo>
                    <a:pt x="941121" y="1259464"/>
                  </a:lnTo>
                  <a:lnTo>
                    <a:pt x="938730" y="1265039"/>
                  </a:lnTo>
                  <a:close/>
                </a:path>
                <a:path w="1607820" h="2208530">
                  <a:moveTo>
                    <a:pt x="550873" y="1544077"/>
                  </a:moveTo>
                  <a:lnTo>
                    <a:pt x="550306" y="1543466"/>
                  </a:lnTo>
                  <a:lnTo>
                    <a:pt x="549589" y="1542929"/>
                  </a:lnTo>
                  <a:lnTo>
                    <a:pt x="549059" y="1541846"/>
                  </a:lnTo>
                  <a:lnTo>
                    <a:pt x="549248" y="1541758"/>
                  </a:lnTo>
                  <a:lnTo>
                    <a:pt x="549913" y="1540816"/>
                  </a:lnTo>
                  <a:lnTo>
                    <a:pt x="550962" y="1540961"/>
                  </a:lnTo>
                  <a:lnTo>
                    <a:pt x="551684" y="1541471"/>
                  </a:lnTo>
                  <a:lnTo>
                    <a:pt x="552860" y="1542018"/>
                  </a:lnTo>
                  <a:lnTo>
                    <a:pt x="550873" y="1544077"/>
                  </a:lnTo>
                  <a:close/>
                </a:path>
                <a:path w="1607820" h="2208530">
                  <a:moveTo>
                    <a:pt x="595692" y="1524861"/>
                  </a:moveTo>
                  <a:lnTo>
                    <a:pt x="593284" y="1525981"/>
                  </a:lnTo>
                  <a:lnTo>
                    <a:pt x="593610" y="1525498"/>
                  </a:lnTo>
                  <a:lnTo>
                    <a:pt x="595234" y="1524743"/>
                  </a:lnTo>
                  <a:lnTo>
                    <a:pt x="595692" y="1524861"/>
                  </a:lnTo>
                  <a:close/>
                </a:path>
                <a:path w="1607820" h="2208530">
                  <a:moveTo>
                    <a:pt x="594946" y="1528194"/>
                  </a:moveTo>
                  <a:lnTo>
                    <a:pt x="594410" y="1527562"/>
                  </a:lnTo>
                  <a:lnTo>
                    <a:pt x="593855" y="1527116"/>
                  </a:lnTo>
                  <a:lnTo>
                    <a:pt x="593406" y="1526267"/>
                  </a:lnTo>
                  <a:lnTo>
                    <a:pt x="596167" y="1524984"/>
                  </a:lnTo>
                  <a:lnTo>
                    <a:pt x="598108" y="1525140"/>
                  </a:lnTo>
                  <a:lnTo>
                    <a:pt x="594946" y="1528194"/>
                  </a:lnTo>
                  <a:close/>
                </a:path>
                <a:path w="1607820" h="2208530">
                  <a:moveTo>
                    <a:pt x="1008676" y="1240658"/>
                  </a:moveTo>
                  <a:lnTo>
                    <a:pt x="1007189" y="1241083"/>
                  </a:lnTo>
                  <a:lnTo>
                    <a:pt x="1006316" y="1240046"/>
                  </a:lnTo>
                  <a:lnTo>
                    <a:pt x="1005534" y="1239499"/>
                  </a:lnTo>
                  <a:lnTo>
                    <a:pt x="1005688" y="1239428"/>
                  </a:lnTo>
                  <a:lnTo>
                    <a:pt x="1006304" y="1238734"/>
                  </a:lnTo>
                  <a:lnTo>
                    <a:pt x="1006966" y="1237575"/>
                  </a:lnTo>
                  <a:lnTo>
                    <a:pt x="1008229" y="1236988"/>
                  </a:lnTo>
                  <a:lnTo>
                    <a:pt x="1009221" y="1237786"/>
                  </a:lnTo>
                  <a:lnTo>
                    <a:pt x="1010795" y="1238490"/>
                  </a:lnTo>
                  <a:lnTo>
                    <a:pt x="1009412" y="1239659"/>
                  </a:lnTo>
                  <a:lnTo>
                    <a:pt x="1008676" y="1240658"/>
                  </a:lnTo>
                  <a:close/>
                </a:path>
                <a:path w="1607820" h="2208530">
                  <a:moveTo>
                    <a:pt x="965908" y="1254793"/>
                  </a:moveTo>
                  <a:lnTo>
                    <a:pt x="964295" y="1255177"/>
                  </a:lnTo>
                  <a:lnTo>
                    <a:pt x="963411" y="1254358"/>
                  </a:lnTo>
                  <a:lnTo>
                    <a:pt x="962631" y="1253976"/>
                  </a:lnTo>
                  <a:lnTo>
                    <a:pt x="963124" y="1253001"/>
                  </a:lnTo>
                  <a:lnTo>
                    <a:pt x="963373" y="1251715"/>
                  </a:lnTo>
                  <a:lnTo>
                    <a:pt x="965054" y="1250934"/>
                  </a:lnTo>
                  <a:lnTo>
                    <a:pt x="966291" y="1251778"/>
                  </a:lnTo>
                  <a:lnTo>
                    <a:pt x="968567" y="1252528"/>
                  </a:lnTo>
                  <a:lnTo>
                    <a:pt x="966704" y="1253874"/>
                  </a:lnTo>
                  <a:lnTo>
                    <a:pt x="965908" y="1254793"/>
                  </a:lnTo>
                  <a:close/>
                </a:path>
                <a:path w="1607820" h="2208530">
                  <a:moveTo>
                    <a:pt x="1486908" y="1084013"/>
                  </a:moveTo>
                  <a:lnTo>
                    <a:pt x="1485844" y="1083325"/>
                  </a:lnTo>
                  <a:lnTo>
                    <a:pt x="1485648" y="1083198"/>
                  </a:lnTo>
                  <a:lnTo>
                    <a:pt x="1484501" y="1082791"/>
                  </a:lnTo>
                  <a:lnTo>
                    <a:pt x="1483955" y="1081927"/>
                  </a:lnTo>
                  <a:lnTo>
                    <a:pt x="1483739" y="1081584"/>
                  </a:lnTo>
                  <a:lnTo>
                    <a:pt x="1484749" y="1079725"/>
                  </a:lnTo>
                  <a:lnTo>
                    <a:pt x="1486075" y="1079919"/>
                  </a:lnTo>
                  <a:lnTo>
                    <a:pt x="1487166" y="1080435"/>
                  </a:lnTo>
                  <a:lnTo>
                    <a:pt x="1488080" y="1081127"/>
                  </a:lnTo>
                  <a:lnTo>
                    <a:pt x="1488215" y="1081230"/>
                  </a:lnTo>
                  <a:lnTo>
                    <a:pt x="1487486" y="1082562"/>
                  </a:lnTo>
                  <a:lnTo>
                    <a:pt x="1486908" y="1084013"/>
                  </a:lnTo>
                  <a:close/>
                </a:path>
                <a:path w="1607820" h="2208530">
                  <a:moveTo>
                    <a:pt x="1391834" y="1364456"/>
                  </a:moveTo>
                  <a:lnTo>
                    <a:pt x="1390337" y="1364643"/>
                  </a:lnTo>
                  <a:lnTo>
                    <a:pt x="1389277" y="1364143"/>
                  </a:lnTo>
                  <a:lnTo>
                    <a:pt x="1388248" y="1363900"/>
                  </a:lnTo>
                  <a:lnTo>
                    <a:pt x="1388568" y="1363101"/>
                  </a:lnTo>
                  <a:lnTo>
                    <a:pt x="1388715" y="1361791"/>
                  </a:lnTo>
                  <a:lnTo>
                    <a:pt x="1389942" y="1361221"/>
                  </a:lnTo>
                  <a:lnTo>
                    <a:pt x="1391318" y="1361680"/>
                  </a:lnTo>
                  <a:lnTo>
                    <a:pt x="1393136" y="1361840"/>
                  </a:lnTo>
                  <a:lnTo>
                    <a:pt x="1392205" y="1363284"/>
                  </a:lnTo>
                  <a:lnTo>
                    <a:pt x="1391834" y="1364456"/>
                  </a:lnTo>
                  <a:close/>
                </a:path>
                <a:path w="1607820" h="2208530">
                  <a:moveTo>
                    <a:pt x="1323101" y="1385418"/>
                  </a:moveTo>
                  <a:lnTo>
                    <a:pt x="1322619" y="1384803"/>
                  </a:lnTo>
                  <a:lnTo>
                    <a:pt x="1321995" y="1384236"/>
                  </a:lnTo>
                  <a:lnTo>
                    <a:pt x="1321632" y="1383263"/>
                  </a:lnTo>
                  <a:lnTo>
                    <a:pt x="1322464" y="1382268"/>
                  </a:lnTo>
                  <a:lnTo>
                    <a:pt x="1323313" y="1382482"/>
                  </a:lnTo>
                  <a:lnTo>
                    <a:pt x="1324083" y="1383029"/>
                  </a:lnTo>
                  <a:lnTo>
                    <a:pt x="1325147" y="1383628"/>
                  </a:lnTo>
                  <a:lnTo>
                    <a:pt x="1325295" y="1383559"/>
                  </a:lnTo>
                  <a:lnTo>
                    <a:pt x="1323101" y="1385418"/>
                  </a:lnTo>
                  <a:close/>
                </a:path>
                <a:path w="1607820" h="2208530">
                  <a:moveTo>
                    <a:pt x="316138" y="1463072"/>
                  </a:moveTo>
                  <a:lnTo>
                    <a:pt x="314377" y="1463890"/>
                  </a:lnTo>
                  <a:lnTo>
                    <a:pt x="311884" y="1457193"/>
                  </a:lnTo>
                  <a:lnTo>
                    <a:pt x="313988" y="1456214"/>
                  </a:lnTo>
                  <a:lnTo>
                    <a:pt x="316138" y="1463072"/>
                  </a:lnTo>
                  <a:close/>
                </a:path>
                <a:path w="1607820" h="2208530">
                  <a:moveTo>
                    <a:pt x="1592175" y="1488490"/>
                  </a:moveTo>
                  <a:lnTo>
                    <a:pt x="1590572" y="1487751"/>
                  </a:lnTo>
                  <a:lnTo>
                    <a:pt x="1589435" y="1487417"/>
                  </a:lnTo>
                  <a:lnTo>
                    <a:pt x="1588271" y="1486451"/>
                  </a:lnTo>
                  <a:lnTo>
                    <a:pt x="1588401" y="1486390"/>
                  </a:lnTo>
                  <a:lnTo>
                    <a:pt x="1589130" y="1484650"/>
                  </a:lnTo>
                  <a:lnTo>
                    <a:pt x="1590254" y="1484766"/>
                  </a:lnTo>
                  <a:lnTo>
                    <a:pt x="1591426" y="1484984"/>
                  </a:lnTo>
                  <a:lnTo>
                    <a:pt x="1592666" y="1485667"/>
                  </a:lnTo>
                  <a:lnTo>
                    <a:pt x="1592311" y="1486943"/>
                  </a:lnTo>
                  <a:lnTo>
                    <a:pt x="1592175" y="1488490"/>
                  </a:lnTo>
                  <a:close/>
                </a:path>
                <a:path w="1607820" h="2208530">
                  <a:moveTo>
                    <a:pt x="1573183" y="1276734"/>
                  </a:moveTo>
                  <a:lnTo>
                    <a:pt x="1571762" y="1275739"/>
                  </a:lnTo>
                  <a:lnTo>
                    <a:pt x="1570345" y="1275245"/>
                  </a:lnTo>
                  <a:lnTo>
                    <a:pt x="1569739" y="1273676"/>
                  </a:lnTo>
                  <a:lnTo>
                    <a:pt x="1570879" y="1272467"/>
                  </a:lnTo>
                  <a:lnTo>
                    <a:pt x="1571396" y="1271505"/>
                  </a:lnTo>
                  <a:lnTo>
                    <a:pt x="1572283" y="1272216"/>
                  </a:lnTo>
                  <a:lnTo>
                    <a:pt x="1573360" y="1272774"/>
                  </a:lnTo>
                  <a:lnTo>
                    <a:pt x="1573904" y="1273591"/>
                  </a:lnTo>
                  <a:lnTo>
                    <a:pt x="1574270" y="1274165"/>
                  </a:lnTo>
                  <a:lnTo>
                    <a:pt x="1573609" y="1275235"/>
                  </a:lnTo>
                  <a:lnTo>
                    <a:pt x="1573183" y="1276734"/>
                  </a:lnTo>
                  <a:close/>
                </a:path>
                <a:path w="1607820" h="2208530">
                  <a:moveTo>
                    <a:pt x="955830" y="1232899"/>
                  </a:moveTo>
                  <a:lnTo>
                    <a:pt x="954805" y="1232093"/>
                  </a:lnTo>
                  <a:lnTo>
                    <a:pt x="953516" y="1231444"/>
                  </a:lnTo>
                  <a:lnTo>
                    <a:pt x="952985" y="1230550"/>
                  </a:lnTo>
                  <a:lnTo>
                    <a:pt x="952663" y="1230003"/>
                  </a:lnTo>
                  <a:lnTo>
                    <a:pt x="953876" y="1228085"/>
                  </a:lnTo>
                  <a:lnTo>
                    <a:pt x="955435" y="1227815"/>
                  </a:lnTo>
                  <a:lnTo>
                    <a:pt x="956346" y="1228793"/>
                  </a:lnTo>
                  <a:lnTo>
                    <a:pt x="956473" y="1228929"/>
                  </a:lnTo>
                  <a:lnTo>
                    <a:pt x="957886" y="1229780"/>
                  </a:lnTo>
                  <a:lnTo>
                    <a:pt x="955830" y="1232899"/>
                  </a:lnTo>
                  <a:close/>
                </a:path>
                <a:path w="1607820" h="2208530">
                  <a:moveTo>
                    <a:pt x="1090076" y="1189231"/>
                  </a:moveTo>
                  <a:lnTo>
                    <a:pt x="1088904" y="1189776"/>
                  </a:lnTo>
                  <a:lnTo>
                    <a:pt x="1087318" y="1188681"/>
                  </a:lnTo>
                  <a:lnTo>
                    <a:pt x="1087690" y="1187408"/>
                  </a:lnTo>
                  <a:lnTo>
                    <a:pt x="1088508" y="1187028"/>
                  </a:lnTo>
                  <a:lnTo>
                    <a:pt x="1089572" y="1187272"/>
                  </a:lnTo>
                  <a:lnTo>
                    <a:pt x="1090893" y="1187303"/>
                  </a:lnTo>
                  <a:lnTo>
                    <a:pt x="1090268" y="1188426"/>
                  </a:lnTo>
                  <a:lnTo>
                    <a:pt x="1090076" y="1189231"/>
                  </a:lnTo>
                  <a:close/>
                </a:path>
                <a:path w="1607820" h="2208530">
                  <a:moveTo>
                    <a:pt x="1379772" y="1098720"/>
                  </a:moveTo>
                  <a:lnTo>
                    <a:pt x="1377215" y="1099908"/>
                  </a:lnTo>
                  <a:lnTo>
                    <a:pt x="1376936" y="1099577"/>
                  </a:lnTo>
                  <a:lnTo>
                    <a:pt x="1375961" y="1098736"/>
                  </a:lnTo>
                  <a:lnTo>
                    <a:pt x="1375306" y="1097278"/>
                  </a:lnTo>
                  <a:lnTo>
                    <a:pt x="1376201" y="1096366"/>
                  </a:lnTo>
                  <a:lnTo>
                    <a:pt x="1376969" y="1095057"/>
                  </a:lnTo>
                  <a:lnTo>
                    <a:pt x="1378214" y="1096335"/>
                  </a:lnTo>
                  <a:lnTo>
                    <a:pt x="1379509" y="1097086"/>
                  </a:lnTo>
                  <a:lnTo>
                    <a:pt x="1379703" y="1098291"/>
                  </a:lnTo>
                  <a:lnTo>
                    <a:pt x="1379772" y="1098720"/>
                  </a:lnTo>
                  <a:close/>
                </a:path>
                <a:path w="1607820" h="2208530">
                  <a:moveTo>
                    <a:pt x="1377704" y="1100491"/>
                  </a:moveTo>
                  <a:lnTo>
                    <a:pt x="1377401" y="1100130"/>
                  </a:lnTo>
                  <a:lnTo>
                    <a:pt x="1378412" y="1099660"/>
                  </a:lnTo>
                  <a:lnTo>
                    <a:pt x="1377704" y="1100491"/>
                  </a:lnTo>
                  <a:close/>
                </a:path>
                <a:path w="1607820" h="2208530">
                  <a:moveTo>
                    <a:pt x="1489823" y="1064851"/>
                  </a:moveTo>
                  <a:lnTo>
                    <a:pt x="1489042" y="1064594"/>
                  </a:lnTo>
                  <a:lnTo>
                    <a:pt x="1487784" y="1064534"/>
                  </a:lnTo>
                  <a:lnTo>
                    <a:pt x="1487180" y="1063095"/>
                  </a:lnTo>
                  <a:lnTo>
                    <a:pt x="1487389" y="1061904"/>
                  </a:lnTo>
                  <a:lnTo>
                    <a:pt x="1487318" y="1060199"/>
                  </a:lnTo>
                  <a:lnTo>
                    <a:pt x="1488890" y="1060899"/>
                  </a:lnTo>
                  <a:lnTo>
                    <a:pt x="1490282" y="1061144"/>
                  </a:lnTo>
                  <a:lnTo>
                    <a:pt x="1490563" y="1062639"/>
                  </a:lnTo>
                  <a:lnTo>
                    <a:pt x="1490048" y="1063771"/>
                  </a:lnTo>
                  <a:lnTo>
                    <a:pt x="1489823" y="1064851"/>
                  </a:lnTo>
                  <a:close/>
                </a:path>
                <a:path w="1607820" h="2208530">
                  <a:moveTo>
                    <a:pt x="1258708" y="1128154"/>
                  </a:moveTo>
                  <a:lnTo>
                    <a:pt x="1256739" y="1128496"/>
                  </a:lnTo>
                  <a:lnTo>
                    <a:pt x="1255519" y="1128212"/>
                  </a:lnTo>
                  <a:lnTo>
                    <a:pt x="1254337" y="1128135"/>
                  </a:lnTo>
                  <a:lnTo>
                    <a:pt x="1254640" y="1127071"/>
                  </a:lnTo>
                  <a:lnTo>
                    <a:pt x="1254659" y="1125354"/>
                  </a:lnTo>
                  <a:lnTo>
                    <a:pt x="1256155" y="1124659"/>
                  </a:lnTo>
                  <a:lnTo>
                    <a:pt x="1257542" y="1125302"/>
                  </a:lnTo>
                  <a:lnTo>
                    <a:pt x="1261681" y="1125939"/>
                  </a:lnTo>
                  <a:lnTo>
                    <a:pt x="1260206" y="1126884"/>
                  </a:lnTo>
                  <a:lnTo>
                    <a:pt x="1259662" y="1127137"/>
                  </a:lnTo>
                  <a:lnTo>
                    <a:pt x="1258708" y="1128154"/>
                  </a:lnTo>
                  <a:close/>
                </a:path>
                <a:path w="1607820" h="2208530">
                  <a:moveTo>
                    <a:pt x="566048" y="649178"/>
                  </a:moveTo>
                  <a:lnTo>
                    <a:pt x="562305" y="650918"/>
                  </a:lnTo>
                  <a:lnTo>
                    <a:pt x="563066" y="648879"/>
                  </a:lnTo>
                  <a:lnTo>
                    <a:pt x="564849" y="648837"/>
                  </a:lnTo>
                  <a:lnTo>
                    <a:pt x="566048" y="649178"/>
                  </a:lnTo>
                  <a:close/>
                </a:path>
                <a:path w="1607820" h="2208530">
                  <a:moveTo>
                    <a:pt x="566681" y="653223"/>
                  </a:moveTo>
                  <a:lnTo>
                    <a:pt x="564909" y="652858"/>
                  </a:lnTo>
                  <a:lnTo>
                    <a:pt x="563606" y="651962"/>
                  </a:lnTo>
                  <a:lnTo>
                    <a:pt x="562453" y="651038"/>
                  </a:lnTo>
                  <a:lnTo>
                    <a:pt x="566300" y="649250"/>
                  </a:lnTo>
                  <a:lnTo>
                    <a:pt x="568594" y="649644"/>
                  </a:lnTo>
                  <a:lnTo>
                    <a:pt x="567492" y="651356"/>
                  </a:lnTo>
                  <a:lnTo>
                    <a:pt x="566681" y="653223"/>
                  </a:lnTo>
                  <a:close/>
                </a:path>
                <a:path w="1607820" h="2208530">
                  <a:moveTo>
                    <a:pt x="1512454" y="1600192"/>
                  </a:moveTo>
                  <a:lnTo>
                    <a:pt x="1511567" y="1599481"/>
                  </a:lnTo>
                  <a:lnTo>
                    <a:pt x="1510466" y="1598905"/>
                  </a:lnTo>
                  <a:lnTo>
                    <a:pt x="1510019" y="1598191"/>
                  </a:lnTo>
                  <a:lnTo>
                    <a:pt x="1509620" y="1597555"/>
                  </a:lnTo>
                  <a:lnTo>
                    <a:pt x="1510334" y="1596484"/>
                  </a:lnTo>
                  <a:lnTo>
                    <a:pt x="1510831" y="1595011"/>
                  </a:lnTo>
                  <a:lnTo>
                    <a:pt x="1512206" y="1596010"/>
                  </a:lnTo>
                  <a:lnTo>
                    <a:pt x="1513599" y="1596527"/>
                  </a:lnTo>
                  <a:lnTo>
                    <a:pt x="1513884" y="1597317"/>
                  </a:lnTo>
                  <a:lnTo>
                    <a:pt x="1514162" y="1598080"/>
                  </a:lnTo>
                  <a:lnTo>
                    <a:pt x="1512991" y="1599251"/>
                  </a:lnTo>
                  <a:lnTo>
                    <a:pt x="1512454" y="1600192"/>
                  </a:lnTo>
                  <a:close/>
                </a:path>
                <a:path w="1607820" h="2208530">
                  <a:moveTo>
                    <a:pt x="814640" y="1817238"/>
                  </a:moveTo>
                  <a:lnTo>
                    <a:pt x="814016" y="1816647"/>
                  </a:lnTo>
                  <a:lnTo>
                    <a:pt x="813263" y="1816134"/>
                  </a:lnTo>
                  <a:lnTo>
                    <a:pt x="812710" y="1815185"/>
                  </a:lnTo>
                  <a:lnTo>
                    <a:pt x="812956" y="1814793"/>
                  </a:lnTo>
                  <a:lnTo>
                    <a:pt x="814529" y="1814062"/>
                  </a:lnTo>
                  <a:lnTo>
                    <a:pt x="815283" y="1814527"/>
                  </a:lnTo>
                  <a:lnTo>
                    <a:pt x="816473" y="1815002"/>
                  </a:lnTo>
                  <a:lnTo>
                    <a:pt x="814640" y="1817238"/>
                  </a:lnTo>
                  <a:close/>
                </a:path>
                <a:path w="1607820" h="2208530">
                  <a:moveTo>
                    <a:pt x="778324" y="1289287"/>
                  </a:moveTo>
                  <a:lnTo>
                    <a:pt x="777290" y="1288627"/>
                  </a:lnTo>
                  <a:lnTo>
                    <a:pt x="776459" y="1288387"/>
                  </a:lnTo>
                  <a:lnTo>
                    <a:pt x="775884" y="1287141"/>
                  </a:lnTo>
                  <a:lnTo>
                    <a:pt x="776518" y="1286278"/>
                  </a:lnTo>
                  <a:lnTo>
                    <a:pt x="776801" y="1285526"/>
                  </a:lnTo>
                  <a:lnTo>
                    <a:pt x="777459" y="1285841"/>
                  </a:lnTo>
                  <a:lnTo>
                    <a:pt x="778582" y="1286040"/>
                  </a:lnTo>
                  <a:lnTo>
                    <a:pt x="779117" y="1287151"/>
                  </a:lnTo>
                  <a:lnTo>
                    <a:pt x="778655" y="1287992"/>
                  </a:lnTo>
                  <a:lnTo>
                    <a:pt x="778324" y="1289287"/>
                  </a:lnTo>
                  <a:close/>
                </a:path>
                <a:path w="1607820" h="2208530">
                  <a:moveTo>
                    <a:pt x="949553" y="1513155"/>
                  </a:moveTo>
                  <a:lnTo>
                    <a:pt x="948366" y="1512548"/>
                  </a:lnTo>
                  <a:lnTo>
                    <a:pt x="947095" y="1511738"/>
                  </a:lnTo>
                  <a:lnTo>
                    <a:pt x="946244" y="1510874"/>
                  </a:lnTo>
                  <a:lnTo>
                    <a:pt x="946066" y="1510691"/>
                  </a:lnTo>
                  <a:lnTo>
                    <a:pt x="946852" y="1508871"/>
                  </a:lnTo>
                  <a:lnTo>
                    <a:pt x="948706" y="1508701"/>
                  </a:lnTo>
                  <a:lnTo>
                    <a:pt x="950178" y="1509045"/>
                  </a:lnTo>
                  <a:lnTo>
                    <a:pt x="952366" y="1509288"/>
                  </a:lnTo>
                  <a:lnTo>
                    <a:pt x="949553" y="1513155"/>
                  </a:lnTo>
                  <a:close/>
                </a:path>
                <a:path w="1607820" h="2208530">
                  <a:moveTo>
                    <a:pt x="1352460" y="1025980"/>
                  </a:moveTo>
                  <a:lnTo>
                    <a:pt x="1351750" y="1025535"/>
                  </a:lnTo>
                  <a:lnTo>
                    <a:pt x="1350573" y="1025202"/>
                  </a:lnTo>
                  <a:lnTo>
                    <a:pt x="1350170" y="1023598"/>
                  </a:lnTo>
                  <a:lnTo>
                    <a:pt x="1350565" y="1022427"/>
                  </a:lnTo>
                  <a:lnTo>
                    <a:pt x="1350747" y="1020770"/>
                  </a:lnTo>
                  <a:lnTo>
                    <a:pt x="1352227" y="1021359"/>
                  </a:lnTo>
                  <a:lnTo>
                    <a:pt x="1353711" y="1021804"/>
                  </a:lnTo>
                  <a:lnTo>
                    <a:pt x="1350565" y="1022427"/>
                  </a:lnTo>
                  <a:lnTo>
                    <a:pt x="1350229" y="1023422"/>
                  </a:lnTo>
                  <a:lnTo>
                    <a:pt x="1353683" y="1021965"/>
                  </a:lnTo>
                  <a:lnTo>
                    <a:pt x="1353462" y="1023196"/>
                  </a:lnTo>
                  <a:lnTo>
                    <a:pt x="1353171" y="1023994"/>
                  </a:lnTo>
                  <a:lnTo>
                    <a:pt x="1352905" y="1024649"/>
                  </a:lnTo>
                  <a:lnTo>
                    <a:pt x="1352460" y="1025980"/>
                  </a:lnTo>
                  <a:close/>
                </a:path>
                <a:path w="1607820" h="2208530">
                  <a:moveTo>
                    <a:pt x="1298930" y="1970615"/>
                  </a:moveTo>
                  <a:lnTo>
                    <a:pt x="1297896" y="1969955"/>
                  </a:lnTo>
                  <a:lnTo>
                    <a:pt x="1297084" y="1969718"/>
                  </a:lnTo>
                  <a:lnTo>
                    <a:pt x="1296495" y="1968466"/>
                  </a:lnTo>
                  <a:lnTo>
                    <a:pt x="1297131" y="1967609"/>
                  </a:lnTo>
                  <a:lnTo>
                    <a:pt x="1297404" y="1966861"/>
                  </a:lnTo>
                  <a:lnTo>
                    <a:pt x="1298062" y="1967176"/>
                  </a:lnTo>
                  <a:lnTo>
                    <a:pt x="1299185" y="1967375"/>
                  </a:lnTo>
                  <a:lnTo>
                    <a:pt x="1299717" y="1968493"/>
                  </a:lnTo>
                  <a:lnTo>
                    <a:pt x="1299258" y="1969322"/>
                  </a:lnTo>
                  <a:lnTo>
                    <a:pt x="1298930" y="1970615"/>
                  </a:lnTo>
                  <a:close/>
                </a:path>
                <a:path w="1607820" h="2208530">
                  <a:moveTo>
                    <a:pt x="1320535" y="1963196"/>
                  </a:moveTo>
                  <a:lnTo>
                    <a:pt x="1319949" y="1962570"/>
                  </a:lnTo>
                  <a:lnTo>
                    <a:pt x="1319219" y="1962017"/>
                  </a:lnTo>
                  <a:lnTo>
                    <a:pt x="1318675" y="1960904"/>
                  </a:lnTo>
                  <a:lnTo>
                    <a:pt x="1320612" y="1960003"/>
                  </a:lnTo>
                  <a:lnTo>
                    <a:pt x="1321353" y="1960516"/>
                  </a:lnTo>
                  <a:lnTo>
                    <a:pt x="1322541" y="1961075"/>
                  </a:lnTo>
                  <a:lnTo>
                    <a:pt x="1320535" y="1963196"/>
                  </a:lnTo>
                  <a:close/>
                </a:path>
                <a:path w="1607820" h="2208530">
                  <a:moveTo>
                    <a:pt x="1251314" y="492365"/>
                  </a:moveTo>
                  <a:lnTo>
                    <a:pt x="1249092" y="491388"/>
                  </a:lnTo>
                  <a:lnTo>
                    <a:pt x="1251494" y="487144"/>
                  </a:lnTo>
                  <a:lnTo>
                    <a:pt x="1252968" y="488014"/>
                  </a:lnTo>
                  <a:lnTo>
                    <a:pt x="1252507" y="489488"/>
                  </a:lnTo>
                  <a:lnTo>
                    <a:pt x="1251890" y="490921"/>
                  </a:lnTo>
                  <a:lnTo>
                    <a:pt x="1251314" y="492365"/>
                  </a:lnTo>
                  <a:close/>
                </a:path>
                <a:path w="1607820" h="2208530">
                  <a:moveTo>
                    <a:pt x="870844" y="609522"/>
                  </a:moveTo>
                  <a:lnTo>
                    <a:pt x="869227" y="610274"/>
                  </a:lnTo>
                  <a:lnTo>
                    <a:pt x="868353" y="609829"/>
                  </a:lnTo>
                  <a:lnTo>
                    <a:pt x="868202" y="609751"/>
                  </a:lnTo>
                  <a:lnTo>
                    <a:pt x="867307" y="609594"/>
                  </a:lnTo>
                  <a:lnTo>
                    <a:pt x="867707" y="608497"/>
                  </a:lnTo>
                  <a:lnTo>
                    <a:pt x="867831" y="607086"/>
                  </a:lnTo>
                  <a:lnTo>
                    <a:pt x="869162" y="605917"/>
                  </a:lnTo>
                  <a:lnTo>
                    <a:pt x="870574" y="606385"/>
                  </a:lnTo>
                  <a:lnTo>
                    <a:pt x="873077" y="606480"/>
                  </a:lnTo>
                  <a:lnTo>
                    <a:pt x="871418" y="608404"/>
                  </a:lnTo>
                  <a:lnTo>
                    <a:pt x="870844" y="609522"/>
                  </a:lnTo>
                  <a:close/>
                </a:path>
                <a:path w="1607820" h="2208530">
                  <a:moveTo>
                    <a:pt x="1593270" y="1618377"/>
                  </a:moveTo>
                  <a:lnTo>
                    <a:pt x="1591396" y="1619248"/>
                  </a:lnTo>
                  <a:lnTo>
                    <a:pt x="1591854" y="1618479"/>
                  </a:lnTo>
                  <a:lnTo>
                    <a:pt x="1592860" y="1618012"/>
                  </a:lnTo>
                  <a:lnTo>
                    <a:pt x="1593270" y="1618377"/>
                  </a:lnTo>
                  <a:close/>
                </a:path>
                <a:path w="1607820" h="2208530">
                  <a:moveTo>
                    <a:pt x="1594347" y="1619124"/>
                  </a:moveTo>
                  <a:lnTo>
                    <a:pt x="1591553" y="1620422"/>
                  </a:lnTo>
                  <a:lnTo>
                    <a:pt x="1591377" y="1620238"/>
                  </a:lnTo>
                  <a:lnTo>
                    <a:pt x="1590768" y="1619848"/>
                  </a:lnTo>
                  <a:lnTo>
                    <a:pt x="1593497" y="1618579"/>
                  </a:lnTo>
                  <a:lnTo>
                    <a:pt x="1594347" y="1619124"/>
                  </a:lnTo>
                  <a:close/>
                </a:path>
                <a:path w="1607820" h="2208530">
                  <a:moveTo>
                    <a:pt x="1326976" y="1701935"/>
                  </a:moveTo>
                  <a:lnTo>
                    <a:pt x="1325095" y="1702810"/>
                  </a:lnTo>
                  <a:lnTo>
                    <a:pt x="1325565" y="1702041"/>
                  </a:lnTo>
                  <a:lnTo>
                    <a:pt x="1326576" y="1701572"/>
                  </a:lnTo>
                  <a:lnTo>
                    <a:pt x="1326976" y="1701935"/>
                  </a:lnTo>
                  <a:close/>
                </a:path>
                <a:path w="1607820" h="2208530">
                  <a:moveTo>
                    <a:pt x="1328072" y="1702715"/>
                  </a:moveTo>
                  <a:lnTo>
                    <a:pt x="1325258" y="1704023"/>
                  </a:lnTo>
                  <a:lnTo>
                    <a:pt x="1325068" y="1703821"/>
                  </a:lnTo>
                  <a:lnTo>
                    <a:pt x="1324466" y="1703427"/>
                  </a:lnTo>
                  <a:lnTo>
                    <a:pt x="1327212" y="1702150"/>
                  </a:lnTo>
                  <a:lnTo>
                    <a:pt x="1328072" y="1702715"/>
                  </a:lnTo>
                  <a:close/>
                </a:path>
                <a:path w="1607820" h="2208530">
                  <a:moveTo>
                    <a:pt x="911550" y="1174692"/>
                  </a:moveTo>
                  <a:lnTo>
                    <a:pt x="910392" y="1173498"/>
                  </a:lnTo>
                  <a:lnTo>
                    <a:pt x="909077" y="1172631"/>
                  </a:lnTo>
                  <a:lnTo>
                    <a:pt x="909403" y="1171155"/>
                  </a:lnTo>
                  <a:lnTo>
                    <a:pt x="910299" y="1169929"/>
                  </a:lnTo>
                  <a:lnTo>
                    <a:pt x="911627" y="1169312"/>
                  </a:lnTo>
                  <a:lnTo>
                    <a:pt x="913497" y="1170577"/>
                  </a:lnTo>
                  <a:lnTo>
                    <a:pt x="913666" y="1171976"/>
                  </a:lnTo>
                  <a:lnTo>
                    <a:pt x="913960" y="1171840"/>
                  </a:lnTo>
                  <a:lnTo>
                    <a:pt x="912587" y="1173057"/>
                  </a:lnTo>
                  <a:lnTo>
                    <a:pt x="911550" y="1174692"/>
                  </a:lnTo>
                  <a:close/>
                </a:path>
                <a:path w="1607820" h="2208530">
                  <a:moveTo>
                    <a:pt x="589061" y="1578011"/>
                  </a:moveTo>
                  <a:lnTo>
                    <a:pt x="587388" y="1578788"/>
                  </a:lnTo>
                  <a:lnTo>
                    <a:pt x="588347" y="1577799"/>
                  </a:lnTo>
                  <a:lnTo>
                    <a:pt x="589061" y="1578011"/>
                  </a:lnTo>
                  <a:close/>
                </a:path>
                <a:path w="1607820" h="2208530">
                  <a:moveTo>
                    <a:pt x="588797" y="1581184"/>
                  </a:moveTo>
                  <a:lnTo>
                    <a:pt x="588502" y="1580742"/>
                  </a:lnTo>
                  <a:lnTo>
                    <a:pt x="588330" y="1580484"/>
                  </a:lnTo>
                  <a:lnTo>
                    <a:pt x="587708" y="1579816"/>
                  </a:lnTo>
                  <a:lnTo>
                    <a:pt x="587459" y="1579015"/>
                  </a:lnTo>
                  <a:lnTo>
                    <a:pt x="589403" y="1578112"/>
                  </a:lnTo>
                  <a:lnTo>
                    <a:pt x="590083" y="1578712"/>
                  </a:lnTo>
                  <a:lnTo>
                    <a:pt x="591264" y="1579458"/>
                  </a:lnTo>
                  <a:lnTo>
                    <a:pt x="588797" y="1581184"/>
                  </a:lnTo>
                  <a:close/>
                </a:path>
                <a:path w="1607820" h="2208530">
                  <a:moveTo>
                    <a:pt x="1204262" y="503940"/>
                  </a:moveTo>
                  <a:lnTo>
                    <a:pt x="1204020" y="504053"/>
                  </a:lnTo>
                  <a:lnTo>
                    <a:pt x="1202799" y="503663"/>
                  </a:lnTo>
                  <a:lnTo>
                    <a:pt x="1201814" y="503198"/>
                  </a:lnTo>
                  <a:lnTo>
                    <a:pt x="1200937" y="502448"/>
                  </a:lnTo>
                  <a:lnTo>
                    <a:pt x="1200754" y="502291"/>
                  </a:lnTo>
                  <a:lnTo>
                    <a:pt x="1201579" y="500352"/>
                  </a:lnTo>
                  <a:lnTo>
                    <a:pt x="1202905" y="500522"/>
                  </a:lnTo>
                  <a:lnTo>
                    <a:pt x="1203982" y="501032"/>
                  </a:lnTo>
                  <a:lnTo>
                    <a:pt x="1205410" y="501527"/>
                  </a:lnTo>
                  <a:lnTo>
                    <a:pt x="1204782" y="502741"/>
                  </a:lnTo>
                  <a:lnTo>
                    <a:pt x="1204262" y="503940"/>
                  </a:lnTo>
                  <a:close/>
                </a:path>
                <a:path w="1607820" h="2208530">
                  <a:moveTo>
                    <a:pt x="1517600" y="983953"/>
                  </a:moveTo>
                  <a:lnTo>
                    <a:pt x="1515234" y="984166"/>
                  </a:lnTo>
                  <a:lnTo>
                    <a:pt x="1514443" y="977481"/>
                  </a:lnTo>
                  <a:lnTo>
                    <a:pt x="1516604" y="977145"/>
                  </a:lnTo>
                  <a:lnTo>
                    <a:pt x="1517600" y="983953"/>
                  </a:lnTo>
                  <a:close/>
                </a:path>
                <a:path w="1607820" h="2208530">
                  <a:moveTo>
                    <a:pt x="424212" y="749041"/>
                  </a:moveTo>
                  <a:lnTo>
                    <a:pt x="422258" y="749950"/>
                  </a:lnTo>
                  <a:lnTo>
                    <a:pt x="420883" y="749625"/>
                  </a:lnTo>
                  <a:lnTo>
                    <a:pt x="418148" y="749679"/>
                  </a:lnTo>
                  <a:lnTo>
                    <a:pt x="420906" y="746239"/>
                  </a:lnTo>
                  <a:lnTo>
                    <a:pt x="421580" y="744702"/>
                  </a:lnTo>
                  <a:lnTo>
                    <a:pt x="423196" y="744654"/>
                  </a:lnTo>
                  <a:lnTo>
                    <a:pt x="424680" y="745750"/>
                  </a:lnTo>
                  <a:lnTo>
                    <a:pt x="425090" y="747433"/>
                  </a:lnTo>
                  <a:lnTo>
                    <a:pt x="424212" y="749041"/>
                  </a:lnTo>
                  <a:close/>
                </a:path>
                <a:path w="1607820" h="2208530">
                  <a:moveTo>
                    <a:pt x="623615" y="1691580"/>
                  </a:moveTo>
                  <a:lnTo>
                    <a:pt x="620997" y="1692797"/>
                  </a:lnTo>
                  <a:lnTo>
                    <a:pt x="620758" y="1692028"/>
                  </a:lnTo>
                  <a:lnTo>
                    <a:pt x="620963" y="1691122"/>
                  </a:lnTo>
                  <a:lnTo>
                    <a:pt x="620997" y="1689694"/>
                  </a:lnTo>
                  <a:lnTo>
                    <a:pt x="622208" y="1690366"/>
                  </a:lnTo>
                  <a:lnTo>
                    <a:pt x="623385" y="1690647"/>
                  </a:lnTo>
                  <a:lnTo>
                    <a:pt x="623516" y="1691183"/>
                  </a:lnTo>
                  <a:lnTo>
                    <a:pt x="623615" y="1691580"/>
                  </a:lnTo>
                  <a:close/>
                </a:path>
                <a:path w="1607820" h="2208530">
                  <a:moveTo>
                    <a:pt x="622560" y="1693531"/>
                  </a:moveTo>
                  <a:lnTo>
                    <a:pt x="620942" y="1693112"/>
                  </a:lnTo>
                  <a:lnTo>
                    <a:pt x="623680" y="1691840"/>
                  </a:lnTo>
                  <a:lnTo>
                    <a:pt x="622560" y="1693531"/>
                  </a:lnTo>
                  <a:close/>
                </a:path>
                <a:path w="1607820" h="2208530">
                  <a:moveTo>
                    <a:pt x="453554" y="1660614"/>
                  </a:moveTo>
                  <a:lnTo>
                    <a:pt x="450397" y="1658783"/>
                  </a:lnTo>
                  <a:lnTo>
                    <a:pt x="451174" y="1657422"/>
                  </a:lnTo>
                  <a:lnTo>
                    <a:pt x="451706" y="1656194"/>
                  </a:lnTo>
                  <a:lnTo>
                    <a:pt x="453044" y="1656553"/>
                  </a:lnTo>
                  <a:lnTo>
                    <a:pt x="453952" y="1657130"/>
                  </a:lnTo>
                  <a:lnTo>
                    <a:pt x="455140" y="1657743"/>
                  </a:lnTo>
                  <a:lnTo>
                    <a:pt x="453554" y="1660614"/>
                  </a:lnTo>
                  <a:close/>
                </a:path>
                <a:path w="1607820" h="2208530">
                  <a:moveTo>
                    <a:pt x="954425" y="596118"/>
                  </a:moveTo>
                  <a:lnTo>
                    <a:pt x="952382" y="597067"/>
                  </a:lnTo>
                  <a:lnTo>
                    <a:pt x="950715" y="591765"/>
                  </a:lnTo>
                  <a:lnTo>
                    <a:pt x="952339" y="591010"/>
                  </a:lnTo>
                  <a:lnTo>
                    <a:pt x="953094" y="592864"/>
                  </a:lnTo>
                  <a:lnTo>
                    <a:pt x="953805" y="594608"/>
                  </a:lnTo>
                  <a:lnTo>
                    <a:pt x="954425" y="596118"/>
                  </a:lnTo>
                  <a:close/>
                </a:path>
                <a:path w="1607820" h="2208530">
                  <a:moveTo>
                    <a:pt x="828543" y="626379"/>
                  </a:moveTo>
                  <a:lnTo>
                    <a:pt x="827822" y="625786"/>
                  </a:lnTo>
                  <a:lnTo>
                    <a:pt x="827633" y="625631"/>
                  </a:lnTo>
                  <a:lnTo>
                    <a:pt x="826936" y="625334"/>
                  </a:lnTo>
                  <a:lnTo>
                    <a:pt x="826287" y="623904"/>
                  </a:lnTo>
                  <a:lnTo>
                    <a:pt x="826749" y="623004"/>
                  </a:lnTo>
                  <a:lnTo>
                    <a:pt x="826914" y="622188"/>
                  </a:lnTo>
                  <a:lnTo>
                    <a:pt x="827859" y="622683"/>
                  </a:lnTo>
                  <a:lnTo>
                    <a:pt x="828940" y="623037"/>
                  </a:lnTo>
                  <a:lnTo>
                    <a:pt x="829729" y="623823"/>
                  </a:lnTo>
                  <a:lnTo>
                    <a:pt x="829875" y="623968"/>
                  </a:lnTo>
                  <a:lnTo>
                    <a:pt x="829063" y="625209"/>
                  </a:lnTo>
                  <a:lnTo>
                    <a:pt x="828543" y="626379"/>
                  </a:lnTo>
                  <a:close/>
                </a:path>
                <a:path w="1607820" h="2208530">
                  <a:moveTo>
                    <a:pt x="831451" y="1185780"/>
                  </a:moveTo>
                  <a:lnTo>
                    <a:pt x="829888" y="1186507"/>
                  </a:lnTo>
                  <a:lnTo>
                    <a:pt x="828888" y="1185518"/>
                  </a:lnTo>
                  <a:lnTo>
                    <a:pt x="827847" y="1184257"/>
                  </a:lnTo>
                  <a:lnTo>
                    <a:pt x="826771" y="1183025"/>
                  </a:lnTo>
                  <a:lnTo>
                    <a:pt x="829189" y="1181901"/>
                  </a:lnTo>
                  <a:lnTo>
                    <a:pt x="830689" y="1184343"/>
                  </a:lnTo>
                  <a:lnTo>
                    <a:pt x="831451" y="1185780"/>
                  </a:lnTo>
                  <a:close/>
                </a:path>
                <a:path w="1607820" h="2208530">
                  <a:moveTo>
                    <a:pt x="634195" y="465513"/>
                  </a:moveTo>
                  <a:lnTo>
                    <a:pt x="632873" y="463839"/>
                  </a:lnTo>
                  <a:lnTo>
                    <a:pt x="631968" y="463101"/>
                  </a:lnTo>
                  <a:lnTo>
                    <a:pt x="631735" y="462341"/>
                  </a:lnTo>
                  <a:lnTo>
                    <a:pt x="631509" y="461606"/>
                  </a:lnTo>
                  <a:lnTo>
                    <a:pt x="632471" y="460089"/>
                  </a:lnTo>
                  <a:lnTo>
                    <a:pt x="635160" y="460748"/>
                  </a:lnTo>
                  <a:lnTo>
                    <a:pt x="635840" y="462223"/>
                  </a:lnTo>
                  <a:lnTo>
                    <a:pt x="634929" y="463493"/>
                  </a:lnTo>
                  <a:lnTo>
                    <a:pt x="634195" y="465513"/>
                  </a:lnTo>
                  <a:close/>
                </a:path>
                <a:path w="1607820" h="2208530">
                  <a:moveTo>
                    <a:pt x="1528062" y="1640792"/>
                  </a:moveTo>
                  <a:lnTo>
                    <a:pt x="1525381" y="1642039"/>
                  </a:lnTo>
                  <a:lnTo>
                    <a:pt x="1525202" y="1641247"/>
                  </a:lnTo>
                  <a:lnTo>
                    <a:pt x="1525477" y="1640297"/>
                  </a:lnTo>
                  <a:lnTo>
                    <a:pt x="1525613" y="1638916"/>
                  </a:lnTo>
                  <a:lnTo>
                    <a:pt x="1526778" y="1639692"/>
                  </a:lnTo>
                  <a:lnTo>
                    <a:pt x="1527827" y="1640027"/>
                  </a:lnTo>
                  <a:lnTo>
                    <a:pt x="1528062" y="1640792"/>
                  </a:lnTo>
                  <a:close/>
                </a:path>
                <a:path w="1607820" h="2208530">
                  <a:moveTo>
                    <a:pt x="1528062" y="1640792"/>
                  </a:moveTo>
                  <a:lnTo>
                    <a:pt x="1528138" y="1641165"/>
                  </a:lnTo>
                  <a:lnTo>
                    <a:pt x="1528062" y="1640792"/>
                  </a:lnTo>
                  <a:lnTo>
                    <a:pt x="1528028" y="1640625"/>
                  </a:lnTo>
                  <a:lnTo>
                    <a:pt x="1528062" y="1640792"/>
                  </a:lnTo>
                  <a:close/>
                </a:path>
                <a:path w="1607820" h="2208530">
                  <a:moveTo>
                    <a:pt x="1527450" y="1642153"/>
                  </a:moveTo>
                  <a:lnTo>
                    <a:pt x="1526262" y="1642705"/>
                  </a:lnTo>
                  <a:lnTo>
                    <a:pt x="1525464" y="1642408"/>
                  </a:lnTo>
                  <a:lnTo>
                    <a:pt x="1528281" y="1641098"/>
                  </a:lnTo>
                  <a:lnTo>
                    <a:pt x="1527450" y="1642153"/>
                  </a:lnTo>
                  <a:close/>
                </a:path>
                <a:path w="1607820" h="2208530">
                  <a:moveTo>
                    <a:pt x="1505030" y="1650287"/>
                  </a:moveTo>
                  <a:lnTo>
                    <a:pt x="1503990" y="1649677"/>
                  </a:lnTo>
                  <a:lnTo>
                    <a:pt x="1503111" y="1649447"/>
                  </a:lnTo>
                  <a:lnTo>
                    <a:pt x="1502761" y="1648877"/>
                  </a:lnTo>
                  <a:lnTo>
                    <a:pt x="1502622" y="1648173"/>
                  </a:lnTo>
                  <a:lnTo>
                    <a:pt x="1503256" y="1647323"/>
                  </a:lnTo>
                  <a:lnTo>
                    <a:pt x="1503564" y="1646535"/>
                  </a:lnTo>
                  <a:lnTo>
                    <a:pt x="1504269" y="1646852"/>
                  </a:lnTo>
                  <a:lnTo>
                    <a:pt x="1505181" y="1646984"/>
                  </a:lnTo>
                  <a:lnTo>
                    <a:pt x="1505356" y="1646902"/>
                  </a:lnTo>
                  <a:lnTo>
                    <a:pt x="1505914" y="1648144"/>
                  </a:lnTo>
                  <a:lnTo>
                    <a:pt x="1505377" y="1649032"/>
                  </a:lnTo>
                  <a:lnTo>
                    <a:pt x="1505030" y="1650287"/>
                  </a:lnTo>
                  <a:close/>
                </a:path>
                <a:path w="1607820" h="2208530">
                  <a:moveTo>
                    <a:pt x="1189646" y="1746965"/>
                  </a:moveTo>
                  <a:lnTo>
                    <a:pt x="1187343" y="1748036"/>
                  </a:lnTo>
                  <a:lnTo>
                    <a:pt x="1187628" y="1747271"/>
                  </a:lnTo>
                  <a:lnTo>
                    <a:pt x="1188816" y="1746719"/>
                  </a:lnTo>
                  <a:lnTo>
                    <a:pt x="1189646" y="1746965"/>
                  </a:lnTo>
                  <a:close/>
                </a:path>
                <a:path w="1607820" h="2208530">
                  <a:moveTo>
                    <a:pt x="1190020" y="1748866"/>
                  </a:moveTo>
                  <a:lnTo>
                    <a:pt x="1188796" y="1749435"/>
                  </a:lnTo>
                  <a:lnTo>
                    <a:pt x="1187973" y="1748784"/>
                  </a:lnTo>
                  <a:lnTo>
                    <a:pt x="1187399" y="1748300"/>
                  </a:lnTo>
                  <a:lnTo>
                    <a:pt x="1190160" y="1747016"/>
                  </a:lnTo>
                  <a:lnTo>
                    <a:pt x="1190978" y="1747097"/>
                  </a:lnTo>
                  <a:lnTo>
                    <a:pt x="1190247" y="1748170"/>
                  </a:lnTo>
                  <a:lnTo>
                    <a:pt x="1190020" y="1748866"/>
                  </a:lnTo>
                  <a:close/>
                </a:path>
                <a:path w="1607820" h="2208530">
                  <a:moveTo>
                    <a:pt x="1190020" y="1748866"/>
                  </a:moveTo>
                  <a:lnTo>
                    <a:pt x="1189963" y="1749041"/>
                  </a:lnTo>
                  <a:lnTo>
                    <a:pt x="1190247" y="1748170"/>
                  </a:lnTo>
                  <a:lnTo>
                    <a:pt x="1190020" y="1748866"/>
                  </a:lnTo>
                  <a:close/>
                </a:path>
                <a:path w="1607820" h="2208530">
                  <a:moveTo>
                    <a:pt x="1038904" y="1254355"/>
                  </a:moveTo>
                  <a:lnTo>
                    <a:pt x="1037576" y="1254972"/>
                  </a:lnTo>
                  <a:lnTo>
                    <a:pt x="1036803" y="1254173"/>
                  </a:lnTo>
                  <a:lnTo>
                    <a:pt x="1036334" y="1253628"/>
                  </a:lnTo>
                  <a:lnTo>
                    <a:pt x="1036211" y="1253485"/>
                  </a:lnTo>
                  <a:lnTo>
                    <a:pt x="1036548" y="1252843"/>
                  </a:lnTo>
                  <a:lnTo>
                    <a:pt x="1037907" y="1252212"/>
                  </a:lnTo>
                  <a:lnTo>
                    <a:pt x="1038713" y="1252522"/>
                  </a:lnTo>
                  <a:lnTo>
                    <a:pt x="1039886" y="1252740"/>
                  </a:lnTo>
                  <a:lnTo>
                    <a:pt x="1040223" y="1252583"/>
                  </a:lnTo>
                  <a:lnTo>
                    <a:pt x="1039154" y="1253813"/>
                  </a:lnTo>
                  <a:lnTo>
                    <a:pt x="1038904" y="1254355"/>
                  </a:lnTo>
                  <a:close/>
                </a:path>
                <a:path w="1607820" h="2208530">
                  <a:moveTo>
                    <a:pt x="1038904" y="1254355"/>
                  </a:moveTo>
                  <a:lnTo>
                    <a:pt x="1038707" y="1254784"/>
                  </a:lnTo>
                  <a:lnTo>
                    <a:pt x="1039154" y="1253813"/>
                  </a:lnTo>
                  <a:lnTo>
                    <a:pt x="1038904" y="1254355"/>
                  </a:lnTo>
                  <a:close/>
                </a:path>
                <a:path w="1607820" h="2208530">
                  <a:moveTo>
                    <a:pt x="1255762" y="1089820"/>
                  </a:moveTo>
                  <a:lnTo>
                    <a:pt x="1254633" y="1089896"/>
                  </a:lnTo>
                  <a:lnTo>
                    <a:pt x="1253565" y="1089139"/>
                  </a:lnTo>
                  <a:lnTo>
                    <a:pt x="1253419" y="1088545"/>
                  </a:lnTo>
                  <a:lnTo>
                    <a:pt x="1253284" y="1087999"/>
                  </a:lnTo>
                  <a:lnTo>
                    <a:pt x="1253963" y="1086879"/>
                  </a:lnTo>
                  <a:lnTo>
                    <a:pt x="1255216" y="1086296"/>
                  </a:lnTo>
                  <a:lnTo>
                    <a:pt x="1256214" y="1086637"/>
                  </a:lnTo>
                  <a:lnTo>
                    <a:pt x="1257730" y="1086742"/>
                  </a:lnTo>
                  <a:lnTo>
                    <a:pt x="1256208" y="1088732"/>
                  </a:lnTo>
                  <a:lnTo>
                    <a:pt x="1255762" y="1089820"/>
                  </a:lnTo>
                  <a:close/>
                </a:path>
                <a:path w="1607820" h="2208530">
                  <a:moveTo>
                    <a:pt x="931375" y="1277297"/>
                  </a:moveTo>
                  <a:lnTo>
                    <a:pt x="930832" y="1276715"/>
                  </a:lnTo>
                  <a:lnTo>
                    <a:pt x="930149" y="1276199"/>
                  </a:lnTo>
                  <a:lnTo>
                    <a:pt x="929655" y="1275164"/>
                  </a:lnTo>
                  <a:lnTo>
                    <a:pt x="929816" y="1275089"/>
                  </a:lnTo>
                  <a:lnTo>
                    <a:pt x="930461" y="1274174"/>
                  </a:lnTo>
                  <a:lnTo>
                    <a:pt x="931449" y="1274330"/>
                  </a:lnTo>
                  <a:lnTo>
                    <a:pt x="932134" y="1274810"/>
                  </a:lnTo>
                  <a:lnTo>
                    <a:pt x="933236" y="1275337"/>
                  </a:lnTo>
                  <a:lnTo>
                    <a:pt x="931375" y="1277297"/>
                  </a:lnTo>
                  <a:close/>
                </a:path>
                <a:path w="1607820" h="2208530">
                  <a:moveTo>
                    <a:pt x="1527754" y="1521566"/>
                  </a:moveTo>
                  <a:lnTo>
                    <a:pt x="1526931" y="1521309"/>
                  </a:lnTo>
                  <a:lnTo>
                    <a:pt x="1525661" y="1521285"/>
                  </a:lnTo>
                  <a:lnTo>
                    <a:pt x="1524982" y="1519680"/>
                  </a:lnTo>
                  <a:lnTo>
                    <a:pt x="1525157" y="1518688"/>
                  </a:lnTo>
                  <a:lnTo>
                    <a:pt x="1525037" y="1516663"/>
                  </a:lnTo>
                  <a:lnTo>
                    <a:pt x="1526577" y="1517584"/>
                  </a:lnTo>
                  <a:lnTo>
                    <a:pt x="1527632" y="1517857"/>
                  </a:lnTo>
                  <a:lnTo>
                    <a:pt x="1528044" y="1519367"/>
                  </a:lnTo>
                  <a:lnTo>
                    <a:pt x="1527789" y="1520497"/>
                  </a:lnTo>
                  <a:lnTo>
                    <a:pt x="1527754" y="1521566"/>
                  </a:lnTo>
                  <a:close/>
                </a:path>
                <a:path w="1607820" h="2208530">
                  <a:moveTo>
                    <a:pt x="1471295" y="1536148"/>
                  </a:moveTo>
                  <a:lnTo>
                    <a:pt x="1467442" y="1537939"/>
                  </a:lnTo>
                  <a:lnTo>
                    <a:pt x="1467044" y="1537787"/>
                  </a:lnTo>
                  <a:lnTo>
                    <a:pt x="1466094" y="1536550"/>
                  </a:lnTo>
                  <a:lnTo>
                    <a:pt x="1465966" y="1534954"/>
                  </a:lnTo>
                  <a:lnTo>
                    <a:pt x="1465960" y="1534756"/>
                  </a:lnTo>
                  <a:lnTo>
                    <a:pt x="1467491" y="1533293"/>
                  </a:lnTo>
                  <a:lnTo>
                    <a:pt x="1469094" y="1533500"/>
                  </a:lnTo>
                  <a:lnTo>
                    <a:pt x="1469349" y="1533925"/>
                  </a:lnTo>
                  <a:lnTo>
                    <a:pt x="1469868" y="1534795"/>
                  </a:lnTo>
                  <a:lnTo>
                    <a:pt x="1471056" y="1535922"/>
                  </a:lnTo>
                  <a:lnTo>
                    <a:pt x="1471295" y="1536148"/>
                  </a:lnTo>
                  <a:close/>
                </a:path>
                <a:path w="1607820" h="2208530">
                  <a:moveTo>
                    <a:pt x="1468560" y="1538365"/>
                  </a:moveTo>
                  <a:lnTo>
                    <a:pt x="1467750" y="1538056"/>
                  </a:lnTo>
                  <a:lnTo>
                    <a:pt x="1469717" y="1537142"/>
                  </a:lnTo>
                  <a:lnTo>
                    <a:pt x="1468560" y="1538365"/>
                  </a:lnTo>
                  <a:close/>
                </a:path>
                <a:path w="1607820" h="2208530">
                  <a:moveTo>
                    <a:pt x="1509545" y="1912899"/>
                  </a:moveTo>
                  <a:lnTo>
                    <a:pt x="1507587" y="1911498"/>
                  </a:lnTo>
                  <a:lnTo>
                    <a:pt x="1506378" y="1911067"/>
                  </a:lnTo>
                  <a:lnTo>
                    <a:pt x="1505615" y="1909405"/>
                  </a:lnTo>
                  <a:lnTo>
                    <a:pt x="1506740" y="1908226"/>
                  </a:lnTo>
                  <a:lnTo>
                    <a:pt x="1507264" y="1907267"/>
                  </a:lnTo>
                  <a:lnTo>
                    <a:pt x="1507973" y="1907653"/>
                  </a:lnTo>
                  <a:lnTo>
                    <a:pt x="1509204" y="1907932"/>
                  </a:lnTo>
                  <a:lnTo>
                    <a:pt x="1509852" y="1909452"/>
                  </a:lnTo>
                  <a:lnTo>
                    <a:pt x="1509573" y="1910575"/>
                  </a:lnTo>
                  <a:lnTo>
                    <a:pt x="1509545" y="1912899"/>
                  </a:lnTo>
                  <a:close/>
                </a:path>
                <a:path w="1607820" h="2208530">
                  <a:moveTo>
                    <a:pt x="1454925" y="1026610"/>
                  </a:moveTo>
                  <a:lnTo>
                    <a:pt x="1454734" y="1026698"/>
                  </a:lnTo>
                  <a:lnTo>
                    <a:pt x="1452979" y="1025564"/>
                  </a:lnTo>
                  <a:lnTo>
                    <a:pt x="1453357" y="1024164"/>
                  </a:lnTo>
                  <a:lnTo>
                    <a:pt x="1453882" y="1022915"/>
                  </a:lnTo>
                  <a:lnTo>
                    <a:pt x="1455240" y="1021728"/>
                  </a:lnTo>
                  <a:lnTo>
                    <a:pt x="1456494" y="1022138"/>
                  </a:lnTo>
                  <a:lnTo>
                    <a:pt x="1458325" y="1022197"/>
                  </a:lnTo>
                  <a:lnTo>
                    <a:pt x="1456416" y="1024781"/>
                  </a:lnTo>
                  <a:lnTo>
                    <a:pt x="1455787" y="1025819"/>
                  </a:lnTo>
                  <a:lnTo>
                    <a:pt x="1454925" y="1026610"/>
                  </a:lnTo>
                  <a:close/>
                </a:path>
                <a:path w="1607820" h="2208530">
                  <a:moveTo>
                    <a:pt x="1478902" y="1019643"/>
                  </a:moveTo>
                  <a:lnTo>
                    <a:pt x="1478651" y="1019760"/>
                  </a:lnTo>
                  <a:lnTo>
                    <a:pt x="1477545" y="1019694"/>
                  </a:lnTo>
                  <a:lnTo>
                    <a:pt x="1476066" y="1019513"/>
                  </a:lnTo>
                  <a:lnTo>
                    <a:pt x="1475067" y="1018204"/>
                  </a:lnTo>
                  <a:lnTo>
                    <a:pt x="1475809" y="1016748"/>
                  </a:lnTo>
                  <a:lnTo>
                    <a:pt x="1476026" y="1015689"/>
                  </a:lnTo>
                  <a:lnTo>
                    <a:pt x="1479617" y="1016852"/>
                  </a:lnTo>
                  <a:lnTo>
                    <a:pt x="1479237" y="1018039"/>
                  </a:lnTo>
                  <a:lnTo>
                    <a:pt x="1478902" y="1019643"/>
                  </a:lnTo>
                  <a:close/>
                </a:path>
                <a:path w="1607820" h="2208530">
                  <a:moveTo>
                    <a:pt x="1372832" y="1472087"/>
                  </a:moveTo>
                  <a:lnTo>
                    <a:pt x="1372341" y="1471464"/>
                  </a:lnTo>
                  <a:lnTo>
                    <a:pt x="1371943" y="1471111"/>
                  </a:lnTo>
                  <a:lnTo>
                    <a:pt x="1371332" y="1469929"/>
                  </a:lnTo>
                  <a:lnTo>
                    <a:pt x="1371637" y="1469539"/>
                  </a:lnTo>
                  <a:lnTo>
                    <a:pt x="1373298" y="1468766"/>
                  </a:lnTo>
                  <a:lnTo>
                    <a:pt x="1374224" y="1468927"/>
                  </a:lnTo>
                  <a:lnTo>
                    <a:pt x="1376559" y="1468965"/>
                  </a:lnTo>
                  <a:lnTo>
                    <a:pt x="1372832" y="1472087"/>
                  </a:lnTo>
                  <a:close/>
                </a:path>
                <a:path w="1607820" h="2208530">
                  <a:moveTo>
                    <a:pt x="1512883" y="1416073"/>
                  </a:moveTo>
                  <a:lnTo>
                    <a:pt x="1512259" y="1415482"/>
                  </a:lnTo>
                  <a:lnTo>
                    <a:pt x="1511494" y="1414968"/>
                  </a:lnTo>
                  <a:lnTo>
                    <a:pt x="1510942" y="1413996"/>
                  </a:lnTo>
                  <a:lnTo>
                    <a:pt x="1511691" y="1412796"/>
                  </a:lnTo>
                  <a:lnTo>
                    <a:pt x="1512758" y="1412867"/>
                  </a:lnTo>
                  <a:lnTo>
                    <a:pt x="1513510" y="1413340"/>
                  </a:lnTo>
                  <a:lnTo>
                    <a:pt x="1514703" y="1413820"/>
                  </a:lnTo>
                  <a:lnTo>
                    <a:pt x="1512883" y="1416073"/>
                  </a:lnTo>
                  <a:close/>
                </a:path>
                <a:path w="1607820" h="2208530">
                  <a:moveTo>
                    <a:pt x="1516295" y="1015024"/>
                  </a:moveTo>
                  <a:lnTo>
                    <a:pt x="1513746" y="1016208"/>
                  </a:lnTo>
                  <a:lnTo>
                    <a:pt x="1513586" y="1015963"/>
                  </a:lnTo>
                  <a:lnTo>
                    <a:pt x="1513005" y="1015329"/>
                  </a:lnTo>
                  <a:lnTo>
                    <a:pt x="1512778" y="1014578"/>
                  </a:lnTo>
                  <a:lnTo>
                    <a:pt x="1514571" y="1013744"/>
                  </a:lnTo>
                  <a:lnTo>
                    <a:pt x="1515200" y="1014309"/>
                  </a:lnTo>
                  <a:lnTo>
                    <a:pt x="1516295" y="1015024"/>
                  </a:lnTo>
                  <a:close/>
                </a:path>
                <a:path w="1607820" h="2208530">
                  <a:moveTo>
                    <a:pt x="922018" y="1515208"/>
                  </a:moveTo>
                  <a:lnTo>
                    <a:pt x="920070" y="1513624"/>
                  </a:lnTo>
                  <a:lnTo>
                    <a:pt x="918885" y="1512993"/>
                  </a:lnTo>
                  <a:lnTo>
                    <a:pt x="918146" y="1511469"/>
                  </a:lnTo>
                  <a:lnTo>
                    <a:pt x="918648" y="1510425"/>
                  </a:lnTo>
                  <a:lnTo>
                    <a:pt x="918796" y="1509523"/>
                  </a:lnTo>
                  <a:lnTo>
                    <a:pt x="919841" y="1509871"/>
                  </a:lnTo>
                  <a:lnTo>
                    <a:pt x="921345" y="1509982"/>
                  </a:lnTo>
                  <a:lnTo>
                    <a:pt x="922555" y="1511287"/>
                  </a:lnTo>
                  <a:lnTo>
                    <a:pt x="922109" y="1512677"/>
                  </a:lnTo>
                  <a:lnTo>
                    <a:pt x="922018" y="1515208"/>
                  </a:lnTo>
                  <a:close/>
                </a:path>
                <a:path w="1607820" h="2208530">
                  <a:moveTo>
                    <a:pt x="507440" y="1412980"/>
                  </a:moveTo>
                  <a:lnTo>
                    <a:pt x="506153" y="1411775"/>
                  </a:lnTo>
                  <a:lnTo>
                    <a:pt x="505067" y="1411157"/>
                  </a:lnTo>
                  <a:lnTo>
                    <a:pt x="504429" y="1409662"/>
                  </a:lnTo>
                  <a:lnTo>
                    <a:pt x="504657" y="1409556"/>
                  </a:lnTo>
                  <a:lnTo>
                    <a:pt x="505441" y="1408755"/>
                  </a:lnTo>
                  <a:lnTo>
                    <a:pt x="505880" y="1407983"/>
                  </a:lnTo>
                  <a:lnTo>
                    <a:pt x="506755" y="1408581"/>
                  </a:lnTo>
                  <a:lnTo>
                    <a:pt x="507862" y="1409030"/>
                  </a:lnTo>
                  <a:lnTo>
                    <a:pt x="508285" y="1409661"/>
                  </a:lnTo>
                  <a:lnTo>
                    <a:pt x="508693" y="1410269"/>
                  </a:lnTo>
                  <a:lnTo>
                    <a:pt x="507981" y="1411357"/>
                  </a:lnTo>
                  <a:lnTo>
                    <a:pt x="507440" y="1412980"/>
                  </a:lnTo>
                  <a:close/>
                </a:path>
                <a:path w="1607820" h="2208530">
                  <a:moveTo>
                    <a:pt x="1042413" y="1634800"/>
                  </a:moveTo>
                  <a:lnTo>
                    <a:pt x="1041230" y="1635350"/>
                  </a:lnTo>
                  <a:lnTo>
                    <a:pt x="1040334" y="1634691"/>
                  </a:lnTo>
                  <a:lnTo>
                    <a:pt x="1040160" y="1633909"/>
                  </a:lnTo>
                  <a:lnTo>
                    <a:pt x="1040438" y="1632969"/>
                  </a:lnTo>
                  <a:lnTo>
                    <a:pt x="1040580" y="1631609"/>
                  </a:lnTo>
                  <a:lnTo>
                    <a:pt x="1041741" y="1632364"/>
                  </a:lnTo>
                  <a:lnTo>
                    <a:pt x="1042784" y="1632689"/>
                  </a:lnTo>
                  <a:lnTo>
                    <a:pt x="1043021" y="1633442"/>
                  </a:lnTo>
                  <a:lnTo>
                    <a:pt x="1043094" y="1633804"/>
                  </a:lnTo>
                  <a:lnTo>
                    <a:pt x="1043254" y="1633730"/>
                  </a:lnTo>
                  <a:lnTo>
                    <a:pt x="1042413" y="1634800"/>
                  </a:lnTo>
                  <a:close/>
                </a:path>
                <a:path w="1607820" h="2208530">
                  <a:moveTo>
                    <a:pt x="662331" y="1899583"/>
                  </a:moveTo>
                  <a:lnTo>
                    <a:pt x="661847" y="1898962"/>
                  </a:lnTo>
                  <a:lnTo>
                    <a:pt x="661218" y="1898397"/>
                  </a:lnTo>
                  <a:lnTo>
                    <a:pt x="660850" y="1897427"/>
                  </a:lnTo>
                  <a:lnTo>
                    <a:pt x="662604" y="1896612"/>
                  </a:lnTo>
                  <a:lnTo>
                    <a:pt x="663337" y="1897182"/>
                  </a:lnTo>
                  <a:lnTo>
                    <a:pt x="664410" y="1897771"/>
                  </a:lnTo>
                  <a:lnTo>
                    <a:pt x="664582" y="1897691"/>
                  </a:lnTo>
                  <a:lnTo>
                    <a:pt x="662331" y="1899583"/>
                  </a:lnTo>
                  <a:close/>
                </a:path>
                <a:path w="1607820" h="2208530">
                  <a:moveTo>
                    <a:pt x="1224119" y="1578139"/>
                  </a:moveTo>
                  <a:lnTo>
                    <a:pt x="1223619" y="1577484"/>
                  </a:lnTo>
                  <a:lnTo>
                    <a:pt x="1222962" y="1576885"/>
                  </a:lnTo>
                  <a:lnTo>
                    <a:pt x="1222582" y="1575850"/>
                  </a:lnTo>
                  <a:lnTo>
                    <a:pt x="1223451" y="1574808"/>
                  </a:lnTo>
                  <a:lnTo>
                    <a:pt x="1224332" y="1575037"/>
                  </a:lnTo>
                  <a:lnTo>
                    <a:pt x="1225129" y="1575606"/>
                  </a:lnTo>
                  <a:lnTo>
                    <a:pt x="1226263" y="1576255"/>
                  </a:lnTo>
                  <a:lnTo>
                    <a:pt x="1224119" y="1578139"/>
                  </a:lnTo>
                  <a:close/>
                </a:path>
                <a:path w="1607820" h="2208530">
                  <a:moveTo>
                    <a:pt x="1102148" y="521019"/>
                  </a:moveTo>
                  <a:lnTo>
                    <a:pt x="1101017" y="521544"/>
                  </a:lnTo>
                  <a:lnTo>
                    <a:pt x="1101516" y="520420"/>
                  </a:lnTo>
                  <a:lnTo>
                    <a:pt x="1102148" y="521019"/>
                  </a:lnTo>
                  <a:close/>
                </a:path>
                <a:path w="1607820" h="2208530">
                  <a:moveTo>
                    <a:pt x="1103535" y="522969"/>
                  </a:moveTo>
                  <a:lnTo>
                    <a:pt x="1101575" y="523880"/>
                  </a:lnTo>
                  <a:lnTo>
                    <a:pt x="1100679" y="523564"/>
                  </a:lnTo>
                  <a:lnTo>
                    <a:pt x="1100487" y="522949"/>
                  </a:lnTo>
                  <a:lnTo>
                    <a:pt x="1100314" y="522385"/>
                  </a:lnTo>
                  <a:lnTo>
                    <a:pt x="1102565" y="521339"/>
                  </a:lnTo>
                  <a:lnTo>
                    <a:pt x="1103227" y="521676"/>
                  </a:lnTo>
                  <a:lnTo>
                    <a:pt x="1103434" y="522283"/>
                  </a:lnTo>
                  <a:lnTo>
                    <a:pt x="1103535" y="522969"/>
                  </a:lnTo>
                  <a:close/>
                </a:path>
                <a:path w="1607820" h="2208530">
                  <a:moveTo>
                    <a:pt x="1413173" y="1938298"/>
                  </a:moveTo>
                  <a:lnTo>
                    <a:pt x="1409662" y="1934763"/>
                  </a:lnTo>
                  <a:lnTo>
                    <a:pt x="1410916" y="1933494"/>
                  </a:lnTo>
                  <a:lnTo>
                    <a:pt x="1414501" y="1936959"/>
                  </a:lnTo>
                  <a:lnTo>
                    <a:pt x="1413173" y="1938298"/>
                  </a:lnTo>
                  <a:close/>
                </a:path>
                <a:path w="1607820" h="2208530">
                  <a:moveTo>
                    <a:pt x="837935" y="1207968"/>
                  </a:moveTo>
                  <a:lnTo>
                    <a:pt x="836832" y="1207630"/>
                  </a:lnTo>
                  <a:lnTo>
                    <a:pt x="835727" y="1207109"/>
                  </a:lnTo>
                  <a:lnTo>
                    <a:pt x="834858" y="1206365"/>
                  </a:lnTo>
                  <a:lnTo>
                    <a:pt x="834666" y="1206201"/>
                  </a:lnTo>
                  <a:lnTo>
                    <a:pt x="835493" y="1204267"/>
                  </a:lnTo>
                  <a:lnTo>
                    <a:pt x="836814" y="1204451"/>
                  </a:lnTo>
                  <a:lnTo>
                    <a:pt x="837894" y="1204954"/>
                  </a:lnTo>
                  <a:lnTo>
                    <a:pt x="839299" y="1205448"/>
                  </a:lnTo>
                  <a:lnTo>
                    <a:pt x="838593" y="1206811"/>
                  </a:lnTo>
                  <a:lnTo>
                    <a:pt x="837935" y="1207968"/>
                  </a:lnTo>
                  <a:close/>
                </a:path>
                <a:path w="1607820" h="2208530">
                  <a:moveTo>
                    <a:pt x="643551" y="293500"/>
                  </a:moveTo>
                  <a:lnTo>
                    <a:pt x="642437" y="293113"/>
                  </a:lnTo>
                  <a:lnTo>
                    <a:pt x="641010" y="293008"/>
                  </a:lnTo>
                  <a:lnTo>
                    <a:pt x="639832" y="291670"/>
                  </a:lnTo>
                  <a:lnTo>
                    <a:pt x="640329" y="290245"/>
                  </a:lnTo>
                  <a:lnTo>
                    <a:pt x="640467" y="287757"/>
                  </a:lnTo>
                  <a:lnTo>
                    <a:pt x="642325" y="289317"/>
                  </a:lnTo>
                  <a:lnTo>
                    <a:pt x="643537" y="289948"/>
                  </a:lnTo>
                  <a:lnTo>
                    <a:pt x="644315" y="291472"/>
                  </a:lnTo>
                  <a:lnTo>
                    <a:pt x="643804" y="292478"/>
                  </a:lnTo>
                  <a:lnTo>
                    <a:pt x="643551" y="293500"/>
                  </a:lnTo>
                  <a:close/>
                </a:path>
                <a:path w="1607820" h="2208530">
                  <a:moveTo>
                    <a:pt x="481657" y="424432"/>
                  </a:moveTo>
                  <a:lnTo>
                    <a:pt x="481127" y="423826"/>
                  </a:lnTo>
                  <a:lnTo>
                    <a:pt x="480660" y="423453"/>
                  </a:lnTo>
                  <a:lnTo>
                    <a:pt x="480034" y="422313"/>
                  </a:lnTo>
                  <a:lnTo>
                    <a:pt x="480337" y="421877"/>
                  </a:lnTo>
                  <a:lnTo>
                    <a:pt x="481943" y="421130"/>
                  </a:lnTo>
                  <a:lnTo>
                    <a:pt x="482839" y="421393"/>
                  </a:lnTo>
                  <a:lnTo>
                    <a:pt x="484669" y="421589"/>
                  </a:lnTo>
                  <a:lnTo>
                    <a:pt x="481657" y="424432"/>
                  </a:lnTo>
                  <a:close/>
                </a:path>
                <a:path w="1607820" h="2208530">
                  <a:moveTo>
                    <a:pt x="1136400" y="1754497"/>
                  </a:moveTo>
                  <a:lnTo>
                    <a:pt x="1131961" y="1750554"/>
                  </a:lnTo>
                  <a:lnTo>
                    <a:pt x="1133887" y="1748341"/>
                  </a:lnTo>
                  <a:lnTo>
                    <a:pt x="1137931" y="1752958"/>
                  </a:lnTo>
                  <a:lnTo>
                    <a:pt x="1136400" y="1754497"/>
                  </a:lnTo>
                  <a:close/>
                </a:path>
                <a:path w="1607820" h="2208530">
                  <a:moveTo>
                    <a:pt x="949805" y="1173331"/>
                  </a:moveTo>
                  <a:lnTo>
                    <a:pt x="949280" y="1172724"/>
                  </a:lnTo>
                  <a:lnTo>
                    <a:pt x="948609" y="1172184"/>
                  </a:lnTo>
                  <a:lnTo>
                    <a:pt x="948199" y="1171199"/>
                  </a:lnTo>
                  <a:lnTo>
                    <a:pt x="948567" y="1170655"/>
                  </a:lnTo>
                  <a:lnTo>
                    <a:pt x="950108" y="1169939"/>
                  </a:lnTo>
                  <a:lnTo>
                    <a:pt x="951048" y="1170093"/>
                  </a:lnTo>
                  <a:lnTo>
                    <a:pt x="953098" y="1170098"/>
                  </a:lnTo>
                  <a:lnTo>
                    <a:pt x="949805" y="1173331"/>
                  </a:lnTo>
                  <a:close/>
                </a:path>
                <a:path w="1607820" h="2208530">
                  <a:moveTo>
                    <a:pt x="1193158" y="494382"/>
                  </a:moveTo>
                  <a:lnTo>
                    <a:pt x="1191048" y="495363"/>
                  </a:lnTo>
                  <a:lnTo>
                    <a:pt x="1190910" y="495232"/>
                  </a:lnTo>
                  <a:lnTo>
                    <a:pt x="1189816" y="494570"/>
                  </a:lnTo>
                  <a:lnTo>
                    <a:pt x="1189103" y="493099"/>
                  </a:lnTo>
                  <a:lnTo>
                    <a:pt x="1189967" y="492058"/>
                  </a:lnTo>
                  <a:lnTo>
                    <a:pt x="1190714" y="490422"/>
                  </a:lnTo>
                  <a:lnTo>
                    <a:pt x="1191409" y="491388"/>
                  </a:lnTo>
                  <a:lnTo>
                    <a:pt x="1191753" y="491866"/>
                  </a:lnTo>
                  <a:lnTo>
                    <a:pt x="1192739" y="492756"/>
                  </a:lnTo>
                  <a:lnTo>
                    <a:pt x="1192843" y="493163"/>
                  </a:lnTo>
                  <a:lnTo>
                    <a:pt x="1193002" y="493781"/>
                  </a:lnTo>
                  <a:lnTo>
                    <a:pt x="1193158" y="494382"/>
                  </a:lnTo>
                  <a:close/>
                </a:path>
                <a:path w="1607820" h="2208530">
                  <a:moveTo>
                    <a:pt x="1191746" y="496026"/>
                  </a:moveTo>
                  <a:lnTo>
                    <a:pt x="1191358" y="495657"/>
                  </a:lnTo>
                  <a:lnTo>
                    <a:pt x="1192202" y="495264"/>
                  </a:lnTo>
                  <a:lnTo>
                    <a:pt x="1191746" y="496026"/>
                  </a:lnTo>
                  <a:close/>
                </a:path>
                <a:path w="1607820" h="2208530">
                  <a:moveTo>
                    <a:pt x="1443627" y="1020440"/>
                  </a:moveTo>
                  <a:lnTo>
                    <a:pt x="1442591" y="1020005"/>
                  </a:lnTo>
                  <a:lnTo>
                    <a:pt x="1441004" y="1019821"/>
                  </a:lnTo>
                  <a:lnTo>
                    <a:pt x="1440282" y="1018241"/>
                  </a:lnTo>
                  <a:lnTo>
                    <a:pt x="1440713" y="1016486"/>
                  </a:lnTo>
                  <a:lnTo>
                    <a:pt x="1441970" y="1015452"/>
                  </a:lnTo>
                  <a:lnTo>
                    <a:pt x="1443489" y="1016189"/>
                  </a:lnTo>
                  <a:lnTo>
                    <a:pt x="1445250" y="1016529"/>
                  </a:lnTo>
                  <a:lnTo>
                    <a:pt x="1443627" y="1020440"/>
                  </a:lnTo>
                  <a:close/>
                </a:path>
                <a:path w="1607820" h="2208530">
                  <a:moveTo>
                    <a:pt x="759115" y="568542"/>
                  </a:moveTo>
                  <a:lnTo>
                    <a:pt x="759271" y="567848"/>
                  </a:lnTo>
                  <a:lnTo>
                    <a:pt x="759303" y="566468"/>
                  </a:lnTo>
                  <a:lnTo>
                    <a:pt x="760467" y="567115"/>
                  </a:lnTo>
                  <a:lnTo>
                    <a:pt x="761594" y="567389"/>
                  </a:lnTo>
                  <a:lnTo>
                    <a:pt x="759271" y="567848"/>
                  </a:lnTo>
                  <a:lnTo>
                    <a:pt x="759115" y="568542"/>
                  </a:lnTo>
                  <a:close/>
                </a:path>
                <a:path w="1607820" h="2208530">
                  <a:moveTo>
                    <a:pt x="759076" y="568713"/>
                  </a:moveTo>
                  <a:lnTo>
                    <a:pt x="759191" y="569074"/>
                  </a:lnTo>
                  <a:lnTo>
                    <a:pt x="759076" y="568713"/>
                  </a:lnTo>
                  <a:lnTo>
                    <a:pt x="759115" y="568542"/>
                  </a:lnTo>
                  <a:lnTo>
                    <a:pt x="759076" y="568713"/>
                  </a:lnTo>
                  <a:close/>
                </a:path>
                <a:path w="1607820" h="2208530">
                  <a:moveTo>
                    <a:pt x="761803" y="568285"/>
                  </a:moveTo>
                  <a:lnTo>
                    <a:pt x="759309" y="569444"/>
                  </a:lnTo>
                  <a:lnTo>
                    <a:pt x="759191" y="569074"/>
                  </a:lnTo>
                  <a:lnTo>
                    <a:pt x="761713" y="567901"/>
                  </a:lnTo>
                  <a:lnTo>
                    <a:pt x="761803" y="568285"/>
                  </a:lnTo>
                  <a:close/>
                </a:path>
                <a:path w="1607820" h="2208530">
                  <a:moveTo>
                    <a:pt x="761803" y="568285"/>
                  </a:moveTo>
                  <a:lnTo>
                    <a:pt x="761863" y="568541"/>
                  </a:lnTo>
                  <a:lnTo>
                    <a:pt x="761803" y="568285"/>
                  </a:lnTo>
                  <a:lnTo>
                    <a:pt x="761713" y="567901"/>
                  </a:lnTo>
                  <a:lnTo>
                    <a:pt x="761803" y="568285"/>
                  </a:lnTo>
                  <a:close/>
                </a:path>
                <a:path w="1607820" h="2208530">
                  <a:moveTo>
                    <a:pt x="760744" y="570190"/>
                  </a:moveTo>
                  <a:lnTo>
                    <a:pt x="759252" y="569755"/>
                  </a:lnTo>
                  <a:lnTo>
                    <a:pt x="761863" y="568541"/>
                  </a:lnTo>
                  <a:lnTo>
                    <a:pt x="760744" y="570190"/>
                  </a:lnTo>
                  <a:close/>
                </a:path>
                <a:path w="1607820" h="2208530">
                  <a:moveTo>
                    <a:pt x="559288" y="1492362"/>
                  </a:moveTo>
                  <a:lnTo>
                    <a:pt x="558683" y="1491786"/>
                  </a:lnTo>
                  <a:lnTo>
                    <a:pt x="557956" y="1491291"/>
                  </a:lnTo>
                  <a:lnTo>
                    <a:pt x="557424" y="1490362"/>
                  </a:lnTo>
                  <a:lnTo>
                    <a:pt x="558145" y="1489217"/>
                  </a:lnTo>
                  <a:lnTo>
                    <a:pt x="559179" y="1489280"/>
                  </a:lnTo>
                  <a:lnTo>
                    <a:pt x="559905" y="1489734"/>
                  </a:lnTo>
                  <a:lnTo>
                    <a:pt x="561067" y="1490199"/>
                  </a:lnTo>
                  <a:lnTo>
                    <a:pt x="559288" y="1492362"/>
                  </a:lnTo>
                  <a:close/>
                </a:path>
                <a:path w="1607820" h="2208530">
                  <a:moveTo>
                    <a:pt x="352652" y="1066456"/>
                  </a:moveTo>
                  <a:lnTo>
                    <a:pt x="351517" y="1066534"/>
                  </a:lnTo>
                  <a:lnTo>
                    <a:pt x="350443" y="1065775"/>
                  </a:lnTo>
                  <a:lnTo>
                    <a:pt x="350297" y="1065180"/>
                  </a:lnTo>
                  <a:lnTo>
                    <a:pt x="350161" y="1064635"/>
                  </a:lnTo>
                  <a:lnTo>
                    <a:pt x="350843" y="1063507"/>
                  </a:lnTo>
                  <a:lnTo>
                    <a:pt x="352082" y="1062932"/>
                  </a:lnTo>
                  <a:lnTo>
                    <a:pt x="353077" y="1063279"/>
                  </a:lnTo>
                  <a:lnTo>
                    <a:pt x="354602" y="1063404"/>
                  </a:lnTo>
                  <a:lnTo>
                    <a:pt x="353093" y="1065370"/>
                  </a:lnTo>
                  <a:lnTo>
                    <a:pt x="352652" y="1066456"/>
                  </a:lnTo>
                  <a:close/>
                </a:path>
                <a:path w="1607820" h="2208530">
                  <a:moveTo>
                    <a:pt x="999859" y="860043"/>
                  </a:moveTo>
                  <a:lnTo>
                    <a:pt x="998242" y="860795"/>
                  </a:lnTo>
                  <a:lnTo>
                    <a:pt x="999189" y="859817"/>
                  </a:lnTo>
                  <a:lnTo>
                    <a:pt x="999859" y="860043"/>
                  </a:lnTo>
                  <a:close/>
                </a:path>
                <a:path w="1607820" h="2208530">
                  <a:moveTo>
                    <a:pt x="999627" y="863201"/>
                  </a:moveTo>
                  <a:lnTo>
                    <a:pt x="999165" y="862500"/>
                  </a:lnTo>
                  <a:lnTo>
                    <a:pt x="998552" y="861821"/>
                  </a:lnTo>
                  <a:lnTo>
                    <a:pt x="998313" y="861034"/>
                  </a:lnTo>
                  <a:lnTo>
                    <a:pt x="1000198" y="860157"/>
                  </a:lnTo>
                  <a:lnTo>
                    <a:pt x="1000863" y="860747"/>
                  </a:lnTo>
                  <a:lnTo>
                    <a:pt x="1002007" y="861492"/>
                  </a:lnTo>
                  <a:lnTo>
                    <a:pt x="999627" y="863201"/>
                  </a:lnTo>
                  <a:close/>
                </a:path>
                <a:path w="1607820" h="2208530">
                  <a:moveTo>
                    <a:pt x="1356092" y="751363"/>
                  </a:moveTo>
                  <a:lnTo>
                    <a:pt x="1354740" y="751992"/>
                  </a:lnTo>
                  <a:lnTo>
                    <a:pt x="1354468" y="751645"/>
                  </a:lnTo>
                  <a:lnTo>
                    <a:pt x="1354185" y="751286"/>
                  </a:lnTo>
                  <a:lnTo>
                    <a:pt x="1353900" y="750922"/>
                  </a:lnTo>
                  <a:lnTo>
                    <a:pt x="1353230" y="750341"/>
                  </a:lnTo>
                  <a:lnTo>
                    <a:pt x="1353456" y="750236"/>
                  </a:lnTo>
                  <a:lnTo>
                    <a:pt x="1354056" y="749555"/>
                  </a:lnTo>
                  <a:lnTo>
                    <a:pt x="1354706" y="748549"/>
                  </a:lnTo>
                  <a:lnTo>
                    <a:pt x="1356079" y="747911"/>
                  </a:lnTo>
                  <a:lnTo>
                    <a:pt x="1356898" y="748636"/>
                  </a:lnTo>
                  <a:lnTo>
                    <a:pt x="1358217" y="749412"/>
                  </a:lnTo>
                  <a:lnTo>
                    <a:pt x="1356829" y="750548"/>
                  </a:lnTo>
                  <a:lnTo>
                    <a:pt x="1356092" y="751363"/>
                  </a:lnTo>
                  <a:close/>
                </a:path>
                <a:path w="1607820" h="2208530">
                  <a:moveTo>
                    <a:pt x="753491" y="2064128"/>
                  </a:moveTo>
                  <a:lnTo>
                    <a:pt x="752434" y="2063383"/>
                  </a:lnTo>
                  <a:lnTo>
                    <a:pt x="752278" y="2063273"/>
                  </a:lnTo>
                  <a:lnTo>
                    <a:pt x="751390" y="2062869"/>
                  </a:lnTo>
                  <a:lnTo>
                    <a:pt x="751236" y="2062799"/>
                  </a:lnTo>
                  <a:lnTo>
                    <a:pt x="750630" y="2061964"/>
                  </a:lnTo>
                  <a:lnTo>
                    <a:pt x="750444" y="2061707"/>
                  </a:lnTo>
                  <a:lnTo>
                    <a:pt x="751222" y="2060263"/>
                  </a:lnTo>
                  <a:lnTo>
                    <a:pt x="751766" y="2060011"/>
                  </a:lnTo>
                  <a:lnTo>
                    <a:pt x="752723" y="2060009"/>
                  </a:lnTo>
                  <a:lnTo>
                    <a:pt x="753818" y="2060482"/>
                  </a:lnTo>
                  <a:lnTo>
                    <a:pt x="754685" y="2061196"/>
                  </a:lnTo>
                  <a:lnTo>
                    <a:pt x="754049" y="2062632"/>
                  </a:lnTo>
                  <a:lnTo>
                    <a:pt x="753491" y="2064128"/>
                  </a:lnTo>
                  <a:close/>
                </a:path>
                <a:path w="1607820" h="2208530">
                  <a:moveTo>
                    <a:pt x="1573405" y="1235006"/>
                  </a:moveTo>
                  <a:lnTo>
                    <a:pt x="1572744" y="1234462"/>
                  </a:lnTo>
                  <a:lnTo>
                    <a:pt x="1571444" y="1233725"/>
                  </a:lnTo>
                  <a:lnTo>
                    <a:pt x="1571871" y="1232302"/>
                  </a:lnTo>
                  <a:lnTo>
                    <a:pt x="1572690" y="1231342"/>
                  </a:lnTo>
                  <a:lnTo>
                    <a:pt x="1573316" y="1230324"/>
                  </a:lnTo>
                  <a:lnTo>
                    <a:pt x="1575833" y="1232027"/>
                  </a:lnTo>
                  <a:lnTo>
                    <a:pt x="1573405" y="1235006"/>
                  </a:lnTo>
                  <a:close/>
                </a:path>
                <a:path w="1607820" h="2208530">
                  <a:moveTo>
                    <a:pt x="1261116" y="790390"/>
                  </a:moveTo>
                  <a:lnTo>
                    <a:pt x="1258648" y="791537"/>
                  </a:lnTo>
                  <a:lnTo>
                    <a:pt x="1258999" y="791019"/>
                  </a:lnTo>
                  <a:lnTo>
                    <a:pt x="1260554" y="790296"/>
                  </a:lnTo>
                  <a:lnTo>
                    <a:pt x="1261116" y="790390"/>
                  </a:lnTo>
                  <a:close/>
                </a:path>
                <a:path w="1607820" h="2208530">
                  <a:moveTo>
                    <a:pt x="1260252" y="793665"/>
                  </a:moveTo>
                  <a:lnTo>
                    <a:pt x="1259730" y="793062"/>
                  </a:lnTo>
                  <a:lnTo>
                    <a:pt x="1259062" y="792515"/>
                  </a:lnTo>
                  <a:lnTo>
                    <a:pt x="1258732" y="791735"/>
                  </a:lnTo>
                  <a:lnTo>
                    <a:pt x="1261490" y="790452"/>
                  </a:lnTo>
                  <a:lnTo>
                    <a:pt x="1263481" y="790461"/>
                  </a:lnTo>
                  <a:lnTo>
                    <a:pt x="1263676" y="790370"/>
                  </a:lnTo>
                  <a:lnTo>
                    <a:pt x="1260252" y="793665"/>
                  </a:lnTo>
                  <a:close/>
                </a:path>
                <a:path w="1607820" h="2208530">
                  <a:moveTo>
                    <a:pt x="1051829" y="1335367"/>
                  </a:moveTo>
                  <a:lnTo>
                    <a:pt x="1049152" y="1336612"/>
                  </a:lnTo>
                  <a:lnTo>
                    <a:pt x="1049084" y="1336177"/>
                  </a:lnTo>
                  <a:lnTo>
                    <a:pt x="1051356" y="1335120"/>
                  </a:lnTo>
                  <a:lnTo>
                    <a:pt x="1051829" y="1335367"/>
                  </a:lnTo>
                  <a:close/>
                </a:path>
                <a:path w="1607820" h="2208530">
                  <a:moveTo>
                    <a:pt x="1049152" y="1336612"/>
                  </a:moveTo>
                  <a:lnTo>
                    <a:pt x="1049207" y="1336965"/>
                  </a:lnTo>
                  <a:lnTo>
                    <a:pt x="1049152" y="1336612"/>
                  </a:lnTo>
                  <a:lnTo>
                    <a:pt x="1049084" y="1336177"/>
                  </a:lnTo>
                  <a:lnTo>
                    <a:pt x="1049152" y="1336612"/>
                  </a:lnTo>
                  <a:close/>
                </a:path>
                <a:path w="1607820" h="2208530">
                  <a:moveTo>
                    <a:pt x="1051374" y="1338724"/>
                  </a:moveTo>
                  <a:lnTo>
                    <a:pt x="1050411" y="1337907"/>
                  </a:lnTo>
                  <a:lnTo>
                    <a:pt x="1049266" y="1337345"/>
                  </a:lnTo>
                  <a:lnTo>
                    <a:pt x="1049207" y="1336965"/>
                  </a:lnTo>
                  <a:lnTo>
                    <a:pt x="1051872" y="1335726"/>
                  </a:lnTo>
                  <a:lnTo>
                    <a:pt x="1051919" y="1336112"/>
                  </a:lnTo>
                  <a:lnTo>
                    <a:pt x="1051967" y="1336503"/>
                  </a:lnTo>
                  <a:lnTo>
                    <a:pt x="1051639" y="1337336"/>
                  </a:lnTo>
                  <a:lnTo>
                    <a:pt x="1051374" y="1338724"/>
                  </a:lnTo>
                  <a:close/>
                </a:path>
                <a:path w="1607820" h="2208530">
                  <a:moveTo>
                    <a:pt x="1216751" y="658314"/>
                  </a:moveTo>
                  <a:lnTo>
                    <a:pt x="1216911" y="657424"/>
                  </a:lnTo>
                  <a:lnTo>
                    <a:pt x="1216874" y="656022"/>
                  </a:lnTo>
                  <a:lnTo>
                    <a:pt x="1218095" y="656613"/>
                  </a:lnTo>
                  <a:lnTo>
                    <a:pt x="1219295" y="656842"/>
                  </a:lnTo>
                  <a:lnTo>
                    <a:pt x="1216911" y="657424"/>
                  </a:lnTo>
                  <a:lnTo>
                    <a:pt x="1216751" y="658314"/>
                  </a:lnTo>
                  <a:close/>
                </a:path>
                <a:path w="1607820" h="2208530">
                  <a:moveTo>
                    <a:pt x="1219589" y="658023"/>
                  </a:moveTo>
                  <a:lnTo>
                    <a:pt x="1217027" y="659048"/>
                  </a:lnTo>
                  <a:lnTo>
                    <a:pt x="1216836" y="658540"/>
                  </a:lnTo>
                  <a:lnTo>
                    <a:pt x="1219419" y="657339"/>
                  </a:lnTo>
                  <a:lnTo>
                    <a:pt x="1219553" y="657874"/>
                  </a:lnTo>
                  <a:lnTo>
                    <a:pt x="1219589" y="658023"/>
                  </a:lnTo>
                  <a:close/>
                </a:path>
                <a:path w="1607820" h="2208530">
                  <a:moveTo>
                    <a:pt x="1218869" y="659132"/>
                  </a:moveTo>
                  <a:lnTo>
                    <a:pt x="1218659" y="659709"/>
                  </a:lnTo>
                  <a:lnTo>
                    <a:pt x="1218950" y="658911"/>
                  </a:lnTo>
                  <a:lnTo>
                    <a:pt x="1219589" y="658023"/>
                  </a:lnTo>
                  <a:lnTo>
                    <a:pt x="1219553" y="657874"/>
                  </a:lnTo>
                  <a:lnTo>
                    <a:pt x="1219589" y="658023"/>
                  </a:lnTo>
                  <a:lnTo>
                    <a:pt x="1218950" y="658911"/>
                  </a:lnTo>
                  <a:lnTo>
                    <a:pt x="1218869" y="659132"/>
                  </a:lnTo>
                  <a:close/>
                </a:path>
                <a:path w="1607820" h="2208530">
                  <a:moveTo>
                    <a:pt x="300118" y="665338"/>
                  </a:moveTo>
                  <a:lnTo>
                    <a:pt x="296925" y="663518"/>
                  </a:lnTo>
                  <a:lnTo>
                    <a:pt x="298603" y="660692"/>
                  </a:lnTo>
                  <a:lnTo>
                    <a:pt x="299484" y="661418"/>
                  </a:lnTo>
                  <a:lnTo>
                    <a:pt x="300638" y="661993"/>
                  </a:lnTo>
                  <a:lnTo>
                    <a:pt x="301396" y="663408"/>
                  </a:lnTo>
                  <a:lnTo>
                    <a:pt x="300492" y="664514"/>
                  </a:lnTo>
                  <a:lnTo>
                    <a:pt x="300118" y="665338"/>
                  </a:lnTo>
                  <a:close/>
                </a:path>
                <a:path w="1607820" h="2208530">
                  <a:moveTo>
                    <a:pt x="343797" y="51020"/>
                  </a:moveTo>
                  <a:lnTo>
                    <a:pt x="341255" y="52202"/>
                  </a:lnTo>
                  <a:lnTo>
                    <a:pt x="341089" y="51451"/>
                  </a:lnTo>
                  <a:lnTo>
                    <a:pt x="341344" y="50552"/>
                  </a:lnTo>
                  <a:lnTo>
                    <a:pt x="341481" y="49229"/>
                  </a:lnTo>
                  <a:lnTo>
                    <a:pt x="342585" y="49976"/>
                  </a:lnTo>
                  <a:lnTo>
                    <a:pt x="343570" y="50298"/>
                  </a:lnTo>
                  <a:lnTo>
                    <a:pt x="343797" y="51020"/>
                  </a:lnTo>
                  <a:close/>
                </a:path>
                <a:path w="1607820" h="2208530">
                  <a:moveTo>
                    <a:pt x="343872" y="51370"/>
                  </a:moveTo>
                  <a:lnTo>
                    <a:pt x="342111" y="52838"/>
                  </a:lnTo>
                  <a:lnTo>
                    <a:pt x="341334" y="52549"/>
                  </a:lnTo>
                  <a:lnTo>
                    <a:pt x="343797" y="51020"/>
                  </a:lnTo>
                  <a:lnTo>
                    <a:pt x="343872" y="51370"/>
                  </a:lnTo>
                  <a:close/>
                </a:path>
                <a:path w="1607820" h="2208530">
                  <a:moveTo>
                    <a:pt x="1556679" y="1152622"/>
                  </a:moveTo>
                  <a:lnTo>
                    <a:pt x="1556233" y="1151942"/>
                  </a:lnTo>
                  <a:lnTo>
                    <a:pt x="1555628" y="1151283"/>
                  </a:lnTo>
                  <a:lnTo>
                    <a:pt x="1555397" y="1150510"/>
                  </a:lnTo>
                  <a:lnTo>
                    <a:pt x="1557243" y="1149652"/>
                  </a:lnTo>
                  <a:lnTo>
                    <a:pt x="1557896" y="1150229"/>
                  </a:lnTo>
                  <a:lnTo>
                    <a:pt x="1559019" y="1150966"/>
                  </a:lnTo>
                  <a:lnTo>
                    <a:pt x="1556679" y="1152622"/>
                  </a:lnTo>
                  <a:close/>
                </a:path>
                <a:path w="1607820" h="2208530">
                  <a:moveTo>
                    <a:pt x="826020" y="1515804"/>
                  </a:moveTo>
                  <a:lnTo>
                    <a:pt x="823401" y="1516649"/>
                  </a:lnTo>
                  <a:lnTo>
                    <a:pt x="823242" y="1515901"/>
                  </a:lnTo>
                  <a:lnTo>
                    <a:pt x="823504" y="1515017"/>
                  </a:lnTo>
                  <a:lnTo>
                    <a:pt x="823637" y="1513725"/>
                  </a:lnTo>
                  <a:lnTo>
                    <a:pt x="824739" y="1514443"/>
                  </a:lnTo>
                  <a:lnTo>
                    <a:pt x="825716" y="1514751"/>
                  </a:lnTo>
                  <a:lnTo>
                    <a:pt x="825950" y="1515465"/>
                  </a:lnTo>
                  <a:lnTo>
                    <a:pt x="826020" y="1515804"/>
                  </a:lnTo>
                  <a:close/>
                </a:path>
                <a:path w="1607820" h="2208530">
                  <a:moveTo>
                    <a:pt x="1187995" y="791596"/>
                  </a:moveTo>
                  <a:lnTo>
                    <a:pt x="1186628" y="792231"/>
                  </a:lnTo>
                  <a:lnTo>
                    <a:pt x="1185819" y="791785"/>
                  </a:lnTo>
                  <a:lnTo>
                    <a:pt x="1185062" y="791280"/>
                  </a:lnTo>
                  <a:lnTo>
                    <a:pt x="1184799" y="789847"/>
                  </a:lnTo>
                  <a:lnTo>
                    <a:pt x="1185354" y="788738"/>
                  </a:lnTo>
                  <a:lnTo>
                    <a:pt x="1185600" y="787678"/>
                  </a:lnTo>
                  <a:lnTo>
                    <a:pt x="1189822" y="789067"/>
                  </a:lnTo>
                  <a:lnTo>
                    <a:pt x="1188570" y="790506"/>
                  </a:lnTo>
                  <a:lnTo>
                    <a:pt x="1187995" y="791596"/>
                  </a:lnTo>
                  <a:close/>
                </a:path>
                <a:path w="1607820" h="2208530">
                  <a:moveTo>
                    <a:pt x="627381" y="967656"/>
                  </a:moveTo>
                  <a:lnTo>
                    <a:pt x="626942" y="966991"/>
                  </a:lnTo>
                  <a:lnTo>
                    <a:pt x="626349" y="966344"/>
                  </a:lnTo>
                  <a:lnTo>
                    <a:pt x="626118" y="965583"/>
                  </a:lnTo>
                  <a:lnTo>
                    <a:pt x="627959" y="964727"/>
                  </a:lnTo>
                  <a:lnTo>
                    <a:pt x="628597" y="965299"/>
                  </a:lnTo>
                  <a:lnTo>
                    <a:pt x="629723" y="966017"/>
                  </a:lnTo>
                  <a:lnTo>
                    <a:pt x="627381" y="967656"/>
                  </a:lnTo>
                  <a:close/>
                </a:path>
                <a:path w="1607820" h="2208530">
                  <a:moveTo>
                    <a:pt x="685029" y="961240"/>
                  </a:moveTo>
                  <a:lnTo>
                    <a:pt x="681986" y="962655"/>
                  </a:lnTo>
                  <a:lnTo>
                    <a:pt x="680978" y="961693"/>
                  </a:lnTo>
                  <a:lnTo>
                    <a:pt x="680001" y="961195"/>
                  </a:lnTo>
                  <a:lnTo>
                    <a:pt x="680658" y="960015"/>
                  </a:lnTo>
                  <a:lnTo>
                    <a:pt x="681071" y="959019"/>
                  </a:lnTo>
                  <a:lnTo>
                    <a:pt x="682069" y="957975"/>
                  </a:lnTo>
                  <a:lnTo>
                    <a:pt x="683322" y="958776"/>
                  </a:lnTo>
                  <a:lnTo>
                    <a:pt x="686551" y="960202"/>
                  </a:lnTo>
                  <a:lnTo>
                    <a:pt x="685029" y="961240"/>
                  </a:lnTo>
                  <a:close/>
                </a:path>
                <a:path w="1607820" h="2208530">
                  <a:moveTo>
                    <a:pt x="684041" y="962344"/>
                  </a:moveTo>
                  <a:lnTo>
                    <a:pt x="682891" y="962553"/>
                  </a:lnTo>
                  <a:lnTo>
                    <a:pt x="684540" y="961787"/>
                  </a:lnTo>
                  <a:lnTo>
                    <a:pt x="684041" y="962344"/>
                  </a:lnTo>
                  <a:close/>
                </a:path>
                <a:path w="1607820" h="2208530">
                  <a:moveTo>
                    <a:pt x="1513557" y="1451998"/>
                  </a:moveTo>
                  <a:lnTo>
                    <a:pt x="1512284" y="1450787"/>
                  </a:lnTo>
                  <a:lnTo>
                    <a:pt x="1511718" y="1450465"/>
                  </a:lnTo>
                  <a:lnTo>
                    <a:pt x="1510784" y="1449859"/>
                  </a:lnTo>
                  <a:lnTo>
                    <a:pt x="1510994" y="1448354"/>
                  </a:lnTo>
                  <a:lnTo>
                    <a:pt x="1511389" y="1447910"/>
                  </a:lnTo>
                  <a:lnTo>
                    <a:pt x="1513908" y="1446739"/>
                  </a:lnTo>
                  <a:lnTo>
                    <a:pt x="1514973" y="1447911"/>
                  </a:lnTo>
                  <a:lnTo>
                    <a:pt x="1515935" y="1448504"/>
                  </a:lnTo>
                  <a:lnTo>
                    <a:pt x="1513557" y="1451998"/>
                  </a:lnTo>
                  <a:close/>
                </a:path>
                <a:path w="1607820" h="2208530">
                  <a:moveTo>
                    <a:pt x="1378775" y="1861061"/>
                  </a:moveTo>
                  <a:lnTo>
                    <a:pt x="1373497" y="1862716"/>
                  </a:lnTo>
                  <a:lnTo>
                    <a:pt x="1373336" y="1862117"/>
                  </a:lnTo>
                  <a:lnTo>
                    <a:pt x="1373181" y="1861515"/>
                  </a:lnTo>
                  <a:lnTo>
                    <a:pt x="1373020" y="1860916"/>
                  </a:lnTo>
                  <a:lnTo>
                    <a:pt x="1378387" y="1859514"/>
                  </a:lnTo>
                  <a:lnTo>
                    <a:pt x="1378521" y="1860031"/>
                  </a:lnTo>
                  <a:lnTo>
                    <a:pt x="1378648" y="1860546"/>
                  </a:lnTo>
                  <a:lnTo>
                    <a:pt x="1378775" y="1861061"/>
                  </a:lnTo>
                  <a:close/>
                </a:path>
                <a:path w="1607820" h="2208530">
                  <a:moveTo>
                    <a:pt x="1517280" y="1377500"/>
                  </a:moveTo>
                  <a:lnTo>
                    <a:pt x="1515420" y="1378364"/>
                  </a:lnTo>
                  <a:lnTo>
                    <a:pt x="1513736" y="1377947"/>
                  </a:lnTo>
                  <a:lnTo>
                    <a:pt x="1511409" y="1377894"/>
                  </a:lnTo>
                  <a:lnTo>
                    <a:pt x="1513980" y="1374712"/>
                  </a:lnTo>
                  <a:lnTo>
                    <a:pt x="1514652" y="1373194"/>
                  </a:lnTo>
                  <a:lnTo>
                    <a:pt x="1516265" y="1373130"/>
                  </a:lnTo>
                  <a:lnTo>
                    <a:pt x="1517752" y="1374218"/>
                  </a:lnTo>
                  <a:lnTo>
                    <a:pt x="1518158" y="1375892"/>
                  </a:lnTo>
                  <a:lnTo>
                    <a:pt x="1517280" y="1377500"/>
                  </a:lnTo>
                  <a:close/>
                </a:path>
                <a:path w="1607820" h="2208530">
                  <a:moveTo>
                    <a:pt x="1208403" y="785011"/>
                  </a:moveTo>
                  <a:lnTo>
                    <a:pt x="1205804" y="786219"/>
                  </a:lnTo>
                  <a:lnTo>
                    <a:pt x="1205755" y="785964"/>
                  </a:lnTo>
                  <a:lnTo>
                    <a:pt x="1207564" y="784638"/>
                  </a:lnTo>
                  <a:lnTo>
                    <a:pt x="1207174" y="784465"/>
                  </a:lnTo>
                  <a:lnTo>
                    <a:pt x="1208403" y="785011"/>
                  </a:lnTo>
                  <a:close/>
                </a:path>
                <a:path w="1607820" h="2208530">
                  <a:moveTo>
                    <a:pt x="1208104" y="788360"/>
                  </a:moveTo>
                  <a:lnTo>
                    <a:pt x="1207010" y="787521"/>
                  </a:lnTo>
                  <a:lnTo>
                    <a:pt x="1205978" y="787120"/>
                  </a:lnTo>
                  <a:lnTo>
                    <a:pt x="1205870" y="786561"/>
                  </a:lnTo>
                  <a:lnTo>
                    <a:pt x="1208458" y="785358"/>
                  </a:lnTo>
                  <a:lnTo>
                    <a:pt x="1208552" y="785923"/>
                  </a:lnTo>
                  <a:lnTo>
                    <a:pt x="1208587" y="786131"/>
                  </a:lnTo>
                  <a:lnTo>
                    <a:pt x="1208321" y="786911"/>
                  </a:lnTo>
                  <a:lnTo>
                    <a:pt x="1208104" y="788360"/>
                  </a:lnTo>
                  <a:close/>
                </a:path>
                <a:path w="1607820" h="2208530">
                  <a:moveTo>
                    <a:pt x="1009730" y="1703389"/>
                  </a:moveTo>
                  <a:lnTo>
                    <a:pt x="1007090" y="1704616"/>
                  </a:lnTo>
                  <a:lnTo>
                    <a:pt x="1007911" y="1703673"/>
                  </a:lnTo>
                  <a:lnTo>
                    <a:pt x="1009347" y="1703005"/>
                  </a:lnTo>
                  <a:lnTo>
                    <a:pt x="1009730" y="1703389"/>
                  </a:lnTo>
                  <a:close/>
                </a:path>
                <a:path w="1607820" h="2208530">
                  <a:moveTo>
                    <a:pt x="1010127" y="1706273"/>
                  </a:moveTo>
                  <a:lnTo>
                    <a:pt x="1007908" y="1707304"/>
                  </a:lnTo>
                  <a:lnTo>
                    <a:pt x="1007019" y="1706027"/>
                  </a:lnTo>
                  <a:lnTo>
                    <a:pt x="1006175" y="1705343"/>
                  </a:lnTo>
                  <a:lnTo>
                    <a:pt x="1009935" y="1703595"/>
                  </a:lnTo>
                  <a:lnTo>
                    <a:pt x="1010306" y="1703967"/>
                  </a:lnTo>
                  <a:lnTo>
                    <a:pt x="1011644" y="1704734"/>
                  </a:lnTo>
                  <a:lnTo>
                    <a:pt x="1010354" y="1705901"/>
                  </a:lnTo>
                  <a:lnTo>
                    <a:pt x="1010127" y="1706273"/>
                  </a:lnTo>
                  <a:close/>
                </a:path>
                <a:path w="1607820" h="2208530">
                  <a:moveTo>
                    <a:pt x="1009571" y="1707181"/>
                  </a:moveTo>
                  <a:lnTo>
                    <a:pt x="1008692" y="1707247"/>
                  </a:lnTo>
                  <a:lnTo>
                    <a:pt x="1009864" y="1706702"/>
                  </a:lnTo>
                  <a:lnTo>
                    <a:pt x="1009571" y="1707181"/>
                  </a:lnTo>
                  <a:close/>
                </a:path>
                <a:path w="1607820" h="2208530">
                  <a:moveTo>
                    <a:pt x="810530" y="799401"/>
                  </a:moveTo>
                  <a:lnTo>
                    <a:pt x="808900" y="800159"/>
                  </a:lnTo>
                  <a:lnTo>
                    <a:pt x="807171" y="799301"/>
                  </a:lnTo>
                  <a:lnTo>
                    <a:pt x="806888" y="798540"/>
                  </a:lnTo>
                  <a:lnTo>
                    <a:pt x="806633" y="797589"/>
                  </a:lnTo>
                  <a:lnTo>
                    <a:pt x="807269" y="795780"/>
                  </a:lnTo>
                  <a:lnTo>
                    <a:pt x="808623" y="795150"/>
                  </a:lnTo>
                  <a:lnTo>
                    <a:pt x="810008" y="796019"/>
                  </a:lnTo>
                  <a:lnTo>
                    <a:pt x="811737" y="796534"/>
                  </a:lnTo>
                  <a:lnTo>
                    <a:pt x="810830" y="798156"/>
                  </a:lnTo>
                  <a:lnTo>
                    <a:pt x="810530" y="799401"/>
                  </a:lnTo>
                  <a:close/>
                </a:path>
                <a:path w="1607820" h="2208530">
                  <a:moveTo>
                    <a:pt x="989188" y="1910048"/>
                  </a:moveTo>
                  <a:lnTo>
                    <a:pt x="986935" y="1911095"/>
                  </a:lnTo>
                  <a:lnTo>
                    <a:pt x="987269" y="1910456"/>
                  </a:lnTo>
                  <a:lnTo>
                    <a:pt x="988631" y="1909822"/>
                  </a:lnTo>
                  <a:lnTo>
                    <a:pt x="989188" y="1910048"/>
                  </a:lnTo>
                  <a:close/>
                </a:path>
                <a:path w="1607820" h="2208530">
                  <a:moveTo>
                    <a:pt x="989643" y="1912024"/>
                  </a:moveTo>
                  <a:lnTo>
                    <a:pt x="988321" y="1912639"/>
                  </a:lnTo>
                  <a:lnTo>
                    <a:pt x="987533" y="1911822"/>
                  </a:lnTo>
                  <a:lnTo>
                    <a:pt x="987058" y="1911245"/>
                  </a:lnTo>
                  <a:lnTo>
                    <a:pt x="989424" y="1910145"/>
                  </a:lnTo>
                  <a:lnTo>
                    <a:pt x="990633" y="1910382"/>
                  </a:lnTo>
                  <a:lnTo>
                    <a:pt x="990925" y="1910246"/>
                  </a:lnTo>
                  <a:lnTo>
                    <a:pt x="989896" y="1911463"/>
                  </a:lnTo>
                  <a:lnTo>
                    <a:pt x="989643" y="1912024"/>
                  </a:lnTo>
                  <a:close/>
                </a:path>
                <a:path w="1607820" h="2208530">
                  <a:moveTo>
                    <a:pt x="989643" y="1912024"/>
                  </a:moveTo>
                  <a:lnTo>
                    <a:pt x="989451" y="1912450"/>
                  </a:lnTo>
                  <a:lnTo>
                    <a:pt x="989896" y="1911463"/>
                  </a:lnTo>
                  <a:lnTo>
                    <a:pt x="989643" y="1912024"/>
                  </a:lnTo>
                  <a:close/>
                </a:path>
                <a:path w="1607820" h="2208530">
                  <a:moveTo>
                    <a:pt x="743193" y="1988704"/>
                  </a:moveTo>
                  <a:lnTo>
                    <a:pt x="741677" y="1988966"/>
                  </a:lnTo>
                  <a:lnTo>
                    <a:pt x="740535" y="1988468"/>
                  </a:lnTo>
                  <a:lnTo>
                    <a:pt x="739433" y="1988247"/>
                  </a:lnTo>
                  <a:lnTo>
                    <a:pt x="739686" y="1987444"/>
                  </a:lnTo>
                  <a:lnTo>
                    <a:pt x="739747" y="1986150"/>
                  </a:lnTo>
                  <a:lnTo>
                    <a:pt x="741088" y="1985526"/>
                  </a:lnTo>
                  <a:lnTo>
                    <a:pt x="742413" y="1985780"/>
                  </a:lnTo>
                  <a:lnTo>
                    <a:pt x="744167" y="1985739"/>
                  </a:lnTo>
                  <a:lnTo>
                    <a:pt x="743453" y="1987318"/>
                  </a:lnTo>
                  <a:lnTo>
                    <a:pt x="743193" y="1988704"/>
                  </a:lnTo>
                  <a:close/>
                </a:path>
                <a:path w="1607820" h="2208530">
                  <a:moveTo>
                    <a:pt x="1476626" y="1169009"/>
                  </a:moveTo>
                  <a:lnTo>
                    <a:pt x="1474250" y="1168045"/>
                  </a:lnTo>
                  <a:lnTo>
                    <a:pt x="1473604" y="1167139"/>
                  </a:lnTo>
                  <a:lnTo>
                    <a:pt x="1473332" y="1166757"/>
                  </a:lnTo>
                  <a:lnTo>
                    <a:pt x="1474453" y="1165390"/>
                  </a:lnTo>
                  <a:lnTo>
                    <a:pt x="1474937" y="1164474"/>
                  </a:lnTo>
                  <a:lnTo>
                    <a:pt x="1478202" y="1166450"/>
                  </a:lnTo>
                  <a:lnTo>
                    <a:pt x="1476626" y="1169009"/>
                  </a:lnTo>
                  <a:close/>
                </a:path>
                <a:path w="1607820" h="2208530">
                  <a:moveTo>
                    <a:pt x="1342947" y="1207027"/>
                  </a:moveTo>
                  <a:lnTo>
                    <a:pt x="1340201" y="1208304"/>
                  </a:lnTo>
                  <a:lnTo>
                    <a:pt x="1340148" y="1208027"/>
                  </a:lnTo>
                  <a:lnTo>
                    <a:pt x="1342614" y="1206881"/>
                  </a:lnTo>
                  <a:lnTo>
                    <a:pt x="1342947" y="1207027"/>
                  </a:lnTo>
                  <a:close/>
                </a:path>
                <a:path w="1607820" h="2208530">
                  <a:moveTo>
                    <a:pt x="1340201" y="1208304"/>
                  </a:moveTo>
                  <a:lnTo>
                    <a:pt x="1340267" y="1208657"/>
                  </a:lnTo>
                  <a:lnTo>
                    <a:pt x="1340201" y="1208304"/>
                  </a:lnTo>
                  <a:lnTo>
                    <a:pt x="1340148" y="1208027"/>
                  </a:lnTo>
                  <a:lnTo>
                    <a:pt x="1340201" y="1208304"/>
                  </a:lnTo>
                  <a:close/>
                </a:path>
                <a:path w="1607820" h="2208530">
                  <a:moveTo>
                    <a:pt x="1342618" y="1210491"/>
                  </a:moveTo>
                  <a:lnTo>
                    <a:pt x="1341472" y="1209641"/>
                  </a:lnTo>
                  <a:lnTo>
                    <a:pt x="1340375" y="1209228"/>
                  </a:lnTo>
                  <a:lnTo>
                    <a:pt x="1340267" y="1208657"/>
                  </a:lnTo>
                  <a:lnTo>
                    <a:pt x="1343006" y="1207384"/>
                  </a:lnTo>
                  <a:lnTo>
                    <a:pt x="1343104" y="1207959"/>
                  </a:lnTo>
                  <a:lnTo>
                    <a:pt x="1343144" y="1208189"/>
                  </a:lnTo>
                  <a:lnTo>
                    <a:pt x="1342861" y="1208995"/>
                  </a:lnTo>
                  <a:lnTo>
                    <a:pt x="1342618" y="1210491"/>
                  </a:lnTo>
                  <a:close/>
                </a:path>
                <a:path w="1607820" h="2208530">
                  <a:moveTo>
                    <a:pt x="1546478" y="1745335"/>
                  </a:moveTo>
                  <a:lnTo>
                    <a:pt x="1544931" y="1744765"/>
                  </a:lnTo>
                  <a:lnTo>
                    <a:pt x="1543630" y="1744625"/>
                  </a:lnTo>
                  <a:lnTo>
                    <a:pt x="1543248" y="1743142"/>
                  </a:lnTo>
                  <a:lnTo>
                    <a:pt x="1543550" y="1741961"/>
                  </a:lnTo>
                  <a:lnTo>
                    <a:pt x="1543623" y="1740833"/>
                  </a:lnTo>
                  <a:lnTo>
                    <a:pt x="1544497" y="1741035"/>
                  </a:lnTo>
                  <a:lnTo>
                    <a:pt x="1545658" y="1740981"/>
                  </a:lnTo>
                  <a:lnTo>
                    <a:pt x="1545821" y="1740905"/>
                  </a:lnTo>
                  <a:lnTo>
                    <a:pt x="1546601" y="1742357"/>
                  </a:lnTo>
                  <a:lnTo>
                    <a:pt x="1546374" y="1743598"/>
                  </a:lnTo>
                  <a:lnTo>
                    <a:pt x="1546478" y="1745335"/>
                  </a:lnTo>
                  <a:close/>
                </a:path>
                <a:path w="1607820" h="2208530">
                  <a:moveTo>
                    <a:pt x="749327" y="373978"/>
                  </a:moveTo>
                  <a:lnTo>
                    <a:pt x="748223" y="374491"/>
                  </a:lnTo>
                  <a:lnTo>
                    <a:pt x="748869" y="373452"/>
                  </a:lnTo>
                  <a:lnTo>
                    <a:pt x="749327" y="373978"/>
                  </a:lnTo>
                  <a:close/>
                </a:path>
                <a:path w="1607820" h="2208530">
                  <a:moveTo>
                    <a:pt x="750628" y="376181"/>
                  </a:moveTo>
                  <a:lnTo>
                    <a:pt x="748787" y="377037"/>
                  </a:lnTo>
                  <a:lnTo>
                    <a:pt x="748615" y="376886"/>
                  </a:lnTo>
                  <a:lnTo>
                    <a:pt x="748218" y="376698"/>
                  </a:lnTo>
                  <a:lnTo>
                    <a:pt x="747626" y="376335"/>
                  </a:lnTo>
                  <a:lnTo>
                    <a:pt x="747431" y="375409"/>
                  </a:lnTo>
                  <a:lnTo>
                    <a:pt x="747396" y="375242"/>
                  </a:lnTo>
                  <a:lnTo>
                    <a:pt x="749554" y="374239"/>
                  </a:lnTo>
                  <a:lnTo>
                    <a:pt x="749668" y="374369"/>
                  </a:lnTo>
                  <a:lnTo>
                    <a:pt x="750582" y="374961"/>
                  </a:lnTo>
                  <a:lnTo>
                    <a:pt x="750620" y="375954"/>
                  </a:lnTo>
                  <a:lnTo>
                    <a:pt x="750628" y="376181"/>
                  </a:lnTo>
                  <a:close/>
                </a:path>
                <a:path w="1607820" h="2208530">
                  <a:moveTo>
                    <a:pt x="257404" y="531643"/>
                  </a:moveTo>
                  <a:lnTo>
                    <a:pt x="256940" y="530937"/>
                  </a:lnTo>
                  <a:lnTo>
                    <a:pt x="256309" y="530243"/>
                  </a:lnTo>
                  <a:lnTo>
                    <a:pt x="256066" y="529445"/>
                  </a:lnTo>
                  <a:lnTo>
                    <a:pt x="257658" y="528445"/>
                  </a:lnTo>
                  <a:lnTo>
                    <a:pt x="257207" y="528306"/>
                  </a:lnTo>
                  <a:lnTo>
                    <a:pt x="255994" y="529219"/>
                  </a:lnTo>
                  <a:lnTo>
                    <a:pt x="256609" y="528584"/>
                  </a:lnTo>
                  <a:lnTo>
                    <a:pt x="257207" y="528306"/>
                  </a:lnTo>
                  <a:lnTo>
                    <a:pt x="257994" y="528549"/>
                  </a:lnTo>
                  <a:lnTo>
                    <a:pt x="258668" y="529146"/>
                  </a:lnTo>
                  <a:lnTo>
                    <a:pt x="259852" y="529902"/>
                  </a:lnTo>
                  <a:lnTo>
                    <a:pt x="257404" y="531643"/>
                  </a:lnTo>
                  <a:close/>
                </a:path>
                <a:path w="1607820" h="2208530">
                  <a:moveTo>
                    <a:pt x="236806" y="537133"/>
                  </a:moveTo>
                  <a:lnTo>
                    <a:pt x="234608" y="538155"/>
                  </a:lnTo>
                  <a:lnTo>
                    <a:pt x="234028" y="537999"/>
                  </a:lnTo>
                  <a:lnTo>
                    <a:pt x="233563" y="536820"/>
                  </a:lnTo>
                  <a:lnTo>
                    <a:pt x="234169" y="535912"/>
                  </a:lnTo>
                  <a:lnTo>
                    <a:pt x="234538" y="534759"/>
                  </a:lnTo>
                  <a:lnTo>
                    <a:pt x="235329" y="535373"/>
                  </a:lnTo>
                  <a:lnTo>
                    <a:pt x="235491" y="535499"/>
                  </a:lnTo>
                  <a:lnTo>
                    <a:pt x="236510" y="535899"/>
                  </a:lnTo>
                  <a:lnTo>
                    <a:pt x="236659" y="536510"/>
                  </a:lnTo>
                  <a:lnTo>
                    <a:pt x="236715" y="536750"/>
                  </a:lnTo>
                  <a:lnTo>
                    <a:pt x="236806" y="537133"/>
                  </a:lnTo>
                  <a:close/>
                </a:path>
                <a:path w="1607820" h="2208530">
                  <a:moveTo>
                    <a:pt x="235769" y="538704"/>
                  </a:moveTo>
                  <a:lnTo>
                    <a:pt x="235224" y="538372"/>
                  </a:lnTo>
                  <a:lnTo>
                    <a:pt x="236099" y="537965"/>
                  </a:lnTo>
                  <a:lnTo>
                    <a:pt x="235769" y="538704"/>
                  </a:lnTo>
                  <a:close/>
                </a:path>
                <a:path w="1607820" h="2208530">
                  <a:moveTo>
                    <a:pt x="991646" y="912414"/>
                  </a:moveTo>
                  <a:lnTo>
                    <a:pt x="990464" y="912964"/>
                  </a:lnTo>
                  <a:lnTo>
                    <a:pt x="989575" y="912296"/>
                  </a:lnTo>
                  <a:lnTo>
                    <a:pt x="989389" y="911501"/>
                  </a:lnTo>
                  <a:lnTo>
                    <a:pt x="989663" y="910564"/>
                  </a:lnTo>
                  <a:lnTo>
                    <a:pt x="989805" y="909179"/>
                  </a:lnTo>
                  <a:lnTo>
                    <a:pt x="990975" y="909954"/>
                  </a:lnTo>
                  <a:lnTo>
                    <a:pt x="992008" y="910283"/>
                  </a:lnTo>
                  <a:lnTo>
                    <a:pt x="992256" y="911049"/>
                  </a:lnTo>
                  <a:lnTo>
                    <a:pt x="992333" y="911421"/>
                  </a:lnTo>
                  <a:lnTo>
                    <a:pt x="992485" y="911351"/>
                  </a:lnTo>
                  <a:lnTo>
                    <a:pt x="991646" y="912414"/>
                  </a:lnTo>
                  <a:close/>
                </a:path>
                <a:path w="1607820" h="2208530">
                  <a:moveTo>
                    <a:pt x="1216805" y="842712"/>
                  </a:moveTo>
                  <a:lnTo>
                    <a:pt x="1215605" y="843269"/>
                  </a:lnTo>
                  <a:lnTo>
                    <a:pt x="1214554" y="842989"/>
                  </a:lnTo>
                  <a:lnTo>
                    <a:pt x="1213431" y="842867"/>
                  </a:lnTo>
                  <a:lnTo>
                    <a:pt x="1214151" y="841770"/>
                  </a:lnTo>
                  <a:lnTo>
                    <a:pt x="1214378" y="841044"/>
                  </a:lnTo>
                  <a:lnTo>
                    <a:pt x="1215606" y="840473"/>
                  </a:lnTo>
                  <a:lnTo>
                    <a:pt x="1216455" y="841142"/>
                  </a:lnTo>
                  <a:lnTo>
                    <a:pt x="1217154" y="841781"/>
                  </a:lnTo>
                  <a:lnTo>
                    <a:pt x="1216805" y="842712"/>
                  </a:lnTo>
                  <a:close/>
                </a:path>
                <a:path w="1607820" h="2208530">
                  <a:moveTo>
                    <a:pt x="1216805" y="842712"/>
                  </a:moveTo>
                  <a:lnTo>
                    <a:pt x="1216721" y="842934"/>
                  </a:lnTo>
                  <a:lnTo>
                    <a:pt x="1217154" y="841781"/>
                  </a:lnTo>
                  <a:lnTo>
                    <a:pt x="1216805" y="842712"/>
                  </a:lnTo>
                  <a:close/>
                </a:path>
                <a:path w="1607820" h="2208530">
                  <a:moveTo>
                    <a:pt x="872087" y="927700"/>
                  </a:moveTo>
                  <a:lnTo>
                    <a:pt x="871000" y="928205"/>
                  </a:lnTo>
                  <a:lnTo>
                    <a:pt x="869671" y="927783"/>
                  </a:lnTo>
                  <a:lnTo>
                    <a:pt x="869198" y="926738"/>
                  </a:lnTo>
                  <a:lnTo>
                    <a:pt x="869547" y="925493"/>
                  </a:lnTo>
                  <a:lnTo>
                    <a:pt x="870750" y="924934"/>
                  </a:lnTo>
                  <a:lnTo>
                    <a:pt x="871521" y="925314"/>
                  </a:lnTo>
                  <a:lnTo>
                    <a:pt x="872673" y="925542"/>
                  </a:lnTo>
                  <a:lnTo>
                    <a:pt x="872225" y="926596"/>
                  </a:lnTo>
                  <a:lnTo>
                    <a:pt x="872087" y="927700"/>
                  </a:lnTo>
                  <a:close/>
                </a:path>
                <a:path w="1607820" h="2208530">
                  <a:moveTo>
                    <a:pt x="1209951" y="820140"/>
                  </a:moveTo>
                  <a:lnTo>
                    <a:pt x="1209506" y="819797"/>
                  </a:lnTo>
                  <a:lnTo>
                    <a:pt x="1209798" y="820022"/>
                  </a:lnTo>
                  <a:lnTo>
                    <a:pt x="1209951" y="820140"/>
                  </a:lnTo>
                  <a:close/>
                </a:path>
                <a:path w="1607820" h="2208530">
                  <a:moveTo>
                    <a:pt x="1210444" y="820520"/>
                  </a:moveTo>
                  <a:lnTo>
                    <a:pt x="1207802" y="821748"/>
                  </a:lnTo>
                  <a:lnTo>
                    <a:pt x="1207431" y="821312"/>
                  </a:lnTo>
                  <a:lnTo>
                    <a:pt x="1209951" y="820140"/>
                  </a:lnTo>
                  <a:lnTo>
                    <a:pt x="1210444" y="820520"/>
                  </a:lnTo>
                  <a:close/>
                </a:path>
                <a:path w="1607820" h="2208530">
                  <a:moveTo>
                    <a:pt x="1210554" y="824991"/>
                  </a:moveTo>
                  <a:lnTo>
                    <a:pt x="1208089" y="822087"/>
                  </a:lnTo>
                  <a:lnTo>
                    <a:pt x="1210547" y="820945"/>
                  </a:lnTo>
                  <a:lnTo>
                    <a:pt x="1210742" y="821783"/>
                  </a:lnTo>
                  <a:lnTo>
                    <a:pt x="1210589" y="822699"/>
                  </a:lnTo>
                  <a:lnTo>
                    <a:pt x="1210554" y="824991"/>
                  </a:lnTo>
                  <a:close/>
                </a:path>
                <a:path w="1607820" h="2208530">
                  <a:moveTo>
                    <a:pt x="1212060" y="1851961"/>
                  </a:moveTo>
                  <a:lnTo>
                    <a:pt x="1211457" y="1851402"/>
                  </a:lnTo>
                  <a:lnTo>
                    <a:pt x="1210732" y="1850911"/>
                  </a:lnTo>
                  <a:lnTo>
                    <a:pt x="1210197" y="1850013"/>
                  </a:lnTo>
                  <a:lnTo>
                    <a:pt x="1210450" y="1849611"/>
                  </a:lnTo>
                  <a:lnTo>
                    <a:pt x="1211955" y="1848912"/>
                  </a:lnTo>
                  <a:lnTo>
                    <a:pt x="1212678" y="1849362"/>
                  </a:lnTo>
                  <a:lnTo>
                    <a:pt x="1213848" y="1849817"/>
                  </a:lnTo>
                  <a:lnTo>
                    <a:pt x="1212060" y="1851961"/>
                  </a:lnTo>
                  <a:close/>
                </a:path>
                <a:path w="1607820" h="2208530">
                  <a:moveTo>
                    <a:pt x="601248" y="451116"/>
                  </a:moveTo>
                  <a:lnTo>
                    <a:pt x="599488" y="451184"/>
                  </a:lnTo>
                  <a:lnTo>
                    <a:pt x="598519" y="450245"/>
                  </a:lnTo>
                  <a:lnTo>
                    <a:pt x="597565" y="449731"/>
                  </a:lnTo>
                  <a:lnTo>
                    <a:pt x="598203" y="448890"/>
                  </a:lnTo>
                  <a:lnTo>
                    <a:pt x="598715" y="447523"/>
                  </a:lnTo>
                  <a:lnTo>
                    <a:pt x="600421" y="447138"/>
                  </a:lnTo>
                  <a:lnTo>
                    <a:pt x="601495" y="447904"/>
                  </a:lnTo>
                  <a:lnTo>
                    <a:pt x="602622" y="448337"/>
                  </a:lnTo>
                  <a:lnTo>
                    <a:pt x="603665" y="448710"/>
                  </a:lnTo>
                  <a:lnTo>
                    <a:pt x="602030" y="450002"/>
                  </a:lnTo>
                  <a:lnTo>
                    <a:pt x="601248" y="451116"/>
                  </a:lnTo>
                  <a:close/>
                </a:path>
                <a:path w="1607820" h="2208530">
                  <a:moveTo>
                    <a:pt x="1462410" y="1552551"/>
                  </a:moveTo>
                  <a:lnTo>
                    <a:pt x="1459935" y="1553702"/>
                  </a:lnTo>
                  <a:lnTo>
                    <a:pt x="1458923" y="1553102"/>
                  </a:lnTo>
                  <a:lnTo>
                    <a:pt x="1458621" y="1551410"/>
                  </a:lnTo>
                  <a:lnTo>
                    <a:pt x="1459181" y="1550339"/>
                  </a:lnTo>
                  <a:lnTo>
                    <a:pt x="1459774" y="1547876"/>
                  </a:lnTo>
                  <a:lnTo>
                    <a:pt x="1461025" y="1549483"/>
                  </a:lnTo>
                  <a:lnTo>
                    <a:pt x="1461359" y="1549912"/>
                  </a:lnTo>
                  <a:lnTo>
                    <a:pt x="1462595" y="1550816"/>
                  </a:lnTo>
                  <a:lnTo>
                    <a:pt x="1462410" y="1552551"/>
                  </a:lnTo>
                  <a:close/>
                </a:path>
                <a:path w="1607820" h="2208530">
                  <a:moveTo>
                    <a:pt x="1460166" y="1553949"/>
                  </a:moveTo>
                  <a:lnTo>
                    <a:pt x="1459935" y="1553702"/>
                  </a:lnTo>
                  <a:lnTo>
                    <a:pt x="1458923" y="1553102"/>
                  </a:lnTo>
                  <a:lnTo>
                    <a:pt x="1459935" y="1553702"/>
                  </a:lnTo>
                  <a:lnTo>
                    <a:pt x="1460166" y="1553949"/>
                  </a:lnTo>
                  <a:close/>
                </a:path>
                <a:path w="1607820" h="2208530">
                  <a:moveTo>
                    <a:pt x="1460558" y="1554370"/>
                  </a:moveTo>
                  <a:lnTo>
                    <a:pt x="1460166" y="1553949"/>
                  </a:lnTo>
                  <a:lnTo>
                    <a:pt x="1461261" y="1553440"/>
                  </a:lnTo>
                  <a:lnTo>
                    <a:pt x="1460558" y="1554370"/>
                  </a:lnTo>
                  <a:close/>
                </a:path>
                <a:path w="1607820" h="2208530">
                  <a:moveTo>
                    <a:pt x="1073287" y="863785"/>
                  </a:moveTo>
                  <a:lnTo>
                    <a:pt x="1072494" y="863415"/>
                  </a:lnTo>
                  <a:lnTo>
                    <a:pt x="1071660" y="863134"/>
                  </a:lnTo>
                  <a:lnTo>
                    <a:pt x="1070872" y="862519"/>
                  </a:lnTo>
                  <a:lnTo>
                    <a:pt x="1071188" y="861699"/>
                  </a:lnTo>
                  <a:lnTo>
                    <a:pt x="1072486" y="861095"/>
                  </a:lnTo>
                  <a:lnTo>
                    <a:pt x="1073224" y="861426"/>
                  </a:lnTo>
                  <a:lnTo>
                    <a:pt x="1074135" y="861706"/>
                  </a:lnTo>
                  <a:lnTo>
                    <a:pt x="1073287" y="863785"/>
                  </a:lnTo>
                  <a:close/>
                </a:path>
                <a:path w="1607820" h="2208530">
                  <a:moveTo>
                    <a:pt x="1201690" y="1930613"/>
                  </a:moveTo>
                  <a:lnTo>
                    <a:pt x="1199654" y="1929514"/>
                  </a:lnTo>
                  <a:lnTo>
                    <a:pt x="1199799" y="1929447"/>
                  </a:lnTo>
                  <a:lnTo>
                    <a:pt x="1202630" y="1925400"/>
                  </a:lnTo>
                  <a:lnTo>
                    <a:pt x="1203962" y="1926383"/>
                  </a:lnTo>
                  <a:lnTo>
                    <a:pt x="1203281" y="1927828"/>
                  </a:lnTo>
                  <a:lnTo>
                    <a:pt x="1202471" y="1929216"/>
                  </a:lnTo>
                  <a:lnTo>
                    <a:pt x="1201690" y="1930613"/>
                  </a:lnTo>
                  <a:close/>
                </a:path>
                <a:path w="1607820" h="2208530">
                  <a:moveTo>
                    <a:pt x="357802" y="1091765"/>
                  </a:moveTo>
                  <a:lnTo>
                    <a:pt x="356471" y="1091242"/>
                  </a:lnTo>
                  <a:lnTo>
                    <a:pt x="355606" y="1091124"/>
                  </a:lnTo>
                  <a:lnTo>
                    <a:pt x="356442" y="1087478"/>
                  </a:lnTo>
                  <a:lnTo>
                    <a:pt x="359451" y="1088243"/>
                  </a:lnTo>
                  <a:lnTo>
                    <a:pt x="359037" y="1089322"/>
                  </a:lnTo>
                  <a:lnTo>
                    <a:pt x="358821" y="1090575"/>
                  </a:lnTo>
                  <a:lnTo>
                    <a:pt x="357802" y="1091765"/>
                  </a:lnTo>
                  <a:close/>
                </a:path>
                <a:path w="1607820" h="2208530">
                  <a:moveTo>
                    <a:pt x="671657" y="541113"/>
                  </a:moveTo>
                  <a:lnTo>
                    <a:pt x="668839" y="539591"/>
                  </a:lnTo>
                  <a:lnTo>
                    <a:pt x="670646" y="536522"/>
                  </a:lnTo>
                  <a:lnTo>
                    <a:pt x="671832" y="537218"/>
                  </a:lnTo>
                  <a:lnTo>
                    <a:pt x="673181" y="537803"/>
                  </a:lnTo>
                  <a:lnTo>
                    <a:pt x="672832" y="539101"/>
                  </a:lnTo>
                  <a:lnTo>
                    <a:pt x="672180" y="540089"/>
                  </a:lnTo>
                  <a:lnTo>
                    <a:pt x="671657" y="541113"/>
                  </a:lnTo>
                  <a:close/>
                </a:path>
                <a:path w="1607820" h="2208530">
                  <a:moveTo>
                    <a:pt x="1089698" y="407389"/>
                  </a:moveTo>
                  <a:lnTo>
                    <a:pt x="1089256" y="406719"/>
                  </a:lnTo>
                  <a:lnTo>
                    <a:pt x="1088661" y="406080"/>
                  </a:lnTo>
                  <a:lnTo>
                    <a:pt x="1088429" y="405318"/>
                  </a:lnTo>
                  <a:lnTo>
                    <a:pt x="1090265" y="404465"/>
                  </a:lnTo>
                  <a:lnTo>
                    <a:pt x="1090913" y="405033"/>
                  </a:lnTo>
                  <a:lnTo>
                    <a:pt x="1092032" y="405748"/>
                  </a:lnTo>
                  <a:lnTo>
                    <a:pt x="1089698" y="407389"/>
                  </a:lnTo>
                  <a:close/>
                </a:path>
                <a:path w="1607820" h="2208530">
                  <a:moveTo>
                    <a:pt x="1228517" y="1894749"/>
                  </a:moveTo>
                  <a:lnTo>
                    <a:pt x="1226001" y="1895919"/>
                  </a:lnTo>
                  <a:lnTo>
                    <a:pt x="1225723" y="1895581"/>
                  </a:lnTo>
                  <a:lnTo>
                    <a:pt x="1224753" y="1894767"/>
                  </a:lnTo>
                  <a:lnTo>
                    <a:pt x="1224134" y="1893281"/>
                  </a:lnTo>
                  <a:lnTo>
                    <a:pt x="1225066" y="1892375"/>
                  </a:lnTo>
                  <a:lnTo>
                    <a:pt x="1225856" y="1891074"/>
                  </a:lnTo>
                  <a:lnTo>
                    <a:pt x="1226785" y="1892049"/>
                  </a:lnTo>
                  <a:lnTo>
                    <a:pt x="1227046" y="1892324"/>
                  </a:lnTo>
                  <a:lnTo>
                    <a:pt x="1228357" y="1893092"/>
                  </a:lnTo>
                  <a:lnTo>
                    <a:pt x="1228517" y="1894749"/>
                  </a:lnTo>
                  <a:close/>
                </a:path>
                <a:path w="1607820" h="2208530">
                  <a:moveTo>
                    <a:pt x="1226469" y="1896487"/>
                  </a:moveTo>
                  <a:lnTo>
                    <a:pt x="1226166" y="1896120"/>
                  </a:lnTo>
                  <a:lnTo>
                    <a:pt x="1227184" y="1895647"/>
                  </a:lnTo>
                  <a:lnTo>
                    <a:pt x="1226469" y="1896487"/>
                  </a:lnTo>
                  <a:close/>
                </a:path>
                <a:path w="1607820" h="2208530">
                  <a:moveTo>
                    <a:pt x="91569" y="742915"/>
                  </a:moveTo>
                  <a:lnTo>
                    <a:pt x="90074" y="743610"/>
                  </a:lnTo>
                  <a:lnTo>
                    <a:pt x="88241" y="742860"/>
                  </a:lnTo>
                  <a:lnTo>
                    <a:pt x="87525" y="741295"/>
                  </a:lnTo>
                  <a:lnTo>
                    <a:pt x="87981" y="739540"/>
                  </a:lnTo>
                  <a:lnTo>
                    <a:pt x="89245" y="738521"/>
                  </a:lnTo>
                  <a:lnTo>
                    <a:pt x="90756" y="739267"/>
                  </a:lnTo>
                  <a:lnTo>
                    <a:pt x="92528" y="739620"/>
                  </a:lnTo>
                  <a:lnTo>
                    <a:pt x="91770" y="741385"/>
                  </a:lnTo>
                  <a:lnTo>
                    <a:pt x="91569" y="742915"/>
                  </a:lnTo>
                  <a:close/>
                </a:path>
                <a:path w="1607820" h="2208530">
                  <a:moveTo>
                    <a:pt x="634508" y="914672"/>
                  </a:moveTo>
                  <a:lnTo>
                    <a:pt x="634667" y="913794"/>
                  </a:lnTo>
                  <a:lnTo>
                    <a:pt x="634642" y="912416"/>
                  </a:lnTo>
                  <a:lnTo>
                    <a:pt x="635854" y="912988"/>
                  </a:lnTo>
                  <a:lnTo>
                    <a:pt x="637044" y="913209"/>
                  </a:lnTo>
                  <a:lnTo>
                    <a:pt x="634667" y="913794"/>
                  </a:lnTo>
                  <a:lnTo>
                    <a:pt x="634508" y="914672"/>
                  </a:lnTo>
                  <a:close/>
                </a:path>
                <a:path w="1607820" h="2208530">
                  <a:moveTo>
                    <a:pt x="637323" y="914368"/>
                  </a:moveTo>
                  <a:lnTo>
                    <a:pt x="634780" y="915385"/>
                  </a:lnTo>
                  <a:lnTo>
                    <a:pt x="634589" y="914883"/>
                  </a:lnTo>
                  <a:lnTo>
                    <a:pt x="637160" y="913687"/>
                  </a:lnTo>
                  <a:lnTo>
                    <a:pt x="637287" y="914219"/>
                  </a:lnTo>
                  <a:lnTo>
                    <a:pt x="637323" y="914368"/>
                  </a:lnTo>
                  <a:close/>
                </a:path>
                <a:path w="1607820" h="2208530">
                  <a:moveTo>
                    <a:pt x="637323" y="914368"/>
                  </a:moveTo>
                  <a:lnTo>
                    <a:pt x="637082" y="914746"/>
                  </a:lnTo>
                  <a:lnTo>
                    <a:pt x="637323" y="914368"/>
                  </a:lnTo>
                  <a:lnTo>
                    <a:pt x="637287" y="914219"/>
                  </a:lnTo>
                  <a:lnTo>
                    <a:pt x="637323" y="914368"/>
                  </a:lnTo>
                  <a:close/>
                </a:path>
                <a:path w="1607820" h="2208530">
                  <a:moveTo>
                    <a:pt x="636267" y="916077"/>
                  </a:moveTo>
                  <a:lnTo>
                    <a:pt x="634921" y="915751"/>
                  </a:lnTo>
                  <a:lnTo>
                    <a:pt x="637082" y="914746"/>
                  </a:lnTo>
                  <a:lnTo>
                    <a:pt x="636267" y="916077"/>
                  </a:lnTo>
                  <a:close/>
                </a:path>
                <a:path w="1607820" h="2208530">
                  <a:moveTo>
                    <a:pt x="1239346" y="723604"/>
                  </a:moveTo>
                  <a:lnTo>
                    <a:pt x="1237601" y="724415"/>
                  </a:lnTo>
                  <a:lnTo>
                    <a:pt x="1238458" y="723384"/>
                  </a:lnTo>
                  <a:lnTo>
                    <a:pt x="1239346" y="723604"/>
                  </a:lnTo>
                  <a:close/>
                </a:path>
                <a:path w="1607820" h="2208530">
                  <a:moveTo>
                    <a:pt x="1239123" y="726646"/>
                  </a:moveTo>
                  <a:lnTo>
                    <a:pt x="1238624" y="726003"/>
                  </a:lnTo>
                  <a:lnTo>
                    <a:pt x="1237978" y="725416"/>
                  </a:lnTo>
                  <a:lnTo>
                    <a:pt x="1237706" y="724692"/>
                  </a:lnTo>
                  <a:lnTo>
                    <a:pt x="1239654" y="723786"/>
                  </a:lnTo>
                  <a:lnTo>
                    <a:pt x="1240137" y="724159"/>
                  </a:lnTo>
                  <a:lnTo>
                    <a:pt x="1241246" y="724784"/>
                  </a:lnTo>
                  <a:lnTo>
                    <a:pt x="1239123" y="726646"/>
                  </a:lnTo>
                  <a:close/>
                </a:path>
                <a:path w="1607820" h="2208530">
                  <a:moveTo>
                    <a:pt x="903041" y="1372181"/>
                  </a:moveTo>
                  <a:lnTo>
                    <a:pt x="899983" y="1370451"/>
                  </a:lnTo>
                  <a:lnTo>
                    <a:pt x="899793" y="1370344"/>
                  </a:lnTo>
                  <a:lnTo>
                    <a:pt x="900609" y="1369002"/>
                  </a:lnTo>
                  <a:lnTo>
                    <a:pt x="901037" y="1368022"/>
                  </a:lnTo>
                  <a:lnTo>
                    <a:pt x="901406" y="1367850"/>
                  </a:lnTo>
                  <a:lnTo>
                    <a:pt x="902536" y="1368106"/>
                  </a:lnTo>
                  <a:lnTo>
                    <a:pt x="903394" y="1368671"/>
                  </a:lnTo>
                  <a:lnTo>
                    <a:pt x="903567" y="1368785"/>
                  </a:lnTo>
                  <a:lnTo>
                    <a:pt x="904639" y="1369310"/>
                  </a:lnTo>
                  <a:lnTo>
                    <a:pt x="903041" y="1372181"/>
                  </a:lnTo>
                  <a:close/>
                </a:path>
                <a:path w="1607820" h="2208530">
                  <a:moveTo>
                    <a:pt x="937622" y="1481717"/>
                  </a:moveTo>
                  <a:lnTo>
                    <a:pt x="934153" y="1483330"/>
                  </a:lnTo>
                  <a:lnTo>
                    <a:pt x="934479" y="1482333"/>
                  </a:lnTo>
                  <a:lnTo>
                    <a:pt x="934646" y="1480683"/>
                  </a:lnTo>
                  <a:lnTo>
                    <a:pt x="936133" y="1481275"/>
                  </a:lnTo>
                  <a:lnTo>
                    <a:pt x="937622" y="1481717"/>
                  </a:lnTo>
                  <a:close/>
                </a:path>
                <a:path w="1607820" h="2208530">
                  <a:moveTo>
                    <a:pt x="936381" y="1485877"/>
                  </a:moveTo>
                  <a:lnTo>
                    <a:pt x="935675" y="1485425"/>
                  </a:lnTo>
                  <a:lnTo>
                    <a:pt x="934509" y="1485092"/>
                  </a:lnTo>
                  <a:lnTo>
                    <a:pt x="934099" y="1483497"/>
                  </a:lnTo>
                  <a:lnTo>
                    <a:pt x="937591" y="1481874"/>
                  </a:lnTo>
                  <a:lnTo>
                    <a:pt x="937372" y="1483099"/>
                  </a:lnTo>
                  <a:lnTo>
                    <a:pt x="937085" y="1483894"/>
                  </a:lnTo>
                  <a:lnTo>
                    <a:pt x="936819" y="1484556"/>
                  </a:lnTo>
                  <a:lnTo>
                    <a:pt x="936381" y="1485877"/>
                  </a:lnTo>
                  <a:close/>
                </a:path>
                <a:path w="1607820" h="2208530">
                  <a:moveTo>
                    <a:pt x="1386444" y="694027"/>
                  </a:moveTo>
                  <a:lnTo>
                    <a:pt x="1384996" y="693062"/>
                  </a:lnTo>
                  <a:lnTo>
                    <a:pt x="1383941" y="692636"/>
                  </a:lnTo>
                  <a:lnTo>
                    <a:pt x="1383514" y="692025"/>
                  </a:lnTo>
                  <a:lnTo>
                    <a:pt x="1383172" y="691528"/>
                  </a:lnTo>
                  <a:lnTo>
                    <a:pt x="1383714" y="690383"/>
                  </a:lnTo>
                  <a:lnTo>
                    <a:pt x="1385524" y="689542"/>
                  </a:lnTo>
                  <a:lnTo>
                    <a:pt x="1386703" y="689886"/>
                  </a:lnTo>
                  <a:lnTo>
                    <a:pt x="1387885" y="689993"/>
                  </a:lnTo>
                  <a:lnTo>
                    <a:pt x="1386444" y="694027"/>
                  </a:lnTo>
                  <a:close/>
                </a:path>
                <a:path w="1607820" h="2208530">
                  <a:moveTo>
                    <a:pt x="957486" y="335594"/>
                  </a:moveTo>
                  <a:lnTo>
                    <a:pt x="956074" y="336251"/>
                  </a:lnTo>
                  <a:lnTo>
                    <a:pt x="954462" y="335416"/>
                  </a:lnTo>
                  <a:lnTo>
                    <a:pt x="954189" y="333899"/>
                  </a:lnTo>
                  <a:lnTo>
                    <a:pt x="954801" y="332787"/>
                  </a:lnTo>
                  <a:lnTo>
                    <a:pt x="955080" y="331735"/>
                  </a:lnTo>
                  <a:lnTo>
                    <a:pt x="959190" y="333022"/>
                  </a:lnTo>
                  <a:lnTo>
                    <a:pt x="957977" y="334520"/>
                  </a:lnTo>
                  <a:lnTo>
                    <a:pt x="957486" y="335594"/>
                  </a:lnTo>
                  <a:close/>
                </a:path>
                <a:path w="1607820" h="2208530">
                  <a:moveTo>
                    <a:pt x="1055082" y="1512249"/>
                  </a:moveTo>
                  <a:lnTo>
                    <a:pt x="1053901" y="1512797"/>
                  </a:lnTo>
                  <a:lnTo>
                    <a:pt x="1052996" y="1512136"/>
                  </a:lnTo>
                  <a:lnTo>
                    <a:pt x="1052829" y="1511345"/>
                  </a:lnTo>
                  <a:lnTo>
                    <a:pt x="1053106" y="1510418"/>
                  </a:lnTo>
                  <a:lnTo>
                    <a:pt x="1053259" y="1509052"/>
                  </a:lnTo>
                  <a:lnTo>
                    <a:pt x="1054415" y="1509810"/>
                  </a:lnTo>
                  <a:lnTo>
                    <a:pt x="1055438" y="1510132"/>
                  </a:lnTo>
                  <a:lnTo>
                    <a:pt x="1055689" y="1510885"/>
                  </a:lnTo>
                  <a:lnTo>
                    <a:pt x="1055762" y="1511235"/>
                  </a:lnTo>
                  <a:lnTo>
                    <a:pt x="1055939" y="1511153"/>
                  </a:lnTo>
                  <a:lnTo>
                    <a:pt x="1055082" y="1512249"/>
                  </a:lnTo>
                  <a:close/>
                </a:path>
                <a:path w="1607820" h="2208530">
                  <a:moveTo>
                    <a:pt x="1567221" y="1349229"/>
                  </a:moveTo>
                  <a:lnTo>
                    <a:pt x="1565970" y="1348025"/>
                  </a:lnTo>
                  <a:lnTo>
                    <a:pt x="1564392" y="1347133"/>
                  </a:lnTo>
                  <a:lnTo>
                    <a:pt x="1564533" y="1347067"/>
                  </a:lnTo>
                  <a:lnTo>
                    <a:pt x="1564681" y="1345645"/>
                  </a:lnTo>
                  <a:lnTo>
                    <a:pt x="1565116" y="1345153"/>
                  </a:lnTo>
                  <a:lnTo>
                    <a:pt x="1567506" y="1344042"/>
                  </a:lnTo>
                  <a:lnTo>
                    <a:pt x="1568533" y="1345208"/>
                  </a:lnTo>
                  <a:lnTo>
                    <a:pt x="1569459" y="1345800"/>
                  </a:lnTo>
                  <a:lnTo>
                    <a:pt x="1567221" y="1349229"/>
                  </a:lnTo>
                  <a:close/>
                </a:path>
                <a:path w="1607820" h="2208530">
                  <a:moveTo>
                    <a:pt x="708408" y="876623"/>
                  </a:moveTo>
                  <a:lnTo>
                    <a:pt x="705124" y="878149"/>
                  </a:lnTo>
                  <a:lnTo>
                    <a:pt x="705848" y="876820"/>
                  </a:lnTo>
                  <a:lnTo>
                    <a:pt x="706442" y="875237"/>
                  </a:lnTo>
                  <a:lnTo>
                    <a:pt x="707764" y="876313"/>
                  </a:lnTo>
                  <a:lnTo>
                    <a:pt x="708408" y="876623"/>
                  </a:lnTo>
                  <a:close/>
                </a:path>
                <a:path w="1607820" h="2208530">
                  <a:moveTo>
                    <a:pt x="708971" y="880422"/>
                  </a:moveTo>
                  <a:lnTo>
                    <a:pt x="707736" y="879749"/>
                  </a:lnTo>
                  <a:lnTo>
                    <a:pt x="706412" y="879177"/>
                  </a:lnTo>
                  <a:lnTo>
                    <a:pt x="705510" y="878455"/>
                  </a:lnTo>
                  <a:lnTo>
                    <a:pt x="705328" y="878309"/>
                  </a:lnTo>
                  <a:lnTo>
                    <a:pt x="708677" y="876752"/>
                  </a:lnTo>
                  <a:lnTo>
                    <a:pt x="708921" y="876869"/>
                  </a:lnTo>
                  <a:lnTo>
                    <a:pt x="709753" y="878404"/>
                  </a:lnTo>
                  <a:lnTo>
                    <a:pt x="709152" y="879528"/>
                  </a:lnTo>
                  <a:lnTo>
                    <a:pt x="708971" y="880422"/>
                  </a:lnTo>
                  <a:close/>
                </a:path>
                <a:path w="1607820" h="2208530">
                  <a:moveTo>
                    <a:pt x="801049" y="850493"/>
                  </a:moveTo>
                  <a:lnTo>
                    <a:pt x="798932" y="851478"/>
                  </a:lnTo>
                  <a:lnTo>
                    <a:pt x="798740" y="851324"/>
                  </a:lnTo>
                  <a:lnTo>
                    <a:pt x="797629" y="850765"/>
                  </a:lnTo>
                  <a:lnTo>
                    <a:pt x="797461" y="850477"/>
                  </a:lnTo>
                  <a:lnTo>
                    <a:pt x="796884" y="849480"/>
                  </a:lnTo>
                  <a:lnTo>
                    <a:pt x="797850" y="848392"/>
                  </a:lnTo>
                  <a:lnTo>
                    <a:pt x="798710" y="846834"/>
                  </a:lnTo>
                  <a:lnTo>
                    <a:pt x="799354" y="847693"/>
                  </a:lnTo>
                  <a:lnTo>
                    <a:pt x="799708" y="848167"/>
                  </a:lnTo>
                  <a:lnTo>
                    <a:pt x="800658" y="848990"/>
                  </a:lnTo>
                  <a:lnTo>
                    <a:pt x="800744" y="849317"/>
                  </a:lnTo>
                  <a:lnTo>
                    <a:pt x="800911" y="849954"/>
                  </a:lnTo>
                  <a:lnTo>
                    <a:pt x="801049" y="850493"/>
                  </a:lnTo>
                  <a:close/>
                </a:path>
                <a:path w="1607820" h="2208530">
                  <a:moveTo>
                    <a:pt x="799608" y="852021"/>
                  </a:moveTo>
                  <a:lnTo>
                    <a:pt x="799230" y="851717"/>
                  </a:lnTo>
                  <a:lnTo>
                    <a:pt x="800081" y="851322"/>
                  </a:lnTo>
                  <a:lnTo>
                    <a:pt x="799608" y="852021"/>
                  </a:lnTo>
                  <a:close/>
                </a:path>
                <a:path w="1607820" h="2208530">
                  <a:moveTo>
                    <a:pt x="915978" y="816840"/>
                  </a:moveTo>
                  <a:lnTo>
                    <a:pt x="914196" y="815588"/>
                  </a:lnTo>
                  <a:lnTo>
                    <a:pt x="912733" y="815074"/>
                  </a:lnTo>
                  <a:lnTo>
                    <a:pt x="912474" y="813722"/>
                  </a:lnTo>
                  <a:lnTo>
                    <a:pt x="912430" y="813494"/>
                  </a:lnTo>
                  <a:lnTo>
                    <a:pt x="914262" y="811419"/>
                  </a:lnTo>
                  <a:lnTo>
                    <a:pt x="915913" y="812123"/>
                  </a:lnTo>
                  <a:lnTo>
                    <a:pt x="916108" y="812695"/>
                  </a:lnTo>
                  <a:lnTo>
                    <a:pt x="916418" y="813591"/>
                  </a:lnTo>
                  <a:lnTo>
                    <a:pt x="916096" y="814705"/>
                  </a:lnTo>
                  <a:lnTo>
                    <a:pt x="915978" y="816840"/>
                  </a:lnTo>
                  <a:close/>
                </a:path>
                <a:path w="1607820" h="2208530">
                  <a:moveTo>
                    <a:pt x="735034" y="2046324"/>
                  </a:moveTo>
                  <a:lnTo>
                    <a:pt x="732376" y="2047559"/>
                  </a:lnTo>
                  <a:lnTo>
                    <a:pt x="732303" y="2047138"/>
                  </a:lnTo>
                  <a:lnTo>
                    <a:pt x="734141" y="2045858"/>
                  </a:lnTo>
                  <a:lnTo>
                    <a:pt x="733848" y="2045705"/>
                  </a:lnTo>
                  <a:lnTo>
                    <a:pt x="735034" y="2046324"/>
                  </a:lnTo>
                  <a:close/>
                </a:path>
                <a:path w="1607820" h="2208530">
                  <a:moveTo>
                    <a:pt x="734602" y="2049717"/>
                  </a:moveTo>
                  <a:lnTo>
                    <a:pt x="733636" y="2048877"/>
                  </a:lnTo>
                  <a:lnTo>
                    <a:pt x="732507" y="2048314"/>
                  </a:lnTo>
                  <a:lnTo>
                    <a:pt x="732439" y="2047920"/>
                  </a:lnTo>
                  <a:lnTo>
                    <a:pt x="735081" y="2046692"/>
                  </a:lnTo>
                  <a:lnTo>
                    <a:pt x="735134" y="2047093"/>
                  </a:lnTo>
                  <a:lnTo>
                    <a:pt x="735184" y="2047472"/>
                  </a:lnTo>
                  <a:lnTo>
                    <a:pt x="734858" y="2048309"/>
                  </a:lnTo>
                  <a:lnTo>
                    <a:pt x="734602" y="2049717"/>
                  </a:lnTo>
                  <a:close/>
                </a:path>
                <a:path w="1607820" h="2208530">
                  <a:moveTo>
                    <a:pt x="1144084" y="730550"/>
                  </a:moveTo>
                  <a:lnTo>
                    <a:pt x="1141538" y="731734"/>
                  </a:lnTo>
                  <a:lnTo>
                    <a:pt x="1141308" y="730996"/>
                  </a:lnTo>
                  <a:lnTo>
                    <a:pt x="1141505" y="730124"/>
                  </a:lnTo>
                  <a:lnTo>
                    <a:pt x="1141585" y="727231"/>
                  </a:lnTo>
                  <a:lnTo>
                    <a:pt x="1142995" y="728852"/>
                  </a:lnTo>
                  <a:lnTo>
                    <a:pt x="1143885" y="729431"/>
                  </a:lnTo>
                  <a:lnTo>
                    <a:pt x="1143945" y="729770"/>
                  </a:lnTo>
                  <a:lnTo>
                    <a:pt x="1144013" y="730152"/>
                  </a:lnTo>
                  <a:lnTo>
                    <a:pt x="1144084" y="730550"/>
                  </a:lnTo>
                  <a:close/>
                </a:path>
                <a:path w="1607820" h="2208530">
                  <a:moveTo>
                    <a:pt x="1144084" y="730550"/>
                  </a:moveTo>
                  <a:lnTo>
                    <a:pt x="1144135" y="730834"/>
                  </a:lnTo>
                  <a:lnTo>
                    <a:pt x="1144084" y="730550"/>
                  </a:lnTo>
                  <a:lnTo>
                    <a:pt x="1144013" y="730152"/>
                  </a:lnTo>
                  <a:lnTo>
                    <a:pt x="1144084" y="730550"/>
                  </a:lnTo>
                  <a:close/>
                </a:path>
                <a:path w="1607820" h="2208530">
                  <a:moveTo>
                    <a:pt x="1142987" y="732485"/>
                  </a:moveTo>
                  <a:lnTo>
                    <a:pt x="1141512" y="732054"/>
                  </a:lnTo>
                  <a:lnTo>
                    <a:pt x="1144135" y="730834"/>
                  </a:lnTo>
                  <a:lnTo>
                    <a:pt x="1142987" y="732485"/>
                  </a:lnTo>
                  <a:close/>
                </a:path>
                <a:path w="1607820" h="2208530">
                  <a:moveTo>
                    <a:pt x="832851" y="829821"/>
                  </a:moveTo>
                  <a:lnTo>
                    <a:pt x="831238" y="830571"/>
                  </a:lnTo>
                  <a:lnTo>
                    <a:pt x="829496" y="829483"/>
                  </a:lnTo>
                  <a:lnTo>
                    <a:pt x="829259" y="827944"/>
                  </a:lnTo>
                  <a:lnTo>
                    <a:pt x="830363" y="826935"/>
                  </a:lnTo>
                  <a:lnTo>
                    <a:pt x="831226" y="825522"/>
                  </a:lnTo>
                  <a:lnTo>
                    <a:pt x="834327" y="827527"/>
                  </a:lnTo>
                  <a:lnTo>
                    <a:pt x="833511" y="828545"/>
                  </a:lnTo>
                  <a:lnTo>
                    <a:pt x="832851" y="829821"/>
                  </a:lnTo>
                  <a:close/>
                </a:path>
                <a:path w="1607820" h="2208530">
                  <a:moveTo>
                    <a:pt x="1426221" y="1978994"/>
                  </a:moveTo>
                  <a:lnTo>
                    <a:pt x="1424388" y="1979846"/>
                  </a:lnTo>
                  <a:lnTo>
                    <a:pt x="1423446" y="1979243"/>
                  </a:lnTo>
                  <a:lnTo>
                    <a:pt x="1425862" y="1977712"/>
                  </a:lnTo>
                  <a:lnTo>
                    <a:pt x="1425435" y="1977361"/>
                  </a:lnTo>
                  <a:lnTo>
                    <a:pt x="1423976" y="1978589"/>
                  </a:lnTo>
                  <a:lnTo>
                    <a:pt x="1424427" y="1977830"/>
                  </a:lnTo>
                  <a:lnTo>
                    <a:pt x="1425435" y="1977361"/>
                  </a:lnTo>
                  <a:lnTo>
                    <a:pt x="1426483" y="1978222"/>
                  </a:lnTo>
                  <a:lnTo>
                    <a:pt x="1426221" y="1978994"/>
                  </a:lnTo>
                  <a:close/>
                </a:path>
                <a:path w="1607820" h="2208530">
                  <a:moveTo>
                    <a:pt x="1298066" y="1614414"/>
                  </a:moveTo>
                  <a:lnTo>
                    <a:pt x="1297258" y="1613707"/>
                  </a:lnTo>
                  <a:lnTo>
                    <a:pt x="1295720" y="1612891"/>
                  </a:lnTo>
                  <a:lnTo>
                    <a:pt x="1295958" y="1611279"/>
                  </a:lnTo>
                  <a:lnTo>
                    <a:pt x="1297082" y="1610390"/>
                  </a:lnTo>
                  <a:lnTo>
                    <a:pt x="1297805" y="1609439"/>
                  </a:lnTo>
                  <a:lnTo>
                    <a:pt x="1300301" y="1611631"/>
                  </a:lnTo>
                  <a:lnTo>
                    <a:pt x="1298066" y="1614414"/>
                  </a:lnTo>
                  <a:close/>
                </a:path>
                <a:path w="1607820" h="2208530">
                  <a:moveTo>
                    <a:pt x="988602" y="1958478"/>
                  </a:moveTo>
                  <a:lnTo>
                    <a:pt x="987428" y="1959023"/>
                  </a:lnTo>
                  <a:lnTo>
                    <a:pt x="986545" y="1958364"/>
                  </a:lnTo>
                  <a:lnTo>
                    <a:pt x="986366" y="1957584"/>
                  </a:lnTo>
                  <a:lnTo>
                    <a:pt x="986635" y="1956667"/>
                  </a:lnTo>
                  <a:lnTo>
                    <a:pt x="986776" y="1955300"/>
                  </a:lnTo>
                  <a:lnTo>
                    <a:pt x="987939" y="1956060"/>
                  </a:lnTo>
                  <a:lnTo>
                    <a:pt x="988960" y="1956378"/>
                  </a:lnTo>
                  <a:lnTo>
                    <a:pt x="989209" y="1957125"/>
                  </a:lnTo>
                  <a:lnTo>
                    <a:pt x="989285" y="1957486"/>
                  </a:lnTo>
                  <a:lnTo>
                    <a:pt x="989447" y="1957411"/>
                  </a:lnTo>
                  <a:lnTo>
                    <a:pt x="988602" y="1958478"/>
                  </a:lnTo>
                  <a:close/>
                </a:path>
                <a:path w="1607820" h="2208530">
                  <a:moveTo>
                    <a:pt x="1158107" y="703039"/>
                  </a:moveTo>
                  <a:lnTo>
                    <a:pt x="1157556" y="702414"/>
                  </a:lnTo>
                  <a:lnTo>
                    <a:pt x="1156852" y="701855"/>
                  </a:lnTo>
                  <a:lnTo>
                    <a:pt x="1156416" y="700840"/>
                  </a:lnTo>
                  <a:lnTo>
                    <a:pt x="1156779" y="700316"/>
                  </a:lnTo>
                  <a:lnTo>
                    <a:pt x="1158419" y="699554"/>
                  </a:lnTo>
                  <a:lnTo>
                    <a:pt x="1159383" y="699744"/>
                  </a:lnTo>
                  <a:lnTo>
                    <a:pt x="1161267" y="699802"/>
                  </a:lnTo>
                  <a:lnTo>
                    <a:pt x="1161698" y="699602"/>
                  </a:lnTo>
                  <a:lnTo>
                    <a:pt x="1158107" y="703039"/>
                  </a:lnTo>
                  <a:close/>
                </a:path>
                <a:path w="1607820" h="2208530">
                  <a:moveTo>
                    <a:pt x="1083692" y="1952717"/>
                  </a:moveTo>
                  <a:lnTo>
                    <a:pt x="1082070" y="1953471"/>
                  </a:lnTo>
                  <a:lnTo>
                    <a:pt x="1079135" y="1950064"/>
                  </a:lnTo>
                  <a:lnTo>
                    <a:pt x="1081387" y="1949017"/>
                  </a:lnTo>
                  <a:lnTo>
                    <a:pt x="1082201" y="1950105"/>
                  </a:lnTo>
                  <a:lnTo>
                    <a:pt x="1082928" y="1951428"/>
                  </a:lnTo>
                  <a:lnTo>
                    <a:pt x="1083692" y="1952717"/>
                  </a:lnTo>
                  <a:close/>
                </a:path>
                <a:path w="1607820" h="2208530">
                  <a:moveTo>
                    <a:pt x="1581684" y="1147660"/>
                  </a:moveTo>
                  <a:lnTo>
                    <a:pt x="1578810" y="1148996"/>
                  </a:lnTo>
                  <a:lnTo>
                    <a:pt x="1577797" y="1147983"/>
                  </a:lnTo>
                  <a:lnTo>
                    <a:pt x="1577008" y="1147552"/>
                  </a:lnTo>
                  <a:lnTo>
                    <a:pt x="1576862" y="1147472"/>
                  </a:lnTo>
                  <a:lnTo>
                    <a:pt x="1577411" y="1146478"/>
                  </a:lnTo>
                  <a:lnTo>
                    <a:pt x="1577805" y="1145331"/>
                  </a:lnTo>
                  <a:lnTo>
                    <a:pt x="1578773" y="1144396"/>
                  </a:lnTo>
                  <a:lnTo>
                    <a:pt x="1579560" y="1144793"/>
                  </a:lnTo>
                  <a:lnTo>
                    <a:pt x="1581170" y="1145469"/>
                  </a:lnTo>
                  <a:lnTo>
                    <a:pt x="1581337" y="1145539"/>
                  </a:lnTo>
                  <a:lnTo>
                    <a:pt x="1581684" y="1147660"/>
                  </a:lnTo>
                  <a:close/>
                </a:path>
                <a:path w="1607820" h="2208530">
                  <a:moveTo>
                    <a:pt x="1350583" y="734339"/>
                  </a:moveTo>
                  <a:lnTo>
                    <a:pt x="1349129" y="735015"/>
                  </a:lnTo>
                  <a:lnTo>
                    <a:pt x="1347494" y="734344"/>
                  </a:lnTo>
                  <a:lnTo>
                    <a:pt x="1346612" y="732727"/>
                  </a:lnTo>
                  <a:lnTo>
                    <a:pt x="1347052" y="731003"/>
                  </a:lnTo>
                  <a:lnTo>
                    <a:pt x="1348285" y="729992"/>
                  </a:lnTo>
                  <a:lnTo>
                    <a:pt x="1349775" y="730718"/>
                  </a:lnTo>
                  <a:lnTo>
                    <a:pt x="1351525" y="731063"/>
                  </a:lnTo>
                  <a:lnTo>
                    <a:pt x="1350775" y="732819"/>
                  </a:lnTo>
                  <a:lnTo>
                    <a:pt x="1350583" y="734339"/>
                  </a:lnTo>
                  <a:close/>
                </a:path>
                <a:path w="1607820" h="2208530">
                  <a:moveTo>
                    <a:pt x="1278945" y="2072253"/>
                  </a:moveTo>
                  <a:lnTo>
                    <a:pt x="1278543" y="2071736"/>
                  </a:lnTo>
                  <a:lnTo>
                    <a:pt x="1278431" y="2071593"/>
                  </a:lnTo>
                  <a:lnTo>
                    <a:pt x="1277762" y="2070994"/>
                  </a:lnTo>
                  <a:lnTo>
                    <a:pt x="1277372" y="2069975"/>
                  </a:lnTo>
                  <a:lnTo>
                    <a:pt x="1277754" y="2069490"/>
                  </a:lnTo>
                  <a:lnTo>
                    <a:pt x="1279456" y="2068699"/>
                  </a:lnTo>
                  <a:lnTo>
                    <a:pt x="1280461" y="2068799"/>
                  </a:lnTo>
                  <a:lnTo>
                    <a:pt x="1281431" y="2068750"/>
                  </a:lnTo>
                  <a:lnTo>
                    <a:pt x="1280791" y="2070691"/>
                  </a:lnTo>
                  <a:lnTo>
                    <a:pt x="1278945" y="2072253"/>
                  </a:lnTo>
                  <a:close/>
                </a:path>
                <a:path w="1607820" h="2208530">
                  <a:moveTo>
                    <a:pt x="997125" y="1982661"/>
                  </a:moveTo>
                  <a:lnTo>
                    <a:pt x="995581" y="1982965"/>
                  </a:lnTo>
                  <a:lnTo>
                    <a:pt x="994898" y="1982284"/>
                  </a:lnTo>
                  <a:lnTo>
                    <a:pt x="994380" y="1981815"/>
                  </a:lnTo>
                  <a:lnTo>
                    <a:pt x="993191" y="1981156"/>
                  </a:lnTo>
                  <a:lnTo>
                    <a:pt x="994049" y="1979787"/>
                  </a:lnTo>
                  <a:lnTo>
                    <a:pt x="994564" y="1978602"/>
                  </a:lnTo>
                  <a:lnTo>
                    <a:pt x="995981" y="1978890"/>
                  </a:lnTo>
                  <a:lnTo>
                    <a:pt x="996834" y="1979462"/>
                  </a:lnTo>
                  <a:lnTo>
                    <a:pt x="997011" y="1979581"/>
                  </a:lnTo>
                  <a:lnTo>
                    <a:pt x="998078" y="1980096"/>
                  </a:lnTo>
                  <a:lnTo>
                    <a:pt x="997538" y="1981057"/>
                  </a:lnTo>
                  <a:lnTo>
                    <a:pt x="997125" y="1982661"/>
                  </a:lnTo>
                  <a:close/>
                </a:path>
                <a:path w="1607820" h="2208530">
                  <a:moveTo>
                    <a:pt x="996010" y="840757"/>
                  </a:moveTo>
                  <a:lnTo>
                    <a:pt x="993490" y="841929"/>
                  </a:lnTo>
                  <a:lnTo>
                    <a:pt x="993204" y="841589"/>
                  </a:lnTo>
                  <a:lnTo>
                    <a:pt x="992241" y="840777"/>
                  </a:lnTo>
                  <a:lnTo>
                    <a:pt x="991614" y="839301"/>
                  </a:lnTo>
                  <a:lnTo>
                    <a:pt x="992540" y="838392"/>
                  </a:lnTo>
                  <a:lnTo>
                    <a:pt x="993327" y="837098"/>
                  </a:lnTo>
                  <a:lnTo>
                    <a:pt x="994254" y="838074"/>
                  </a:lnTo>
                  <a:lnTo>
                    <a:pt x="994519" y="838352"/>
                  </a:lnTo>
                  <a:lnTo>
                    <a:pt x="995821" y="839113"/>
                  </a:lnTo>
                  <a:lnTo>
                    <a:pt x="996010" y="840757"/>
                  </a:lnTo>
                  <a:close/>
                </a:path>
                <a:path w="1607820" h="2208530">
                  <a:moveTo>
                    <a:pt x="993958" y="842486"/>
                  </a:moveTo>
                  <a:lnTo>
                    <a:pt x="993658" y="842129"/>
                  </a:lnTo>
                  <a:lnTo>
                    <a:pt x="994667" y="841659"/>
                  </a:lnTo>
                  <a:lnTo>
                    <a:pt x="993958" y="842486"/>
                  </a:lnTo>
                  <a:close/>
                </a:path>
                <a:path w="1607820" h="2208530">
                  <a:moveTo>
                    <a:pt x="1530822" y="1773588"/>
                  </a:moveTo>
                  <a:lnTo>
                    <a:pt x="1530051" y="1773302"/>
                  </a:lnTo>
                  <a:lnTo>
                    <a:pt x="1528945" y="1773213"/>
                  </a:lnTo>
                  <a:lnTo>
                    <a:pt x="1528611" y="1772659"/>
                  </a:lnTo>
                  <a:lnTo>
                    <a:pt x="1528325" y="1772183"/>
                  </a:lnTo>
                  <a:lnTo>
                    <a:pt x="1528710" y="1770964"/>
                  </a:lnTo>
                  <a:lnTo>
                    <a:pt x="1529920" y="1770401"/>
                  </a:lnTo>
                  <a:lnTo>
                    <a:pt x="1530549" y="1770699"/>
                  </a:lnTo>
                  <a:lnTo>
                    <a:pt x="1531532" y="1770905"/>
                  </a:lnTo>
                  <a:lnTo>
                    <a:pt x="1530822" y="1773588"/>
                  </a:lnTo>
                  <a:close/>
                </a:path>
                <a:path w="1607820" h="2208530">
                  <a:moveTo>
                    <a:pt x="1156506" y="421160"/>
                  </a:moveTo>
                  <a:lnTo>
                    <a:pt x="1152990" y="416179"/>
                  </a:lnTo>
                  <a:lnTo>
                    <a:pt x="1154524" y="414940"/>
                  </a:lnTo>
                  <a:lnTo>
                    <a:pt x="1158733" y="419327"/>
                  </a:lnTo>
                  <a:lnTo>
                    <a:pt x="1156506" y="421160"/>
                  </a:lnTo>
                  <a:close/>
                </a:path>
                <a:path w="1607820" h="2208530">
                  <a:moveTo>
                    <a:pt x="1076694" y="286787"/>
                  </a:moveTo>
                  <a:lnTo>
                    <a:pt x="1076146" y="286208"/>
                  </a:lnTo>
                  <a:lnTo>
                    <a:pt x="1075463" y="285692"/>
                  </a:lnTo>
                  <a:lnTo>
                    <a:pt x="1074958" y="284661"/>
                  </a:lnTo>
                  <a:lnTo>
                    <a:pt x="1075139" y="284577"/>
                  </a:lnTo>
                  <a:lnTo>
                    <a:pt x="1075772" y="283686"/>
                  </a:lnTo>
                  <a:lnTo>
                    <a:pt x="1076773" y="283817"/>
                  </a:lnTo>
                  <a:lnTo>
                    <a:pt x="1077470" y="284298"/>
                  </a:lnTo>
                  <a:lnTo>
                    <a:pt x="1078584" y="284814"/>
                  </a:lnTo>
                  <a:lnTo>
                    <a:pt x="1076694" y="286787"/>
                  </a:lnTo>
                  <a:close/>
                </a:path>
                <a:path w="1607820" h="2208530">
                  <a:moveTo>
                    <a:pt x="638117" y="262873"/>
                  </a:moveTo>
                  <a:lnTo>
                    <a:pt x="638065" y="263157"/>
                  </a:lnTo>
                  <a:lnTo>
                    <a:pt x="638175" y="262556"/>
                  </a:lnTo>
                  <a:lnTo>
                    <a:pt x="638117" y="262873"/>
                  </a:lnTo>
                  <a:close/>
                </a:path>
                <a:path w="1607820" h="2208530">
                  <a:moveTo>
                    <a:pt x="642036" y="264160"/>
                  </a:moveTo>
                  <a:lnTo>
                    <a:pt x="640169" y="264225"/>
                  </a:lnTo>
                  <a:lnTo>
                    <a:pt x="639075" y="263704"/>
                  </a:lnTo>
                  <a:lnTo>
                    <a:pt x="637992" y="263422"/>
                  </a:lnTo>
                  <a:lnTo>
                    <a:pt x="641961" y="261577"/>
                  </a:lnTo>
                  <a:lnTo>
                    <a:pt x="643584" y="262962"/>
                  </a:lnTo>
                  <a:lnTo>
                    <a:pt x="642938" y="263263"/>
                  </a:lnTo>
                  <a:lnTo>
                    <a:pt x="642036" y="264160"/>
                  </a:lnTo>
                  <a:close/>
                </a:path>
                <a:path w="1607820" h="2208530">
                  <a:moveTo>
                    <a:pt x="458949" y="111142"/>
                  </a:moveTo>
                  <a:lnTo>
                    <a:pt x="456384" y="112335"/>
                  </a:lnTo>
                  <a:lnTo>
                    <a:pt x="456146" y="111582"/>
                  </a:lnTo>
                  <a:lnTo>
                    <a:pt x="456345" y="110686"/>
                  </a:lnTo>
                  <a:lnTo>
                    <a:pt x="456373" y="109259"/>
                  </a:lnTo>
                  <a:lnTo>
                    <a:pt x="457568" y="109934"/>
                  </a:lnTo>
                  <a:lnTo>
                    <a:pt x="458723" y="110219"/>
                  </a:lnTo>
                  <a:lnTo>
                    <a:pt x="458851" y="110750"/>
                  </a:lnTo>
                  <a:lnTo>
                    <a:pt x="458949" y="111142"/>
                  </a:lnTo>
                  <a:close/>
                </a:path>
                <a:path w="1607820" h="2208530">
                  <a:moveTo>
                    <a:pt x="458380" y="112305"/>
                  </a:moveTo>
                  <a:lnTo>
                    <a:pt x="457137" y="112883"/>
                  </a:lnTo>
                  <a:lnTo>
                    <a:pt x="456328" y="112650"/>
                  </a:lnTo>
                  <a:lnTo>
                    <a:pt x="459013" y="111402"/>
                  </a:lnTo>
                  <a:lnTo>
                    <a:pt x="458380" y="112305"/>
                  </a:lnTo>
                  <a:close/>
                </a:path>
                <a:path w="1607820" h="2208530">
                  <a:moveTo>
                    <a:pt x="398928" y="82362"/>
                  </a:moveTo>
                  <a:lnTo>
                    <a:pt x="398353" y="81749"/>
                  </a:lnTo>
                  <a:lnTo>
                    <a:pt x="397628" y="81205"/>
                  </a:lnTo>
                  <a:lnTo>
                    <a:pt x="397093" y="80112"/>
                  </a:lnTo>
                  <a:lnTo>
                    <a:pt x="397283" y="80024"/>
                  </a:lnTo>
                  <a:lnTo>
                    <a:pt x="397952" y="79080"/>
                  </a:lnTo>
                  <a:lnTo>
                    <a:pt x="399020" y="79216"/>
                  </a:lnTo>
                  <a:lnTo>
                    <a:pt x="399747" y="79724"/>
                  </a:lnTo>
                  <a:lnTo>
                    <a:pt x="400938" y="80275"/>
                  </a:lnTo>
                  <a:lnTo>
                    <a:pt x="398928" y="82362"/>
                  </a:lnTo>
                  <a:close/>
                </a:path>
                <a:path w="1607820" h="2208530">
                  <a:moveTo>
                    <a:pt x="1188345" y="772397"/>
                  </a:moveTo>
                  <a:lnTo>
                    <a:pt x="1186945" y="773048"/>
                  </a:lnTo>
                  <a:lnTo>
                    <a:pt x="1186117" y="772392"/>
                  </a:lnTo>
                  <a:lnTo>
                    <a:pt x="1185906" y="772224"/>
                  </a:lnTo>
                  <a:lnTo>
                    <a:pt x="1185043" y="771780"/>
                  </a:lnTo>
                  <a:lnTo>
                    <a:pt x="1185626" y="770794"/>
                  </a:lnTo>
                  <a:lnTo>
                    <a:pt x="1186096" y="769695"/>
                  </a:lnTo>
                  <a:lnTo>
                    <a:pt x="1187065" y="768688"/>
                  </a:lnTo>
                  <a:lnTo>
                    <a:pt x="1188217" y="769388"/>
                  </a:lnTo>
                  <a:lnTo>
                    <a:pt x="1189275" y="769813"/>
                  </a:lnTo>
                  <a:lnTo>
                    <a:pt x="1189533" y="769693"/>
                  </a:lnTo>
                  <a:lnTo>
                    <a:pt x="1188706" y="771189"/>
                  </a:lnTo>
                  <a:lnTo>
                    <a:pt x="1188345" y="772397"/>
                  </a:lnTo>
                  <a:close/>
                </a:path>
                <a:path w="1607820" h="2208530">
                  <a:moveTo>
                    <a:pt x="1197868" y="1879515"/>
                  </a:moveTo>
                  <a:lnTo>
                    <a:pt x="1195342" y="1880690"/>
                  </a:lnTo>
                  <a:lnTo>
                    <a:pt x="1195119" y="1879954"/>
                  </a:lnTo>
                  <a:lnTo>
                    <a:pt x="1195318" y="1879087"/>
                  </a:lnTo>
                  <a:lnTo>
                    <a:pt x="1195364" y="1877723"/>
                  </a:lnTo>
                  <a:lnTo>
                    <a:pt x="1196524" y="1878361"/>
                  </a:lnTo>
                  <a:lnTo>
                    <a:pt x="1197653" y="1878628"/>
                  </a:lnTo>
                  <a:lnTo>
                    <a:pt x="1197778" y="1879138"/>
                  </a:lnTo>
                  <a:lnTo>
                    <a:pt x="1197868" y="1879515"/>
                  </a:lnTo>
                  <a:close/>
                </a:path>
                <a:path w="1607820" h="2208530">
                  <a:moveTo>
                    <a:pt x="1197868" y="1879515"/>
                  </a:moveTo>
                  <a:lnTo>
                    <a:pt x="1197928" y="1879765"/>
                  </a:lnTo>
                  <a:lnTo>
                    <a:pt x="1197868" y="1879515"/>
                  </a:lnTo>
                  <a:lnTo>
                    <a:pt x="1197778" y="1879138"/>
                  </a:lnTo>
                  <a:lnTo>
                    <a:pt x="1197868" y="1879515"/>
                  </a:lnTo>
                  <a:close/>
                </a:path>
                <a:path w="1607820" h="2208530">
                  <a:moveTo>
                    <a:pt x="1197319" y="1880657"/>
                  </a:moveTo>
                  <a:lnTo>
                    <a:pt x="1196093" y="1881227"/>
                  </a:lnTo>
                  <a:lnTo>
                    <a:pt x="1195289" y="1880992"/>
                  </a:lnTo>
                  <a:lnTo>
                    <a:pt x="1197928" y="1879765"/>
                  </a:lnTo>
                  <a:lnTo>
                    <a:pt x="1197319" y="1880657"/>
                  </a:lnTo>
                  <a:close/>
                </a:path>
                <a:path w="1607820" h="2208530">
                  <a:moveTo>
                    <a:pt x="727417" y="2028553"/>
                  </a:moveTo>
                  <a:lnTo>
                    <a:pt x="726895" y="2027938"/>
                  </a:lnTo>
                  <a:lnTo>
                    <a:pt x="726215" y="2027391"/>
                  </a:lnTo>
                  <a:lnTo>
                    <a:pt x="725802" y="2026389"/>
                  </a:lnTo>
                  <a:lnTo>
                    <a:pt x="726167" y="2025847"/>
                  </a:lnTo>
                  <a:lnTo>
                    <a:pt x="727726" y="2025122"/>
                  </a:lnTo>
                  <a:lnTo>
                    <a:pt x="728679" y="2025276"/>
                  </a:lnTo>
                  <a:lnTo>
                    <a:pt x="730752" y="2025282"/>
                  </a:lnTo>
                  <a:lnTo>
                    <a:pt x="727417" y="2028553"/>
                  </a:lnTo>
                  <a:close/>
                </a:path>
                <a:path w="1607820" h="2208530">
                  <a:moveTo>
                    <a:pt x="1377686" y="711139"/>
                  </a:moveTo>
                  <a:lnTo>
                    <a:pt x="1374881" y="709659"/>
                  </a:lnTo>
                  <a:lnTo>
                    <a:pt x="1375083" y="709565"/>
                  </a:lnTo>
                  <a:lnTo>
                    <a:pt x="1377682" y="704656"/>
                  </a:lnTo>
                  <a:lnTo>
                    <a:pt x="1381420" y="706619"/>
                  </a:lnTo>
                  <a:lnTo>
                    <a:pt x="1377686" y="711139"/>
                  </a:lnTo>
                  <a:close/>
                </a:path>
                <a:path w="1607820" h="2208530">
                  <a:moveTo>
                    <a:pt x="760965" y="2050893"/>
                  </a:moveTo>
                  <a:lnTo>
                    <a:pt x="759466" y="2050567"/>
                  </a:lnTo>
                  <a:lnTo>
                    <a:pt x="758590" y="2049892"/>
                  </a:lnTo>
                  <a:lnTo>
                    <a:pt x="757631" y="2049286"/>
                  </a:lnTo>
                  <a:lnTo>
                    <a:pt x="758090" y="2048434"/>
                  </a:lnTo>
                  <a:lnTo>
                    <a:pt x="758367" y="2047022"/>
                  </a:lnTo>
                  <a:lnTo>
                    <a:pt x="760190" y="2046175"/>
                  </a:lnTo>
                  <a:lnTo>
                    <a:pt x="761686" y="2046455"/>
                  </a:lnTo>
                  <a:lnTo>
                    <a:pt x="763910" y="2046367"/>
                  </a:lnTo>
                  <a:lnTo>
                    <a:pt x="761575" y="2049586"/>
                  </a:lnTo>
                  <a:lnTo>
                    <a:pt x="760965" y="2050893"/>
                  </a:lnTo>
                  <a:close/>
                </a:path>
                <a:path w="1607820" h="2208530">
                  <a:moveTo>
                    <a:pt x="1246488" y="1611824"/>
                  </a:moveTo>
                  <a:lnTo>
                    <a:pt x="1243891" y="1611973"/>
                  </a:lnTo>
                  <a:lnTo>
                    <a:pt x="1243929" y="1610401"/>
                  </a:lnTo>
                  <a:lnTo>
                    <a:pt x="1243909" y="1608819"/>
                  </a:lnTo>
                  <a:lnTo>
                    <a:pt x="1244030" y="1607728"/>
                  </a:lnTo>
                  <a:lnTo>
                    <a:pt x="1245788" y="1606911"/>
                  </a:lnTo>
                  <a:lnTo>
                    <a:pt x="1246488" y="1611824"/>
                  </a:lnTo>
                  <a:close/>
                </a:path>
                <a:path w="1607820" h="2208530">
                  <a:moveTo>
                    <a:pt x="455764" y="1156620"/>
                  </a:moveTo>
                  <a:lnTo>
                    <a:pt x="453787" y="1157540"/>
                  </a:lnTo>
                  <a:lnTo>
                    <a:pt x="452814" y="1156999"/>
                  </a:lnTo>
                  <a:lnTo>
                    <a:pt x="451949" y="1156804"/>
                  </a:lnTo>
                  <a:lnTo>
                    <a:pt x="452821" y="1155653"/>
                  </a:lnTo>
                  <a:lnTo>
                    <a:pt x="453555" y="1154461"/>
                  </a:lnTo>
                  <a:lnTo>
                    <a:pt x="454809" y="1153328"/>
                  </a:lnTo>
                  <a:lnTo>
                    <a:pt x="455986" y="1154182"/>
                  </a:lnTo>
                  <a:lnTo>
                    <a:pt x="457596" y="1154976"/>
                  </a:lnTo>
                  <a:lnTo>
                    <a:pt x="456195" y="1156083"/>
                  </a:lnTo>
                  <a:lnTo>
                    <a:pt x="455764" y="1156620"/>
                  </a:lnTo>
                  <a:close/>
                </a:path>
                <a:path w="1607820" h="2208530">
                  <a:moveTo>
                    <a:pt x="1235191" y="912602"/>
                  </a:moveTo>
                  <a:lnTo>
                    <a:pt x="1234383" y="911653"/>
                  </a:lnTo>
                  <a:lnTo>
                    <a:pt x="1233444" y="910955"/>
                  </a:lnTo>
                  <a:lnTo>
                    <a:pt x="1233184" y="910064"/>
                  </a:lnTo>
                  <a:lnTo>
                    <a:pt x="1233061" y="909660"/>
                  </a:lnTo>
                  <a:lnTo>
                    <a:pt x="1234454" y="908244"/>
                  </a:lnTo>
                  <a:lnTo>
                    <a:pt x="1235908" y="908650"/>
                  </a:lnTo>
                  <a:lnTo>
                    <a:pt x="1236690" y="909445"/>
                  </a:lnTo>
                  <a:lnTo>
                    <a:pt x="1237646" y="910136"/>
                  </a:lnTo>
                  <a:lnTo>
                    <a:pt x="1237904" y="910016"/>
                  </a:lnTo>
                  <a:lnTo>
                    <a:pt x="1235191" y="912602"/>
                  </a:lnTo>
                  <a:close/>
                </a:path>
                <a:path w="1607820" h="2208530">
                  <a:moveTo>
                    <a:pt x="1367324" y="869692"/>
                  </a:moveTo>
                  <a:lnTo>
                    <a:pt x="1365174" y="870691"/>
                  </a:lnTo>
                  <a:lnTo>
                    <a:pt x="1364755" y="869585"/>
                  </a:lnTo>
                  <a:lnTo>
                    <a:pt x="1364920" y="868681"/>
                  </a:lnTo>
                  <a:lnTo>
                    <a:pt x="1364886" y="867248"/>
                  </a:lnTo>
                  <a:lnTo>
                    <a:pt x="1366123" y="867849"/>
                  </a:lnTo>
                  <a:lnTo>
                    <a:pt x="1367326" y="868083"/>
                  </a:lnTo>
                  <a:lnTo>
                    <a:pt x="1367625" y="869274"/>
                  </a:lnTo>
                  <a:lnTo>
                    <a:pt x="1367324" y="869692"/>
                  </a:lnTo>
                  <a:close/>
                </a:path>
                <a:path w="1607820" h="2208530">
                  <a:moveTo>
                    <a:pt x="1482930" y="829789"/>
                  </a:moveTo>
                  <a:lnTo>
                    <a:pt x="1481771" y="830327"/>
                  </a:lnTo>
                  <a:lnTo>
                    <a:pt x="1482492" y="829372"/>
                  </a:lnTo>
                  <a:lnTo>
                    <a:pt x="1482930" y="829789"/>
                  </a:lnTo>
                  <a:close/>
                </a:path>
                <a:path w="1607820" h="2208530">
                  <a:moveTo>
                    <a:pt x="1483069" y="835789"/>
                  </a:moveTo>
                  <a:lnTo>
                    <a:pt x="1481938" y="834311"/>
                  </a:lnTo>
                  <a:lnTo>
                    <a:pt x="1481624" y="833901"/>
                  </a:lnTo>
                  <a:lnTo>
                    <a:pt x="1480379" y="832978"/>
                  </a:lnTo>
                  <a:lnTo>
                    <a:pt x="1480628" y="831184"/>
                  </a:lnTo>
                  <a:lnTo>
                    <a:pt x="1483160" y="830007"/>
                  </a:lnTo>
                  <a:lnTo>
                    <a:pt x="1484181" y="830525"/>
                  </a:lnTo>
                  <a:lnTo>
                    <a:pt x="1484309" y="830466"/>
                  </a:lnTo>
                  <a:lnTo>
                    <a:pt x="1484475" y="832328"/>
                  </a:lnTo>
                  <a:lnTo>
                    <a:pt x="1483810" y="833441"/>
                  </a:lnTo>
                  <a:lnTo>
                    <a:pt x="1483069" y="835789"/>
                  </a:lnTo>
                  <a:close/>
                </a:path>
                <a:path w="1607820" h="2208530">
                  <a:moveTo>
                    <a:pt x="980101" y="292495"/>
                  </a:moveTo>
                  <a:lnTo>
                    <a:pt x="979617" y="291875"/>
                  </a:lnTo>
                  <a:lnTo>
                    <a:pt x="978988" y="291310"/>
                  </a:lnTo>
                  <a:lnTo>
                    <a:pt x="978625" y="290338"/>
                  </a:lnTo>
                  <a:lnTo>
                    <a:pt x="979460" y="289335"/>
                  </a:lnTo>
                  <a:lnTo>
                    <a:pt x="980311" y="289554"/>
                  </a:lnTo>
                  <a:lnTo>
                    <a:pt x="981085" y="290099"/>
                  </a:lnTo>
                  <a:lnTo>
                    <a:pt x="982147" y="290699"/>
                  </a:lnTo>
                  <a:lnTo>
                    <a:pt x="982316" y="290620"/>
                  </a:lnTo>
                  <a:lnTo>
                    <a:pt x="980101" y="292495"/>
                  </a:lnTo>
                  <a:close/>
                </a:path>
                <a:path w="1607820" h="2208530">
                  <a:moveTo>
                    <a:pt x="1103700" y="1992329"/>
                  </a:moveTo>
                  <a:lnTo>
                    <a:pt x="1103854" y="1991649"/>
                  </a:lnTo>
                  <a:lnTo>
                    <a:pt x="1103890" y="1990290"/>
                  </a:lnTo>
                  <a:lnTo>
                    <a:pt x="1105028" y="1990931"/>
                  </a:lnTo>
                  <a:lnTo>
                    <a:pt x="1106129" y="1991200"/>
                  </a:lnTo>
                  <a:lnTo>
                    <a:pt x="1103854" y="1991649"/>
                  </a:lnTo>
                  <a:lnTo>
                    <a:pt x="1103700" y="1992329"/>
                  </a:lnTo>
                  <a:close/>
                </a:path>
                <a:path w="1607820" h="2208530">
                  <a:moveTo>
                    <a:pt x="1103662" y="1992495"/>
                  </a:moveTo>
                  <a:lnTo>
                    <a:pt x="1103775" y="1992850"/>
                  </a:lnTo>
                  <a:lnTo>
                    <a:pt x="1103662" y="1992495"/>
                  </a:lnTo>
                  <a:lnTo>
                    <a:pt x="1103700" y="1992329"/>
                  </a:lnTo>
                  <a:lnTo>
                    <a:pt x="1103662" y="1992495"/>
                  </a:lnTo>
                  <a:close/>
                </a:path>
                <a:path w="1607820" h="2208530">
                  <a:moveTo>
                    <a:pt x="1105295" y="1993935"/>
                  </a:moveTo>
                  <a:lnTo>
                    <a:pt x="1103834" y="1993515"/>
                  </a:lnTo>
                  <a:lnTo>
                    <a:pt x="1103889" y="1993211"/>
                  </a:lnTo>
                  <a:lnTo>
                    <a:pt x="1103775" y="1992850"/>
                  </a:lnTo>
                  <a:lnTo>
                    <a:pt x="1106249" y="1991700"/>
                  </a:lnTo>
                  <a:lnTo>
                    <a:pt x="1106337" y="1992073"/>
                  </a:lnTo>
                  <a:lnTo>
                    <a:pt x="1106396" y="1992323"/>
                  </a:lnTo>
                  <a:lnTo>
                    <a:pt x="1105295" y="1993935"/>
                  </a:lnTo>
                  <a:close/>
                </a:path>
                <a:path w="1607820" h="2208530">
                  <a:moveTo>
                    <a:pt x="634831" y="345652"/>
                  </a:moveTo>
                  <a:lnTo>
                    <a:pt x="634338" y="345024"/>
                  </a:lnTo>
                  <a:lnTo>
                    <a:pt x="633697" y="344447"/>
                  </a:lnTo>
                  <a:lnTo>
                    <a:pt x="633330" y="343453"/>
                  </a:lnTo>
                  <a:lnTo>
                    <a:pt x="634177" y="342438"/>
                  </a:lnTo>
                  <a:lnTo>
                    <a:pt x="635053" y="342652"/>
                  </a:lnTo>
                  <a:lnTo>
                    <a:pt x="635846" y="343205"/>
                  </a:lnTo>
                  <a:lnTo>
                    <a:pt x="636938" y="343815"/>
                  </a:lnTo>
                  <a:lnTo>
                    <a:pt x="637088" y="343745"/>
                  </a:lnTo>
                  <a:lnTo>
                    <a:pt x="634831" y="345652"/>
                  </a:lnTo>
                  <a:close/>
                </a:path>
                <a:path w="1607820" h="2208530">
                  <a:moveTo>
                    <a:pt x="305511" y="1190662"/>
                  </a:moveTo>
                  <a:lnTo>
                    <a:pt x="303956" y="1191385"/>
                  </a:lnTo>
                  <a:lnTo>
                    <a:pt x="302323" y="1190098"/>
                  </a:lnTo>
                  <a:lnTo>
                    <a:pt x="302776" y="1188847"/>
                  </a:lnTo>
                  <a:lnTo>
                    <a:pt x="303534" y="1187922"/>
                  </a:lnTo>
                  <a:lnTo>
                    <a:pt x="304164" y="1186949"/>
                  </a:lnTo>
                  <a:lnTo>
                    <a:pt x="306856" y="1188913"/>
                  </a:lnTo>
                  <a:lnTo>
                    <a:pt x="305954" y="1189859"/>
                  </a:lnTo>
                  <a:lnTo>
                    <a:pt x="305511" y="1190662"/>
                  </a:lnTo>
                  <a:close/>
                </a:path>
                <a:path w="1607820" h="2208530">
                  <a:moveTo>
                    <a:pt x="1446074" y="835879"/>
                  </a:moveTo>
                  <a:lnTo>
                    <a:pt x="1443973" y="835797"/>
                  </a:lnTo>
                  <a:lnTo>
                    <a:pt x="1442631" y="834754"/>
                  </a:lnTo>
                  <a:lnTo>
                    <a:pt x="1441786" y="833545"/>
                  </a:lnTo>
                  <a:lnTo>
                    <a:pt x="1441658" y="833362"/>
                  </a:lnTo>
                  <a:lnTo>
                    <a:pt x="1442660" y="831371"/>
                  </a:lnTo>
                  <a:lnTo>
                    <a:pt x="1443997" y="830749"/>
                  </a:lnTo>
                  <a:lnTo>
                    <a:pt x="1445154" y="831737"/>
                  </a:lnTo>
                  <a:lnTo>
                    <a:pt x="1445338" y="831893"/>
                  </a:lnTo>
                  <a:lnTo>
                    <a:pt x="1448710" y="833436"/>
                  </a:lnTo>
                  <a:lnTo>
                    <a:pt x="1447104" y="834572"/>
                  </a:lnTo>
                  <a:lnTo>
                    <a:pt x="1446074" y="835879"/>
                  </a:lnTo>
                  <a:close/>
                </a:path>
                <a:path w="1607820" h="2208530">
                  <a:moveTo>
                    <a:pt x="478614" y="179775"/>
                  </a:moveTo>
                  <a:lnTo>
                    <a:pt x="476690" y="180670"/>
                  </a:lnTo>
                  <a:lnTo>
                    <a:pt x="475236" y="180394"/>
                  </a:lnTo>
                  <a:lnTo>
                    <a:pt x="473235" y="180490"/>
                  </a:lnTo>
                  <a:lnTo>
                    <a:pt x="474357" y="178751"/>
                  </a:lnTo>
                  <a:lnTo>
                    <a:pt x="475395" y="177092"/>
                  </a:lnTo>
                  <a:lnTo>
                    <a:pt x="475923" y="175883"/>
                  </a:lnTo>
                  <a:lnTo>
                    <a:pt x="477347" y="176185"/>
                  </a:lnTo>
                  <a:lnTo>
                    <a:pt x="478389" y="176877"/>
                  </a:lnTo>
                  <a:lnTo>
                    <a:pt x="479466" y="177399"/>
                  </a:lnTo>
                  <a:lnTo>
                    <a:pt x="478928" y="178352"/>
                  </a:lnTo>
                  <a:lnTo>
                    <a:pt x="478614" y="179775"/>
                  </a:lnTo>
                  <a:close/>
                </a:path>
                <a:path w="1607820" h="2208530">
                  <a:moveTo>
                    <a:pt x="721676" y="1689049"/>
                  </a:moveTo>
                  <a:lnTo>
                    <a:pt x="720388" y="1689648"/>
                  </a:lnTo>
                  <a:lnTo>
                    <a:pt x="719595" y="1689266"/>
                  </a:lnTo>
                  <a:lnTo>
                    <a:pt x="718794" y="1689017"/>
                  </a:lnTo>
                  <a:lnTo>
                    <a:pt x="719662" y="1687018"/>
                  </a:lnTo>
                  <a:lnTo>
                    <a:pt x="720431" y="1687388"/>
                  </a:lnTo>
                  <a:lnTo>
                    <a:pt x="721235" y="1687682"/>
                  </a:lnTo>
                  <a:lnTo>
                    <a:pt x="721894" y="1688197"/>
                  </a:lnTo>
                  <a:lnTo>
                    <a:pt x="722047" y="1688126"/>
                  </a:lnTo>
                  <a:lnTo>
                    <a:pt x="721676" y="1689049"/>
                  </a:lnTo>
                  <a:close/>
                </a:path>
                <a:path w="1607820" h="2208530">
                  <a:moveTo>
                    <a:pt x="721676" y="1689049"/>
                  </a:moveTo>
                  <a:lnTo>
                    <a:pt x="721471" y="1689558"/>
                  </a:lnTo>
                  <a:lnTo>
                    <a:pt x="722047" y="1688126"/>
                  </a:lnTo>
                  <a:lnTo>
                    <a:pt x="721676" y="1689049"/>
                  </a:lnTo>
                  <a:close/>
                </a:path>
                <a:path w="1607820" h="2208530">
                  <a:moveTo>
                    <a:pt x="989081" y="1885103"/>
                  </a:moveTo>
                  <a:lnTo>
                    <a:pt x="988563" y="1884433"/>
                  </a:lnTo>
                  <a:lnTo>
                    <a:pt x="987888" y="1883819"/>
                  </a:lnTo>
                  <a:lnTo>
                    <a:pt x="987495" y="1882772"/>
                  </a:lnTo>
                  <a:lnTo>
                    <a:pt x="988392" y="1881699"/>
                  </a:lnTo>
                  <a:lnTo>
                    <a:pt x="989316" y="1881925"/>
                  </a:lnTo>
                  <a:lnTo>
                    <a:pt x="990146" y="1882509"/>
                  </a:lnTo>
                  <a:lnTo>
                    <a:pt x="991303" y="1883159"/>
                  </a:lnTo>
                  <a:lnTo>
                    <a:pt x="989081" y="1885103"/>
                  </a:lnTo>
                  <a:close/>
                </a:path>
                <a:path w="1607820" h="2208530">
                  <a:moveTo>
                    <a:pt x="1532920" y="1383460"/>
                  </a:moveTo>
                  <a:lnTo>
                    <a:pt x="1531457" y="1383466"/>
                  </a:lnTo>
                  <a:lnTo>
                    <a:pt x="1530338" y="1382993"/>
                  </a:lnTo>
                  <a:lnTo>
                    <a:pt x="1529224" y="1382707"/>
                  </a:lnTo>
                  <a:lnTo>
                    <a:pt x="1529437" y="1381845"/>
                  </a:lnTo>
                  <a:lnTo>
                    <a:pt x="1529503" y="1380975"/>
                  </a:lnTo>
                  <a:lnTo>
                    <a:pt x="1530945" y="1380305"/>
                  </a:lnTo>
                  <a:lnTo>
                    <a:pt x="1532112" y="1380602"/>
                  </a:lnTo>
                  <a:lnTo>
                    <a:pt x="1533934" y="1380783"/>
                  </a:lnTo>
                  <a:lnTo>
                    <a:pt x="1533259" y="1382167"/>
                  </a:lnTo>
                  <a:lnTo>
                    <a:pt x="1532920" y="1383460"/>
                  </a:lnTo>
                  <a:close/>
                </a:path>
                <a:path w="1607820" h="2208530">
                  <a:moveTo>
                    <a:pt x="1357264" y="1438763"/>
                  </a:moveTo>
                  <a:lnTo>
                    <a:pt x="1355061" y="1439788"/>
                  </a:lnTo>
                  <a:lnTo>
                    <a:pt x="1354912" y="1439656"/>
                  </a:lnTo>
                  <a:lnTo>
                    <a:pt x="1353854" y="1439059"/>
                  </a:lnTo>
                  <a:lnTo>
                    <a:pt x="1353137" y="1437708"/>
                  </a:lnTo>
                  <a:lnTo>
                    <a:pt x="1353950" y="1436697"/>
                  </a:lnTo>
                  <a:lnTo>
                    <a:pt x="1354667" y="1435099"/>
                  </a:lnTo>
                  <a:lnTo>
                    <a:pt x="1355803" y="1436469"/>
                  </a:lnTo>
                  <a:lnTo>
                    <a:pt x="1356841" y="1437257"/>
                  </a:lnTo>
                  <a:lnTo>
                    <a:pt x="1356944" y="1437623"/>
                  </a:lnTo>
                  <a:lnTo>
                    <a:pt x="1357109" y="1438215"/>
                  </a:lnTo>
                  <a:lnTo>
                    <a:pt x="1357264" y="1438763"/>
                  </a:lnTo>
                  <a:close/>
                </a:path>
                <a:path w="1607820" h="2208530">
                  <a:moveTo>
                    <a:pt x="1355726" y="1440377"/>
                  </a:moveTo>
                  <a:lnTo>
                    <a:pt x="1355358" y="1440051"/>
                  </a:lnTo>
                  <a:lnTo>
                    <a:pt x="1356226" y="1439648"/>
                  </a:lnTo>
                  <a:lnTo>
                    <a:pt x="1355726" y="1440377"/>
                  </a:lnTo>
                  <a:close/>
                </a:path>
                <a:path w="1607820" h="2208530">
                  <a:moveTo>
                    <a:pt x="602018" y="411481"/>
                  </a:moveTo>
                  <a:lnTo>
                    <a:pt x="600658" y="410818"/>
                  </a:lnTo>
                  <a:lnTo>
                    <a:pt x="599439" y="410587"/>
                  </a:lnTo>
                  <a:lnTo>
                    <a:pt x="599088" y="409006"/>
                  </a:lnTo>
                  <a:lnTo>
                    <a:pt x="599389" y="407784"/>
                  </a:lnTo>
                  <a:lnTo>
                    <a:pt x="599468" y="406618"/>
                  </a:lnTo>
                  <a:lnTo>
                    <a:pt x="600517" y="406905"/>
                  </a:lnTo>
                  <a:lnTo>
                    <a:pt x="602129" y="406889"/>
                  </a:lnTo>
                  <a:lnTo>
                    <a:pt x="602908" y="408359"/>
                  </a:lnTo>
                  <a:lnTo>
                    <a:pt x="602284" y="409726"/>
                  </a:lnTo>
                  <a:lnTo>
                    <a:pt x="602018" y="411481"/>
                  </a:lnTo>
                  <a:close/>
                </a:path>
                <a:path w="1607820" h="2208530">
                  <a:moveTo>
                    <a:pt x="1251079" y="564231"/>
                  </a:moveTo>
                  <a:lnTo>
                    <a:pt x="1248400" y="565477"/>
                  </a:lnTo>
                  <a:lnTo>
                    <a:pt x="1246595" y="564454"/>
                  </a:lnTo>
                  <a:lnTo>
                    <a:pt x="1246541" y="562930"/>
                  </a:lnTo>
                  <a:lnTo>
                    <a:pt x="1247341" y="561760"/>
                  </a:lnTo>
                  <a:lnTo>
                    <a:pt x="1248380" y="560739"/>
                  </a:lnTo>
                  <a:lnTo>
                    <a:pt x="1249629" y="561494"/>
                  </a:lnTo>
                  <a:lnTo>
                    <a:pt x="1253028" y="562740"/>
                  </a:lnTo>
                  <a:lnTo>
                    <a:pt x="1251329" y="563944"/>
                  </a:lnTo>
                  <a:lnTo>
                    <a:pt x="1251079" y="564231"/>
                  </a:lnTo>
                  <a:close/>
                </a:path>
                <a:path w="1607820" h="2208530">
                  <a:moveTo>
                    <a:pt x="1250355" y="565065"/>
                  </a:moveTo>
                  <a:lnTo>
                    <a:pt x="1249192" y="565310"/>
                  </a:lnTo>
                  <a:lnTo>
                    <a:pt x="1250786" y="564569"/>
                  </a:lnTo>
                  <a:lnTo>
                    <a:pt x="1250355" y="565065"/>
                  </a:lnTo>
                  <a:close/>
                </a:path>
                <a:path w="1607820" h="2208530">
                  <a:moveTo>
                    <a:pt x="1352030" y="904031"/>
                  </a:moveTo>
                  <a:lnTo>
                    <a:pt x="1351478" y="903389"/>
                  </a:lnTo>
                  <a:lnTo>
                    <a:pt x="1350884" y="902914"/>
                  </a:lnTo>
                  <a:lnTo>
                    <a:pt x="1350325" y="901773"/>
                  </a:lnTo>
                  <a:lnTo>
                    <a:pt x="1350669" y="901259"/>
                  </a:lnTo>
                  <a:lnTo>
                    <a:pt x="1352319" y="900492"/>
                  </a:lnTo>
                  <a:lnTo>
                    <a:pt x="1353283" y="900723"/>
                  </a:lnTo>
                  <a:lnTo>
                    <a:pt x="1355308" y="900857"/>
                  </a:lnTo>
                  <a:lnTo>
                    <a:pt x="1352030" y="904031"/>
                  </a:lnTo>
                  <a:close/>
                </a:path>
                <a:path w="1607820" h="2208530">
                  <a:moveTo>
                    <a:pt x="631506" y="1712085"/>
                  </a:moveTo>
                  <a:lnTo>
                    <a:pt x="630831" y="1711305"/>
                  </a:lnTo>
                  <a:lnTo>
                    <a:pt x="631283" y="1711828"/>
                  </a:lnTo>
                  <a:lnTo>
                    <a:pt x="631506" y="1712085"/>
                  </a:lnTo>
                  <a:close/>
                </a:path>
                <a:path w="1607820" h="2208530">
                  <a:moveTo>
                    <a:pt x="632576" y="1714017"/>
                  </a:moveTo>
                  <a:lnTo>
                    <a:pt x="630749" y="1714866"/>
                  </a:lnTo>
                  <a:lnTo>
                    <a:pt x="630587" y="1714723"/>
                  </a:lnTo>
                  <a:lnTo>
                    <a:pt x="629601" y="1714165"/>
                  </a:lnTo>
                  <a:lnTo>
                    <a:pt x="629409" y="1713249"/>
                  </a:lnTo>
                  <a:lnTo>
                    <a:pt x="629372" y="1713077"/>
                  </a:lnTo>
                  <a:lnTo>
                    <a:pt x="631506" y="1712085"/>
                  </a:lnTo>
                  <a:lnTo>
                    <a:pt x="631623" y="1712220"/>
                  </a:lnTo>
                  <a:lnTo>
                    <a:pt x="632527" y="1712805"/>
                  </a:lnTo>
                  <a:lnTo>
                    <a:pt x="632568" y="1713802"/>
                  </a:lnTo>
                  <a:lnTo>
                    <a:pt x="632576" y="1714017"/>
                  </a:lnTo>
                  <a:close/>
                </a:path>
                <a:path w="1607820" h="2208530">
                  <a:moveTo>
                    <a:pt x="1537704" y="1688617"/>
                  </a:moveTo>
                  <a:lnTo>
                    <a:pt x="1536319" y="1689261"/>
                  </a:lnTo>
                  <a:lnTo>
                    <a:pt x="1535515" y="1688878"/>
                  </a:lnTo>
                  <a:lnTo>
                    <a:pt x="1534702" y="1688618"/>
                  </a:lnTo>
                  <a:lnTo>
                    <a:pt x="1536132" y="1685221"/>
                  </a:lnTo>
                  <a:lnTo>
                    <a:pt x="1536775" y="1686146"/>
                  </a:lnTo>
                  <a:lnTo>
                    <a:pt x="1537472" y="1686869"/>
                  </a:lnTo>
                  <a:lnTo>
                    <a:pt x="1537939" y="1688153"/>
                  </a:lnTo>
                  <a:lnTo>
                    <a:pt x="1537704" y="1688617"/>
                  </a:lnTo>
                  <a:close/>
                </a:path>
                <a:path w="1607820" h="2208530">
                  <a:moveTo>
                    <a:pt x="1537704" y="1688617"/>
                  </a:moveTo>
                  <a:lnTo>
                    <a:pt x="1537414" y="1689189"/>
                  </a:lnTo>
                  <a:lnTo>
                    <a:pt x="1537939" y="1688153"/>
                  </a:lnTo>
                  <a:lnTo>
                    <a:pt x="1537704" y="1688617"/>
                  </a:lnTo>
                  <a:close/>
                </a:path>
                <a:path w="1607820" h="2208530">
                  <a:moveTo>
                    <a:pt x="1496213" y="1698086"/>
                  </a:moveTo>
                  <a:lnTo>
                    <a:pt x="1495115" y="1698596"/>
                  </a:lnTo>
                  <a:lnTo>
                    <a:pt x="1495758" y="1697564"/>
                  </a:lnTo>
                  <a:lnTo>
                    <a:pt x="1496213" y="1698086"/>
                  </a:lnTo>
                  <a:close/>
                </a:path>
                <a:path w="1607820" h="2208530">
                  <a:moveTo>
                    <a:pt x="1497518" y="1700293"/>
                  </a:moveTo>
                  <a:lnTo>
                    <a:pt x="1495675" y="1701150"/>
                  </a:lnTo>
                  <a:lnTo>
                    <a:pt x="1495505" y="1700999"/>
                  </a:lnTo>
                  <a:lnTo>
                    <a:pt x="1495099" y="1700809"/>
                  </a:lnTo>
                  <a:lnTo>
                    <a:pt x="1494511" y="1700450"/>
                  </a:lnTo>
                  <a:lnTo>
                    <a:pt x="1494319" y="1699522"/>
                  </a:lnTo>
                  <a:lnTo>
                    <a:pt x="1494283" y="1699350"/>
                  </a:lnTo>
                  <a:lnTo>
                    <a:pt x="1496440" y="1698347"/>
                  </a:lnTo>
                  <a:lnTo>
                    <a:pt x="1496557" y="1698482"/>
                  </a:lnTo>
                  <a:lnTo>
                    <a:pt x="1497471" y="1699074"/>
                  </a:lnTo>
                  <a:lnTo>
                    <a:pt x="1497509" y="1700067"/>
                  </a:lnTo>
                  <a:lnTo>
                    <a:pt x="1497518" y="1700293"/>
                  </a:lnTo>
                  <a:close/>
                </a:path>
                <a:path w="1607820" h="2208530">
                  <a:moveTo>
                    <a:pt x="1406976" y="1904697"/>
                  </a:moveTo>
                  <a:lnTo>
                    <a:pt x="1405046" y="1905110"/>
                  </a:lnTo>
                  <a:lnTo>
                    <a:pt x="1403976" y="1904082"/>
                  </a:lnTo>
                  <a:lnTo>
                    <a:pt x="1403024" y="1903584"/>
                  </a:lnTo>
                  <a:lnTo>
                    <a:pt x="1403661" y="1902425"/>
                  </a:lnTo>
                  <a:lnTo>
                    <a:pt x="1404021" y="1901430"/>
                  </a:lnTo>
                  <a:lnTo>
                    <a:pt x="1405112" y="1900420"/>
                  </a:lnTo>
                  <a:lnTo>
                    <a:pt x="1406335" y="1901182"/>
                  </a:lnTo>
                  <a:lnTo>
                    <a:pt x="1409480" y="1902339"/>
                  </a:lnTo>
                  <a:lnTo>
                    <a:pt x="1407894" y="1903543"/>
                  </a:lnTo>
                  <a:lnTo>
                    <a:pt x="1406976" y="1904697"/>
                  </a:lnTo>
                  <a:close/>
                </a:path>
                <a:path w="1607820" h="2208530">
                  <a:moveTo>
                    <a:pt x="618733" y="1412214"/>
                  </a:moveTo>
                  <a:lnTo>
                    <a:pt x="617872" y="1411467"/>
                  </a:lnTo>
                  <a:lnTo>
                    <a:pt x="616556" y="1410849"/>
                  </a:lnTo>
                  <a:lnTo>
                    <a:pt x="616054" y="1409096"/>
                  </a:lnTo>
                  <a:lnTo>
                    <a:pt x="616963" y="1407935"/>
                  </a:lnTo>
                  <a:lnTo>
                    <a:pt x="617744" y="1405952"/>
                  </a:lnTo>
                  <a:lnTo>
                    <a:pt x="619153" y="1407656"/>
                  </a:lnTo>
                  <a:lnTo>
                    <a:pt x="620410" y="1408520"/>
                  </a:lnTo>
                  <a:lnTo>
                    <a:pt x="620490" y="1410250"/>
                  </a:lnTo>
                  <a:lnTo>
                    <a:pt x="620664" y="1410169"/>
                  </a:lnTo>
                  <a:lnTo>
                    <a:pt x="619355" y="1411274"/>
                  </a:lnTo>
                  <a:lnTo>
                    <a:pt x="618733" y="1412214"/>
                  </a:lnTo>
                  <a:close/>
                </a:path>
                <a:path w="1607820" h="2208530">
                  <a:moveTo>
                    <a:pt x="319959" y="1237559"/>
                  </a:moveTo>
                  <a:lnTo>
                    <a:pt x="314591" y="1235639"/>
                  </a:lnTo>
                  <a:lnTo>
                    <a:pt x="315197" y="1233317"/>
                  </a:lnTo>
                  <a:lnTo>
                    <a:pt x="316893" y="1233634"/>
                  </a:lnTo>
                  <a:lnTo>
                    <a:pt x="318544" y="1233801"/>
                  </a:lnTo>
                  <a:lnTo>
                    <a:pt x="320501" y="1234517"/>
                  </a:lnTo>
                  <a:lnTo>
                    <a:pt x="320071" y="1236466"/>
                  </a:lnTo>
                  <a:lnTo>
                    <a:pt x="319959" y="1237559"/>
                  </a:lnTo>
                  <a:close/>
                </a:path>
                <a:path w="1607820" h="2208530">
                  <a:moveTo>
                    <a:pt x="748042" y="1738109"/>
                  </a:moveTo>
                  <a:lnTo>
                    <a:pt x="745610" y="1739240"/>
                  </a:lnTo>
                  <a:lnTo>
                    <a:pt x="745318" y="1738914"/>
                  </a:lnTo>
                  <a:lnTo>
                    <a:pt x="744315" y="1738116"/>
                  </a:lnTo>
                  <a:lnTo>
                    <a:pt x="743681" y="1736702"/>
                  </a:lnTo>
                  <a:lnTo>
                    <a:pt x="744679" y="1735759"/>
                  </a:lnTo>
                  <a:lnTo>
                    <a:pt x="745549" y="1734438"/>
                  </a:lnTo>
                  <a:lnTo>
                    <a:pt x="746114" y="1735092"/>
                  </a:lnTo>
                  <a:lnTo>
                    <a:pt x="746409" y="1735433"/>
                  </a:lnTo>
                  <a:lnTo>
                    <a:pt x="746635" y="1735695"/>
                  </a:lnTo>
                  <a:lnTo>
                    <a:pt x="747824" y="1736484"/>
                  </a:lnTo>
                  <a:lnTo>
                    <a:pt x="748042" y="1738109"/>
                  </a:lnTo>
                  <a:close/>
                </a:path>
                <a:path w="1607820" h="2208530">
                  <a:moveTo>
                    <a:pt x="746104" y="1739790"/>
                  </a:moveTo>
                  <a:lnTo>
                    <a:pt x="745793" y="1739444"/>
                  </a:lnTo>
                  <a:lnTo>
                    <a:pt x="746767" y="1738991"/>
                  </a:lnTo>
                  <a:lnTo>
                    <a:pt x="746104" y="1739790"/>
                  </a:lnTo>
                  <a:close/>
                </a:path>
                <a:path w="1607820" h="2208530">
                  <a:moveTo>
                    <a:pt x="1456015" y="1959533"/>
                  </a:moveTo>
                  <a:lnTo>
                    <a:pt x="1453114" y="1958038"/>
                  </a:lnTo>
                  <a:lnTo>
                    <a:pt x="1453750" y="1956873"/>
                  </a:lnTo>
                  <a:lnTo>
                    <a:pt x="1454173" y="1955890"/>
                  </a:lnTo>
                  <a:lnTo>
                    <a:pt x="1455093" y="1954854"/>
                  </a:lnTo>
                  <a:lnTo>
                    <a:pt x="1456350" y="1955665"/>
                  </a:lnTo>
                  <a:lnTo>
                    <a:pt x="1457623" y="1956279"/>
                  </a:lnTo>
                  <a:lnTo>
                    <a:pt x="1456015" y="1959533"/>
                  </a:lnTo>
                  <a:close/>
                </a:path>
                <a:path w="1607820" h="2208530">
                  <a:moveTo>
                    <a:pt x="1259796" y="579848"/>
                  </a:moveTo>
                  <a:lnTo>
                    <a:pt x="1258471" y="580463"/>
                  </a:lnTo>
                  <a:lnTo>
                    <a:pt x="1255916" y="572322"/>
                  </a:lnTo>
                  <a:lnTo>
                    <a:pt x="1257240" y="571707"/>
                  </a:lnTo>
                  <a:lnTo>
                    <a:pt x="1259796" y="579848"/>
                  </a:lnTo>
                  <a:close/>
                </a:path>
                <a:path w="1607820" h="2208530">
                  <a:moveTo>
                    <a:pt x="1041373" y="1500017"/>
                  </a:moveTo>
                  <a:lnTo>
                    <a:pt x="1040632" y="1499770"/>
                  </a:lnTo>
                  <a:lnTo>
                    <a:pt x="1039442" y="1499715"/>
                  </a:lnTo>
                  <a:lnTo>
                    <a:pt x="1038862" y="1498329"/>
                  </a:lnTo>
                  <a:lnTo>
                    <a:pt x="1039046" y="1497185"/>
                  </a:lnTo>
                  <a:lnTo>
                    <a:pt x="1038965" y="1495573"/>
                  </a:lnTo>
                  <a:lnTo>
                    <a:pt x="1040488" y="1496231"/>
                  </a:lnTo>
                  <a:lnTo>
                    <a:pt x="1041863" y="1496467"/>
                  </a:lnTo>
                  <a:lnTo>
                    <a:pt x="1042125" y="1497894"/>
                  </a:lnTo>
                  <a:lnTo>
                    <a:pt x="1041607" y="1498980"/>
                  </a:lnTo>
                  <a:lnTo>
                    <a:pt x="1041373" y="1500017"/>
                  </a:lnTo>
                  <a:close/>
                </a:path>
                <a:path w="1607820" h="2208530">
                  <a:moveTo>
                    <a:pt x="1524164" y="1867346"/>
                  </a:moveTo>
                  <a:lnTo>
                    <a:pt x="1523142" y="1865970"/>
                  </a:lnTo>
                  <a:lnTo>
                    <a:pt x="1522838" y="1865562"/>
                  </a:lnTo>
                  <a:lnTo>
                    <a:pt x="1521883" y="1864705"/>
                  </a:lnTo>
                  <a:lnTo>
                    <a:pt x="1521537" y="1863170"/>
                  </a:lnTo>
                  <a:lnTo>
                    <a:pt x="1522362" y="1861816"/>
                  </a:lnTo>
                  <a:lnTo>
                    <a:pt x="1522770" y="1861627"/>
                  </a:lnTo>
                  <a:lnTo>
                    <a:pt x="1523814" y="1861798"/>
                  </a:lnTo>
                  <a:lnTo>
                    <a:pt x="1525421" y="1862280"/>
                  </a:lnTo>
                  <a:lnTo>
                    <a:pt x="1525857" y="1863892"/>
                  </a:lnTo>
                  <a:lnTo>
                    <a:pt x="1524973" y="1865119"/>
                  </a:lnTo>
                  <a:lnTo>
                    <a:pt x="1524164" y="1867346"/>
                  </a:lnTo>
                  <a:close/>
                </a:path>
                <a:path w="1607820" h="2208530">
                  <a:moveTo>
                    <a:pt x="415770" y="1192298"/>
                  </a:moveTo>
                  <a:lnTo>
                    <a:pt x="413188" y="1193498"/>
                  </a:lnTo>
                  <a:lnTo>
                    <a:pt x="412951" y="1192745"/>
                  </a:lnTo>
                  <a:lnTo>
                    <a:pt x="413151" y="1191854"/>
                  </a:lnTo>
                  <a:lnTo>
                    <a:pt x="413184" y="1190437"/>
                  </a:lnTo>
                  <a:lnTo>
                    <a:pt x="414386" y="1191102"/>
                  </a:lnTo>
                  <a:lnTo>
                    <a:pt x="415551" y="1191383"/>
                  </a:lnTo>
                  <a:lnTo>
                    <a:pt x="415677" y="1191909"/>
                  </a:lnTo>
                  <a:lnTo>
                    <a:pt x="415770" y="1192298"/>
                  </a:lnTo>
                  <a:close/>
                </a:path>
                <a:path w="1607820" h="2208530">
                  <a:moveTo>
                    <a:pt x="415770" y="1192298"/>
                  </a:moveTo>
                  <a:lnTo>
                    <a:pt x="415834" y="1192564"/>
                  </a:lnTo>
                  <a:lnTo>
                    <a:pt x="415770" y="1192298"/>
                  </a:lnTo>
                  <a:lnTo>
                    <a:pt x="415677" y="1191909"/>
                  </a:lnTo>
                  <a:lnTo>
                    <a:pt x="415770" y="1192298"/>
                  </a:lnTo>
                  <a:close/>
                </a:path>
                <a:path w="1607820" h="2208530">
                  <a:moveTo>
                    <a:pt x="414661" y="1194262"/>
                  </a:moveTo>
                  <a:lnTo>
                    <a:pt x="413141" y="1193815"/>
                  </a:lnTo>
                  <a:lnTo>
                    <a:pt x="415834" y="1192564"/>
                  </a:lnTo>
                  <a:lnTo>
                    <a:pt x="414661" y="1194262"/>
                  </a:lnTo>
                  <a:close/>
                </a:path>
                <a:path w="1607820" h="2208530">
                  <a:moveTo>
                    <a:pt x="756762" y="720610"/>
                  </a:moveTo>
                  <a:lnTo>
                    <a:pt x="756175" y="720061"/>
                  </a:lnTo>
                  <a:lnTo>
                    <a:pt x="755465" y="719575"/>
                  </a:lnTo>
                  <a:lnTo>
                    <a:pt x="754946" y="718675"/>
                  </a:lnTo>
                  <a:lnTo>
                    <a:pt x="755175" y="718308"/>
                  </a:lnTo>
                  <a:lnTo>
                    <a:pt x="756655" y="717621"/>
                  </a:lnTo>
                  <a:lnTo>
                    <a:pt x="757357" y="718063"/>
                  </a:lnTo>
                  <a:lnTo>
                    <a:pt x="758481" y="718510"/>
                  </a:lnTo>
                  <a:lnTo>
                    <a:pt x="756762" y="720610"/>
                  </a:lnTo>
                  <a:close/>
                </a:path>
                <a:path w="1607820" h="2208530">
                  <a:moveTo>
                    <a:pt x="1401562" y="887644"/>
                  </a:moveTo>
                  <a:lnTo>
                    <a:pt x="1400034" y="888354"/>
                  </a:lnTo>
                  <a:lnTo>
                    <a:pt x="1399172" y="886662"/>
                  </a:lnTo>
                  <a:lnTo>
                    <a:pt x="1398300" y="884951"/>
                  </a:lnTo>
                  <a:lnTo>
                    <a:pt x="1397425" y="883235"/>
                  </a:lnTo>
                  <a:lnTo>
                    <a:pt x="1399826" y="882119"/>
                  </a:lnTo>
                  <a:lnTo>
                    <a:pt x="1401562" y="887644"/>
                  </a:lnTo>
                  <a:close/>
                </a:path>
                <a:path w="1607820" h="2208530">
                  <a:moveTo>
                    <a:pt x="1268401" y="1208009"/>
                  </a:moveTo>
                  <a:lnTo>
                    <a:pt x="1267223" y="1208556"/>
                  </a:lnTo>
                  <a:lnTo>
                    <a:pt x="1266339" y="1207897"/>
                  </a:lnTo>
                  <a:lnTo>
                    <a:pt x="1266162" y="1207110"/>
                  </a:lnTo>
                  <a:lnTo>
                    <a:pt x="1266435" y="1206168"/>
                  </a:lnTo>
                  <a:lnTo>
                    <a:pt x="1266574" y="1204791"/>
                  </a:lnTo>
                  <a:lnTo>
                    <a:pt x="1267732" y="1205565"/>
                  </a:lnTo>
                  <a:lnTo>
                    <a:pt x="1268768" y="1205899"/>
                  </a:lnTo>
                  <a:lnTo>
                    <a:pt x="1269003" y="1206659"/>
                  </a:lnTo>
                  <a:lnTo>
                    <a:pt x="1269080" y="1207025"/>
                  </a:lnTo>
                  <a:lnTo>
                    <a:pt x="1269232" y="1206954"/>
                  </a:lnTo>
                  <a:lnTo>
                    <a:pt x="1268401" y="1208009"/>
                  </a:lnTo>
                  <a:close/>
                </a:path>
                <a:path w="1607820" h="2208530">
                  <a:moveTo>
                    <a:pt x="1533651" y="1730471"/>
                  </a:moveTo>
                  <a:lnTo>
                    <a:pt x="1533169" y="1729855"/>
                  </a:lnTo>
                  <a:lnTo>
                    <a:pt x="1532540" y="1729290"/>
                  </a:lnTo>
                  <a:lnTo>
                    <a:pt x="1532177" y="1728318"/>
                  </a:lnTo>
                  <a:lnTo>
                    <a:pt x="1533009" y="1727322"/>
                  </a:lnTo>
                  <a:lnTo>
                    <a:pt x="1533872" y="1727530"/>
                  </a:lnTo>
                  <a:lnTo>
                    <a:pt x="1534642" y="1728077"/>
                  </a:lnTo>
                  <a:lnTo>
                    <a:pt x="1535711" y="1728673"/>
                  </a:lnTo>
                  <a:lnTo>
                    <a:pt x="1535861" y="1728604"/>
                  </a:lnTo>
                  <a:lnTo>
                    <a:pt x="1533651" y="1730471"/>
                  </a:lnTo>
                  <a:close/>
                </a:path>
                <a:path w="1607820" h="2208530">
                  <a:moveTo>
                    <a:pt x="1069528" y="408229"/>
                  </a:moveTo>
                  <a:lnTo>
                    <a:pt x="1066921" y="409441"/>
                  </a:lnTo>
                  <a:lnTo>
                    <a:pt x="1066754" y="408661"/>
                  </a:lnTo>
                  <a:lnTo>
                    <a:pt x="1067022" y="407739"/>
                  </a:lnTo>
                  <a:lnTo>
                    <a:pt x="1067167" y="406394"/>
                  </a:lnTo>
                  <a:lnTo>
                    <a:pt x="1068287" y="407151"/>
                  </a:lnTo>
                  <a:lnTo>
                    <a:pt x="1069293" y="407481"/>
                  </a:lnTo>
                  <a:lnTo>
                    <a:pt x="1069528" y="408229"/>
                  </a:lnTo>
                  <a:close/>
                </a:path>
                <a:path w="1607820" h="2208530">
                  <a:moveTo>
                    <a:pt x="1068935" y="409551"/>
                  </a:moveTo>
                  <a:lnTo>
                    <a:pt x="1067787" y="410085"/>
                  </a:lnTo>
                  <a:lnTo>
                    <a:pt x="1066988" y="409788"/>
                  </a:lnTo>
                  <a:lnTo>
                    <a:pt x="1069761" y="408499"/>
                  </a:lnTo>
                  <a:lnTo>
                    <a:pt x="1068935" y="409551"/>
                  </a:lnTo>
                  <a:close/>
                </a:path>
                <a:path w="1607820" h="2208530">
                  <a:moveTo>
                    <a:pt x="1071209" y="1984082"/>
                  </a:moveTo>
                  <a:lnTo>
                    <a:pt x="1069605" y="1983988"/>
                  </a:lnTo>
                  <a:lnTo>
                    <a:pt x="1068238" y="1982815"/>
                  </a:lnTo>
                  <a:lnTo>
                    <a:pt x="1067959" y="1981147"/>
                  </a:lnTo>
                  <a:lnTo>
                    <a:pt x="1069025" y="1979511"/>
                  </a:lnTo>
                  <a:lnTo>
                    <a:pt x="1070586" y="1979193"/>
                  </a:lnTo>
                  <a:lnTo>
                    <a:pt x="1071603" y="1980322"/>
                  </a:lnTo>
                  <a:lnTo>
                    <a:pt x="1073253" y="1981382"/>
                  </a:lnTo>
                  <a:lnTo>
                    <a:pt x="1072010" y="1982651"/>
                  </a:lnTo>
                  <a:lnTo>
                    <a:pt x="1071209" y="1984082"/>
                  </a:lnTo>
                  <a:close/>
                </a:path>
                <a:path w="1607820" h="2208530">
                  <a:moveTo>
                    <a:pt x="1358507" y="1891398"/>
                  </a:moveTo>
                  <a:lnTo>
                    <a:pt x="1356796" y="1892194"/>
                  </a:lnTo>
                  <a:lnTo>
                    <a:pt x="1356192" y="1891505"/>
                  </a:lnTo>
                  <a:lnTo>
                    <a:pt x="1355916" y="1891190"/>
                  </a:lnTo>
                  <a:lnTo>
                    <a:pt x="1355109" y="1890649"/>
                  </a:lnTo>
                  <a:lnTo>
                    <a:pt x="1355371" y="1890527"/>
                  </a:lnTo>
                  <a:lnTo>
                    <a:pt x="1355923" y="1889921"/>
                  </a:lnTo>
                  <a:lnTo>
                    <a:pt x="1356605" y="1888771"/>
                  </a:lnTo>
                  <a:lnTo>
                    <a:pt x="1357850" y="1888192"/>
                  </a:lnTo>
                  <a:lnTo>
                    <a:pt x="1358822" y="1888922"/>
                  </a:lnTo>
                  <a:lnTo>
                    <a:pt x="1360397" y="1889550"/>
                  </a:lnTo>
                  <a:lnTo>
                    <a:pt x="1358986" y="1890750"/>
                  </a:lnTo>
                  <a:lnTo>
                    <a:pt x="1358507" y="1891398"/>
                  </a:lnTo>
                  <a:close/>
                </a:path>
                <a:path w="1607820" h="2208530">
                  <a:moveTo>
                    <a:pt x="1358507" y="1891398"/>
                  </a:moveTo>
                  <a:lnTo>
                    <a:pt x="1358260" y="1891732"/>
                  </a:lnTo>
                  <a:lnTo>
                    <a:pt x="1358986" y="1890750"/>
                  </a:lnTo>
                  <a:lnTo>
                    <a:pt x="1358507" y="1891398"/>
                  </a:lnTo>
                  <a:close/>
                </a:path>
                <a:path w="1607820" h="2208530">
                  <a:moveTo>
                    <a:pt x="1043025" y="1352342"/>
                  </a:moveTo>
                  <a:lnTo>
                    <a:pt x="1042186" y="1352076"/>
                  </a:lnTo>
                  <a:lnTo>
                    <a:pt x="1040847" y="1352018"/>
                  </a:lnTo>
                  <a:lnTo>
                    <a:pt x="1040259" y="1350601"/>
                  </a:lnTo>
                  <a:lnTo>
                    <a:pt x="1040586" y="1349421"/>
                  </a:lnTo>
                  <a:lnTo>
                    <a:pt x="1040649" y="1347547"/>
                  </a:lnTo>
                  <a:lnTo>
                    <a:pt x="1042129" y="1348366"/>
                  </a:lnTo>
                  <a:lnTo>
                    <a:pt x="1043310" y="1348656"/>
                  </a:lnTo>
                  <a:lnTo>
                    <a:pt x="1043575" y="1350153"/>
                  </a:lnTo>
                  <a:lnTo>
                    <a:pt x="1043183" y="1351270"/>
                  </a:lnTo>
                  <a:lnTo>
                    <a:pt x="1043025" y="1352342"/>
                  </a:lnTo>
                  <a:close/>
                </a:path>
                <a:path w="1607820" h="2208530">
                  <a:moveTo>
                    <a:pt x="1443299" y="1862202"/>
                  </a:moveTo>
                  <a:lnTo>
                    <a:pt x="1441540" y="1863019"/>
                  </a:lnTo>
                  <a:lnTo>
                    <a:pt x="1442400" y="1861981"/>
                  </a:lnTo>
                  <a:lnTo>
                    <a:pt x="1443299" y="1862202"/>
                  </a:lnTo>
                  <a:close/>
                </a:path>
                <a:path w="1607820" h="2208530">
                  <a:moveTo>
                    <a:pt x="1443071" y="1865270"/>
                  </a:moveTo>
                  <a:lnTo>
                    <a:pt x="1442574" y="1864620"/>
                  </a:lnTo>
                  <a:lnTo>
                    <a:pt x="1441921" y="1864030"/>
                  </a:lnTo>
                  <a:lnTo>
                    <a:pt x="1441647" y="1863301"/>
                  </a:lnTo>
                  <a:lnTo>
                    <a:pt x="1443611" y="1862388"/>
                  </a:lnTo>
                  <a:lnTo>
                    <a:pt x="1444094" y="1862766"/>
                  </a:lnTo>
                  <a:lnTo>
                    <a:pt x="1445210" y="1863394"/>
                  </a:lnTo>
                  <a:lnTo>
                    <a:pt x="1443071" y="1865270"/>
                  </a:lnTo>
                  <a:close/>
                </a:path>
                <a:path w="1607820" h="2208530">
                  <a:moveTo>
                    <a:pt x="679177" y="1047358"/>
                  </a:moveTo>
                  <a:lnTo>
                    <a:pt x="676567" y="1048571"/>
                  </a:lnTo>
                  <a:lnTo>
                    <a:pt x="676495" y="1048138"/>
                  </a:lnTo>
                  <a:lnTo>
                    <a:pt x="678706" y="1047110"/>
                  </a:lnTo>
                  <a:lnTo>
                    <a:pt x="679177" y="1047358"/>
                  </a:lnTo>
                  <a:close/>
                </a:path>
                <a:path w="1607820" h="2208530">
                  <a:moveTo>
                    <a:pt x="676567" y="1048571"/>
                  </a:moveTo>
                  <a:lnTo>
                    <a:pt x="676624" y="1048905"/>
                  </a:lnTo>
                  <a:lnTo>
                    <a:pt x="676567" y="1048571"/>
                  </a:lnTo>
                  <a:lnTo>
                    <a:pt x="676495" y="1048138"/>
                  </a:lnTo>
                  <a:lnTo>
                    <a:pt x="676567" y="1048571"/>
                  </a:lnTo>
                  <a:close/>
                </a:path>
                <a:path w="1607820" h="2208530">
                  <a:moveTo>
                    <a:pt x="678724" y="1050607"/>
                  </a:moveTo>
                  <a:lnTo>
                    <a:pt x="677790" y="1049817"/>
                  </a:lnTo>
                  <a:lnTo>
                    <a:pt x="676685" y="1049273"/>
                  </a:lnTo>
                  <a:lnTo>
                    <a:pt x="676624" y="1048905"/>
                  </a:lnTo>
                  <a:lnTo>
                    <a:pt x="679217" y="1047700"/>
                  </a:lnTo>
                  <a:lnTo>
                    <a:pt x="679260" y="1048076"/>
                  </a:lnTo>
                  <a:lnTo>
                    <a:pt x="679304" y="1048458"/>
                  </a:lnTo>
                  <a:lnTo>
                    <a:pt x="678981" y="1049264"/>
                  </a:lnTo>
                  <a:lnTo>
                    <a:pt x="678724" y="1050607"/>
                  </a:lnTo>
                  <a:close/>
                </a:path>
                <a:path w="1607820" h="2208530">
                  <a:moveTo>
                    <a:pt x="1143056" y="378304"/>
                  </a:moveTo>
                  <a:lnTo>
                    <a:pt x="1141585" y="378763"/>
                  </a:lnTo>
                  <a:lnTo>
                    <a:pt x="1140975" y="378059"/>
                  </a:lnTo>
                  <a:lnTo>
                    <a:pt x="1140691" y="377730"/>
                  </a:lnTo>
                  <a:lnTo>
                    <a:pt x="1139882" y="377173"/>
                  </a:lnTo>
                  <a:lnTo>
                    <a:pt x="1140121" y="377061"/>
                  </a:lnTo>
                  <a:lnTo>
                    <a:pt x="1140687" y="376426"/>
                  </a:lnTo>
                  <a:lnTo>
                    <a:pt x="1141375" y="375249"/>
                  </a:lnTo>
                  <a:lnTo>
                    <a:pt x="1142625" y="374668"/>
                  </a:lnTo>
                  <a:lnTo>
                    <a:pt x="1143615" y="375437"/>
                  </a:lnTo>
                  <a:lnTo>
                    <a:pt x="1145184" y="376103"/>
                  </a:lnTo>
                  <a:lnTo>
                    <a:pt x="1143785" y="377303"/>
                  </a:lnTo>
                  <a:lnTo>
                    <a:pt x="1143056" y="378304"/>
                  </a:lnTo>
                  <a:close/>
                </a:path>
                <a:path w="1607820" h="2208530">
                  <a:moveTo>
                    <a:pt x="1212138" y="1832291"/>
                  </a:moveTo>
                  <a:lnTo>
                    <a:pt x="1210191" y="1830926"/>
                  </a:lnTo>
                  <a:lnTo>
                    <a:pt x="1208978" y="1830497"/>
                  </a:lnTo>
                  <a:lnTo>
                    <a:pt x="1208180" y="1828876"/>
                  </a:lnTo>
                  <a:lnTo>
                    <a:pt x="1209318" y="1827673"/>
                  </a:lnTo>
                  <a:lnTo>
                    <a:pt x="1209832" y="1826719"/>
                  </a:lnTo>
                  <a:lnTo>
                    <a:pt x="1210536" y="1827107"/>
                  </a:lnTo>
                  <a:lnTo>
                    <a:pt x="1211760" y="1827383"/>
                  </a:lnTo>
                  <a:lnTo>
                    <a:pt x="1212408" y="1828903"/>
                  </a:lnTo>
                  <a:lnTo>
                    <a:pt x="1212146" y="1830018"/>
                  </a:lnTo>
                  <a:lnTo>
                    <a:pt x="1212138" y="1832291"/>
                  </a:lnTo>
                  <a:close/>
                </a:path>
                <a:path w="1607820" h="2208530">
                  <a:moveTo>
                    <a:pt x="1413839" y="2109258"/>
                  </a:moveTo>
                  <a:lnTo>
                    <a:pt x="1413190" y="2108625"/>
                  </a:lnTo>
                  <a:lnTo>
                    <a:pt x="1412046" y="2108022"/>
                  </a:lnTo>
                  <a:lnTo>
                    <a:pt x="1411927" y="2106304"/>
                  </a:lnTo>
                  <a:lnTo>
                    <a:pt x="1412606" y="2105208"/>
                  </a:lnTo>
                  <a:lnTo>
                    <a:pt x="1413148" y="2103602"/>
                  </a:lnTo>
                  <a:lnTo>
                    <a:pt x="1414277" y="2104431"/>
                  </a:lnTo>
                  <a:lnTo>
                    <a:pt x="1414459" y="2104565"/>
                  </a:lnTo>
                  <a:lnTo>
                    <a:pt x="1415773" y="2105267"/>
                  </a:lnTo>
                  <a:lnTo>
                    <a:pt x="1415268" y="2106826"/>
                  </a:lnTo>
                  <a:lnTo>
                    <a:pt x="1414493" y="2108020"/>
                  </a:lnTo>
                  <a:lnTo>
                    <a:pt x="1413839" y="2109258"/>
                  </a:lnTo>
                  <a:close/>
                </a:path>
                <a:path w="1607820" h="2208530">
                  <a:moveTo>
                    <a:pt x="955539" y="1623671"/>
                  </a:moveTo>
                  <a:lnTo>
                    <a:pt x="954714" y="1622979"/>
                  </a:lnTo>
                  <a:lnTo>
                    <a:pt x="953593" y="1622424"/>
                  </a:lnTo>
                  <a:lnTo>
                    <a:pt x="952961" y="1621051"/>
                  </a:lnTo>
                  <a:lnTo>
                    <a:pt x="953833" y="1619469"/>
                  </a:lnTo>
                  <a:lnTo>
                    <a:pt x="955315" y="1619158"/>
                  </a:lnTo>
                  <a:lnTo>
                    <a:pt x="956388" y="1619788"/>
                  </a:lnTo>
                  <a:lnTo>
                    <a:pt x="958177" y="1620293"/>
                  </a:lnTo>
                  <a:lnTo>
                    <a:pt x="958366" y="1620205"/>
                  </a:lnTo>
                  <a:lnTo>
                    <a:pt x="955539" y="1623671"/>
                  </a:lnTo>
                  <a:close/>
                </a:path>
                <a:path w="1607820" h="2208530">
                  <a:moveTo>
                    <a:pt x="661031" y="328258"/>
                  </a:moveTo>
                  <a:lnTo>
                    <a:pt x="659424" y="329005"/>
                  </a:lnTo>
                  <a:lnTo>
                    <a:pt x="660367" y="328034"/>
                  </a:lnTo>
                  <a:lnTo>
                    <a:pt x="661031" y="328258"/>
                  </a:lnTo>
                  <a:close/>
                </a:path>
                <a:path w="1607820" h="2208530">
                  <a:moveTo>
                    <a:pt x="660792" y="331390"/>
                  </a:moveTo>
                  <a:lnTo>
                    <a:pt x="660339" y="330696"/>
                  </a:lnTo>
                  <a:lnTo>
                    <a:pt x="659729" y="330022"/>
                  </a:lnTo>
                  <a:lnTo>
                    <a:pt x="659491" y="329234"/>
                  </a:lnTo>
                  <a:lnTo>
                    <a:pt x="661356" y="328367"/>
                  </a:lnTo>
                  <a:lnTo>
                    <a:pt x="662015" y="328959"/>
                  </a:lnTo>
                  <a:lnTo>
                    <a:pt x="663152" y="329713"/>
                  </a:lnTo>
                  <a:lnTo>
                    <a:pt x="660792" y="331390"/>
                  </a:lnTo>
                  <a:close/>
                </a:path>
                <a:path w="1607820" h="2208530">
                  <a:moveTo>
                    <a:pt x="826368" y="977685"/>
                  </a:moveTo>
                  <a:lnTo>
                    <a:pt x="821082" y="975519"/>
                  </a:lnTo>
                  <a:lnTo>
                    <a:pt x="822081" y="973116"/>
                  </a:lnTo>
                  <a:lnTo>
                    <a:pt x="827332" y="975369"/>
                  </a:lnTo>
                  <a:lnTo>
                    <a:pt x="826368" y="977685"/>
                  </a:lnTo>
                  <a:close/>
                </a:path>
                <a:path w="1607820" h="2208530">
                  <a:moveTo>
                    <a:pt x="1042122" y="1890495"/>
                  </a:moveTo>
                  <a:lnTo>
                    <a:pt x="1040739" y="1891138"/>
                  </a:lnTo>
                  <a:lnTo>
                    <a:pt x="1039236" y="1890353"/>
                  </a:lnTo>
                  <a:lnTo>
                    <a:pt x="1038935" y="1888867"/>
                  </a:lnTo>
                  <a:lnTo>
                    <a:pt x="1039472" y="1887772"/>
                  </a:lnTo>
                  <a:lnTo>
                    <a:pt x="1039708" y="1886740"/>
                  </a:lnTo>
                  <a:lnTo>
                    <a:pt x="1043867" y="1887981"/>
                  </a:lnTo>
                  <a:lnTo>
                    <a:pt x="1042671" y="1889412"/>
                  </a:lnTo>
                  <a:lnTo>
                    <a:pt x="1042122" y="1890495"/>
                  </a:lnTo>
                  <a:close/>
                </a:path>
                <a:path w="1607820" h="2208530">
                  <a:moveTo>
                    <a:pt x="1521019" y="1941995"/>
                  </a:moveTo>
                  <a:lnTo>
                    <a:pt x="1519989" y="1940594"/>
                  </a:lnTo>
                  <a:lnTo>
                    <a:pt x="1519685" y="1940180"/>
                  </a:lnTo>
                  <a:lnTo>
                    <a:pt x="1518731" y="1939311"/>
                  </a:lnTo>
                  <a:lnTo>
                    <a:pt x="1518372" y="1937763"/>
                  </a:lnTo>
                  <a:lnTo>
                    <a:pt x="1519213" y="1936385"/>
                  </a:lnTo>
                  <a:lnTo>
                    <a:pt x="1519589" y="1936210"/>
                  </a:lnTo>
                  <a:lnTo>
                    <a:pt x="1520639" y="1936408"/>
                  </a:lnTo>
                  <a:lnTo>
                    <a:pt x="1522240" y="1936875"/>
                  </a:lnTo>
                  <a:lnTo>
                    <a:pt x="1522702" y="1938505"/>
                  </a:lnTo>
                  <a:lnTo>
                    <a:pt x="1521817" y="1939744"/>
                  </a:lnTo>
                  <a:lnTo>
                    <a:pt x="1521019" y="1941995"/>
                  </a:lnTo>
                  <a:close/>
                </a:path>
                <a:path w="1607820" h="2208530">
                  <a:moveTo>
                    <a:pt x="1335429" y="1617227"/>
                  </a:moveTo>
                  <a:lnTo>
                    <a:pt x="1332436" y="1617247"/>
                  </a:lnTo>
                  <a:lnTo>
                    <a:pt x="1332438" y="1611429"/>
                  </a:lnTo>
                  <a:lnTo>
                    <a:pt x="1334545" y="1611230"/>
                  </a:lnTo>
                  <a:lnTo>
                    <a:pt x="1335429" y="1617227"/>
                  </a:lnTo>
                  <a:close/>
                </a:path>
                <a:path w="1607820" h="2208530">
                  <a:moveTo>
                    <a:pt x="1163106" y="2052952"/>
                  </a:moveTo>
                  <a:lnTo>
                    <a:pt x="1161416" y="2052052"/>
                  </a:lnTo>
                  <a:lnTo>
                    <a:pt x="1161358" y="2050655"/>
                  </a:lnTo>
                  <a:lnTo>
                    <a:pt x="1161968" y="2049679"/>
                  </a:lnTo>
                  <a:lnTo>
                    <a:pt x="1162312" y="2048715"/>
                  </a:lnTo>
                  <a:lnTo>
                    <a:pt x="1165377" y="2049903"/>
                  </a:lnTo>
                  <a:lnTo>
                    <a:pt x="1164564" y="2051103"/>
                  </a:lnTo>
                  <a:lnTo>
                    <a:pt x="1164067" y="2052109"/>
                  </a:lnTo>
                  <a:lnTo>
                    <a:pt x="1163106" y="2052952"/>
                  </a:lnTo>
                  <a:close/>
                </a:path>
                <a:path w="1607820" h="2208530">
                  <a:moveTo>
                    <a:pt x="1038089" y="1537676"/>
                  </a:moveTo>
                  <a:lnTo>
                    <a:pt x="1034798" y="1536091"/>
                  </a:lnTo>
                  <a:lnTo>
                    <a:pt x="1036333" y="1533213"/>
                  </a:lnTo>
                  <a:lnTo>
                    <a:pt x="1037346" y="1533765"/>
                  </a:lnTo>
                  <a:lnTo>
                    <a:pt x="1038463" y="1534209"/>
                  </a:lnTo>
                  <a:lnTo>
                    <a:pt x="1039483" y="1535131"/>
                  </a:lnTo>
                  <a:lnTo>
                    <a:pt x="1038677" y="1536398"/>
                  </a:lnTo>
                  <a:lnTo>
                    <a:pt x="1038089" y="1537676"/>
                  </a:lnTo>
                  <a:close/>
                </a:path>
                <a:path w="1607820" h="2208530">
                  <a:moveTo>
                    <a:pt x="1473821" y="813225"/>
                  </a:moveTo>
                  <a:lnTo>
                    <a:pt x="1472574" y="812688"/>
                  </a:lnTo>
                  <a:lnTo>
                    <a:pt x="1471627" y="812537"/>
                  </a:lnTo>
                  <a:lnTo>
                    <a:pt x="1471177" y="811416"/>
                  </a:lnTo>
                  <a:lnTo>
                    <a:pt x="1471766" y="810397"/>
                  </a:lnTo>
                  <a:lnTo>
                    <a:pt x="1471950" y="809721"/>
                  </a:lnTo>
                  <a:lnTo>
                    <a:pt x="1471766" y="810397"/>
                  </a:lnTo>
                  <a:lnTo>
                    <a:pt x="1473806" y="809987"/>
                  </a:lnTo>
                  <a:lnTo>
                    <a:pt x="1474430" y="811039"/>
                  </a:lnTo>
                  <a:lnTo>
                    <a:pt x="1473992" y="812029"/>
                  </a:lnTo>
                  <a:lnTo>
                    <a:pt x="1473821" y="813225"/>
                  </a:lnTo>
                  <a:close/>
                </a:path>
                <a:path w="1607820" h="2208530">
                  <a:moveTo>
                    <a:pt x="1362649" y="844328"/>
                  </a:moveTo>
                  <a:lnTo>
                    <a:pt x="1361079" y="845058"/>
                  </a:lnTo>
                  <a:lnTo>
                    <a:pt x="1360210" y="844268"/>
                  </a:lnTo>
                  <a:lnTo>
                    <a:pt x="1359238" y="843170"/>
                  </a:lnTo>
                  <a:lnTo>
                    <a:pt x="1358233" y="842101"/>
                  </a:lnTo>
                  <a:lnTo>
                    <a:pt x="1359648" y="840834"/>
                  </a:lnTo>
                  <a:lnTo>
                    <a:pt x="1362649" y="844328"/>
                  </a:lnTo>
                  <a:close/>
                </a:path>
                <a:path w="1607820" h="2208530">
                  <a:moveTo>
                    <a:pt x="1556033" y="1375304"/>
                  </a:moveTo>
                  <a:lnTo>
                    <a:pt x="1554623" y="1375233"/>
                  </a:lnTo>
                  <a:lnTo>
                    <a:pt x="1553184" y="1375293"/>
                  </a:lnTo>
                  <a:lnTo>
                    <a:pt x="1551576" y="1374911"/>
                  </a:lnTo>
                  <a:lnTo>
                    <a:pt x="1551676" y="1373345"/>
                  </a:lnTo>
                  <a:lnTo>
                    <a:pt x="1551601" y="1372281"/>
                  </a:lnTo>
                  <a:lnTo>
                    <a:pt x="1553176" y="1371548"/>
                  </a:lnTo>
                  <a:lnTo>
                    <a:pt x="1556033" y="1375304"/>
                  </a:lnTo>
                  <a:close/>
                </a:path>
                <a:path w="1607820" h="2208530">
                  <a:moveTo>
                    <a:pt x="760918" y="1034501"/>
                  </a:moveTo>
                  <a:lnTo>
                    <a:pt x="759333" y="1034185"/>
                  </a:lnTo>
                  <a:lnTo>
                    <a:pt x="760587" y="1034436"/>
                  </a:lnTo>
                  <a:lnTo>
                    <a:pt x="759372" y="1034167"/>
                  </a:lnTo>
                  <a:lnTo>
                    <a:pt x="758185" y="1033708"/>
                  </a:lnTo>
                  <a:lnTo>
                    <a:pt x="757667" y="1032873"/>
                  </a:lnTo>
                  <a:lnTo>
                    <a:pt x="757378" y="1032405"/>
                  </a:lnTo>
                  <a:lnTo>
                    <a:pt x="758274" y="1030575"/>
                  </a:lnTo>
                  <a:lnTo>
                    <a:pt x="760178" y="1029690"/>
                  </a:lnTo>
                  <a:lnTo>
                    <a:pt x="761673" y="1029894"/>
                  </a:lnTo>
                  <a:lnTo>
                    <a:pt x="763950" y="1029704"/>
                  </a:lnTo>
                  <a:lnTo>
                    <a:pt x="761532" y="1033163"/>
                  </a:lnTo>
                  <a:lnTo>
                    <a:pt x="760918" y="1034501"/>
                  </a:lnTo>
                  <a:close/>
                </a:path>
                <a:path w="1607820" h="2208530">
                  <a:moveTo>
                    <a:pt x="1027947" y="952593"/>
                  </a:moveTo>
                  <a:lnTo>
                    <a:pt x="1027372" y="951968"/>
                  </a:lnTo>
                  <a:lnTo>
                    <a:pt x="1026647" y="951412"/>
                  </a:lnTo>
                  <a:lnTo>
                    <a:pt x="1026111" y="950302"/>
                  </a:lnTo>
                  <a:lnTo>
                    <a:pt x="1028014" y="949417"/>
                  </a:lnTo>
                  <a:lnTo>
                    <a:pt x="1028740" y="949925"/>
                  </a:lnTo>
                  <a:lnTo>
                    <a:pt x="1029911" y="950486"/>
                  </a:lnTo>
                  <a:lnTo>
                    <a:pt x="1027947" y="952593"/>
                  </a:lnTo>
                  <a:close/>
                </a:path>
                <a:path w="1607820" h="2208530">
                  <a:moveTo>
                    <a:pt x="799056" y="1426184"/>
                  </a:moveTo>
                  <a:lnTo>
                    <a:pt x="797428" y="1426941"/>
                  </a:lnTo>
                  <a:lnTo>
                    <a:pt x="798370" y="1425977"/>
                  </a:lnTo>
                  <a:lnTo>
                    <a:pt x="799056" y="1426184"/>
                  </a:lnTo>
                  <a:close/>
                </a:path>
                <a:path w="1607820" h="2208530">
                  <a:moveTo>
                    <a:pt x="798803" y="1429299"/>
                  </a:moveTo>
                  <a:lnTo>
                    <a:pt x="798345" y="1428607"/>
                  </a:lnTo>
                  <a:lnTo>
                    <a:pt x="797740" y="1427949"/>
                  </a:lnTo>
                  <a:lnTo>
                    <a:pt x="797499" y="1427168"/>
                  </a:lnTo>
                  <a:lnTo>
                    <a:pt x="799395" y="1426287"/>
                  </a:lnTo>
                  <a:lnTo>
                    <a:pt x="800052" y="1426874"/>
                  </a:lnTo>
                  <a:lnTo>
                    <a:pt x="801206" y="1427614"/>
                  </a:lnTo>
                  <a:lnTo>
                    <a:pt x="798803" y="1429299"/>
                  </a:lnTo>
                  <a:close/>
                </a:path>
                <a:path w="1607820" h="2208530">
                  <a:moveTo>
                    <a:pt x="1487974" y="1361919"/>
                  </a:moveTo>
                  <a:lnTo>
                    <a:pt x="1486418" y="1361555"/>
                  </a:lnTo>
                  <a:lnTo>
                    <a:pt x="1487714" y="1361857"/>
                  </a:lnTo>
                  <a:lnTo>
                    <a:pt x="1486482" y="1361525"/>
                  </a:lnTo>
                  <a:lnTo>
                    <a:pt x="1485706" y="1361017"/>
                  </a:lnTo>
                  <a:lnTo>
                    <a:pt x="1485559" y="1360920"/>
                  </a:lnTo>
                  <a:lnTo>
                    <a:pt x="1484492" y="1360393"/>
                  </a:lnTo>
                  <a:lnTo>
                    <a:pt x="1486114" y="1357523"/>
                  </a:lnTo>
                  <a:lnTo>
                    <a:pt x="1489161" y="1359245"/>
                  </a:lnTo>
                  <a:lnTo>
                    <a:pt x="1489321" y="1359336"/>
                  </a:lnTo>
                  <a:lnTo>
                    <a:pt x="1488565" y="1360557"/>
                  </a:lnTo>
                  <a:lnTo>
                    <a:pt x="1487974" y="1361919"/>
                  </a:lnTo>
                  <a:close/>
                </a:path>
                <a:path w="1607820" h="2208530">
                  <a:moveTo>
                    <a:pt x="893783" y="994337"/>
                  </a:moveTo>
                  <a:lnTo>
                    <a:pt x="893057" y="993882"/>
                  </a:lnTo>
                  <a:lnTo>
                    <a:pt x="891910" y="993564"/>
                  </a:lnTo>
                  <a:lnTo>
                    <a:pt x="891703" y="992939"/>
                  </a:lnTo>
                  <a:lnTo>
                    <a:pt x="891396" y="992000"/>
                  </a:lnTo>
                  <a:lnTo>
                    <a:pt x="891743" y="990839"/>
                  </a:lnTo>
                  <a:lnTo>
                    <a:pt x="891889" y="988584"/>
                  </a:lnTo>
                  <a:lnTo>
                    <a:pt x="893543" y="990003"/>
                  </a:lnTo>
                  <a:lnTo>
                    <a:pt x="894943" y="990664"/>
                  </a:lnTo>
                  <a:lnTo>
                    <a:pt x="895194" y="992037"/>
                  </a:lnTo>
                  <a:lnTo>
                    <a:pt x="895246" y="992321"/>
                  </a:lnTo>
                  <a:lnTo>
                    <a:pt x="894351" y="993281"/>
                  </a:lnTo>
                  <a:lnTo>
                    <a:pt x="893783" y="994337"/>
                  </a:lnTo>
                  <a:close/>
                </a:path>
                <a:path w="1607820" h="2208530">
                  <a:moveTo>
                    <a:pt x="1531653" y="1348738"/>
                  </a:moveTo>
                  <a:lnTo>
                    <a:pt x="1530797" y="1347953"/>
                  </a:lnTo>
                  <a:lnTo>
                    <a:pt x="1529497" y="1347304"/>
                  </a:lnTo>
                  <a:lnTo>
                    <a:pt x="1528963" y="1345507"/>
                  </a:lnTo>
                  <a:lnTo>
                    <a:pt x="1529833" y="1344328"/>
                  </a:lnTo>
                  <a:lnTo>
                    <a:pt x="1530599" y="1342222"/>
                  </a:lnTo>
                  <a:lnTo>
                    <a:pt x="1532047" y="1344073"/>
                  </a:lnTo>
                  <a:lnTo>
                    <a:pt x="1533267" y="1344949"/>
                  </a:lnTo>
                  <a:lnTo>
                    <a:pt x="1533373" y="1346756"/>
                  </a:lnTo>
                  <a:lnTo>
                    <a:pt x="1532256" y="1347784"/>
                  </a:lnTo>
                  <a:lnTo>
                    <a:pt x="1531653" y="1348738"/>
                  </a:lnTo>
                  <a:close/>
                </a:path>
                <a:path w="1607820" h="2208530">
                  <a:moveTo>
                    <a:pt x="572606" y="469220"/>
                  </a:moveTo>
                  <a:lnTo>
                    <a:pt x="570479" y="470208"/>
                  </a:lnTo>
                  <a:lnTo>
                    <a:pt x="569585" y="468933"/>
                  </a:lnTo>
                  <a:lnTo>
                    <a:pt x="568900" y="468371"/>
                  </a:lnTo>
                  <a:lnTo>
                    <a:pt x="568762" y="468258"/>
                  </a:lnTo>
                  <a:lnTo>
                    <a:pt x="569673" y="467545"/>
                  </a:lnTo>
                  <a:lnTo>
                    <a:pt x="570516" y="466627"/>
                  </a:lnTo>
                  <a:lnTo>
                    <a:pt x="572291" y="465801"/>
                  </a:lnTo>
                  <a:lnTo>
                    <a:pt x="573133" y="465936"/>
                  </a:lnTo>
                  <a:lnTo>
                    <a:pt x="573769" y="465930"/>
                  </a:lnTo>
                  <a:lnTo>
                    <a:pt x="574226" y="465895"/>
                  </a:lnTo>
                  <a:lnTo>
                    <a:pt x="573703" y="468012"/>
                  </a:lnTo>
                  <a:lnTo>
                    <a:pt x="572883" y="468766"/>
                  </a:lnTo>
                  <a:lnTo>
                    <a:pt x="572606" y="469220"/>
                  </a:lnTo>
                  <a:close/>
                </a:path>
                <a:path w="1607820" h="2208530">
                  <a:moveTo>
                    <a:pt x="572118" y="470020"/>
                  </a:moveTo>
                  <a:lnTo>
                    <a:pt x="571225" y="470122"/>
                  </a:lnTo>
                  <a:lnTo>
                    <a:pt x="572385" y="469583"/>
                  </a:lnTo>
                  <a:lnTo>
                    <a:pt x="572118" y="470020"/>
                  </a:lnTo>
                  <a:close/>
                </a:path>
                <a:path w="1607820" h="2208530">
                  <a:moveTo>
                    <a:pt x="1221031" y="1297950"/>
                  </a:moveTo>
                  <a:lnTo>
                    <a:pt x="1219434" y="1298693"/>
                  </a:lnTo>
                  <a:lnTo>
                    <a:pt x="1218202" y="1297964"/>
                  </a:lnTo>
                  <a:lnTo>
                    <a:pt x="1217217" y="1296926"/>
                  </a:lnTo>
                  <a:lnTo>
                    <a:pt x="1217747" y="1295179"/>
                  </a:lnTo>
                  <a:lnTo>
                    <a:pt x="1219088" y="1294555"/>
                  </a:lnTo>
                  <a:lnTo>
                    <a:pt x="1220253" y="1294936"/>
                  </a:lnTo>
                  <a:lnTo>
                    <a:pt x="1222166" y="1295046"/>
                  </a:lnTo>
                  <a:lnTo>
                    <a:pt x="1221272" y="1296874"/>
                  </a:lnTo>
                  <a:lnTo>
                    <a:pt x="1221031" y="1297950"/>
                  </a:lnTo>
                  <a:close/>
                </a:path>
                <a:path w="1607820" h="2208530">
                  <a:moveTo>
                    <a:pt x="1220954" y="1298293"/>
                  </a:moveTo>
                  <a:lnTo>
                    <a:pt x="1220907" y="1298504"/>
                  </a:lnTo>
                  <a:lnTo>
                    <a:pt x="1221031" y="1297950"/>
                  </a:lnTo>
                  <a:lnTo>
                    <a:pt x="1220954" y="1298293"/>
                  </a:lnTo>
                  <a:close/>
                </a:path>
                <a:path w="1607820" h="2208530">
                  <a:moveTo>
                    <a:pt x="1462094" y="1161594"/>
                  </a:moveTo>
                  <a:lnTo>
                    <a:pt x="1458883" y="1160409"/>
                  </a:lnTo>
                  <a:lnTo>
                    <a:pt x="1460461" y="1157471"/>
                  </a:lnTo>
                  <a:lnTo>
                    <a:pt x="1462569" y="1158695"/>
                  </a:lnTo>
                  <a:lnTo>
                    <a:pt x="1462745" y="1158797"/>
                  </a:lnTo>
                  <a:lnTo>
                    <a:pt x="1462094" y="1161594"/>
                  </a:lnTo>
                  <a:close/>
                </a:path>
                <a:path w="1607820" h="2208530">
                  <a:moveTo>
                    <a:pt x="1429371" y="1424550"/>
                  </a:moveTo>
                  <a:lnTo>
                    <a:pt x="1427676" y="1425338"/>
                  </a:lnTo>
                  <a:lnTo>
                    <a:pt x="1424982" y="1422281"/>
                  </a:lnTo>
                  <a:lnTo>
                    <a:pt x="1426633" y="1421513"/>
                  </a:lnTo>
                  <a:lnTo>
                    <a:pt x="1427423" y="1422293"/>
                  </a:lnTo>
                  <a:lnTo>
                    <a:pt x="1428384" y="1423431"/>
                  </a:lnTo>
                  <a:lnTo>
                    <a:pt x="1429371" y="1424550"/>
                  </a:lnTo>
                  <a:close/>
                </a:path>
                <a:path w="1607820" h="2208530">
                  <a:moveTo>
                    <a:pt x="1298856" y="1150157"/>
                  </a:moveTo>
                  <a:lnTo>
                    <a:pt x="1297669" y="1149917"/>
                  </a:lnTo>
                  <a:lnTo>
                    <a:pt x="1296762" y="1149203"/>
                  </a:lnTo>
                  <a:lnTo>
                    <a:pt x="1295896" y="1148713"/>
                  </a:lnTo>
                  <a:lnTo>
                    <a:pt x="1296059" y="1148638"/>
                  </a:lnTo>
                  <a:lnTo>
                    <a:pt x="1296481" y="1148075"/>
                  </a:lnTo>
                  <a:lnTo>
                    <a:pt x="1296867" y="1147074"/>
                  </a:lnTo>
                  <a:lnTo>
                    <a:pt x="1298006" y="1146544"/>
                  </a:lnTo>
                  <a:lnTo>
                    <a:pt x="1298970" y="1147284"/>
                  </a:lnTo>
                  <a:lnTo>
                    <a:pt x="1300020" y="1147689"/>
                  </a:lnTo>
                  <a:lnTo>
                    <a:pt x="1299407" y="1148772"/>
                  </a:lnTo>
                  <a:lnTo>
                    <a:pt x="1298856" y="1150157"/>
                  </a:lnTo>
                  <a:close/>
                </a:path>
                <a:path w="1607820" h="2208530">
                  <a:moveTo>
                    <a:pt x="1467194" y="1135825"/>
                  </a:moveTo>
                  <a:lnTo>
                    <a:pt x="1464828" y="1136925"/>
                  </a:lnTo>
                  <a:lnTo>
                    <a:pt x="1463966" y="1136486"/>
                  </a:lnTo>
                  <a:lnTo>
                    <a:pt x="1463023" y="1135399"/>
                  </a:lnTo>
                  <a:lnTo>
                    <a:pt x="1463768" y="1134319"/>
                  </a:lnTo>
                  <a:lnTo>
                    <a:pt x="1464364" y="1132955"/>
                  </a:lnTo>
                  <a:lnTo>
                    <a:pt x="1465639" y="1134183"/>
                  </a:lnTo>
                  <a:lnTo>
                    <a:pt x="1466618" y="1134892"/>
                  </a:lnTo>
                  <a:lnTo>
                    <a:pt x="1466791" y="1135173"/>
                  </a:lnTo>
                  <a:lnTo>
                    <a:pt x="1467194" y="1135825"/>
                  </a:lnTo>
                  <a:close/>
                </a:path>
                <a:path w="1607820" h="2208530">
                  <a:moveTo>
                    <a:pt x="1466410" y="1137052"/>
                  </a:moveTo>
                  <a:lnTo>
                    <a:pt x="1465602" y="1137428"/>
                  </a:lnTo>
                  <a:lnTo>
                    <a:pt x="1465161" y="1137118"/>
                  </a:lnTo>
                  <a:lnTo>
                    <a:pt x="1467361" y="1136096"/>
                  </a:lnTo>
                  <a:lnTo>
                    <a:pt x="1466410" y="1137052"/>
                  </a:lnTo>
                  <a:close/>
                </a:path>
                <a:path w="1607820" h="2208530">
                  <a:moveTo>
                    <a:pt x="1523065" y="1470947"/>
                  </a:moveTo>
                  <a:lnTo>
                    <a:pt x="1520764" y="1472017"/>
                  </a:lnTo>
                  <a:lnTo>
                    <a:pt x="1519813" y="1471141"/>
                  </a:lnTo>
                  <a:lnTo>
                    <a:pt x="1520172" y="1469981"/>
                  </a:lnTo>
                  <a:lnTo>
                    <a:pt x="1520213" y="1468744"/>
                  </a:lnTo>
                  <a:lnTo>
                    <a:pt x="1521524" y="1469175"/>
                  </a:lnTo>
                  <a:lnTo>
                    <a:pt x="1522665" y="1469212"/>
                  </a:lnTo>
                  <a:lnTo>
                    <a:pt x="1523407" y="1470250"/>
                  </a:lnTo>
                  <a:lnTo>
                    <a:pt x="1523065" y="1470947"/>
                  </a:lnTo>
                  <a:close/>
                </a:path>
                <a:path w="1607820" h="2208530">
                  <a:moveTo>
                    <a:pt x="1522722" y="1472159"/>
                  </a:moveTo>
                  <a:lnTo>
                    <a:pt x="1521852" y="1471966"/>
                  </a:lnTo>
                  <a:lnTo>
                    <a:pt x="1522841" y="1471507"/>
                  </a:lnTo>
                  <a:lnTo>
                    <a:pt x="1522722" y="1472159"/>
                  </a:lnTo>
                  <a:close/>
                </a:path>
                <a:path w="1607820" h="2208530">
                  <a:moveTo>
                    <a:pt x="893471" y="1422516"/>
                  </a:moveTo>
                  <a:lnTo>
                    <a:pt x="890779" y="1423768"/>
                  </a:lnTo>
                  <a:lnTo>
                    <a:pt x="890361" y="1423418"/>
                  </a:lnTo>
                  <a:lnTo>
                    <a:pt x="889559" y="1423028"/>
                  </a:lnTo>
                  <a:lnTo>
                    <a:pt x="891033" y="1420871"/>
                  </a:lnTo>
                  <a:lnTo>
                    <a:pt x="893471" y="1422516"/>
                  </a:lnTo>
                  <a:close/>
                </a:path>
                <a:path w="1607820" h="2208530">
                  <a:moveTo>
                    <a:pt x="892469" y="1424087"/>
                  </a:moveTo>
                  <a:lnTo>
                    <a:pt x="891165" y="1424091"/>
                  </a:lnTo>
                  <a:lnTo>
                    <a:pt x="891028" y="1423977"/>
                  </a:lnTo>
                  <a:lnTo>
                    <a:pt x="892973" y="1423073"/>
                  </a:lnTo>
                  <a:lnTo>
                    <a:pt x="892469" y="1424087"/>
                  </a:lnTo>
                  <a:close/>
                </a:path>
                <a:path w="1607820" h="2208530">
                  <a:moveTo>
                    <a:pt x="1591027" y="1376364"/>
                  </a:moveTo>
                  <a:lnTo>
                    <a:pt x="1589705" y="1376978"/>
                  </a:lnTo>
                  <a:lnTo>
                    <a:pt x="1588811" y="1376466"/>
                  </a:lnTo>
                  <a:lnTo>
                    <a:pt x="1588057" y="1376000"/>
                  </a:lnTo>
                  <a:lnTo>
                    <a:pt x="1588294" y="1374625"/>
                  </a:lnTo>
                  <a:lnTo>
                    <a:pt x="1588796" y="1373700"/>
                  </a:lnTo>
                  <a:lnTo>
                    <a:pt x="1589542" y="1372703"/>
                  </a:lnTo>
                  <a:lnTo>
                    <a:pt x="1590820" y="1373451"/>
                  </a:lnTo>
                  <a:lnTo>
                    <a:pt x="1592203" y="1374073"/>
                  </a:lnTo>
                  <a:lnTo>
                    <a:pt x="1591426" y="1375250"/>
                  </a:lnTo>
                  <a:lnTo>
                    <a:pt x="1591027" y="1376364"/>
                  </a:lnTo>
                  <a:close/>
                </a:path>
                <a:path w="1607820" h="2208530">
                  <a:moveTo>
                    <a:pt x="1193804" y="1281025"/>
                  </a:moveTo>
                  <a:lnTo>
                    <a:pt x="1192439" y="1280377"/>
                  </a:lnTo>
                  <a:lnTo>
                    <a:pt x="1191201" y="1280142"/>
                  </a:lnTo>
                  <a:lnTo>
                    <a:pt x="1190898" y="1278722"/>
                  </a:lnTo>
                  <a:lnTo>
                    <a:pt x="1190866" y="1278571"/>
                  </a:lnTo>
                  <a:lnTo>
                    <a:pt x="1191189" y="1277357"/>
                  </a:lnTo>
                  <a:lnTo>
                    <a:pt x="1191284" y="1276190"/>
                  </a:lnTo>
                  <a:lnTo>
                    <a:pt x="1192336" y="1276481"/>
                  </a:lnTo>
                  <a:lnTo>
                    <a:pt x="1193946" y="1276472"/>
                  </a:lnTo>
                  <a:lnTo>
                    <a:pt x="1194734" y="1277926"/>
                  </a:lnTo>
                  <a:lnTo>
                    <a:pt x="1194084" y="1279299"/>
                  </a:lnTo>
                  <a:lnTo>
                    <a:pt x="1193804" y="1281025"/>
                  </a:lnTo>
                  <a:close/>
                </a:path>
                <a:path w="1607820" h="2208530">
                  <a:moveTo>
                    <a:pt x="1431245" y="1574582"/>
                  </a:moveTo>
                  <a:lnTo>
                    <a:pt x="1430536" y="1574126"/>
                  </a:lnTo>
                  <a:lnTo>
                    <a:pt x="1429528" y="1573814"/>
                  </a:lnTo>
                  <a:lnTo>
                    <a:pt x="1428982" y="1572678"/>
                  </a:lnTo>
                  <a:lnTo>
                    <a:pt x="1429637" y="1571759"/>
                  </a:lnTo>
                  <a:lnTo>
                    <a:pt x="1429984" y="1570752"/>
                  </a:lnTo>
                  <a:lnTo>
                    <a:pt x="1432595" y="1571968"/>
                  </a:lnTo>
                  <a:lnTo>
                    <a:pt x="1431245" y="1574582"/>
                  </a:lnTo>
                  <a:close/>
                </a:path>
                <a:path w="1607820" h="2208530">
                  <a:moveTo>
                    <a:pt x="1480500" y="1337473"/>
                  </a:moveTo>
                  <a:lnTo>
                    <a:pt x="1479840" y="1336957"/>
                  </a:lnTo>
                  <a:lnTo>
                    <a:pt x="1478600" y="1336387"/>
                  </a:lnTo>
                  <a:lnTo>
                    <a:pt x="1478742" y="1334914"/>
                  </a:lnTo>
                  <a:lnTo>
                    <a:pt x="1479468" y="1333944"/>
                  </a:lnTo>
                  <a:lnTo>
                    <a:pt x="1479940" y="1332950"/>
                  </a:lnTo>
                  <a:lnTo>
                    <a:pt x="1482578" y="1334225"/>
                  </a:lnTo>
                  <a:lnTo>
                    <a:pt x="1480500" y="1337473"/>
                  </a:lnTo>
                  <a:close/>
                </a:path>
                <a:path w="1607820" h="2208530">
                  <a:moveTo>
                    <a:pt x="973096" y="1469199"/>
                  </a:moveTo>
                  <a:lnTo>
                    <a:pt x="970084" y="1467620"/>
                  </a:lnTo>
                  <a:lnTo>
                    <a:pt x="970299" y="1467520"/>
                  </a:lnTo>
                  <a:lnTo>
                    <a:pt x="972493" y="1463781"/>
                  </a:lnTo>
                  <a:lnTo>
                    <a:pt x="973493" y="1464788"/>
                  </a:lnTo>
                  <a:lnTo>
                    <a:pt x="974675" y="1465486"/>
                  </a:lnTo>
                  <a:lnTo>
                    <a:pt x="974439" y="1467115"/>
                  </a:lnTo>
                  <a:lnTo>
                    <a:pt x="973637" y="1468138"/>
                  </a:lnTo>
                  <a:lnTo>
                    <a:pt x="973096" y="1469199"/>
                  </a:lnTo>
                  <a:close/>
                </a:path>
                <a:path w="1607820" h="2208530">
                  <a:moveTo>
                    <a:pt x="720757" y="1778821"/>
                  </a:moveTo>
                  <a:lnTo>
                    <a:pt x="719069" y="1779606"/>
                  </a:lnTo>
                  <a:lnTo>
                    <a:pt x="719802" y="1778550"/>
                  </a:lnTo>
                  <a:lnTo>
                    <a:pt x="720757" y="1778821"/>
                  </a:lnTo>
                  <a:close/>
                </a:path>
                <a:path w="1607820" h="2208530">
                  <a:moveTo>
                    <a:pt x="723710" y="1780764"/>
                  </a:moveTo>
                  <a:lnTo>
                    <a:pt x="720656" y="1782184"/>
                  </a:lnTo>
                  <a:lnTo>
                    <a:pt x="720083" y="1781877"/>
                  </a:lnTo>
                  <a:lnTo>
                    <a:pt x="719420" y="1781033"/>
                  </a:lnTo>
                  <a:lnTo>
                    <a:pt x="718490" y="1780129"/>
                  </a:lnTo>
                  <a:lnTo>
                    <a:pt x="721161" y="1778887"/>
                  </a:lnTo>
                  <a:lnTo>
                    <a:pt x="722024" y="1779668"/>
                  </a:lnTo>
                  <a:lnTo>
                    <a:pt x="723710" y="1780764"/>
                  </a:lnTo>
                  <a:close/>
                </a:path>
                <a:path w="1607820" h="2208530">
                  <a:moveTo>
                    <a:pt x="721399" y="1782584"/>
                  </a:moveTo>
                  <a:lnTo>
                    <a:pt x="720909" y="1782321"/>
                  </a:lnTo>
                  <a:lnTo>
                    <a:pt x="722315" y="1781667"/>
                  </a:lnTo>
                  <a:lnTo>
                    <a:pt x="721399" y="1782584"/>
                  </a:lnTo>
                  <a:close/>
                </a:path>
                <a:path w="1607820" h="2208530">
                  <a:moveTo>
                    <a:pt x="1529512" y="1099270"/>
                  </a:moveTo>
                  <a:lnTo>
                    <a:pt x="1526391" y="1100720"/>
                  </a:lnTo>
                  <a:lnTo>
                    <a:pt x="1525767" y="1100166"/>
                  </a:lnTo>
                  <a:lnTo>
                    <a:pt x="1525359" y="1099060"/>
                  </a:lnTo>
                  <a:lnTo>
                    <a:pt x="1526379" y="1097705"/>
                  </a:lnTo>
                  <a:lnTo>
                    <a:pt x="1527603" y="1097745"/>
                  </a:lnTo>
                  <a:lnTo>
                    <a:pt x="1528083" y="1098261"/>
                  </a:lnTo>
                  <a:lnTo>
                    <a:pt x="1528336" y="1098534"/>
                  </a:lnTo>
                  <a:lnTo>
                    <a:pt x="1529512" y="1099270"/>
                  </a:lnTo>
                  <a:close/>
                </a:path>
                <a:path w="1607820" h="2208530">
                  <a:moveTo>
                    <a:pt x="1527963" y="1101101"/>
                  </a:moveTo>
                  <a:lnTo>
                    <a:pt x="1526661" y="1100985"/>
                  </a:lnTo>
                  <a:lnTo>
                    <a:pt x="1528621" y="1100074"/>
                  </a:lnTo>
                  <a:lnTo>
                    <a:pt x="1527963" y="1101101"/>
                  </a:lnTo>
                  <a:close/>
                </a:path>
                <a:path w="1607820" h="2208530">
                  <a:moveTo>
                    <a:pt x="1134582" y="1213997"/>
                  </a:moveTo>
                  <a:lnTo>
                    <a:pt x="1131837" y="1213104"/>
                  </a:lnTo>
                  <a:lnTo>
                    <a:pt x="1133299" y="1210349"/>
                  </a:lnTo>
                  <a:lnTo>
                    <a:pt x="1134065" y="1210762"/>
                  </a:lnTo>
                  <a:lnTo>
                    <a:pt x="1135115" y="1211000"/>
                  </a:lnTo>
                  <a:lnTo>
                    <a:pt x="1135738" y="1212047"/>
                  </a:lnTo>
                  <a:lnTo>
                    <a:pt x="1134983" y="1213042"/>
                  </a:lnTo>
                  <a:lnTo>
                    <a:pt x="1134582" y="1213997"/>
                  </a:lnTo>
                  <a:close/>
                </a:path>
                <a:path w="1607820" h="2208530">
                  <a:moveTo>
                    <a:pt x="1349409" y="1232500"/>
                  </a:moveTo>
                  <a:lnTo>
                    <a:pt x="1346665" y="1231659"/>
                  </a:lnTo>
                  <a:lnTo>
                    <a:pt x="1347571" y="1228915"/>
                  </a:lnTo>
                  <a:lnTo>
                    <a:pt x="1348326" y="1229244"/>
                  </a:lnTo>
                  <a:lnTo>
                    <a:pt x="1349368" y="1229386"/>
                  </a:lnTo>
                  <a:lnTo>
                    <a:pt x="1349871" y="1230169"/>
                  </a:lnTo>
                  <a:lnTo>
                    <a:pt x="1350050" y="1230446"/>
                  </a:lnTo>
                  <a:lnTo>
                    <a:pt x="1349581" y="1231433"/>
                  </a:lnTo>
                  <a:lnTo>
                    <a:pt x="1349409" y="1232500"/>
                  </a:lnTo>
                  <a:close/>
                </a:path>
                <a:path w="1607820" h="2208530">
                  <a:moveTo>
                    <a:pt x="604938" y="1364505"/>
                  </a:moveTo>
                  <a:lnTo>
                    <a:pt x="603090" y="1365364"/>
                  </a:lnTo>
                  <a:lnTo>
                    <a:pt x="603588" y="1364577"/>
                  </a:lnTo>
                  <a:lnTo>
                    <a:pt x="604938" y="1364505"/>
                  </a:lnTo>
                  <a:close/>
                </a:path>
                <a:path w="1607820" h="2208530">
                  <a:moveTo>
                    <a:pt x="605241" y="1367994"/>
                  </a:moveTo>
                  <a:lnTo>
                    <a:pt x="604046" y="1367496"/>
                  </a:lnTo>
                  <a:lnTo>
                    <a:pt x="603241" y="1366706"/>
                  </a:lnTo>
                  <a:lnTo>
                    <a:pt x="602377" y="1366055"/>
                  </a:lnTo>
                  <a:lnTo>
                    <a:pt x="605173" y="1364756"/>
                  </a:lnTo>
                  <a:lnTo>
                    <a:pt x="605687" y="1365303"/>
                  </a:lnTo>
                  <a:lnTo>
                    <a:pt x="606753" y="1365931"/>
                  </a:lnTo>
                  <a:lnTo>
                    <a:pt x="606014" y="1366795"/>
                  </a:lnTo>
                  <a:lnTo>
                    <a:pt x="605241" y="1367994"/>
                  </a:lnTo>
                  <a:close/>
                </a:path>
                <a:path w="1607820" h="2208530">
                  <a:moveTo>
                    <a:pt x="459199" y="1645262"/>
                  </a:moveTo>
                  <a:lnTo>
                    <a:pt x="456468" y="1644143"/>
                  </a:lnTo>
                  <a:lnTo>
                    <a:pt x="457772" y="1641391"/>
                  </a:lnTo>
                  <a:lnTo>
                    <a:pt x="458510" y="1641834"/>
                  </a:lnTo>
                  <a:lnTo>
                    <a:pt x="459547" y="1642120"/>
                  </a:lnTo>
                  <a:lnTo>
                    <a:pt x="460145" y="1643267"/>
                  </a:lnTo>
                  <a:lnTo>
                    <a:pt x="459521" y="1644225"/>
                  </a:lnTo>
                  <a:lnTo>
                    <a:pt x="459199" y="1645262"/>
                  </a:lnTo>
                  <a:close/>
                </a:path>
                <a:path w="1607820" h="2208530">
                  <a:moveTo>
                    <a:pt x="1456534" y="1417858"/>
                  </a:moveTo>
                  <a:lnTo>
                    <a:pt x="1455292" y="1417271"/>
                  </a:lnTo>
                  <a:lnTo>
                    <a:pt x="1454173" y="1417005"/>
                  </a:lnTo>
                  <a:lnTo>
                    <a:pt x="1453823" y="1416464"/>
                  </a:lnTo>
                  <a:lnTo>
                    <a:pt x="1453499" y="1415958"/>
                  </a:lnTo>
                  <a:lnTo>
                    <a:pt x="1454023" y="1414811"/>
                  </a:lnTo>
                  <a:lnTo>
                    <a:pt x="1455273" y="1414229"/>
                  </a:lnTo>
                  <a:lnTo>
                    <a:pt x="1456455" y="1414584"/>
                  </a:lnTo>
                  <a:lnTo>
                    <a:pt x="1457218" y="1415589"/>
                  </a:lnTo>
                  <a:lnTo>
                    <a:pt x="1456759" y="1416589"/>
                  </a:lnTo>
                  <a:lnTo>
                    <a:pt x="1456534" y="1417858"/>
                  </a:lnTo>
                  <a:close/>
                </a:path>
                <a:path w="1607820" h="2208530">
                  <a:moveTo>
                    <a:pt x="1424605" y="1552071"/>
                  </a:moveTo>
                  <a:lnTo>
                    <a:pt x="1424119" y="1551446"/>
                  </a:lnTo>
                  <a:lnTo>
                    <a:pt x="1423673" y="1551044"/>
                  </a:lnTo>
                  <a:lnTo>
                    <a:pt x="1423116" y="1549861"/>
                  </a:lnTo>
                  <a:lnTo>
                    <a:pt x="1423428" y="1549438"/>
                  </a:lnTo>
                  <a:lnTo>
                    <a:pt x="1425052" y="1548683"/>
                  </a:lnTo>
                  <a:lnTo>
                    <a:pt x="1425989" y="1548856"/>
                  </a:lnTo>
                  <a:lnTo>
                    <a:pt x="1428271" y="1548907"/>
                  </a:lnTo>
                  <a:lnTo>
                    <a:pt x="1424605" y="1552071"/>
                  </a:lnTo>
                  <a:close/>
                </a:path>
                <a:path w="1607820" h="2208530">
                  <a:moveTo>
                    <a:pt x="1593310" y="1262335"/>
                  </a:moveTo>
                  <a:lnTo>
                    <a:pt x="1590514" y="1260974"/>
                  </a:lnTo>
                  <a:lnTo>
                    <a:pt x="1590896" y="1260294"/>
                  </a:lnTo>
                  <a:lnTo>
                    <a:pt x="1591098" y="1259461"/>
                  </a:lnTo>
                  <a:lnTo>
                    <a:pt x="1592349" y="1258880"/>
                  </a:lnTo>
                  <a:lnTo>
                    <a:pt x="1593466" y="1259324"/>
                  </a:lnTo>
                  <a:lnTo>
                    <a:pt x="1594178" y="1260258"/>
                  </a:lnTo>
                  <a:lnTo>
                    <a:pt x="1593587" y="1261290"/>
                  </a:lnTo>
                  <a:lnTo>
                    <a:pt x="1593310" y="1262335"/>
                  </a:lnTo>
                  <a:close/>
                </a:path>
                <a:path w="1607820" h="2208530">
                  <a:moveTo>
                    <a:pt x="1391576" y="1328739"/>
                  </a:moveTo>
                  <a:lnTo>
                    <a:pt x="1390119" y="1328305"/>
                  </a:lnTo>
                  <a:lnTo>
                    <a:pt x="1389195" y="1327723"/>
                  </a:lnTo>
                  <a:lnTo>
                    <a:pt x="1388119" y="1327189"/>
                  </a:lnTo>
                  <a:lnTo>
                    <a:pt x="1389660" y="1324285"/>
                  </a:lnTo>
                  <a:lnTo>
                    <a:pt x="1392748" y="1326072"/>
                  </a:lnTo>
                  <a:lnTo>
                    <a:pt x="1392953" y="1325976"/>
                  </a:lnTo>
                  <a:lnTo>
                    <a:pt x="1392167" y="1327353"/>
                  </a:lnTo>
                  <a:lnTo>
                    <a:pt x="1391576" y="1328739"/>
                  </a:lnTo>
                  <a:close/>
                </a:path>
                <a:path w="1607820" h="2208530">
                  <a:moveTo>
                    <a:pt x="1557232" y="1227467"/>
                  </a:moveTo>
                  <a:lnTo>
                    <a:pt x="1554475" y="1228749"/>
                  </a:lnTo>
                  <a:lnTo>
                    <a:pt x="1554322" y="1228672"/>
                  </a:lnTo>
                  <a:lnTo>
                    <a:pt x="1553808" y="1227930"/>
                  </a:lnTo>
                  <a:lnTo>
                    <a:pt x="1553693" y="1227765"/>
                  </a:lnTo>
                  <a:lnTo>
                    <a:pt x="1553072" y="1227143"/>
                  </a:lnTo>
                  <a:lnTo>
                    <a:pt x="1552898" y="1226970"/>
                  </a:lnTo>
                  <a:lnTo>
                    <a:pt x="1553642" y="1226624"/>
                  </a:lnTo>
                  <a:lnTo>
                    <a:pt x="1554346" y="1225824"/>
                  </a:lnTo>
                  <a:lnTo>
                    <a:pt x="1555669" y="1225936"/>
                  </a:lnTo>
                  <a:lnTo>
                    <a:pt x="1556181" y="1226608"/>
                  </a:lnTo>
                  <a:lnTo>
                    <a:pt x="1556304" y="1226769"/>
                  </a:lnTo>
                  <a:lnTo>
                    <a:pt x="1557111" y="1227376"/>
                  </a:lnTo>
                  <a:close/>
                </a:path>
                <a:path w="1607820" h="2208530">
                  <a:moveTo>
                    <a:pt x="1555483" y="1229250"/>
                  </a:moveTo>
                  <a:lnTo>
                    <a:pt x="1554801" y="1228911"/>
                  </a:lnTo>
                  <a:lnTo>
                    <a:pt x="1556375" y="1228179"/>
                  </a:lnTo>
                  <a:lnTo>
                    <a:pt x="1555483" y="1229250"/>
                  </a:lnTo>
                  <a:close/>
                </a:path>
                <a:path w="1607820" h="2208530">
                  <a:moveTo>
                    <a:pt x="1566673" y="1101355"/>
                  </a:moveTo>
                  <a:lnTo>
                    <a:pt x="1565519" y="1100704"/>
                  </a:lnTo>
                  <a:lnTo>
                    <a:pt x="1564411" y="1100444"/>
                  </a:lnTo>
                  <a:lnTo>
                    <a:pt x="1563935" y="1099306"/>
                  </a:lnTo>
                  <a:lnTo>
                    <a:pt x="1564696" y="1098373"/>
                  </a:lnTo>
                  <a:lnTo>
                    <a:pt x="1565019" y="1097620"/>
                  </a:lnTo>
                  <a:lnTo>
                    <a:pt x="1565678" y="1097916"/>
                  </a:lnTo>
                  <a:lnTo>
                    <a:pt x="1566882" y="1098155"/>
                  </a:lnTo>
                  <a:lnTo>
                    <a:pt x="1567498" y="1099009"/>
                  </a:lnTo>
                  <a:lnTo>
                    <a:pt x="1567613" y="1099169"/>
                  </a:lnTo>
                  <a:lnTo>
                    <a:pt x="1566991" y="1100220"/>
                  </a:lnTo>
                  <a:lnTo>
                    <a:pt x="1566673" y="1101355"/>
                  </a:lnTo>
                  <a:close/>
                </a:path>
                <a:path w="1607820" h="2208530">
                  <a:moveTo>
                    <a:pt x="1474996" y="1317838"/>
                  </a:moveTo>
                  <a:lnTo>
                    <a:pt x="1473511" y="1317530"/>
                  </a:lnTo>
                  <a:lnTo>
                    <a:pt x="1472544" y="1316773"/>
                  </a:lnTo>
                  <a:lnTo>
                    <a:pt x="1471531" y="1316234"/>
                  </a:lnTo>
                  <a:lnTo>
                    <a:pt x="1472007" y="1315592"/>
                  </a:lnTo>
                  <a:lnTo>
                    <a:pt x="1472377" y="1314681"/>
                  </a:lnTo>
                  <a:lnTo>
                    <a:pt x="1472964" y="1314408"/>
                  </a:lnTo>
                  <a:lnTo>
                    <a:pt x="1474024" y="1314412"/>
                  </a:lnTo>
                  <a:lnTo>
                    <a:pt x="1475086" y="1315006"/>
                  </a:lnTo>
                  <a:lnTo>
                    <a:pt x="1476738" y="1315557"/>
                  </a:lnTo>
                  <a:lnTo>
                    <a:pt x="1475657" y="1316704"/>
                  </a:lnTo>
                  <a:lnTo>
                    <a:pt x="1474996" y="1317838"/>
                  </a:lnTo>
                  <a:close/>
                </a:path>
                <a:path w="1607820" h="2208530">
                  <a:moveTo>
                    <a:pt x="966612" y="1644559"/>
                  </a:moveTo>
                  <a:lnTo>
                    <a:pt x="962983" y="1646246"/>
                  </a:lnTo>
                  <a:lnTo>
                    <a:pt x="963359" y="1645078"/>
                  </a:lnTo>
                  <a:lnTo>
                    <a:pt x="963775" y="1644122"/>
                  </a:lnTo>
                  <a:lnTo>
                    <a:pt x="964829" y="1643147"/>
                  </a:lnTo>
                  <a:lnTo>
                    <a:pt x="966016" y="1643843"/>
                  </a:lnTo>
                  <a:lnTo>
                    <a:pt x="966795" y="1644095"/>
                  </a:lnTo>
                  <a:lnTo>
                    <a:pt x="966612" y="1644559"/>
                  </a:lnTo>
                  <a:close/>
                </a:path>
                <a:path w="1607820" h="2208530">
                  <a:moveTo>
                    <a:pt x="966612" y="1644559"/>
                  </a:moveTo>
                  <a:lnTo>
                    <a:pt x="966541" y="1644740"/>
                  </a:lnTo>
                  <a:lnTo>
                    <a:pt x="966795" y="1644095"/>
                  </a:lnTo>
                  <a:lnTo>
                    <a:pt x="966612" y="1644559"/>
                  </a:lnTo>
                  <a:close/>
                </a:path>
                <a:path w="1607820" h="2208530">
                  <a:moveTo>
                    <a:pt x="965379" y="1647686"/>
                  </a:moveTo>
                  <a:lnTo>
                    <a:pt x="964232" y="1647013"/>
                  </a:lnTo>
                  <a:lnTo>
                    <a:pt x="962927" y="1646419"/>
                  </a:lnTo>
                  <a:lnTo>
                    <a:pt x="966541" y="1644740"/>
                  </a:lnTo>
                  <a:lnTo>
                    <a:pt x="965379" y="1647686"/>
                  </a:lnTo>
                  <a:close/>
                </a:path>
                <a:path w="1607820" h="2208530">
                  <a:moveTo>
                    <a:pt x="650511" y="1707134"/>
                  </a:moveTo>
                  <a:lnTo>
                    <a:pt x="649321" y="1706659"/>
                  </a:lnTo>
                  <a:lnTo>
                    <a:pt x="648258" y="1706077"/>
                  </a:lnTo>
                  <a:lnTo>
                    <a:pt x="647345" y="1704952"/>
                  </a:lnTo>
                  <a:lnTo>
                    <a:pt x="648133" y="1703812"/>
                  </a:lnTo>
                  <a:lnTo>
                    <a:pt x="648454" y="1703053"/>
                  </a:lnTo>
                  <a:lnTo>
                    <a:pt x="652049" y="1704669"/>
                  </a:lnTo>
                  <a:lnTo>
                    <a:pt x="651306" y="1705736"/>
                  </a:lnTo>
                  <a:lnTo>
                    <a:pt x="650511" y="1707134"/>
                  </a:lnTo>
                  <a:close/>
                </a:path>
                <a:path w="1607820" h="2208530">
                  <a:moveTo>
                    <a:pt x="1217380" y="1556152"/>
                  </a:moveTo>
                  <a:lnTo>
                    <a:pt x="1214679" y="1554623"/>
                  </a:lnTo>
                  <a:lnTo>
                    <a:pt x="1214912" y="1554515"/>
                  </a:lnTo>
                  <a:lnTo>
                    <a:pt x="1215290" y="1553997"/>
                  </a:lnTo>
                  <a:lnTo>
                    <a:pt x="1215664" y="1552983"/>
                  </a:lnTo>
                  <a:lnTo>
                    <a:pt x="1216805" y="1552453"/>
                  </a:lnTo>
                  <a:lnTo>
                    <a:pt x="1217764" y="1553189"/>
                  </a:lnTo>
                  <a:lnTo>
                    <a:pt x="1218800" y="1553600"/>
                  </a:lnTo>
                  <a:lnTo>
                    <a:pt x="1217380" y="1556152"/>
                  </a:lnTo>
                  <a:close/>
                </a:path>
                <a:path w="1607820" h="2208530">
                  <a:moveTo>
                    <a:pt x="1509709" y="1317149"/>
                  </a:moveTo>
                  <a:lnTo>
                    <a:pt x="1508787" y="1316667"/>
                  </a:lnTo>
                  <a:lnTo>
                    <a:pt x="1507610" y="1316387"/>
                  </a:lnTo>
                  <a:lnTo>
                    <a:pt x="1507160" y="1315798"/>
                  </a:lnTo>
                  <a:lnTo>
                    <a:pt x="1507037" y="1315636"/>
                  </a:lnTo>
                  <a:lnTo>
                    <a:pt x="1506702" y="1315201"/>
                  </a:lnTo>
                  <a:lnTo>
                    <a:pt x="1506588" y="1315053"/>
                  </a:lnTo>
                  <a:lnTo>
                    <a:pt x="1506894" y="1313893"/>
                  </a:lnTo>
                  <a:lnTo>
                    <a:pt x="1506850" y="1312436"/>
                  </a:lnTo>
                  <a:lnTo>
                    <a:pt x="1509023" y="1313921"/>
                  </a:lnTo>
                  <a:lnTo>
                    <a:pt x="1509198" y="1314040"/>
                  </a:lnTo>
                  <a:lnTo>
                    <a:pt x="1510202" y="1314383"/>
                  </a:lnTo>
                  <a:lnTo>
                    <a:pt x="1510712" y="1315530"/>
                  </a:lnTo>
                  <a:lnTo>
                    <a:pt x="1510002" y="1316433"/>
                  </a:lnTo>
                  <a:lnTo>
                    <a:pt x="1509709" y="1317149"/>
                  </a:lnTo>
                  <a:close/>
                </a:path>
                <a:path w="1607820" h="2208530">
                  <a:moveTo>
                    <a:pt x="1134583" y="1678495"/>
                  </a:moveTo>
                  <a:lnTo>
                    <a:pt x="1133281" y="1678751"/>
                  </a:lnTo>
                  <a:lnTo>
                    <a:pt x="1132359" y="1679180"/>
                  </a:lnTo>
                  <a:lnTo>
                    <a:pt x="1132005" y="1678635"/>
                  </a:lnTo>
                  <a:lnTo>
                    <a:pt x="1131636" y="1678068"/>
                  </a:lnTo>
                  <a:lnTo>
                    <a:pt x="1131286" y="1677545"/>
                  </a:lnTo>
                  <a:lnTo>
                    <a:pt x="1137062" y="1673057"/>
                  </a:lnTo>
                  <a:lnTo>
                    <a:pt x="1136030" y="1676025"/>
                  </a:lnTo>
                  <a:lnTo>
                    <a:pt x="1135954" y="1677184"/>
                  </a:lnTo>
                  <a:lnTo>
                    <a:pt x="1134583" y="1678495"/>
                  </a:lnTo>
                  <a:close/>
                </a:path>
                <a:path w="1607820" h="2208530">
                  <a:moveTo>
                    <a:pt x="533088" y="1795903"/>
                  </a:moveTo>
                  <a:lnTo>
                    <a:pt x="530394" y="1794761"/>
                  </a:lnTo>
                  <a:lnTo>
                    <a:pt x="531656" y="1792058"/>
                  </a:lnTo>
                  <a:lnTo>
                    <a:pt x="532382" y="1792501"/>
                  </a:lnTo>
                  <a:lnTo>
                    <a:pt x="533398" y="1792791"/>
                  </a:lnTo>
                  <a:lnTo>
                    <a:pt x="534003" y="1793929"/>
                  </a:lnTo>
                  <a:lnTo>
                    <a:pt x="533396" y="1794873"/>
                  </a:lnTo>
                  <a:lnTo>
                    <a:pt x="533088" y="1795903"/>
                  </a:lnTo>
                  <a:close/>
                </a:path>
                <a:path w="1607820" h="2208530">
                  <a:moveTo>
                    <a:pt x="1533541" y="1160138"/>
                  </a:moveTo>
                  <a:lnTo>
                    <a:pt x="1533377" y="1160397"/>
                  </a:lnTo>
                  <a:lnTo>
                    <a:pt x="1534086" y="1159276"/>
                  </a:lnTo>
                  <a:lnTo>
                    <a:pt x="1534404" y="1158194"/>
                  </a:lnTo>
                  <a:lnTo>
                    <a:pt x="1535508" y="1157680"/>
                  </a:lnTo>
                  <a:lnTo>
                    <a:pt x="1537094" y="1158486"/>
                  </a:lnTo>
                  <a:lnTo>
                    <a:pt x="1534086" y="1159276"/>
                  </a:lnTo>
                  <a:lnTo>
                    <a:pt x="1533541" y="1160138"/>
                  </a:lnTo>
                  <a:close/>
                </a:path>
                <a:path w="1607820" h="2208530">
                  <a:moveTo>
                    <a:pt x="1533630" y="1160481"/>
                  </a:moveTo>
                  <a:lnTo>
                    <a:pt x="1533377" y="1160397"/>
                  </a:lnTo>
                  <a:lnTo>
                    <a:pt x="1533541" y="1160138"/>
                  </a:lnTo>
                  <a:lnTo>
                    <a:pt x="1533377" y="1160397"/>
                  </a:lnTo>
                  <a:lnTo>
                    <a:pt x="1533630" y="1160481"/>
                  </a:lnTo>
                  <a:close/>
                </a:path>
                <a:path w="1607820" h="2208530">
                  <a:moveTo>
                    <a:pt x="1536665" y="1160767"/>
                  </a:moveTo>
                  <a:lnTo>
                    <a:pt x="1535415" y="1161348"/>
                  </a:lnTo>
                  <a:lnTo>
                    <a:pt x="1534544" y="1160783"/>
                  </a:lnTo>
                  <a:lnTo>
                    <a:pt x="1533630" y="1160481"/>
                  </a:lnTo>
                  <a:lnTo>
                    <a:pt x="1537110" y="1158863"/>
                  </a:lnTo>
                  <a:lnTo>
                    <a:pt x="1537136" y="1159578"/>
                  </a:lnTo>
                  <a:lnTo>
                    <a:pt x="1536665" y="1160767"/>
                  </a:lnTo>
                  <a:close/>
                </a:path>
                <a:path w="1607820" h="2208530">
                  <a:moveTo>
                    <a:pt x="1502184" y="1551093"/>
                  </a:moveTo>
                  <a:lnTo>
                    <a:pt x="1499370" y="1552401"/>
                  </a:lnTo>
                  <a:lnTo>
                    <a:pt x="1498685" y="1551525"/>
                  </a:lnTo>
                  <a:lnTo>
                    <a:pt x="1497914" y="1550808"/>
                  </a:lnTo>
                  <a:lnTo>
                    <a:pt x="1500617" y="1549551"/>
                  </a:lnTo>
                  <a:lnTo>
                    <a:pt x="1501222" y="1550346"/>
                  </a:lnTo>
                  <a:lnTo>
                    <a:pt x="1502184" y="1551093"/>
                  </a:lnTo>
                  <a:close/>
                </a:path>
                <a:path w="1607820" h="2208530">
                  <a:moveTo>
                    <a:pt x="1500526" y="1552993"/>
                  </a:moveTo>
                  <a:lnTo>
                    <a:pt x="1499824" y="1552633"/>
                  </a:lnTo>
                  <a:lnTo>
                    <a:pt x="1501401" y="1551900"/>
                  </a:lnTo>
                  <a:lnTo>
                    <a:pt x="1500526" y="1552993"/>
                  </a:lnTo>
                  <a:close/>
                </a:path>
                <a:path w="1607820" h="2208530">
                  <a:moveTo>
                    <a:pt x="1020937" y="1357142"/>
                  </a:moveTo>
                  <a:lnTo>
                    <a:pt x="1018121" y="1358451"/>
                  </a:lnTo>
                  <a:lnTo>
                    <a:pt x="1018662" y="1357337"/>
                  </a:lnTo>
                  <a:lnTo>
                    <a:pt x="1019040" y="1355570"/>
                  </a:lnTo>
                  <a:lnTo>
                    <a:pt x="1020443" y="1356857"/>
                  </a:lnTo>
                  <a:lnTo>
                    <a:pt x="1020937" y="1357142"/>
                  </a:lnTo>
                  <a:close/>
                </a:path>
                <a:path w="1607820" h="2208530">
                  <a:moveTo>
                    <a:pt x="1021312" y="1360609"/>
                  </a:moveTo>
                  <a:lnTo>
                    <a:pt x="1020322" y="1360017"/>
                  </a:lnTo>
                  <a:lnTo>
                    <a:pt x="1019183" y="1359565"/>
                  </a:lnTo>
                  <a:lnTo>
                    <a:pt x="1018420" y="1358761"/>
                  </a:lnTo>
                  <a:lnTo>
                    <a:pt x="1021421" y="1357366"/>
                  </a:lnTo>
                  <a:lnTo>
                    <a:pt x="1022173" y="1358849"/>
                  </a:lnTo>
                  <a:lnTo>
                    <a:pt x="1021541" y="1359829"/>
                  </a:lnTo>
                  <a:lnTo>
                    <a:pt x="1021312" y="1360609"/>
                  </a:lnTo>
                  <a:close/>
                </a:path>
                <a:path w="1607820" h="2208530">
                  <a:moveTo>
                    <a:pt x="927783" y="1352497"/>
                  </a:moveTo>
                  <a:lnTo>
                    <a:pt x="926482" y="1352522"/>
                  </a:lnTo>
                  <a:lnTo>
                    <a:pt x="925859" y="1351783"/>
                  </a:lnTo>
                  <a:lnTo>
                    <a:pt x="925040" y="1351188"/>
                  </a:lnTo>
                  <a:lnTo>
                    <a:pt x="925517" y="1350523"/>
                  </a:lnTo>
                  <a:lnTo>
                    <a:pt x="925881" y="1349473"/>
                  </a:lnTo>
                  <a:lnTo>
                    <a:pt x="927036" y="1348936"/>
                  </a:lnTo>
                  <a:lnTo>
                    <a:pt x="928294" y="1349528"/>
                  </a:lnTo>
                  <a:lnTo>
                    <a:pt x="930022" y="1349848"/>
                  </a:lnTo>
                  <a:lnTo>
                    <a:pt x="928361" y="1351477"/>
                  </a:lnTo>
                  <a:lnTo>
                    <a:pt x="927783" y="1352497"/>
                  </a:lnTo>
                  <a:close/>
                </a:path>
                <a:path w="1607820" h="2208530">
                  <a:moveTo>
                    <a:pt x="1045047" y="1532195"/>
                  </a:moveTo>
                  <a:lnTo>
                    <a:pt x="1042580" y="1530628"/>
                  </a:lnTo>
                  <a:lnTo>
                    <a:pt x="1045796" y="1525859"/>
                  </a:lnTo>
                  <a:lnTo>
                    <a:pt x="1048155" y="1527233"/>
                  </a:lnTo>
                  <a:lnTo>
                    <a:pt x="1045047" y="1532195"/>
                  </a:lnTo>
                  <a:close/>
                </a:path>
                <a:path w="1607820" h="2208530">
                  <a:moveTo>
                    <a:pt x="1088830" y="1371922"/>
                  </a:moveTo>
                  <a:lnTo>
                    <a:pt x="1086899" y="1372820"/>
                  </a:lnTo>
                  <a:lnTo>
                    <a:pt x="1087532" y="1371958"/>
                  </a:lnTo>
                  <a:lnTo>
                    <a:pt x="1088830" y="1371922"/>
                  </a:lnTo>
                  <a:close/>
                </a:path>
                <a:path w="1607820" h="2208530">
                  <a:moveTo>
                    <a:pt x="1088932" y="1375351"/>
                  </a:moveTo>
                  <a:lnTo>
                    <a:pt x="1087797" y="1374803"/>
                  </a:lnTo>
                  <a:lnTo>
                    <a:pt x="1086985" y="1373927"/>
                  </a:lnTo>
                  <a:lnTo>
                    <a:pt x="1086251" y="1373310"/>
                  </a:lnTo>
                  <a:lnTo>
                    <a:pt x="1088965" y="1372049"/>
                  </a:lnTo>
                  <a:lnTo>
                    <a:pt x="1089549" y="1372735"/>
                  </a:lnTo>
                  <a:lnTo>
                    <a:pt x="1090537" y="1373387"/>
                  </a:lnTo>
                  <a:lnTo>
                    <a:pt x="1089749" y="1374209"/>
                  </a:lnTo>
                  <a:lnTo>
                    <a:pt x="1088932" y="1375351"/>
                  </a:lnTo>
                  <a:close/>
                </a:path>
                <a:path w="1607820" h="2208530">
                  <a:moveTo>
                    <a:pt x="1577147" y="1365903"/>
                  </a:moveTo>
                  <a:lnTo>
                    <a:pt x="1575145" y="1366833"/>
                  </a:lnTo>
                  <a:lnTo>
                    <a:pt x="1575392" y="1366453"/>
                  </a:lnTo>
                  <a:lnTo>
                    <a:pt x="1576983" y="1365713"/>
                  </a:lnTo>
                  <a:lnTo>
                    <a:pt x="1577147" y="1365903"/>
                  </a:lnTo>
                  <a:close/>
                </a:path>
                <a:path w="1607820" h="2208530">
                  <a:moveTo>
                    <a:pt x="1576716" y="1369461"/>
                  </a:moveTo>
                  <a:lnTo>
                    <a:pt x="1574520" y="1367396"/>
                  </a:lnTo>
                  <a:lnTo>
                    <a:pt x="1577315" y="1366096"/>
                  </a:lnTo>
                  <a:lnTo>
                    <a:pt x="1577712" y="1366556"/>
                  </a:lnTo>
                  <a:lnTo>
                    <a:pt x="1578576" y="1367118"/>
                  </a:lnTo>
                  <a:lnTo>
                    <a:pt x="1576716" y="1369461"/>
                  </a:lnTo>
                  <a:close/>
                </a:path>
                <a:path w="1607820" h="2208530">
                  <a:moveTo>
                    <a:pt x="1448233" y="1542483"/>
                  </a:moveTo>
                  <a:lnTo>
                    <a:pt x="1446761" y="1543167"/>
                  </a:lnTo>
                  <a:lnTo>
                    <a:pt x="1445876" y="1542449"/>
                  </a:lnTo>
                  <a:lnTo>
                    <a:pt x="1445124" y="1542113"/>
                  </a:lnTo>
                  <a:lnTo>
                    <a:pt x="1445481" y="1541355"/>
                  </a:lnTo>
                  <a:lnTo>
                    <a:pt x="1445694" y="1540122"/>
                  </a:lnTo>
                  <a:lnTo>
                    <a:pt x="1446728" y="1539641"/>
                  </a:lnTo>
                  <a:lnTo>
                    <a:pt x="1447697" y="1540325"/>
                  </a:lnTo>
                  <a:lnTo>
                    <a:pt x="1447848" y="1540432"/>
                  </a:lnTo>
                  <a:lnTo>
                    <a:pt x="1449202" y="1540903"/>
                  </a:lnTo>
                  <a:lnTo>
                    <a:pt x="1448459" y="1541886"/>
                  </a:lnTo>
                  <a:lnTo>
                    <a:pt x="1448233" y="1542483"/>
                  </a:lnTo>
                  <a:close/>
                </a:path>
                <a:path w="1607820" h="2208530">
                  <a:moveTo>
                    <a:pt x="1448233" y="1542483"/>
                  </a:moveTo>
                  <a:lnTo>
                    <a:pt x="1448047" y="1542971"/>
                  </a:lnTo>
                  <a:lnTo>
                    <a:pt x="1448459" y="1541886"/>
                  </a:lnTo>
                  <a:lnTo>
                    <a:pt x="1448233" y="1542483"/>
                  </a:lnTo>
                  <a:close/>
                </a:path>
                <a:path w="1607820" h="2208530">
                  <a:moveTo>
                    <a:pt x="447005" y="1528475"/>
                  </a:moveTo>
                  <a:lnTo>
                    <a:pt x="445820" y="1527808"/>
                  </a:lnTo>
                  <a:lnTo>
                    <a:pt x="444698" y="1527543"/>
                  </a:lnTo>
                  <a:lnTo>
                    <a:pt x="444212" y="1526385"/>
                  </a:lnTo>
                  <a:lnTo>
                    <a:pt x="444983" y="1525436"/>
                  </a:lnTo>
                  <a:lnTo>
                    <a:pt x="445321" y="1524675"/>
                  </a:lnTo>
                  <a:lnTo>
                    <a:pt x="445980" y="1524972"/>
                  </a:lnTo>
                  <a:lnTo>
                    <a:pt x="447213" y="1525209"/>
                  </a:lnTo>
                  <a:lnTo>
                    <a:pt x="447437" y="1525525"/>
                  </a:lnTo>
                  <a:lnTo>
                    <a:pt x="447834" y="1526085"/>
                  </a:lnTo>
                  <a:lnTo>
                    <a:pt x="447951" y="1526249"/>
                  </a:lnTo>
                  <a:lnTo>
                    <a:pt x="447328" y="1527313"/>
                  </a:lnTo>
                  <a:lnTo>
                    <a:pt x="447005" y="1528475"/>
                  </a:lnTo>
                  <a:close/>
                </a:path>
                <a:path w="1607820" h="2208530">
                  <a:moveTo>
                    <a:pt x="748944" y="2057409"/>
                  </a:moveTo>
                  <a:lnTo>
                    <a:pt x="747130" y="2058252"/>
                  </a:lnTo>
                  <a:lnTo>
                    <a:pt x="745732" y="2057915"/>
                  </a:lnTo>
                  <a:lnTo>
                    <a:pt x="743561" y="2057925"/>
                  </a:lnTo>
                  <a:lnTo>
                    <a:pt x="744564" y="2056590"/>
                  </a:lnTo>
                  <a:lnTo>
                    <a:pt x="745824" y="2054851"/>
                  </a:lnTo>
                  <a:lnTo>
                    <a:pt x="746183" y="2054064"/>
                  </a:lnTo>
                  <a:lnTo>
                    <a:pt x="746717" y="2053816"/>
                  </a:lnTo>
                  <a:lnTo>
                    <a:pt x="747756" y="2053953"/>
                  </a:lnTo>
                  <a:lnTo>
                    <a:pt x="748722" y="2054657"/>
                  </a:lnTo>
                  <a:lnTo>
                    <a:pt x="749643" y="2055098"/>
                  </a:lnTo>
                  <a:lnTo>
                    <a:pt x="749219" y="2056058"/>
                  </a:lnTo>
                  <a:lnTo>
                    <a:pt x="748944" y="2057409"/>
                  </a:lnTo>
                  <a:close/>
                </a:path>
                <a:path w="1607820" h="2208530">
                  <a:moveTo>
                    <a:pt x="1574934" y="1796627"/>
                  </a:moveTo>
                  <a:lnTo>
                    <a:pt x="1574137" y="1796998"/>
                  </a:lnTo>
                  <a:lnTo>
                    <a:pt x="1573441" y="1796417"/>
                  </a:lnTo>
                  <a:lnTo>
                    <a:pt x="1572749" y="1796023"/>
                  </a:lnTo>
                  <a:lnTo>
                    <a:pt x="1573170" y="1795313"/>
                  </a:lnTo>
                  <a:lnTo>
                    <a:pt x="1573290" y="1794867"/>
                  </a:lnTo>
                  <a:lnTo>
                    <a:pt x="1575484" y="1794238"/>
                  </a:lnTo>
                  <a:lnTo>
                    <a:pt x="1574934" y="1796627"/>
                  </a:lnTo>
                  <a:close/>
                </a:path>
                <a:path w="1607820" h="2208530">
                  <a:moveTo>
                    <a:pt x="1574934" y="1796627"/>
                  </a:moveTo>
                  <a:lnTo>
                    <a:pt x="1574816" y="1797137"/>
                  </a:lnTo>
                  <a:lnTo>
                    <a:pt x="1575167" y="1795615"/>
                  </a:lnTo>
                  <a:lnTo>
                    <a:pt x="1574934" y="1796627"/>
                  </a:lnTo>
                  <a:close/>
                </a:path>
                <a:path w="1607820" h="2208530">
                  <a:moveTo>
                    <a:pt x="1295118" y="660504"/>
                  </a:moveTo>
                  <a:lnTo>
                    <a:pt x="1292794" y="661584"/>
                  </a:lnTo>
                  <a:lnTo>
                    <a:pt x="1292542" y="661536"/>
                  </a:lnTo>
                  <a:lnTo>
                    <a:pt x="1291600" y="660857"/>
                  </a:lnTo>
                  <a:lnTo>
                    <a:pt x="1291088" y="659693"/>
                  </a:lnTo>
                  <a:lnTo>
                    <a:pt x="1291530" y="658749"/>
                  </a:lnTo>
                  <a:lnTo>
                    <a:pt x="1293402" y="657879"/>
                  </a:lnTo>
                  <a:lnTo>
                    <a:pt x="1294611" y="658056"/>
                  </a:lnTo>
                  <a:lnTo>
                    <a:pt x="1295965" y="658065"/>
                  </a:lnTo>
                  <a:lnTo>
                    <a:pt x="1295118" y="660504"/>
                  </a:lnTo>
                  <a:close/>
                </a:path>
                <a:path w="1607820" h="2208530">
                  <a:moveTo>
                    <a:pt x="1293820" y="661781"/>
                  </a:moveTo>
                  <a:lnTo>
                    <a:pt x="1293019" y="661628"/>
                  </a:lnTo>
                  <a:lnTo>
                    <a:pt x="1294509" y="660935"/>
                  </a:lnTo>
                  <a:lnTo>
                    <a:pt x="1293820" y="661781"/>
                  </a:lnTo>
                  <a:close/>
                </a:path>
                <a:path w="1607820" h="2208530">
                  <a:moveTo>
                    <a:pt x="1143162" y="2094235"/>
                  </a:moveTo>
                  <a:lnTo>
                    <a:pt x="1139130" y="2095826"/>
                  </a:lnTo>
                  <a:lnTo>
                    <a:pt x="1139348" y="2094731"/>
                  </a:lnTo>
                  <a:lnTo>
                    <a:pt x="1140034" y="2093727"/>
                  </a:lnTo>
                  <a:lnTo>
                    <a:pt x="1140536" y="2092683"/>
                  </a:lnTo>
                  <a:lnTo>
                    <a:pt x="1143162" y="2094235"/>
                  </a:lnTo>
                  <a:close/>
                </a:path>
                <a:path w="1607820" h="2208530">
                  <a:moveTo>
                    <a:pt x="1141817" y="2096404"/>
                  </a:moveTo>
                  <a:lnTo>
                    <a:pt x="1140479" y="2097026"/>
                  </a:lnTo>
                  <a:lnTo>
                    <a:pt x="1139068" y="2096138"/>
                  </a:lnTo>
                  <a:lnTo>
                    <a:pt x="1143285" y="2094178"/>
                  </a:lnTo>
                  <a:lnTo>
                    <a:pt x="1142375" y="2095405"/>
                  </a:lnTo>
                  <a:lnTo>
                    <a:pt x="1141817" y="2096404"/>
                  </a:lnTo>
                  <a:close/>
                </a:path>
                <a:path w="1607820" h="2208530">
                  <a:moveTo>
                    <a:pt x="123537" y="647808"/>
                  </a:moveTo>
                  <a:lnTo>
                    <a:pt x="121966" y="647149"/>
                  </a:lnTo>
                  <a:lnTo>
                    <a:pt x="120668" y="646966"/>
                  </a:lnTo>
                  <a:lnTo>
                    <a:pt x="120278" y="645439"/>
                  </a:lnTo>
                  <a:lnTo>
                    <a:pt x="120619" y="644240"/>
                  </a:lnTo>
                  <a:lnTo>
                    <a:pt x="120714" y="643108"/>
                  </a:lnTo>
                  <a:lnTo>
                    <a:pt x="121516" y="643332"/>
                  </a:lnTo>
                  <a:lnTo>
                    <a:pt x="122579" y="643328"/>
                  </a:lnTo>
                  <a:lnTo>
                    <a:pt x="122747" y="643250"/>
                  </a:lnTo>
                  <a:lnTo>
                    <a:pt x="123477" y="644767"/>
                  </a:lnTo>
                  <a:lnTo>
                    <a:pt x="123351" y="645996"/>
                  </a:lnTo>
                  <a:lnTo>
                    <a:pt x="123537" y="647808"/>
                  </a:lnTo>
                  <a:close/>
                </a:path>
                <a:path w="1607820" h="2208530">
                  <a:moveTo>
                    <a:pt x="1365465" y="624089"/>
                  </a:moveTo>
                  <a:lnTo>
                    <a:pt x="1364720" y="623732"/>
                  </a:lnTo>
                  <a:lnTo>
                    <a:pt x="1363686" y="623556"/>
                  </a:lnTo>
                  <a:lnTo>
                    <a:pt x="1363322" y="622963"/>
                  </a:lnTo>
                  <a:lnTo>
                    <a:pt x="1363017" y="622472"/>
                  </a:lnTo>
                  <a:lnTo>
                    <a:pt x="1363501" y="621490"/>
                  </a:lnTo>
                  <a:lnTo>
                    <a:pt x="1363681" y="620455"/>
                  </a:lnTo>
                  <a:lnTo>
                    <a:pt x="1366441" y="621330"/>
                  </a:lnTo>
                  <a:lnTo>
                    <a:pt x="1365465" y="624089"/>
                  </a:lnTo>
                  <a:close/>
                </a:path>
                <a:path w="1607820" h="2208530">
                  <a:moveTo>
                    <a:pt x="1203912" y="1904249"/>
                  </a:moveTo>
                  <a:lnTo>
                    <a:pt x="1202717" y="1903521"/>
                  </a:lnTo>
                  <a:lnTo>
                    <a:pt x="1201653" y="1903218"/>
                  </a:lnTo>
                  <a:lnTo>
                    <a:pt x="1201107" y="1902106"/>
                  </a:lnTo>
                  <a:lnTo>
                    <a:pt x="1201606" y="1901112"/>
                  </a:lnTo>
                  <a:lnTo>
                    <a:pt x="1203027" y="1900451"/>
                  </a:lnTo>
                  <a:lnTo>
                    <a:pt x="1204161" y="1900958"/>
                  </a:lnTo>
                  <a:lnTo>
                    <a:pt x="1204686" y="1901808"/>
                  </a:lnTo>
                  <a:lnTo>
                    <a:pt x="1204833" y="1902047"/>
                  </a:lnTo>
                  <a:lnTo>
                    <a:pt x="1204223" y="1903075"/>
                  </a:lnTo>
                  <a:lnTo>
                    <a:pt x="1203912" y="1904249"/>
                  </a:lnTo>
                  <a:close/>
                </a:path>
                <a:path w="1607820" h="2208530">
                  <a:moveTo>
                    <a:pt x="1251443" y="1889105"/>
                  </a:moveTo>
                  <a:lnTo>
                    <a:pt x="1248962" y="1888218"/>
                  </a:lnTo>
                  <a:lnTo>
                    <a:pt x="1250207" y="1885352"/>
                  </a:lnTo>
                  <a:lnTo>
                    <a:pt x="1250890" y="1885714"/>
                  </a:lnTo>
                  <a:lnTo>
                    <a:pt x="1251996" y="1885945"/>
                  </a:lnTo>
                  <a:lnTo>
                    <a:pt x="1252220" y="1886704"/>
                  </a:lnTo>
                  <a:lnTo>
                    <a:pt x="1252346" y="1887130"/>
                  </a:lnTo>
                  <a:lnTo>
                    <a:pt x="1251772" y="1888018"/>
                  </a:lnTo>
                  <a:lnTo>
                    <a:pt x="1251443" y="1889105"/>
                  </a:lnTo>
                  <a:close/>
                </a:path>
                <a:path w="1607820" h="2208530">
                  <a:moveTo>
                    <a:pt x="1319649" y="2039231"/>
                  </a:moveTo>
                  <a:lnTo>
                    <a:pt x="1318871" y="2038842"/>
                  </a:lnTo>
                  <a:lnTo>
                    <a:pt x="1317815" y="2038630"/>
                  </a:lnTo>
                  <a:lnTo>
                    <a:pt x="1317403" y="2037999"/>
                  </a:lnTo>
                  <a:lnTo>
                    <a:pt x="1317088" y="2037525"/>
                  </a:lnTo>
                  <a:lnTo>
                    <a:pt x="1317599" y="2036513"/>
                  </a:lnTo>
                  <a:lnTo>
                    <a:pt x="1317801" y="2035408"/>
                  </a:lnTo>
                  <a:lnTo>
                    <a:pt x="1320624" y="2036318"/>
                  </a:lnTo>
                  <a:lnTo>
                    <a:pt x="1319649" y="2039231"/>
                  </a:lnTo>
                  <a:close/>
                </a:path>
                <a:path w="1607820" h="2208530">
                  <a:moveTo>
                    <a:pt x="1120761" y="345512"/>
                  </a:moveTo>
                  <a:lnTo>
                    <a:pt x="1118460" y="346582"/>
                  </a:lnTo>
                  <a:lnTo>
                    <a:pt x="1117516" y="345720"/>
                  </a:lnTo>
                  <a:lnTo>
                    <a:pt x="1117882" y="344563"/>
                  </a:lnTo>
                  <a:lnTo>
                    <a:pt x="1117927" y="343336"/>
                  </a:lnTo>
                  <a:lnTo>
                    <a:pt x="1119225" y="343750"/>
                  </a:lnTo>
                  <a:lnTo>
                    <a:pt x="1120368" y="343780"/>
                  </a:lnTo>
                  <a:lnTo>
                    <a:pt x="1121113" y="344799"/>
                  </a:lnTo>
                  <a:lnTo>
                    <a:pt x="1120761" y="345512"/>
                  </a:lnTo>
                  <a:close/>
                </a:path>
                <a:path w="1607820" h="2208530">
                  <a:moveTo>
                    <a:pt x="1120416" y="346707"/>
                  </a:moveTo>
                  <a:lnTo>
                    <a:pt x="1119551" y="346524"/>
                  </a:lnTo>
                  <a:lnTo>
                    <a:pt x="1120539" y="346065"/>
                  </a:lnTo>
                  <a:lnTo>
                    <a:pt x="1120416" y="346707"/>
                  </a:lnTo>
                  <a:close/>
                </a:path>
                <a:path w="1607820" h="2208530">
                  <a:moveTo>
                    <a:pt x="1541599" y="1833992"/>
                  </a:moveTo>
                  <a:lnTo>
                    <a:pt x="1537622" y="1833588"/>
                  </a:lnTo>
                  <a:lnTo>
                    <a:pt x="1537750" y="1832033"/>
                  </a:lnTo>
                  <a:lnTo>
                    <a:pt x="1539006" y="1832128"/>
                  </a:lnTo>
                  <a:lnTo>
                    <a:pt x="1540271" y="1832179"/>
                  </a:lnTo>
                  <a:lnTo>
                    <a:pt x="1541627" y="1832412"/>
                  </a:lnTo>
                  <a:lnTo>
                    <a:pt x="1541576" y="1833434"/>
                  </a:lnTo>
                  <a:lnTo>
                    <a:pt x="1541599" y="1833992"/>
                  </a:lnTo>
                  <a:close/>
                </a:path>
                <a:path w="1607820" h="2208530">
                  <a:moveTo>
                    <a:pt x="1295616" y="586902"/>
                  </a:moveTo>
                  <a:lnTo>
                    <a:pt x="1293687" y="587799"/>
                  </a:lnTo>
                  <a:lnTo>
                    <a:pt x="1292555" y="587006"/>
                  </a:lnTo>
                  <a:lnTo>
                    <a:pt x="1291876" y="585531"/>
                  </a:lnTo>
                  <a:lnTo>
                    <a:pt x="1292645" y="584553"/>
                  </a:lnTo>
                  <a:lnTo>
                    <a:pt x="1293313" y="582888"/>
                  </a:lnTo>
                  <a:lnTo>
                    <a:pt x="1294006" y="583920"/>
                  </a:lnTo>
                  <a:lnTo>
                    <a:pt x="1294324" y="584393"/>
                  </a:lnTo>
                  <a:lnTo>
                    <a:pt x="1295236" y="585282"/>
                  </a:lnTo>
                  <a:lnTo>
                    <a:pt x="1295584" y="586763"/>
                  </a:lnTo>
                  <a:lnTo>
                    <a:pt x="1295616" y="586902"/>
                  </a:lnTo>
                  <a:close/>
                </a:path>
                <a:path w="1607820" h="2208530">
                  <a:moveTo>
                    <a:pt x="1293992" y="588112"/>
                  </a:moveTo>
                  <a:lnTo>
                    <a:pt x="1293687" y="587799"/>
                  </a:lnTo>
                  <a:lnTo>
                    <a:pt x="1293992" y="588112"/>
                  </a:lnTo>
                  <a:close/>
                </a:path>
                <a:path w="1607820" h="2208530">
                  <a:moveTo>
                    <a:pt x="1294365" y="588495"/>
                  </a:moveTo>
                  <a:lnTo>
                    <a:pt x="1293992" y="588112"/>
                  </a:lnTo>
                  <a:lnTo>
                    <a:pt x="1294770" y="587751"/>
                  </a:lnTo>
                  <a:lnTo>
                    <a:pt x="1294365" y="588495"/>
                  </a:lnTo>
                  <a:close/>
                </a:path>
                <a:path w="1607820" h="2208530">
                  <a:moveTo>
                    <a:pt x="693302" y="476201"/>
                  </a:moveTo>
                  <a:lnTo>
                    <a:pt x="690508" y="477500"/>
                  </a:lnTo>
                  <a:lnTo>
                    <a:pt x="691034" y="476393"/>
                  </a:lnTo>
                  <a:lnTo>
                    <a:pt x="691384" y="474527"/>
                  </a:lnTo>
                  <a:lnTo>
                    <a:pt x="692577" y="475675"/>
                  </a:lnTo>
                  <a:lnTo>
                    <a:pt x="692817" y="475906"/>
                  </a:lnTo>
                  <a:lnTo>
                    <a:pt x="693302" y="476201"/>
                  </a:lnTo>
                  <a:close/>
                </a:path>
                <a:path w="1607820" h="2208530">
                  <a:moveTo>
                    <a:pt x="693724" y="479765"/>
                  </a:moveTo>
                  <a:lnTo>
                    <a:pt x="692735" y="479149"/>
                  </a:lnTo>
                  <a:lnTo>
                    <a:pt x="691580" y="478675"/>
                  </a:lnTo>
                  <a:lnTo>
                    <a:pt x="690822" y="477845"/>
                  </a:lnTo>
                  <a:lnTo>
                    <a:pt x="693801" y="476460"/>
                  </a:lnTo>
                  <a:lnTo>
                    <a:pt x="694540" y="477985"/>
                  </a:lnTo>
                  <a:lnTo>
                    <a:pt x="693934" y="478970"/>
                  </a:lnTo>
                  <a:lnTo>
                    <a:pt x="693724" y="479765"/>
                  </a:lnTo>
                  <a:close/>
                </a:path>
                <a:path w="1607820" h="2208530">
                  <a:moveTo>
                    <a:pt x="606833" y="509712"/>
                  </a:moveTo>
                  <a:lnTo>
                    <a:pt x="606143" y="509170"/>
                  </a:lnTo>
                  <a:lnTo>
                    <a:pt x="604906" y="508586"/>
                  </a:lnTo>
                  <a:lnTo>
                    <a:pt x="604852" y="507104"/>
                  </a:lnTo>
                  <a:lnTo>
                    <a:pt x="605564" y="506093"/>
                  </a:lnTo>
                  <a:lnTo>
                    <a:pt x="605965" y="505097"/>
                  </a:lnTo>
                  <a:lnTo>
                    <a:pt x="608700" y="506823"/>
                  </a:lnTo>
                  <a:lnTo>
                    <a:pt x="606833" y="509712"/>
                  </a:lnTo>
                  <a:close/>
                </a:path>
                <a:path w="1607820" h="2208530">
                  <a:moveTo>
                    <a:pt x="831875" y="903971"/>
                  </a:moveTo>
                  <a:lnTo>
                    <a:pt x="830409" y="903730"/>
                  </a:lnTo>
                  <a:lnTo>
                    <a:pt x="829414" y="903064"/>
                  </a:lnTo>
                  <a:lnTo>
                    <a:pt x="828554" y="902665"/>
                  </a:lnTo>
                  <a:lnTo>
                    <a:pt x="828382" y="902586"/>
                  </a:lnTo>
                  <a:lnTo>
                    <a:pt x="828784" y="901926"/>
                  </a:lnTo>
                  <a:lnTo>
                    <a:pt x="829173" y="900728"/>
                  </a:lnTo>
                  <a:lnTo>
                    <a:pt x="830649" y="900686"/>
                  </a:lnTo>
                  <a:lnTo>
                    <a:pt x="831553" y="901111"/>
                  </a:lnTo>
                  <a:lnTo>
                    <a:pt x="831724" y="901192"/>
                  </a:lnTo>
                  <a:lnTo>
                    <a:pt x="833452" y="901665"/>
                  </a:lnTo>
                  <a:lnTo>
                    <a:pt x="832552" y="902734"/>
                  </a:lnTo>
                  <a:lnTo>
                    <a:pt x="831875" y="903971"/>
                  </a:lnTo>
                  <a:close/>
                </a:path>
                <a:path w="1607820" h="2208530">
                  <a:moveTo>
                    <a:pt x="821359" y="1988872"/>
                  </a:moveTo>
                  <a:lnTo>
                    <a:pt x="819935" y="1989534"/>
                  </a:lnTo>
                  <a:lnTo>
                    <a:pt x="819057" y="1988919"/>
                  </a:lnTo>
                  <a:lnTo>
                    <a:pt x="818255" y="1988642"/>
                  </a:lnTo>
                  <a:lnTo>
                    <a:pt x="818712" y="1987755"/>
                  </a:lnTo>
                  <a:lnTo>
                    <a:pt x="818973" y="1986576"/>
                  </a:lnTo>
                  <a:lnTo>
                    <a:pt x="820467" y="1985881"/>
                  </a:lnTo>
                  <a:lnTo>
                    <a:pt x="821352" y="1986351"/>
                  </a:lnTo>
                  <a:lnTo>
                    <a:pt x="822608" y="1986618"/>
                  </a:lnTo>
                  <a:lnTo>
                    <a:pt x="822869" y="1986497"/>
                  </a:lnTo>
                  <a:lnTo>
                    <a:pt x="821601" y="1988209"/>
                  </a:lnTo>
                  <a:lnTo>
                    <a:pt x="821359" y="1988872"/>
                  </a:lnTo>
                  <a:close/>
                </a:path>
                <a:path w="1607820" h="2208530">
                  <a:moveTo>
                    <a:pt x="821359" y="1988872"/>
                  </a:moveTo>
                  <a:lnTo>
                    <a:pt x="821221" y="1989249"/>
                  </a:lnTo>
                  <a:lnTo>
                    <a:pt x="821601" y="1988209"/>
                  </a:lnTo>
                  <a:lnTo>
                    <a:pt x="821359" y="1988872"/>
                  </a:lnTo>
                  <a:close/>
                </a:path>
                <a:path w="1607820" h="2208530">
                  <a:moveTo>
                    <a:pt x="1269761" y="2066626"/>
                  </a:moveTo>
                  <a:lnTo>
                    <a:pt x="1265532" y="2068592"/>
                  </a:lnTo>
                  <a:lnTo>
                    <a:pt x="1264885" y="2067480"/>
                  </a:lnTo>
                  <a:lnTo>
                    <a:pt x="1264327" y="2066764"/>
                  </a:lnTo>
                  <a:lnTo>
                    <a:pt x="1265037" y="2065086"/>
                  </a:lnTo>
                  <a:lnTo>
                    <a:pt x="1269761" y="2066626"/>
                  </a:lnTo>
                  <a:close/>
                </a:path>
                <a:path w="1607820" h="2208530">
                  <a:moveTo>
                    <a:pt x="875832" y="379684"/>
                  </a:moveTo>
                  <a:lnTo>
                    <a:pt x="873847" y="380606"/>
                  </a:lnTo>
                  <a:lnTo>
                    <a:pt x="874120" y="380131"/>
                  </a:lnTo>
                  <a:lnTo>
                    <a:pt x="875614" y="379436"/>
                  </a:lnTo>
                  <a:lnTo>
                    <a:pt x="875832" y="379684"/>
                  </a:lnTo>
                  <a:close/>
                </a:path>
                <a:path w="1607820" h="2208530">
                  <a:moveTo>
                    <a:pt x="875469" y="383104"/>
                  </a:moveTo>
                  <a:lnTo>
                    <a:pt x="873250" y="381191"/>
                  </a:lnTo>
                  <a:lnTo>
                    <a:pt x="876023" y="379902"/>
                  </a:lnTo>
                  <a:lnTo>
                    <a:pt x="876358" y="380285"/>
                  </a:lnTo>
                  <a:lnTo>
                    <a:pt x="877248" y="380864"/>
                  </a:lnTo>
                  <a:lnTo>
                    <a:pt x="875469" y="383104"/>
                  </a:lnTo>
                  <a:close/>
                </a:path>
                <a:path w="1607820" h="2208530">
                  <a:moveTo>
                    <a:pt x="1181202" y="771207"/>
                  </a:moveTo>
                  <a:lnTo>
                    <a:pt x="1179976" y="771777"/>
                  </a:lnTo>
                  <a:lnTo>
                    <a:pt x="1178560" y="770868"/>
                  </a:lnTo>
                  <a:lnTo>
                    <a:pt x="1178477" y="769672"/>
                  </a:lnTo>
                  <a:lnTo>
                    <a:pt x="1179186" y="768555"/>
                  </a:lnTo>
                  <a:lnTo>
                    <a:pt x="1180305" y="768035"/>
                  </a:lnTo>
                  <a:lnTo>
                    <a:pt x="1181256" y="768746"/>
                  </a:lnTo>
                  <a:lnTo>
                    <a:pt x="1182290" y="769135"/>
                  </a:lnTo>
                  <a:lnTo>
                    <a:pt x="1182439" y="769065"/>
                  </a:lnTo>
                  <a:lnTo>
                    <a:pt x="1181541" y="770299"/>
                  </a:lnTo>
                  <a:lnTo>
                    <a:pt x="1181202" y="771207"/>
                  </a:lnTo>
                  <a:close/>
                </a:path>
                <a:path w="1607820" h="2208530">
                  <a:moveTo>
                    <a:pt x="992947" y="878893"/>
                  </a:moveTo>
                  <a:lnTo>
                    <a:pt x="991028" y="879318"/>
                  </a:lnTo>
                  <a:lnTo>
                    <a:pt x="989235" y="878272"/>
                  </a:lnTo>
                  <a:lnTo>
                    <a:pt x="989185" y="876752"/>
                  </a:lnTo>
                  <a:lnTo>
                    <a:pt x="989997" y="875588"/>
                  </a:lnTo>
                  <a:lnTo>
                    <a:pt x="991048" y="874580"/>
                  </a:lnTo>
                  <a:lnTo>
                    <a:pt x="992262" y="875322"/>
                  </a:lnTo>
                  <a:lnTo>
                    <a:pt x="995563" y="876536"/>
                  </a:lnTo>
                  <a:lnTo>
                    <a:pt x="993897" y="877760"/>
                  </a:lnTo>
                  <a:lnTo>
                    <a:pt x="992947" y="878893"/>
                  </a:lnTo>
                  <a:close/>
                </a:path>
                <a:path w="1607820" h="2208530">
                  <a:moveTo>
                    <a:pt x="1025227" y="1920548"/>
                  </a:moveTo>
                  <a:lnTo>
                    <a:pt x="1021917" y="1922086"/>
                  </a:lnTo>
                  <a:lnTo>
                    <a:pt x="1021716" y="1921973"/>
                  </a:lnTo>
                  <a:lnTo>
                    <a:pt x="1023288" y="1919262"/>
                  </a:lnTo>
                  <a:lnTo>
                    <a:pt x="1024096" y="1919920"/>
                  </a:lnTo>
                  <a:lnTo>
                    <a:pt x="1025227" y="1920548"/>
                  </a:lnTo>
                  <a:close/>
                </a:path>
                <a:path w="1607820" h="2208530">
                  <a:moveTo>
                    <a:pt x="1024312" y="1922534"/>
                  </a:moveTo>
                  <a:lnTo>
                    <a:pt x="1023177" y="1923061"/>
                  </a:lnTo>
                  <a:lnTo>
                    <a:pt x="1022365" y="1922339"/>
                  </a:lnTo>
                  <a:lnTo>
                    <a:pt x="1022164" y="1922226"/>
                  </a:lnTo>
                  <a:lnTo>
                    <a:pt x="1025145" y="1920840"/>
                  </a:lnTo>
                  <a:lnTo>
                    <a:pt x="1024917" y="1921661"/>
                  </a:lnTo>
                  <a:lnTo>
                    <a:pt x="1024312" y="1922534"/>
                  </a:lnTo>
                  <a:close/>
                </a:path>
                <a:path w="1607820" h="2208530">
                  <a:moveTo>
                    <a:pt x="378562" y="88797"/>
                  </a:moveTo>
                  <a:lnTo>
                    <a:pt x="375722" y="87292"/>
                  </a:lnTo>
                  <a:lnTo>
                    <a:pt x="377110" y="84974"/>
                  </a:lnTo>
                  <a:lnTo>
                    <a:pt x="378049" y="85619"/>
                  </a:lnTo>
                  <a:lnTo>
                    <a:pt x="379080" y="85968"/>
                  </a:lnTo>
                  <a:lnTo>
                    <a:pt x="379549" y="87156"/>
                  </a:lnTo>
                  <a:lnTo>
                    <a:pt x="378857" y="88057"/>
                  </a:lnTo>
                  <a:lnTo>
                    <a:pt x="378562" y="88797"/>
                  </a:lnTo>
                  <a:close/>
                </a:path>
                <a:path w="1607820" h="2208530">
                  <a:moveTo>
                    <a:pt x="1085592" y="1934713"/>
                  </a:moveTo>
                  <a:lnTo>
                    <a:pt x="1083217" y="1933127"/>
                  </a:lnTo>
                  <a:lnTo>
                    <a:pt x="1083045" y="1933012"/>
                  </a:lnTo>
                  <a:lnTo>
                    <a:pt x="1085774" y="1931371"/>
                  </a:lnTo>
                  <a:lnTo>
                    <a:pt x="1085221" y="1930895"/>
                  </a:lnTo>
                  <a:lnTo>
                    <a:pt x="1083622" y="1932371"/>
                  </a:lnTo>
                  <a:lnTo>
                    <a:pt x="1084095" y="1931418"/>
                  </a:lnTo>
                  <a:lnTo>
                    <a:pt x="1085221" y="1930895"/>
                  </a:lnTo>
                  <a:lnTo>
                    <a:pt x="1086055" y="1931613"/>
                  </a:lnTo>
                  <a:lnTo>
                    <a:pt x="1086202" y="1931740"/>
                  </a:lnTo>
                  <a:lnTo>
                    <a:pt x="1087213" y="1932198"/>
                  </a:lnTo>
                  <a:lnTo>
                    <a:pt x="1085592" y="1934713"/>
                  </a:lnTo>
                  <a:close/>
                </a:path>
                <a:path w="1607820" h="2208530">
                  <a:moveTo>
                    <a:pt x="1314930" y="725516"/>
                  </a:moveTo>
                  <a:lnTo>
                    <a:pt x="1313860" y="726013"/>
                  </a:lnTo>
                  <a:lnTo>
                    <a:pt x="1312448" y="725186"/>
                  </a:lnTo>
                  <a:lnTo>
                    <a:pt x="1312324" y="723967"/>
                  </a:lnTo>
                  <a:lnTo>
                    <a:pt x="1313031" y="723147"/>
                  </a:lnTo>
                  <a:lnTo>
                    <a:pt x="1313633" y="721886"/>
                  </a:lnTo>
                  <a:lnTo>
                    <a:pt x="1314343" y="722538"/>
                  </a:lnTo>
                  <a:lnTo>
                    <a:pt x="1314510" y="722691"/>
                  </a:lnTo>
                  <a:lnTo>
                    <a:pt x="1315562" y="723212"/>
                  </a:lnTo>
                  <a:lnTo>
                    <a:pt x="1315605" y="724487"/>
                  </a:lnTo>
                  <a:lnTo>
                    <a:pt x="1314930" y="725516"/>
                  </a:lnTo>
                  <a:close/>
                </a:path>
                <a:path w="1607820" h="2208530">
                  <a:moveTo>
                    <a:pt x="1211045" y="748371"/>
                  </a:moveTo>
                  <a:lnTo>
                    <a:pt x="1207969" y="749801"/>
                  </a:lnTo>
                  <a:lnTo>
                    <a:pt x="1206328" y="748844"/>
                  </a:lnTo>
                  <a:lnTo>
                    <a:pt x="1206221" y="747292"/>
                  </a:lnTo>
                  <a:lnTo>
                    <a:pt x="1207053" y="746119"/>
                  </a:lnTo>
                  <a:lnTo>
                    <a:pt x="1208054" y="745104"/>
                  </a:lnTo>
                  <a:lnTo>
                    <a:pt x="1209294" y="745863"/>
                  </a:lnTo>
                  <a:lnTo>
                    <a:pt x="1212730" y="747216"/>
                  </a:lnTo>
                  <a:lnTo>
                    <a:pt x="1211045" y="748371"/>
                  </a:lnTo>
                  <a:close/>
                </a:path>
                <a:path w="1607820" h="2208530">
                  <a:moveTo>
                    <a:pt x="1210047" y="749480"/>
                  </a:moveTo>
                  <a:lnTo>
                    <a:pt x="1208874" y="749717"/>
                  </a:lnTo>
                  <a:lnTo>
                    <a:pt x="1210523" y="748951"/>
                  </a:lnTo>
                  <a:lnTo>
                    <a:pt x="1210047" y="749480"/>
                  </a:lnTo>
                  <a:close/>
                </a:path>
                <a:path w="1607820" h="2208530">
                  <a:moveTo>
                    <a:pt x="381079" y="259772"/>
                  </a:moveTo>
                  <a:lnTo>
                    <a:pt x="379854" y="259744"/>
                  </a:lnTo>
                  <a:lnTo>
                    <a:pt x="379062" y="259226"/>
                  </a:lnTo>
                  <a:lnTo>
                    <a:pt x="378360" y="257832"/>
                  </a:lnTo>
                  <a:lnTo>
                    <a:pt x="379200" y="256962"/>
                  </a:lnTo>
                  <a:lnTo>
                    <a:pt x="379809" y="255881"/>
                  </a:lnTo>
                  <a:lnTo>
                    <a:pt x="380758" y="256716"/>
                  </a:lnTo>
                  <a:lnTo>
                    <a:pt x="381797" y="257209"/>
                  </a:lnTo>
                  <a:lnTo>
                    <a:pt x="381883" y="257613"/>
                  </a:lnTo>
                  <a:lnTo>
                    <a:pt x="381941" y="257887"/>
                  </a:lnTo>
                  <a:lnTo>
                    <a:pt x="382060" y="258435"/>
                  </a:lnTo>
                  <a:lnTo>
                    <a:pt x="381079" y="259772"/>
                  </a:lnTo>
                  <a:close/>
                </a:path>
                <a:path w="1607820" h="2208530">
                  <a:moveTo>
                    <a:pt x="1044358" y="497102"/>
                  </a:moveTo>
                  <a:lnTo>
                    <a:pt x="1041929" y="498231"/>
                  </a:lnTo>
                  <a:lnTo>
                    <a:pt x="1041723" y="497931"/>
                  </a:lnTo>
                  <a:lnTo>
                    <a:pt x="1043792" y="496969"/>
                  </a:lnTo>
                  <a:lnTo>
                    <a:pt x="1044358" y="497102"/>
                  </a:lnTo>
                  <a:close/>
                </a:path>
                <a:path w="1607820" h="2208530">
                  <a:moveTo>
                    <a:pt x="1043737" y="499773"/>
                  </a:moveTo>
                  <a:lnTo>
                    <a:pt x="1043091" y="499246"/>
                  </a:lnTo>
                  <a:lnTo>
                    <a:pt x="1042321" y="498799"/>
                  </a:lnTo>
                  <a:lnTo>
                    <a:pt x="1042050" y="498405"/>
                  </a:lnTo>
                  <a:lnTo>
                    <a:pt x="1044354" y="497334"/>
                  </a:lnTo>
                  <a:lnTo>
                    <a:pt x="1044347" y="497858"/>
                  </a:lnTo>
                  <a:lnTo>
                    <a:pt x="1044343" y="498149"/>
                  </a:lnTo>
                  <a:lnTo>
                    <a:pt x="1044042" y="498804"/>
                  </a:lnTo>
                  <a:lnTo>
                    <a:pt x="1043737" y="499773"/>
                  </a:lnTo>
                  <a:close/>
                </a:path>
                <a:path w="1607820" h="2208530">
                  <a:moveTo>
                    <a:pt x="953863" y="520631"/>
                  </a:moveTo>
                  <a:lnTo>
                    <a:pt x="951782" y="521599"/>
                  </a:lnTo>
                  <a:lnTo>
                    <a:pt x="952230" y="520681"/>
                  </a:lnTo>
                  <a:lnTo>
                    <a:pt x="953321" y="520174"/>
                  </a:lnTo>
                  <a:lnTo>
                    <a:pt x="953863" y="520631"/>
                  </a:lnTo>
                  <a:close/>
                </a:path>
                <a:path w="1607820" h="2208530">
                  <a:moveTo>
                    <a:pt x="953679" y="523886"/>
                  </a:moveTo>
                  <a:lnTo>
                    <a:pt x="951239" y="522224"/>
                  </a:lnTo>
                  <a:lnTo>
                    <a:pt x="954101" y="520893"/>
                  </a:lnTo>
                  <a:lnTo>
                    <a:pt x="955211" y="521382"/>
                  </a:lnTo>
                  <a:lnTo>
                    <a:pt x="953679" y="523886"/>
                  </a:lnTo>
                  <a:close/>
                </a:path>
                <a:path w="1607820" h="2208530">
                  <a:moveTo>
                    <a:pt x="773746" y="505123"/>
                  </a:moveTo>
                  <a:lnTo>
                    <a:pt x="773418" y="504684"/>
                  </a:lnTo>
                  <a:lnTo>
                    <a:pt x="773093" y="504238"/>
                  </a:lnTo>
                  <a:lnTo>
                    <a:pt x="772767" y="503793"/>
                  </a:lnTo>
                  <a:lnTo>
                    <a:pt x="776444" y="501019"/>
                  </a:lnTo>
                  <a:lnTo>
                    <a:pt x="776768" y="501513"/>
                  </a:lnTo>
                  <a:lnTo>
                    <a:pt x="777271" y="502296"/>
                  </a:lnTo>
                  <a:lnTo>
                    <a:pt x="777367" y="502446"/>
                  </a:lnTo>
                  <a:lnTo>
                    <a:pt x="776223" y="503380"/>
                  </a:lnTo>
                  <a:lnTo>
                    <a:pt x="773746" y="505123"/>
                  </a:lnTo>
                  <a:close/>
                </a:path>
                <a:path w="1607820" h="2208530">
                  <a:moveTo>
                    <a:pt x="394027" y="303494"/>
                  </a:moveTo>
                  <a:lnTo>
                    <a:pt x="391358" y="302370"/>
                  </a:lnTo>
                  <a:lnTo>
                    <a:pt x="392614" y="299705"/>
                  </a:lnTo>
                  <a:lnTo>
                    <a:pt x="393336" y="300138"/>
                  </a:lnTo>
                  <a:lnTo>
                    <a:pt x="394342" y="300421"/>
                  </a:lnTo>
                  <a:lnTo>
                    <a:pt x="394939" y="301539"/>
                  </a:lnTo>
                  <a:lnTo>
                    <a:pt x="394334" y="302476"/>
                  </a:lnTo>
                  <a:lnTo>
                    <a:pt x="394027" y="303494"/>
                  </a:lnTo>
                  <a:close/>
                </a:path>
                <a:path w="1607820" h="2208530">
                  <a:moveTo>
                    <a:pt x="1090428" y="514904"/>
                  </a:moveTo>
                  <a:lnTo>
                    <a:pt x="1086201" y="516869"/>
                  </a:lnTo>
                  <a:lnTo>
                    <a:pt x="1085236" y="515893"/>
                  </a:lnTo>
                  <a:lnTo>
                    <a:pt x="1084279" y="515362"/>
                  </a:lnTo>
                  <a:lnTo>
                    <a:pt x="1084877" y="514333"/>
                  </a:lnTo>
                  <a:lnTo>
                    <a:pt x="1085287" y="513078"/>
                  </a:lnTo>
                  <a:lnTo>
                    <a:pt x="1086624" y="511960"/>
                  </a:lnTo>
                  <a:lnTo>
                    <a:pt x="1087849" y="512461"/>
                  </a:lnTo>
                  <a:lnTo>
                    <a:pt x="1088708" y="512552"/>
                  </a:lnTo>
                  <a:lnTo>
                    <a:pt x="1089134" y="513105"/>
                  </a:lnTo>
                  <a:lnTo>
                    <a:pt x="1090428" y="514904"/>
                  </a:lnTo>
                  <a:close/>
                </a:path>
                <a:path w="1607820" h="2208530">
                  <a:moveTo>
                    <a:pt x="1088305" y="516659"/>
                  </a:moveTo>
                  <a:lnTo>
                    <a:pt x="1087145" y="516820"/>
                  </a:lnTo>
                  <a:lnTo>
                    <a:pt x="1088970" y="515972"/>
                  </a:lnTo>
                  <a:lnTo>
                    <a:pt x="1088305" y="516659"/>
                  </a:lnTo>
                  <a:close/>
                </a:path>
                <a:path w="1607820" h="2208530">
                  <a:moveTo>
                    <a:pt x="1267127" y="457862"/>
                  </a:moveTo>
                  <a:lnTo>
                    <a:pt x="1265872" y="458445"/>
                  </a:lnTo>
                  <a:lnTo>
                    <a:pt x="1264383" y="457453"/>
                  </a:lnTo>
                  <a:lnTo>
                    <a:pt x="1264628" y="456073"/>
                  </a:lnTo>
                  <a:lnTo>
                    <a:pt x="1265325" y="455117"/>
                  </a:lnTo>
                  <a:lnTo>
                    <a:pt x="1265828" y="454126"/>
                  </a:lnTo>
                  <a:lnTo>
                    <a:pt x="1268458" y="455830"/>
                  </a:lnTo>
                  <a:lnTo>
                    <a:pt x="1267637" y="456874"/>
                  </a:lnTo>
                  <a:lnTo>
                    <a:pt x="1267127" y="457862"/>
                  </a:lnTo>
                  <a:close/>
                </a:path>
                <a:path w="1607820" h="2208530">
                  <a:moveTo>
                    <a:pt x="1266002" y="458532"/>
                  </a:moveTo>
                  <a:lnTo>
                    <a:pt x="1265208" y="458003"/>
                  </a:lnTo>
                  <a:lnTo>
                    <a:pt x="1265872" y="458445"/>
                  </a:lnTo>
                  <a:lnTo>
                    <a:pt x="1266002" y="458532"/>
                  </a:lnTo>
                  <a:close/>
                </a:path>
                <a:path w="1607820" h="2208530">
                  <a:moveTo>
                    <a:pt x="1061072" y="426945"/>
                  </a:moveTo>
                  <a:lnTo>
                    <a:pt x="1058143" y="425427"/>
                  </a:lnTo>
                  <a:lnTo>
                    <a:pt x="1058790" y="424205"/>
                  </a:lnTo>
                  <a:lnTo>
                    <a:pt x="1059198" y="423246"/>
                  </a:lnTo>
                  <a:lnTo>
                    <a:pt x="1060090" y="422188"/>
                  </a:lnTo>
                  <a:lnTo>
                    <a:pt x="1061378" y="423001"/>
                  </a:lnTo>
                  <a:lnTo>
                    <a:pt x="1062651" y="423616"/>
                  </a:lnTo>
                  <a:lnTo>
                    <a:pt x="1061072" y="426945"/>
                  </a:lnTo>
                  <a:close/>
                </a:path>
                <a:path w="1607820" h="2208530">
                  <a:moveTo>
                    <a:pt x="1337397" y="2006754"/>
                  </a:moveTo>
                  <a:lnTo>
                    <a:pt x="1335850" y="2007473"/>
                  </a:lnTo>
                  <a:lnTo>
                    <a:pt x="1335249" y="2007321"/>
                  </a:lnTo>
                  <a:lnTo>
                    <a:pt x="1334416" y="2007348"/>
                  </a:lnTo>
                  <a:lnTo>
                    <a:pt x="1334613" y="2006310"/>
                  </a:lnTo>
                  <a:lnTo>
                    <a:pt x="1334638" y="2005181"/>
                  </a:lnTo>
                  <a:lnTo>
                    <a:pt x="1335247" y="2004011"/>
                  </a:lnTo>
                  <a:lnTo>
                    <a:pt x="1336451" y="2004339"/>
                  </a:lnTo>
                  <a:lnTo>
                    <a:pt x="1337775" y="2004503"/>
                  </a:lnTo>
                  <a:lnTo>
                    <a:pt x="1337416" y="2005651"/>
                  </a:lnTo>
                  <a:lnTo>
                    <a:pt x="1337397" y="2006754"/>
                  </a:lnTo>
                  <a:close/>
                </a:path>
                <a:path w="1607820" h="2208530">
                  <a:moveTo>
                    <a:pt x="1022907" y="500086"/>
                  </a:moveTo>
                  <a:lnTo>
                    <a:pt x="1021474" y="500752"/>
                  </a:lnTo>
                  <a:lnTo>
                    <a:pt x="1020611" y="500166"/>
                  </a:lnTo>
                  <a:lnTo>
                    <a:pt x="1019817" y="499897"/>
                  </a:lnTo>
                  <a:lnTo>
                    <a:pt x="1020269" y="499025"/>
                  </a:lnTo>
                  <a:lnTo>
                    <a:pt x="1020582" y="497591"/>
                  </a:lnTo>
                  <a:lnTo>
                    <a:pt x="1021755" y="497045"/>
                  </a:lnTo>
                  <a:lnTo>
                    <a:pt x="1022891" y="497658"/>
                  </a:lnTo>
                  <a:lnTo>
                    <a:pt x="1024311" y="497979"/>
                  </a:lnTo>
                  <a:lnTo>
                    <a:pt x="1023144" y="499485"/>
                  </a:lnTo>
                  <a:lnTo>
                    <a:pt x="1022907" y="500086"/>
                  </a:lnTo>
                  <a:close/>
                </a:path>
                <a:path w="1607820" h="2208530">
                  <a:moveTo>
                    <a:pt x="1022822" y="500303"/>
                  </a:moveTo>
                  <a:lnTo>
                    <a:pt x="1022750" y="500484"/>
                  </a:lnTo>
                  <a:lnTo>
                    <a:pt x="1022907" y="500086"/>
                  </a:lnTo>
                  <a:lnTo>
                    <a:pt x="1022822" y="500303"/>
                  </a:lnTo>
                  <a:close/>
                </a:path>
                <a:path w="1607820" h="2208530">
                  <a:moveTo>
                    <a:pt x="799001" y="498129"/>
                  </a:moveTo>
                  <a:lnTo>
                    <a:pt x="796309" y="494906"/>
                  </a:lnTo>
                  <a:lnTo>
                    <a:pt x="798313" y="493354"/>
                  </a:lnTo>
                  <a:lnTo>
                    <a:pt x="800690" y="496700"/>
                  </a:lnTo>
                  <a:lnTo>
                    <a:pt x="799001" y="498129"/>
                  </a:lnTo>
                  <a:close/>
                </a:path>
                <a:path w="1607820" h="2208530">
                  <a:moveTo>
                    <a:pt x="1271545" y="414579"/>
                  </a:moveTo>
                  <a:lnTo>
                    <a:pt x="1269189" y="412358"/>
                  </a:lnTo>
                  <a:lnTo>
                    <a:pt x="1275286" y="408708"/>
                  </a:lnTo>
                  <a:lnTo>
                    <a:pt x="1273855" y="409373"/>
                  </a:lnTo>
                  <a:lnTo>
                    <a:pt x="1271545" y="414579"/>
                  </a:lnTo>
                  <a:close/>
                </a:path>
                <a:path w="1607820" h="2208530">
                  <a:moveTo>
                    <a:pt x="827833" y="549277"/>
                  </a:moveTo>
                  <a:lnTo>
                    <a:pt x="826962" y="548878"/>
                  </a:lnTo>
                  <a:lnTo>
                    <a:pt x="825780" y="548688"/>
                  </a:lnTo>
                  <a:lnTo>
                    <a:pt x="825582" y="548390"/>
                  </a:lnTo>
                  <a:lnTo>
                    <a:pt x="825266" y="547916"/>
                  </a:lnTo>
                  <a:lnTo>
                    <a:pt x="824975" y="547478"/>
                  </a:lnTo>
                  <a:lnTo>
                    <a:pt x="825523" y="546342"/>
                  </a:lnTo>
                  <a:lnTo>
                    <a:pt x="825746" y="545015"/>
                  </a:lnTo>
                  <a:lnTo>
                    <a:pt x="827389" y="546108"/>
                  </a:lnTo>
                  <a:lnTo>
                    <a:pt x="828442" y="546440"/>
                  </a:lnTo>
                  <a:lnTo>
                    <a:pt x="828582" y="546996"/>
                  </a:lnTo>
                  <a:lnTo>
                    <a:pt x="828669" y="547345"/>
                  </a:lnTo>
                  <a:lnTo>
                    <a:pt x="828745" y="547652"/>
                  </a:lnTo>
                  <a:lnTo>
                    <a:pt x="828119" y="548505"/>
                  </a:lnTo>
                  <a:lnTo>
                    <a:pt x="827833" y="549277"/>
                  </a:lnTo>
                  <a:close/>
                </a:path>
                <a:path w="1607820" h="2208530">
                  <a:moveTo>
                    <a:pt x="782971" y="563074"/>
                  </a:moveTo>
                  <a:lnTo>
                    <a:pt x="781826" y="563605"/>
                  </a:lnTo>
                  <a:lnTo>
                    <a:pt x="780582" y="563409"/>
                  </a:lnTo>
                  <a:lnTo>
                    <a:pt x="779666" y="562505"/>
                  </a:lnTo>
                  <a:lnTo>
                    <a:pt x="780047" y="561329"/>
                  </a:lnTo>
                  <a:lnTo>
                    <a:pt x="780099" y="560093"/>
                  </a:lnTo>
                  <a:lnTo>
                    <a:pt x="781382" y="560513"/>
                  </a:lnTo>
                  <a:lnTo>
                    <a:pt x="782506" y="560552"/>
                  </a:lnTo>
                  <a:lnTo>
                    <a:pt x="783301" y="561537"/>
                  </a:lnTo>
                  <a:lnTo>
                    <a:pt x="782971" y="563074"/>
                  </a:lnTo>
                  <a:close/>
                </a:path>
                <a:path w="1607820" h="2208530">
                  <a:moveTo>
                    <a:pt x="1213128" y="563601"/>
                  </a:moveTo>
                  <a:lnTo>
                    <a:pt x="1210314" y="562710"/>
                  </a:lnTo>
                  <a:lnTo>
                    <a:pt x="1211225" y="559863"/>
                  </a:lnTo>
                  <a:lnTo>
                    <a:pt x="1211994" y="560208"/>
                  </a:lnTo>
                  <a:lnTo>
                    <a:pt x="1213067" y="560366"/>
                  </a:lnTo>
                  <a:lnTo>
                    <a:pt x="1213588" y="561188"/>
                  </a:lnTo>
                  <a:lnTo>
                    <a:pt x="1213771" y="561475"/>
                  </a:lnTo>
                  <a:lnTo>
                    <a:pt x="1213301" y="562486"/>
                  </a:lnTo>
                  <a:lnTo>
                    <a:pt x="1213128" y="563601"/>
                  </a:lnTo>
                  <a:close/>
                </a:path>
                <a:path w="1607820" h="2208530">
                  <a:moveTo>
                    <a:pt x="519500" y="779019"/>
                  </a:moveTo>
                  <a:lnTo>
                    <a:pt x="518617" y="778608"/>
                  </a:lnTo>
                  <a:lnTo>
                    <a:pt x="517426" y="778411"/>
                  </a:lnTo>
                  <a:lnTo>
                    <a:pt x="517225" y="778114"/>
                  </a:lnTo>
                  <a:lnTo>
                    <a:pt x="516892" y="777625"/>
                  </a:lnTo>
                  <a:lnTo>
                    <a:pt x="516600" y="777193"/>
                  </a:lnTo>
                  <a:lnTo>
                    <a:pt x="517155" y="776048"/>
                  </a:lnTo>
                  <a:lnTo>
                    <a:pt x="517388" y="774704"/>
                  </a:lnTo>
                  <a:lnTo>
                    <a:pt x="519028" y="775804"/>
                  </a:lnTo>
                  <a:lnTo>
                    <a:pt x="520088" y="776139"/>
                  </a:lnTo>
                  <a:lnTo>
                    <a:pt x="520237" y="776714"/>
                  </a:lnTo>
                  <a:lnTo>
                    <a:pt x="520413" y="777371"/>
                  </a:lnTo>
                  <a:lnTo>
                    <a:pt x="519779" y="778246"/>
                  </a:lnTo>
                  <a:lnTo>
                    <a:pt x="519500" y="779019"/>
                  </a:lnTo>
                  <a:close/>
                </a:path>
                <a:path w="1607820" h="2208530">
                  <a:moveTo>
                    <a:pt x="1086973" y="591926"/>
                  </a:moveTo>
                  <a:lnTo>
                    <a:pt x="1085838" y="591543"/>
                  </a:lnTo>
                  <a:lnTo>
                    <a:pt x="1084392" y="591435"/>
                  </a:lnTo>
                  <a:lnTo>
                    <a:pt x="1083285" y="590211"/>
                  </a:lnTo>
                  <a:lnTo>
                    <a:pt x="1084094" y="588671"/>
                  </a:lnTo>
                  <a:lnTo>
                    <a:pt x="1084359" y="587625"/>
                  </a:lnTo>
                  <a:lnTo>
                    <a:pt x="1087684" y="588622"/>
                  </a:lnTo>
                  <a:lnTo>
                    <a:pt x="1086973" y="591926"/>
                  </a:lnTo>
                  <a:close/>
                </a:path>
                <a:path w="1607820" h="2208530">
                  <a:moveTo>
                    <a:pt x="1065714" y="560781"/>
                  </a:moveTo>
                  <a:lnTo>
                    <a:pt x="1063126" y="559856"/>
                  </a:lnTo>
                  <a:lnTo>
                    <a:pt x="1064401" y="556887"/>
                  </a:lnTo>
                  <a:lnTo>
                    <a:pt x="1065107" y="557262"/>
                  </a:lnTo>
                  <a:lnTo>
                    <a:pt x="1066249" y="557506"/>
                  </a:lnTo>
                  <a:lnTo>
                    <a:pt x="1066495" y="558290"/>
                  </a:lnTo>
                  <a:lnTo>
                    <a:pt x="1066634" y="558728"/>
                  </a:lnTo>
                  <a:lnTo>
                    <a:pt x="1066044" y="559658"/>
                  </a:lnTo>
                  <a:lnTo>
                    <a:pt x="1065714" y="560781"/>
                  </a:lnTo>
                  <a:close/>
                </a:path>
                <a:path w="1607820" h="2208530">
                  <a:moveTo>
                    <a:pt x="1061970" y="2035695"/>
                  </a:moveTo>
                  <a:lnTo>
                    <a:pt x="1060674" y="2036297"/>
                  </a:lnTo>
                  <a:lnTo>
                    <a:pt x="1059892" y="2035774"/>
                  </a:lnTo>
                  <a:lnTo>
                    <a:pt x="1059731" y="2035666"/>
                  </a:lnTo>
                  <a:lnTo>
                    <a:pt x="1058889" y="2035371"/>
                  </a:lnTo>
                  <a:lnTo>
                    <a:pt x="1059134" y="2034625"/>
                  </a:lnTo>
                  <a:lnTo>
                    <a:pt x="1059195" y="2033420"/>
                  </a:lnTo>
                  <a:lnTo>
                    <a:pt x="1060331" y="2032892"/>
                  </a:lnTo>
                  <a:lnTo>
                    <a:pt x="1061357" y="2033378"/>
                  </a:lnTo>
                  <a:lnTo>
                    <a:pt x="1062696" y="2033601"/>
                  </a:lnTo>
                  <a:lnTo>
                    <a:pt x="1062149" y="2034725"/>
                  </a:lnTo>
                  <a:lnTo>
                    <a:pt x="1061970" y="2035695"/>
                  </a:lnTo>
                  <a:close/>
                </a:path>
                <a:path w="1607820" h="2208530">
                  <a:moveTo>
                    <a:pt x="1247439" y="499251"/>
                  </a:moveTo>
                  <a:lnTo>
                    <a:pt x="1246689" y="498872"/>
                  </a:lnTo>
                  <a:lnTo>
                    <a:pt x="1245666" y="498668"/>
                  </a:lnTo>
                  <a:lnTo>
                    <a:pt x="1245266" y="498050"/>
                  </a:lnTo>
                  <a:lnTo>
                    <a:pt x="1244963" y="497600"/>
                  </a:lnTo>
                  <a:lnTo>
                    <a:pt x="1245458" y="496619"/>
                  </a:lnTo>
                  <a:lnTo>
                    <a:pt x="1245662" y="495543"/>
                  </a:lnTo>
                  <a:lnTo>
                    <a:pt x="1248383" y="496424"/>
                  </a:lnTo>
                  <a:lnTo>
                    <a:pt x="1247439" y="499251"/>
                  </a:lnTo>
                  <a:close/>
                </a:path>
                <a:path w="1607820" h="2208530">
                  <a:moveTo>
                    <a:pt x="944650" y="573036"/>
                  </a:moveTo>
                  <a:lnTo>
                    <a:pt x="942250" y="574152"/>
                  </a:lnTo>
                  <a:lnTo>
                    <a:pt x="941569" y="573298"/>
                  </a:lnTo>
                  <a:lnTo>
                    <a:pt x="944721" y="570745"/>
                  </a:lnTo>
                  <a:lnTo>
                    <a:pt x="945214" y="571603"/>
                  </a:lnTo>
                  <a:lnTo>
                    <a:pt x="945537" y="572180"/>
                  </a:lnTo>
                  <a:lnTo>
                    <a:pt x="944650" y="573036"/>
                  </a:lnTo>
                  <a:close/>
                </a:path>
                <a:path w="1607820" h="2208530">
                  <a:moveTo>
                    <a:pt x="841825" y="667108"/>
                  </a:moveTo>
                  <a:lnTo>
                    <a:pt x="840698" y="667632"/>
                  </a:lnTo>
                  <a:lnTo>
                    <a:pt x="839766" y="666824"/>
                  </a:lnTo>
                  <a:lnTo>
                    <a:pt x="839039" y="666470"/>
                  </a:lnTo>
                  <a:lnTo>
                    <a:pt x="839425" y="665658"/>
                  </a:lnTo>
                  <a:lnTo>
                    <a:pt x="839642" y="664493"/>
                  </a:lnTo>
                  <a:lnTo>
                    <a:pt x="840705" y="663999"/>
                  </a:lnTo>
                  <a:lnTo>
                    <a:pt x="841700" y="664601"/>
                  </a:lnTo>
                  <a:lnTo>
                    <a:pt x="842840" y="664916"/>
                  </a:lnTo>
                  <a:lnTo>
                    <a:pt x="842131" y="666050"/>
                  </a:lnTo>
                  <a:lnTo>
                    <a:pt x="841825" y="667108"/>
                  </a:lnTo>
                  <a:close/>
                </a:path>
                <a:path w="1607820" h="2208530">
                  <a:moveTo>
                    <a:pt x="1197879" y="553067"/>
                  </a:moveTo>
                  <a:lnTo>
                    <a:pt x="1196176" y="553001"/>
                  </a:lnTo>
                  <a:lnTo>
                    <a:pt x="1196248" y="549953"/>
                  </a:lnTo>
                  <a:lnTo>
                    <a:pt x="1196404" y="548367"/>
                  </a:lnTo>
                  <a:lnTo>
                    <a:pt x="1196347" y="548949"/>
                  </a:lnTo>
                  <a:lnTo>
                    <a:pt x="1198111" y="548389"/>
                  </a:lnTo>
                  <a:lnTo>
                    <a:pt x="1197879" y="553067"/>
                  </a:lnTo>
                  <a:close/>
                </a:path>
                <a:path w="1607820" h="2208530">
                  <a:moveTo>
                    <a:pt x="428218" y="208252"/>
                  </a:moveTo>
                  <a:lnTo>
                    <a:pt x="427290" y="207731"/>
                  </a:lnTo>
                  <a:lnTo>
                    <a:pt x="426229" y="207344"/>
                  </a:lnTo>
                  <a:lnTo>
                    <a:pt x="425311" y="206399"/>
                  </a:lnTo>
                  <a:lnTo>
                    <a:pt x="425814" y="205196"/>
                  </a:lnTo>
                  <a:lnTo>
                    <a:pt x="427220" y="204542"/>
                  </a:lnTo>
                  <a:lnTo>
                    <a:pt x="428019" y="205140"/>
                  </a:lnTo>
                  <a:lnTo>
                    <a:pt x="429142" y="205623"/>
                  </a:lnTo>
                  <a:lnTo>
                    <a:pt x="428218" y="208252"/>
                  </a:lnTo>
                  <a:close/>
                </a:path>
                <a:path w="1607820" h="2208530">
                  <a:moveTo>
                    <a:pt x="1038426" y="394547"/>
                  </a:moveTo>
                  <a:lnTo>
                    <a:pt x="1035169" y="396062"/>
                  </a:lnTo>
                  <a:lnTo>
                    <a:pt x="1035644" y="394439"/>
                  </a:lnTo>
                  <a:lnTo>
                    <a:pt x="1036753" y="393924"/>
                  </a:lnTo>
                  <a:lnTo>
                    <a:pt x="1037786" y="394431"/>
                  </a:lnTo>
                  <a:lnTo>
                    <a:pt x="1038426" y="394547"/>
                  </a:lnTo>
                  <a:close/>
                </a:path>
                <a:path w="1607820" h="2208530">
                  <a:moveTo>
                    <a:pt x="1038403" y="396716"/>
                  </a:moveTo>
                  <a:lnTo>
                    <a:pt x="1037117" y="397314"/>
                  </a:lnTo>
                  <a:lnTo>
                    <a:pt x="1035972" y="396900"/>
                  </a:lnTo>
                  <a:lnTo>
                    <a:pt x="1035442" y="396343"/>
                  </a:lnTo>
                  <a:lnTo>
                    <a:pt x="1039160" y="394614"/>
                  </a:lnTo>
                  <a:lnTo>
                    <a:pt x="1038646" y="395657"/>
                  </a:lnTo>
                  <a:lnTo>
                    <a:pt x="1038403" y="396716"/>
                  </a:lnTo>
                  <a:close/>
                </a:path>
                <a:path w="1607820" h="2208530">
                  <a:moveTo>
                    <a:pt x="1038403" y="396716"/>
                  </a:moveTo>
                  <a:lnTo>
                    <a:pt x="1038373" y="396872"/>
                  </a:lnTo>
                  <a:lnTo>
                    <a:pt x="1038605" y="395676"/>
                  </a:lnTo>
                  <a:lnTo>
                    <a:pt x="1038403" y="396716"/>
                  </a:lnTo>
                  <a:close/>
                </a:path>
                <a:path w="1607820" h="2208530">
                  <a:moveTo>
                    <a:pt x="1240526" y="1977872"/>
                  </a:moveTo>
                  <a:lnTo>
                    <a:pt x="1236416" y="1975669"/>
                  </a:lnTo>
                  <a:lnTo>
                    <a:pt x="1237401" y="1973821"/>
                  </a:lnTo>
                  <a:lnTo>
                    <a:pt x="1238978" y="1973089"/>
                  </a:lnTo>
                  <a:lnTo>
                    <a:pt x="1240430" y="1974181"/>
                  </a:lnTo>
                  <a:lnTo>
                    <a:pt x="1242088" y="1974811"/>
                  </a:lnTo>
                  <a:lnTo>
                    <a:pt x="1241078" y="1976262"/>
                  </a:lnTo>
                  <a:lnTo>
                    <a:pt x="1240526" y="1977872"/>
                  </a:lnTo>
                  <a:close/>
                </a:path>
                <a:path w="1607820" h="2208530">
                  <a:moveTo>
                    <a:pt x="1260612" y="1968204"/>
                  </a:moveTo>
                  <a:lnTo>
                    <a:pt x="1257493" y="1969654"/>
                  </a:lnTo>
                  <a:lnTo>
                    <a:pt x="1257020" y="1969454"/>
                  </a:lnTo>
                  <a:lnTo>
                    <a:pt x="1256069" y="1968336"/>
                  </a:lnTo>
                  <a:lnTo>
                    <a:pt x="1256582" y="1967163"/>
                  </a:lnTo>
                  <a:lnTo>
                    <a:pt x="1256822" y="1965556"/>
                  </a:lnTo>
                  <a:lnTo>
                    <a:pt x="1260612" y="1968204"/>
                  </a:lnTo>
                  <a:close/>
                </a:path>
                <a:path w="1607820" h="2208530">
                  <a:moveTo>
                    <a:pt x="1259585" y="1969988"/>
                  </a:moveTo>
                  <a:lnTo>
                    <a:pt x="1258167" y="1969938"/>
                  </a:lnTo>
                  <a:lnTo>
                    <a:pt x="1257934" y="1969839"/>
                  </a:lnTo>
                  <a:lnTo>
                    <a:pt x="1260105" y="1968830"/>
                  </a:lnTo>
                  <a:lnTo>
                    <a:pt x="1259585" y="1969988"/>
                  </a:lnTo>
                  <a:close/>
                </a:path>
                <a:path w="1607820" h="2208530">
                  <a:moveTo>
                    <a:pt x="1239582" y="519356"/>
                  </a:moveTo>
                  <a:lnTo>
                    <a:pt x="1238590" y="518605"/>
                  </a:lnTo>
                  <a:lnTo>
                    <a:pt x="1237276" y="517714"/>
                  </a:lnTo>
                  <a:lnTo>
                    <a:pt x="1236182" y="516609"/>
                  </a:lnTo>
                  <a:lnTo>
                    <a:pt x="1237171" y="515404"/>
                  </a:lnTo>
                  <a:lnTo>
                    <a:pt x="1238078" y="514061"/>
                  </a:lnTo>
                  <a:lnTo>
                    <a:pt x="1239072" y="515266"/>
                  </a:lnTo>
                  <a:lnTo>
                    <a:pt x="1240078" y="516087"/>
                  </a:lnTo>
                  <a:lnTo>
                    <a:pt x="1240427" y="517066"/>
                  </a:lnTo>
                  <a:lnTo>
                    <a:pt x="1240635" y="517654"/>
                  </a:lnTo>
                  <a:lnTo>
                    <a:pt x="1239894" y="518578"/>
                  </a:lnTo>
                  <a:lnTo>
                    <a:pt x="1239582" y="519356"/>
                  </a:lnTo>
                  <a:close/>
                </a:path>
                <a:path w="1607820" h="2208530">
                  <a:moveTo>
                    <a:pt x="881952" y="1868019"/>
                  </a:moveTo>
                  <a:lnTo>
                    <a:pt x="880760" y="1867769"/>
                  </a:lnTo>
                  <a:lnTo>
                    <a:pt x="879834" y="1867047"/>
                  </a:lnTo>
                  <a:lnTo>
                    <a:pt x="878955" y="1866551"/>
                  </a:lnTo>
                  <a:lnTo>
                    <a:pt x="879154" y="1866459"/>
                  </a:lnTo>
                  <a:lnTo>
                    <a:pt x="879559" y="1865910"/>
                  </a:lnTo>
                  <a:lnTo>
                    <a:pt x="879943" y="1864892"/>
                  </a:lnTo>
                  <a:lnTo>
                    <a:pt x="881093" y="1864357"/>
                  </a:lnTo>
                  <a:lnTo>
                    <a:pt x="882069" y="1865103"/>
                  </a:lnTo>
                  <a:lnTo>
                    <a:pt x="883124" y="1865517"/>
                  </a:lnTo>
                  <a:lnTo>
                    <a:pt x="882510" y="1866613"/>
                  </a:lnTo>
                  <a:lnTo>
                    <a:pt x="881952" y="1868019"/>
                  </a:lnTo>
                  <a:close/>
                </a:path>
                <a:path w="1607820" h="2208530">
                  <a:moveTo>
                    <a:pt x="1177208" y="1771742"/>
                  </a:moveTo>
                  <a:lnTo>
                    <a:pt x="1176116" y="1772250"/>
                  </a:lnTo>
                  <a:lnTo>
                    <a:pt x="1176841" y="1771292"/>
                  </a:lnTo>
                  <a:lnTo>
                    <a:pt x="1177208" y="1771742"/>
                  </a:lnTo>
                  <a:close/>
                </a:path>
                <a:path w="1607820" h="2208530">
                  <a:moveTo>
                    <a:pt x="1178036" y="1774283"/>
                  </a:moveTo>
                  <a:lnTo>
                    <a:pt x="1176064" y="1775200"/>
                  </a:lnTo>
                  <a:lnTo>
                    <a:pt x="1175939" y="1774998"/>
                  </a:lnTo>
                  <a:lnTo>
                    <a:pt x="1175123" y="1774272"/>
                  </a:lnTo>
                  <a:lnTo>
                    <a:pt x="1175260" y="1772902"/>
                  </a:lnTo>
                  <a:lnTo>
                    <a:pt x="1177358" y="1771926"/>
                  </a:lnTo>
                  <a:lnTo>
                    <a:pt x="1177557" y="1772171"/>
                  </a:lnTo>
                  <a:lnTo>
                    <a:pt x="1178634" y="1773089"/>
                  </a:lnTo>
                  <a:lnTo>
                    <a:pt x="1178036" y="1774283"/>
                  </a:lnTo>
                  <a:close/>
                </a:path>
                <a:path w="1607820" h="2208530">
                  <a:moveTo>
                    <a:pt x="1197895" y="1023635"/>
                  </a:moveTo>
                  <a:lnTo>
                    <a:pt x="1196321" y="1024366"/>
                  </a:lnTo>
                  <a:lnTo>
                    <a:pt x="1195530" y="1023392"/>
                  </a:lnTo>
                  <a:lnTo>
                    <a:pt x="1193587" y="1020654"/>
                  </a:lnTo>
                  <a:lnTo>
                    <a:pt x="1195149" y="1019928"/>
                  </a:lnTo>
                  <a:lnTo>
                    <a:pt x="1197895" y="1023635"/>
                  </a:lnTo>
                  <a:close/>
                </a:path>
                <a:path w="1607820" h="2208530">
                  <a:moveTo>
                    <a:pt x="1400867" y="1706780"/>
                  </a:moveTo>
                  <a:lnTo>
                    <a:pt x="1399224" y="1707544"/>
                  </a:lnTo>
                  <a:lnTo>
                    <a:pt x="1398290" y="1707186"/>
                  </a:lnTo>
                  <a:lnTo>
                    <a:pt x="1397500" y="1707092"/>
                  </a:lnTo>
                  <a:lnTo>
                    <a:pt x="1397870" y="1706080"/>
                  </a:lnTo>
                  <a:lnTo>
                    <a:pt x="1398142" y="1705014"/>
                  </a:lnTo>
                  <a:lnTo>
                    <a:pt x="1398797" y="1703971"/>
                  </a:lnTo>
                  <a:lnTo>
                    <a:pt x="1400133" y="1704603"/>
                  </a:lnTo>
                  <a:lnTo>
                    <a:pt x="1402236" y="1705351"/>
                  </a:lnTo>
                  <a:lnTo>
                    <a:pt x="1401225" y="1706253"/>
                  </a:lnTo>
                  <a:lnTo>
                    <a:pt x="1400867" y="1706780"/>
                  </a:lnTo>
                  <a:close/>
                </a:path>
                <a:path w="1607820" h="2208530">
                  <a:moveTo>
                    <a:pt x="1468479" y="1688124"/>
                  </a:moveTo>
                  <a:lnTo>
                    <a:pt x="1464689" y="1685896"/>
                  </a:lnTo>
                  <a:lnTo>
                    <a:pt x="1465144" y="1685170"/>
                  </a:lnTo>
                  <a:lnTo>
                    <a:pt x="1465498" y="1684101"/>
                  </a:lnTo>
                  <a:lnTo>
                    <a:pt x="1466062" y="1683839"/>
                  </a:lnTo>
                  <a:lnTo>
                    <a:pt x="1467051" y="1683804"/>
                  </a:lnTo>
                  <a:lnTo>
                    <a:pt x="1468271" y="1684230"/>
                  </a:lnTo>
                  <a:lnTo>
                    <a:pt x="1469340" y="1685270"/>
                  </a:lnTo>
                  <a:lnTo>
                    <a:pt x="1468756" y="1686582"/>
                  </a:lnTo>
                  <a:lnTo>
                    <a:pt x="1468479" y="1688124"/>
                  </a:lnTo>
                  <a:close/>
                </a:path>
                <a:path w="1607820" h="2208530">
                  <a:moveTo>
                    <a:pt x="1408301" y="1692582"/>
                  </a:moveTo>
                  <a:lnTo>
                    <a:pt x="1407250" y="1692013"/>
                  </a:lnTo>
                  <a:lnTo>
                    <a:pt x="1406002" y="1691629"/>
                  </a:lnTo>
                  <a:lnTo>
                    <a:pt x="1404874" y="1690398"/>
                  </a:lnTo>
                  <a:lnTo>
                    <a:pt x="1405420" y="1689157"/>
                  </a:lnTo>
                  <a:lnTo>
                    <a:pt x="1405638" y="1687755"/>
                  </a:lnTo>
                  <a:lnTo>
                    <a:pt x="1409809" y="1689682"/>
                  </a:lnTo>
                  <a:lnTo>
                    <a:pt x="1408301" y="1692582"/>
                  </a:lnTo>
                  <a:close/>
                </a:path>
                <a:path w="1607820" h="2208530">
                  <a:moveTo>
                    <a:pt x="558861" y="334809"/>
                  </a:moveTo>
                  <a:lnTo>
                    <a:pt x="554689" y="334266"/>
                  </a:lnTo>
                  <a:lnTo>
                    <a:pt x="555255" y="332596"/>
                  </a:lnTo>
                  <a:lnTo>
                    <a:pt x="558861" y="334809"/>
                  </a:lnTo>
                  <a:close/>
                </a:path>
                <a:path w="1607820" h="2208530">
                  <a:moveTo>
                    <a:pt x="1413916" y="931299"/>
                  </a:moveTo>
                  <a:lnTo>
                    <a:pt x="1413214" y="930768"/>
                  </a:lnTo>
                  <a:lnTo>
                    <a:pt x="1411948" y="930216"/>
                  </a:lnTo>
                  <a:lnTo>
                    <a:pt x="1411918" y="928716"/>
                  </a:lnTo>
                  <a:lnTo>
                    <a:pt x="1412649" y="927720"/>
                  </a:lnTo>
                  <a:lnTo>
                    <a:pt x="1413070" y="926732"/>
                  </a:lnTo>
                  <a:lnTo>
                    <a:pt x="1415782" y="928433"/>
                  </a:lnTo>
                  <a:lnTo>
                    <a:pt x="1413916" y="931299"/>
                  </a:lnTo>
                  <a:close/>
                </a:path>
                <a:path w="1607820" h="2208530">
                  <a:moveTo>
                    <a:pt x="1290407" y="2095277"/>
                  </a:moveTo>
                  <a:lnTo>
                    <a:pt x="1288976" y="2095943"/>
                  </a:lnTo>
                  <a:lnTo>
                    <a:pt x="1288099" y="2095328"/>
                  </a:lnTo>
                  <a:lnTo>
                    <a:pt x="1287294" y="2095046"/>
                  </a:lnTo>
                  <a:lnTo>
                    <a:pt x="1287756" y="2094157"/>
                  </a:lnTo>
                  <a:lnTo>
                    <a:pt x="1288011" y="2092962"/>
                  </a:lnTo>
                  <a:lnTo>
                    <a:pt x="1289558" y="2092243"/>
                  </a:lnTo>
                  <a:lnTo>
                    <a:pt x="1290446" y="2092658"/>
                  </a:lnTo>
                  <a:lnTo>
                    <a:pt x="1291936" y="2092887"/>
                  </a:lnTo>
                  <a:lnTo>
                    <a:pt x="1290649" y="2094621"/>
                  </a:lnTo>
                  <a:lnTo>
                    <a:pt x="1290407" y="2095277"/>
                  </a:lnTo>
                  <a:close/>
                </a:path>
                <a:path w="1607820" h="2208530">
                  <a:moveTo>
                    <a:pt x="1290407" y="2095277"/>
                  </a:moveTo>
                  <a:lnTo>
                    <a:pt x="1290265" y="2095663"/>
                  </a:lnTo>
                  <a:lnTo>
                    <a:pt x="1290649" y="2094621"/>
                  </a:lnTo>
                  <a:lnTo>
                    <a:pt x="1290407" y="2095277"/>
                  </a:lnTo>
                  <a:close/>
                </a:path>
                <a:path w="1607820" h="2208530">
                  <a:moveTo>
                    <a:pt x="945158" y="1075707"/>
                  </a:moveTo>
                  <a:lnTo>
                    <a:pt x="942233" y="1077066"/>
                  </a:lnTo>
                  <a:lnTo>
                    <a:pt x="942427" y="1076048"/>
                  </a:lnTo>
                  <a:lnTo>
                    <a:pt x="942452" y="1074943"/>
                  </a:lnTo>
                  <a:lnTo>
                    <a:pt x="943048" y="1073797"/>
                  </a:lnTo>
                  <a:lnTo>
                    <a:pt x="944232" y="1074115"/>
                  </a:lnTo>
                  <a:lnTo>
                    <a:pt x="945507" y="1074267"/>
                  </a:lnTo>
                  <a:lnTo>
                    <a:pt x="945163" y="1075397"/>
                  </a:lnTo>
                  <a:lnTo>
                    <a:pt x="945158" y="1075707"/>
                  </a:lnTo>
                  <a:close/>
                </a:path>
                <a:path w="1607820" h="2208530">
                  <a:moveTo>
                    <a:pt x="945145" y="1076476"/>
                  </a:moveTo>
                  <a:lnTo>
                    <a:pt x="943616" y="1077186"/>
                  </a:lnTo>
                  <a:lnTo>
                    <a:pt x="943049" y="1077042"/>
                  </a:lnTo>
                  <a:lnTo>
                    <a:pt x="945152" y="1076064"/>
                  </a:lnTo>
                  <a:lnTo>
                    <a:pt x="945145" y="1076476"/>
                  </a:lnTo>
                  <a:close/>
                </a:path>
                <a:path w="1607820" h="2208530">
                  <a:moveTo>
                    <a:pt x="995152" y="263046"/>
                  </a:moveTo>
                  <a:lnTo>
                    <a:pt x="993928" y="263615"/>
                  </a:lnTo>
                  <a:lnTo>
                    <a:pt x="993462" y="263116"/>
                  </a:lnTo>
                  <a:lnTo>
                    <a:pt x="992951" y="262621"/>
                  </a:lnTo>
                  <a:lnTo>
                    <a:pt x="992384" y="262264"/>
                  </a:lnTo>
                  <a:lnTo>
                    <a:pt x="992838" y="261550"/>
                  </a:lnTo>
                  <a:lnTo>
                    <a:pt x="993154" y="260516"/>
                  </a:lnTo>
                  <a:lnTo>
                    <a:pt x="994293" y="259987"/>
                  </a:lnTo>
                  <a:lnTo>
                    <a:pt x="995042" y="260525"/>
                  </a:lnTo>
                  <a:lnTo>
                    <a:pt x="995217" y="260651"/>
                  </a:lnTo>
                  <a:lnTo>
                    <a:pt x="996325" y="261052"/>
                  </a:lnTo>
                  <a:lnTo>
                    <a:pt x="995487" y="262175"/>
                  </a:lnTo>
                  <a:lnTo>
                    <a:pt x="995152" y="263046"/>
                  </a:lnTo>
                  <a:close/>
                </a:path>
                <a:path w="1607820" h="2208530">
                  <a:moveTo>
                    <a:pt x="258465" y="1279182"/>
                  </a:moveTo>
                  <a:lnTo>
                    <a:pt x="257631" y="1278801"/>
                  </a:lnTo>
                  <a:lnTo>
                    <a:pt x="256541" y="1278616"/>
                  </a:lnTo>
                  <a:lnTo>
                    <a:pt x="255685" y="1277500"/>
                  </a:lnTo>
                  <a:lnTo>
                    <a:pt x="256104" y="1276431"/>
                  </a:lnTo>
                  <a:lnTo>
                    <a:pt x="256217" y="1275160"/>
                  </a:lnTo>
                  <a:lnTo>
                    <a:pt x="257315" y="1275868"/>
                  </a:lnTo>
                  <a:lnTo>
                    <a:pt x="258361" y="1276257"/>
                  </a:lnTo>
                  <a:lnTo>
                    <a:pt x="258894" y="1276990"/>
                  </a:lnTo>
                  <a:lnTo>
                    <a:pt x="259154" y="1277401"/>
                  </a:lnTo>
                  <a:lnTo>
                    <a:pt x="258719" y="1278295"/>
                  </a:lnTo>
                  <a:lnTo>
                    <a:pt x="258465" y="1279182"/>
                  </a:lnTo>
                  <a:close/>
                </a:path>
                <a:path w="1607820" h="2208530">
                  <a:moveTo>
                    <a:pt x="1100439" y="1138214"/>
                  </a:moveTo>
                  <a:lnTo>
                    <a:pt x="1099036" y="1138866"/>
                  </a:lnTo>
                  <a:lnTo>
                    <a:pt x="1097543" y="1138112"/>
                  </a:lnTo>
                  <a:lnTo>
                    <a:pt x="1097214" y="1136604"/>
                  </a:lnTo>
                  <a:lnTo>
                    <a:pt x="1097718" y="1135476"/>
                  </a:lnTo>
                  <a:lnTo>
                    <a:pt x="1097921" y="1134412"/>
                  </a:lnTo>
                  <a:lnTo>
                    <a:pt x="1102171" y="1135618"/>
                  </a:lnTo>
                  <a:lnTo>
                    <a:pt x="1100974" y="1137114"/>
                  </a:lnTo>
                  <a:lnTo>
                    <a:pt x="1100439" y="1138214"/>
                  </a:lnTo>
                  <a:close/>
                </a:path>
                <a:path w="1607820" h="2208530">
                  <a:moveTo>
                    <a:pt x="1360496" y="1031981"/>
                  </a:moveTo>
                  <a:lnTo>
                    <a:pt x="1359103" y="1032628"/>
                  </a:lnTo>
                  <a:lnTo>
                    <a:pt x="1358237" y="1031973"/>
                  </a:lnTo>
                  <a:lnTo>
                    <a:pt x="1357435" y="1031659"/>
                  </a:lnTo>
                  <a:lnTo>
                    <a:pt x="1357885" y="1030782"/>
                  </a:lnTo>
                  <a:lnTo>
                    <a:pt x="1358139" y="1029612"/>
                  </a:lnTo>
                  <a:lnTo>
                    <a:pt x="1359627" y="1028920"/>
                  </a:lnTo>
                  <a:lnTo>
                    <a:pt x="1360506" y="1029363"/>
                  </a:lnTo>
                  <a:lnTo>
                    <a:pt x="1361836" y="1029614"/>
                  </a:lnTo>
                  <a:lnTo>
                    <a:pt x="1360727" y="1031276"/>
                  </a:lnTo>
                  <a:lnTo>
                    <a:pt x="1360496" y="1031981"/>
                  </a:lnTo>
                  <a:close/>
                </a:path>
                <a:path w="1607820" h="2208530">
                  <a:moveTo>
                    <a:pt x="1360496" y="1031981"/>
                  </a:moveTo>
                  <a:lnTo>
                    <a:pt x="1360367" y="1032371"/>
                  </a:lnTo>
                  <a:lnTo>
                    <a:pt x="1360727" y="1031276"/>
                  </a:lnTo>
                  <a:lnTo>
                    <a:pt x="1360496" y="1031981"/>
                  </a:lnTo>
                  <a:close/>
                </a:path>
                <a:path w="1607820" h="2208530">
                  <a:moveTo>
                    <a:pt x="1507450" y="1035546"/>
                  </a:moveTo>
                  <a:lnTo>
                    <a:pt x="1506063" y="1034979"/>
                  </a:lnTo>
                  <a:lnTo>
                    <a:pt x="1505282" y="1034089"/>
                  </a:lnTo>
                  <a:lnTo>
                    <a:pt x="1504399" y="1033370"/>
                  </a:lnTo>
                  <a:lnTo>
                    <a:pt x="1505130" y="1032415"/>
                  </a:lnTo>
                  <a:lnTo>
                    <a:pt x="1505885" y="1031024"/>
                  </a:lnTo>
                  <a:lnTo>
                    <a:pt x="1507328" y="1031394"/>
                  </a:lnTo>
                  <a:lnTo>
                    <a:pt x="1508170" y="1032415"/>
                  </a:lnTo>
                  <a:lnTo>
                    <a:pt x="1509446" y="1033406"/>
                  </a:lnTo>
                  <a:lnTo>
                    <a:pt x="1508310" y="1034408"/>
                  </a:lnTo>
                  <a:lnTo>
                    <a:pt x="1507450" y="1035546"/>
                  </a:lnTo>
                  <a:close/>
                </a:path>
                <a:path w="1607820" h="2208530">
                  <a:moveTo>
                    <a:pt x="1485584" y="1042684"/>
                  </a:moveTo>
                  <a:lnTo>
                    <a:pt x="1483450" y="1043676"/>
                  </a:lnTo>
                  <a:lnTo>
                    <a:pt x="1480761" y="1039736"/>
                  </a:lnTo>
                  <a:lnTo>
                    <a:pt x="1482457" y="1038948"/>
                  </a:lnTo>
                  <a:lnTo>
                    <a:pt x="1485584" y="1042684"/>
                  </a:lnTo>
                  <a:close/>
                </a:path>
                <a:path w="1607820" h="2208530">
                  <a:moveTo>
                    <a:pt x="1423226" y="988720"/>
                  </a:moveTo>
                  <a:lnTo>
                    <a:pt x="1421005" y="989492"/>
                  </a:lnTo>
                  <a:lnTo>
                    <a:pt x="1420605" y="988224"/>
                  </a:lnTo>
                  <a:lnTo>
                    <a:pt x="1420543" y="986845"/>
                  </a:lnTo>
                  <a:lnTo>
                    <a:pt x="1420363" y="985504"/>
                  </a:lnTo>
                  <a:lnTo>
                    <a:pt x="1422805" y="985492"/>
                  </a:lnTo>
                  <a:lnTo>
                    <a:pt x="1423194" y="988474"/>
                  </a:lnTo>
                  <a:lnTo>
                    <a:pt x="1423226" y="988720"/>
                  </a:lnTo>
                  <a:close/>
                </a:path>
                <a:path w="1607820" h="2208530">
                  <a:moveTo>
                    <a:pt x="1423284" y="989165"/>
                  </a:moveTo>
                  <a:lnTo>
                    <a:pt x="1423226" y="988720"/>
                  </a:lnTo>
                  <a:lnTo>
                    <a:pt x="1423194" y="988474"/>
                  </a:lnTo>
                  <a:lnTo>
                    <a:pt x="1423284" y="989165"/>
                  </a:lnTo>
                  <a:close/>
                </a:path>
                <a:path w="1607820" h="2208530">
                  <a:moveTo>
                    <a:pt x="1047349" y="1094182"/>
                  </a:moveTo>
                  <a:lnTo>
                    <a:pt x="1046032" y="1093664"/>
                  </a:lnTo>
                  <a:lnTo>
                    <a:pt x="1044956" y="1093396"/>
                  </a:lnTo>
                  <a:lnTo>
                    <a:pt x="1045440" y="1092314"/>
                  </a:lnTo>
                  <a:lnTo>
                    <a:pt x="1045626" y="1091040"/>
                  </a:lnTo>
                  <a:lnTo>
                    <a:pt x="1046697" y="1090541"/>
                  </a:lnTo>
                  <a:lnTo>
                    <a:pt x="1047698" y="1090939"/>
                  </a:lnTo>
                  <a:lnTo>
                    <a:pt x="1048284" y="1090992"/>
                  </a:lnTo>
                  <a:lnTo>
                    <a:pt x="1048527" y="1090879"/>
                  </a:lnTo>
                  <a:lnTo>
                    <a:pt x="1048223" y="1091878"/>
                  </a:lnTo>
                  <a:lnTo>
                    <a:pt x="1047994" y="1093102"/>
                  </a:lnTo>
                  <a:lnTo>
                    <a:pt x="1047349" y="1094182"/>
                  </a:lnTo>
                  <a:close/>
                </a:path>
                <a:path w="1607820" h="2208530">
                  <a:moveTo>
                    <a:pt x="1565845" y="1641998"/>
                  </a:moveTo>
                  <a:lnTo>
                    <a:pt x="1563919" y="1642432"/>
                  </a:lnTo>
                  <a:lnTo>
                    <a:pt x="1562128" y="1641379"/>
                  </a:lnTo>
                  <a:lnTo>
                    <a:pt x="1562067" y="1639847"/>
                  </a:lnTo>
                  <a:lnTo>
                    <a:pt x="1562882" y="1638675"/>
                  </a:lnTo>
                  <a:lnTo>
                    <a:pt x="1563925" y="1637653"/>
                  </a:lnTo>
                  <a:lnTo>
                    <a:pt x="1565153" y="1638412"/>
                  </a:lnTo>
                  <a:lnTo>
                    <a:pt x="1568461" y="1639652"/>
                  </a:lnTo>
                  <a:lnTo>
                    <a:pt x="1566801" y="1640862"/>
                  </a:lnTo>
                  <a:lnTo>
                    <a:pt x="1565845" y="1641998"/>
                  </a:lnTo>
                  <a:close/>
                </a:path>
                <a:path w="1607820" h="2208530">
                  <a:moveTo>
                    <a:pt x="806028" y="1169382"/>
                  </a:moveTo>
                  <a:lnTo>
                    <a:pt x="804196" y="1169625"/>
                  </a:lnTo>
                  <a:lnTo>
                    <a:pt x="803462" y="1163901"/>
                  </a:lnTo>
                  <a:lnTo>
                    <a:pt x="805251" y="1164086"/>
                  </a:lnTo>
                  <a:lnTo>
                    <a:pt x="806028" y="1169382"/>
                  </a:lnTo>
                  <a:close/>
                </a:path>
                <a:path w="1607820" h="2208530">
                  <a:moveTo>
                    <a:pt x="720498" y="284941"/>
                  </a:moveTo>
                  <a:lnTo>
                    <a:pt x="718519" y="285861"/>
                  </a:lnTo>
                  <a:lnTo>
                    <a:pt x="718755" y="285491"/>
                  </a:lnTo>
                  <a:lnTo>
                    <a:pt x="720340" y="284754"/>
                  </a:lnTo>
                  <a:lnTo>
                    <a:pt x="720498" y="284941"/>
                  </a:lnTo>
                  <a:close/>
                </a:path>
                <a:path w="1607820" h="2208530">
                  <a:moveTo>
                    <a:pt x="720071" y="288462"/>
                  </a:moveTo>
                  <a:lnTo>
                    <a:pt x="717892" y="286418"/>
                  </a:lnTo>
                  <a:lnTo>
                    <a:pt x="720660" y="285132"/>
                  </a:lnTo>
                  <a:lnTo>
                    <a:pt x="721059" y="285602"/>
                  </a:lnTo>
                  <a:lnTo>
                    <a:pt x="721942" y="286191"/>
                  </a:lnTo>
                  <a:lnTo>
                    <a:pt x="720071" y="288462"/>
                  </a:lnTo>
                  <a:close/>
                </a:path>
                <a:path w="1607820" h="2208530">
                  <a:moveTo>
                    <a:pt x="680046" y="1907303"/>
                  </a:moveTo>
                  <a:lnTo>
                    <a:pt x="678050" y="1908231"/>
                  </a:lnTo>
                  <a:lnTo>
                    <a:pt x="677125" y="1907626"/>
                  </a:lnTo>
                  <a:lnTo>
                    <a:pt x="676354" y="1907405"/>
                  </a:lnTo>
                  <a:lnTo>
                    <a:pt x="677517" y="1903625"/>
                  </a:lnTo>
                  <a:lnTo>
                    <a:pt x="682357" y="1905502"/>
                  </a:lnTo>
                  <a:lnTo>
                    <a:pt x="680741" y="1906631"/>
                  </a:lnTo>
                  <a:lnTo>
                    <a:pt x="680046" y="1907303"/>
                  </a:lnTo>
                  <a:close/>
                </a:path>
                <a:path w="1607820" h="2208530">
                  <a:moveTo>
                    <a:pt x="1147226" y="1761684"/>
                  </a:moveTo>
                  <a:lnTo>
                    <a:pt x="1146006" y="1761908"/>
                  </a:lnTo>
                  <a:lnTo>
                    <a:pt x="1145158" y="1761268"/>
                  </a:lnTo>
                  <a:lnTo>
                    <a:pt x="1144373" y="1760953"/>
                  </a:lnTo>
                  <a:lnTo>
                    <a:pt x="1144791" y="1760084"/>
                  </a:lnTo>
                  <a:lnTo>
                    <a:pt x="1145000" y="1758906"/>
                  </a:lnTo>
                  <a:lnTo>
                    <a:pt x="1146607" y="1758159"/>
                  </a:lnTo>
                  <a:lnTo>
                    <a:pt x="1147426" y="1758452"/>
                  </a:lnTo>
                  <a:lnTo>
                    <a:pt x="1148793" y="1758532"/>
                  </a:lnTo>
                  <a:lnTo>
                    <a:pt x="1147546" y="1760566"/>
                  </a:lnTo>
                  <a:lnTo>
                    <a:pt x="1147226" y="1761684"/>
                  </a:lnTo>
                  <a:close/>
                </a:path>
                <a:path w="1607820" h="2208530">
                  <a:moveTo>
                    <a:pt x="1237768" y="872061"/>
                  </a:moveTo>
                  <a:lnTo>
                    <a:pt x="1235263" y="873225"/>
                  </a:lnTo>
                  <a:lnTo>
                    <a:pt x="1235207" y="872897"/>
                  </a:lnTo>
                  <a:lnTo>
                    <a:pt x="1237395" y="871879"/>
                  </a:lnTo>
                  <a:lnTo>
                    <a:pt x="1237768" y="872061"/>
                  </a:lnTo>
                  <a:close/>
                </a:path>
                <a:path w="1607820" h="2208530">
                  <a:moveTo>
                    <a:pt x="1235263" y="873225"/>
                  </a:moveTo>
                  <a:lnTo>
                    <a:pt x="1235320" y="873565"/>
                  </a:lnTo>
                  <a:lnTo>
                    <a:pt x="1235263" y="873225"/>
                  </a:lnTo>
                  <a:lnTo>
                    <a:pt x="1235207" y="872897"/>
                  </a:lnTo>
                  <a:lnTo>
                    <a:pt x="1235263" y="873225"/>
                  </a:lnTo>
                  <a:close/>
                </a:path>
                <a:path w="1607820" h="2208530">
                  <a:moveTo>
                    <a:pt x="1237422" y="875296"/>
                  </a:moveTo>
                  <a:lnTo>
                    <a:pt x="1236372" y="874436"/>
                  </a:lnTo>
                  <a:lnTo>
                    <a:pt x="1235396" y="874015"/>
                  </a:lnTo>
                  <a:lnTo>
                    <a:pt x="1235320" y="873565"/>
                  </a:lnTo>
                  <a:lnTo>
                    <a:pt x="1237821" y="872403"/>
                  </a:lnTo>
                  <a:lnTo>
                    <a:pt x="1237890" y="872855"/>
                  </a:lnTo>
                  <a:lnTo>
                    <a:pt x="1237934" y="873142"/>
                  </a:lnTo>
                  <a:lnTo>
                    <a:pt x="1237684" y="873826"/>
                  </a:lnTo>
                  <a:lnTo>
                    <a:pt x="1237422" y="875296"/>
                  </a:lnTo>
                  <a:close/>
                </a:path>
                <a:path w="1607820" h="2208530">
                  <a:moveTo>
                    <a:pt x="857492" y="994962"/>
                  </a:moveTo>
                  <a:lnTo>
                    <a:pt x="856502" y="994346"/>
                  </a:lnTo>
                  <a:lnTo>
                    <a:pt x="855359" y="993873"/>
                  </a:lnTo>
                  <a:lnTo>
                    <a:pt x="854287" y="992710"/>
                  </a:lnTo>
                  <a:lnTo>
                    <a:pt x="854805" y="991612"/>
                  </a:lnTo>
                  <a:lnTo>
                    <a:pt x="855155" y="989770"/>
                  </a:lnTo>
                  <a:lnTo>
                    <a:pt x="856601" y="991126"/>
                  </a:lnTo>
                  <a:lnTo>
                    <a:pt x="857627" y="991731"/>
                  </a:lnTo>
                  <a:lnTo>
                    <a:pt x="858341" y="993178"/>
                  </a:lnTo>
                  <a:lnTo>
                    <a:pt x="857713" y="994168"/>
                  </a:lnTo>
                  <a:lnTo>
                    <a:pt x="857492" y="994962"/>
                  </a:lnTo>
                  <a:close/>
                </a:path>
                <a:path w="1607820" h="2208530">
                  <a:moveTo>
                    <a:pt x="967816" y="959365"/>
                  </a:moveTo>
                  <a:lnTo>
                    <a:pt x="967016" y="958649"/>
                  </a:lnTo>
                  <a:lnTo>
                    <a:pt x="966119" y="958179"/>
                  </a:lnTo>
                  <a:lnTo>
                    <a:pt x="965322" y="956646"/>
                  </a:lnTo>
                  <a:lnTo>
                    <a:pt x="966199" y="955074"/>
                  </a:lnTo>
                  <a:lnTo>
                    <a:pt x="967653" y="954806"/>
                  </a:lnTo>
                  <a:lnTo>
                    <a:pt x="968696" y="955498"/>
                  </a:lnTo>
                  <a:lnTo>
                    <a:pt x="970542" y="956123"/>
                  </a:lnTo>
                  <a:lnTo>
                    <a:pt x="967816" y="959365"/>
                  </a:lnTo>
                  <a:close/>
                </a:path>
                <a:path w="1607820" h="2208530">
                  <a:moveTo>
                    <a:pt x="1061456" y="1210789"/>
                  </a:moveTo>
                  <a:lnTo>
                    <a:pt x="1058220" y="1211862"/>
                  </a:lnTo>
                  <a:lnTo>
                    <a:pt x="1058129" y="1211106"/>
                  </a:lnTo>
                  <a:lnTo>
                    <a:pt x="1058565" y="1210011"/>
                  </a:lnTo>
                  <a:lnTo>
                    <a:pt x="1059880" y="1209400"/>
                  </a:lnTo>
                  <a:lnTo>
                    <a:pt x="1061005" y="1209769"/>
                  </a:lnTo>
                  <a:lnTo>
                    <a:pt x="1061456" y="1210789"/>
                  </a:lnTo>
                  <a:close/>
                </a:path>
                <a:path w="1607820" h="2208530">
                  <a:moveTo>
                    <a:pt x="1060650" y="1213008"/>
                  </a:moveTo>
                  <a:lnTo>
                    <a:pt x="1059489" y="1212507"/>
                  </a:lnTo>
                  <a:lnTo>
                    <a:pt x="1058268" y="1212271"/>
                  </a:lnTo>
                  <a:lnTo>
                    <a:pt x="1061584" y="1210729"/>
                  </a:lnTo>
                  <a:lnTo>
                    <a:pt x="1060948" y="1211829"/>
                  </a:lnTo>
                  <a:lnTo>
                    <a:pt x="1060650" y="1213008"/>
                  </a:lnTo>
                  <a:close/>
                </a:path>
                <a:path w="1607820" h="2208530">
                  <a:moveTo>
                    <a:pt x="1446285" y="1613590"/>
                  </a:moveTo>
                  <a:lnTo>
                    <a:pt x="1444269" y="1614527"/>
                  </a:lnTo>
                  <a:lnTo>
                    <a:pt x="1444497" y="1614173"/>
                  </a:lnTo>
                  <a:lnTo>
                    <a:pt x="1446133" y="1613412"/>
                  </a:lnTo>
                  <a:lnTo>
                    <a:pt x="1446285" y="1613590"/>
                  </a:lnTo>
                  <a:close/>
                </a:path>
                <a:path w="1607820" h="2208530">
                  <a:moveTo>
                    <a:pt x="1445849" y="1617150"/>
                  </a:moveTo>
                  <a:lnTo>
                    <a:pt x="1443632" y="1615089"/>
                  </a:lnTo>
                  <a:lnTo>
                    <a:pt x="1446447" y="1613781"/>
                  </a:lnTo>
                  <a:lnTo>
                    <a:pt x="1446862" y="1614268"/>
                  </a:lnTo>
                  <a:lnTo>
                    <a:pt x="1447749" y="1614854"/>
                  </a:lnTo>
                  <a:lnTo>
                    <a:pt x="1445849" y="1617150"/>
                  </a:lnTo>
                  <a:close/>
                </a:path>
                <a:path w="1607820" h="2208530">
                  <a:moveTo>
                    <a:pt x="886116" y="972516"/>
                  </a:moveTo>
                  <a:lnTo>
                    <a:pt x="885224" y="972085"/>
                  </a:lnTo>
                  <a:lnTo>
                    <a:pt x="884038" y="971862"/>
                  </a:lnTo>
                  <a:lnTo>
                    <a:pt x="883855" y="971599"/>
                  </a:lnTo>
                  <a:lnTo>
                    <a:pt x="883531" y="971134"/>
                  </a:lnTo>
                  <a:lnTo>
                    <a:pt x="883186" y="970638"/>
                  </a:lnTo>
                  <a:lnTo>
                    <a:pt x="883739" y="969489"/>
                  </a:lnTo>
                  <a:lnTo>
                    <a:pt x="883954" y="968183"/>
                  </a:lnTo>
                  <a:lnTo>
                    <a:pt x="885685" y="969287"/>
                  </a:lnTo>
                  <a:lnTo>
                    <a:pt x="886791" y="969619"/>
                  </a:lnTo>
                  <a:lnTo>
                    <a:pt x="886919" y="970174"/>
                  </a:lnTo>
                  <a:lnTo>
                    <a:pt x="886992" y="970489"/>
                  </a:lnTo>
                  <a:lnTo>
                    <a:pt x="887077" y="970857"/>
                  </a:lnTo>
                  <a:lnTo>
                    <a:pt x="886424" y="971729"/>
                  </a:lnTo>
                  <a:lnTo>
                    <a:pt x="886116" y="972516"/>
                  </a:lnTo>
                  <a:close/>
                </a:path>
                <a:path w="1607820" h="2208530">
                  <a:moveTo>
                    <a:pt x="1244896" y="857190"/>
                  </a:moveTo>
                  <a:lnTo>
                    <a:pt x="1241882" y="858590"/>
                  </a:lnTo>
                  <a:lnTo>
                    <a:pt x="1241585" y="858309"/>
                  </a:lnTo>
                  <a:lnTo>
                    <a:pt x="1240841" y="857916"/>
                  </a:lnTo>
                  <a:lnTo>
                    <a:pt x="1242477" y="855447"/>
                  </a:lnTo>
                  <a:lnTo>
                    <a:pt x="1244896" y="857190"/>
                  </a:lnTo>
                  <a:close/>
                </a:path>
                <a:path w="1607820" h="2208530">
                  <a:moveTo>
                    <a:pt x="1243651" y="858939"/>
                  </a:moveTo>
                  <a:lnTo>
                    <a:pt x="1242356" y="859039"/>
                  </a:lnTo>
                  <a:lnTo>
                    <a:pt x="1242184" y="858876"/>
                  </a:lnTo>
                  <a:lnTo>
                    <a:pt x="1244159" y="857958"/>
                  </a:lnTo>
                  <a:lnTo>
                    <a:pt x="1243651" y="858939"/>
                  </a:lnTo>
                  <a:close/>
                </a:path>
                <a:path w="1607820" h="2208530">
                  <a:moveTo>
                    <a:pt x="1200349" y="910419"/>
                  </a:moveTo>
                  <a:lnTo>
                    <a:pt x="1199124" y="910989"/>
                  </a:lnTo>
                  <a:lnTo>
                    <a:pt x="1198658" y="910490"/>
                  </a:lnTo>
                  <a:lnTo>
                    <a:pt x="1198146" y="909995"/>
                  </a:lnTo>
                  <a:lnTo>
                    <a:pt x="1197572" y="909635"/>
                  </a:lnTo>
                  <a:lnTo>
                    <a:pt x="1198029" y="908914"/>
                  </a:lnTo>
                  <a:lnTo>
                    <a:pt x="1198339" y="907866"/>
                  </a:lnTo>
                  <a:lnTo>
                    <a:pt x="1199487" y="907332"/>
                  </a:lnTo>
                  <a:lnTo>
                    <a:pt x="1200242" y="907885"/>
                  </a:lnTo>
                  <a:lnTo>
                    <a:pt x="1200420" y="908015"/>
                  </a:lnTo>
                  <a:lnTo>
                    <a:pt x="1201526" y="908423"/>
                  </a:lnTo>
                  <a:lnTo>
                    <a:pt x="1200688" y="909546"/>
                  </a:lnTo>
                  <a:lnTo>
                    <a:pt x="1200349" y="910419"/>
                  </a:lnTo>
                  <a:close/>
                </a:path>
                <a:path w="1607820" h="2208530">
                  <a:moveTo>
                    <a:pt x="831060" y="363342"/>
                  </a:moveTo>
                  <a:lnTo>
                    <a:pt x="829363" y="364130"/>
                  </a:lnTo>
                  <a:lnTo>
                    <a:pt x="829255" y="359510"/>
                  </a:lnTo>
                  <a:lnTo>
                    <a:pt x="830942" y="359578"/>
                  </a:lnTo>
                  <a:lnTo>
                    <a:pt x="831079" y="362517"/>
                  </a:lnTo>
                  <a:lnTo>
                    <a:pt x="831060" y="363342"/>
                  </a:lnTo>
                  <a:close/>
                </a:path>
                <a:path w="1607820" h="2208530">
                  <a:moveTo>
                    <a:pt x="831060" y="363342"/>
                  </a:moveTo>
                  <a:lnTo>
                    <a:pt x="831055" y="363569"/>
                  </a:lnTo>
                  <a:lnTo>
                    <a:pt x="831079" y="362517"/>
                  </a:lnTo>
                  <a:lnTo>
                    <a:pt x="831060" y="363342"/>
                  </a:lnTo>
                  <a:close/>
                </a:path>
                <a:path w="1607820" h="2208530">
                  <a:moveTo>
                    <a:pt x="831055" y="363569"/>
                  </a:moveTo>
                  <a:lnTo>
                    <a:pt x="831045" y="364046"/>
                  </a:lnTo>
                  <a:lnTo>
                    <a:pt x="831055" y="363569"/>
                  </a:lnTo>
                  <a:lnTo>
                    <a:pt x="831060" y="363342"/>
                  </a:lnTo>
                  <a:lnTo>
                    <a:pt x="831055" y="363569"/>
                  </a:lnTo>
                  <a:close/>
                </a:path>
                <a:path w="1607820" h="2208530">
                  <a:moveTo>
                    <a:pt x="1020445" y="891832"/>
                  </a:moveTo>
                  <a:lnTo>
                    <a:pt x="1019026" y="891717"/>
                  </a:lnTo>
                  <a:lnTo>
                    <a:pt x="1017991" y="891182"/>
                  </a:lnTo>
                  <a:lnTo>
                    <a:pt x="1016958" y="890817"/>
                  </a:lnTo>
                  <a:lnTo>
                    <a:pt x="1017227" y="890124"/>
                  </a:lnTo>
                  <a:lnTo>
                    <a:pt x="1017462" y="888862"/>
                  </a:lnTo>
                  <a:lnTo>
                    <a:pt x="1018841" y="888764"/>
                  </a:lnTo>
                  <a:lnTo>
                    <a:pt x="1019932" y="889138"/>
                  </a:lnTo>
                  <a:lnTo>
                    <a:pt x="1021685" y="889464"/>
                  </a:lnTo>
                  <a:lnTo>
                    <a:pt x="1020888" y="890686"/>
                  </a:lnTo>
                  <a:lnTo>
                    <a:pt x="1020445" y="891832"/>
                  </a:lnTo>
                  <a:close/>
                </a:path>
                <a:path w="1607820" h="2208530">
                  <a:moveTo>
                    <a:pt x="1327052" y="2061642"/>
                  </a:moveTo>
                  <a:lnTo>
                    <a:pt x="1326145" y="2061230"/>
                  </a:lnTo>
                  <a:lnTo>
                    <a:pt x="1324918" y="2061032"/>
                  </a:lnTo>
                  <a:lnTo>
                    <a:pt x="1324710" y="2060726"/>
                  </a:lnTo>
                  <a:lnTo>
                    <a:pt x="1324367" y="2060224"/>
                  </a:lnTo>
                  <a:lnTo>
                    <a:pt x="1324064" y="2059779"/>
                  </a:lnTo>
                  <a:lnTo>
                    <a:pt x="1324623" y="2058591"/>
                  </a:lnTo>
                  <a:lnTo>
                    <a:pt x="1324845" y="2057211"/>
                  </a:lnTo>
                  <a:lnTo>
                    <a:pt x="1326575" y="2058352"/>
                  </a:lnTo>
                  <a:lnTo>
                    <a:pt x="1327666" y="2058690"/>
                  </a:lnTo>
                  <a:lnTo>
                    <a:pt x="1327822" y="2059280"/>
                  </a:lnTo>
                  <a:lnTo>
                    <a:pt x="1328000" y="2059954"/>
                  </a:lnTo>
                  <a:lnTo>
                    <a:pt x="1327343" y="2060844"/>
                  </a:lnTo>
                  <a:lnTo>
                    <a:pt x="1327052" y="2061642"/>
                  </a:lnTo>
                  <a:close/>
                </a:path>
                <a:path w="1607820" h="2208530">
                  <a:moveTo>
                    <a:pt x="1110764" y="1724187"/>
                  </a:moveTo>
                  <a:lnTo>
                    <a:pt x="1107753" y="1722820"/>
                  </a:lnTo>
                  <a:lnTo>
                    <a:pt x="1108149" y="1722134"/>
                  </a:lnTo>
                  <a:lnTo>
                    <a:pt x="1108425" y="1721036"/>
                  </a:lnTo>
                  <a:lnTo>
                    <a:pt x="1109471" y="1720549"/>
                  </a:lnTo>
                  <a:lnTo>
                    <a:pt x="1110543" y="1721257"/>
                  </a:lnTo>
                  <a:lnTo>
                    <a:pt x="1111589" y="1721587"/>
                  </a:lnTo>
                  <a:lnTo>
                    <a:pt x="1110764" y="1724187"/>
                  </a:lnTo>
                  <a:close/>
                </a:path>
                <a:path w="1607820" h="2208530">
                  <a:moveTo>
                    <a:pt x="1418661" y="785775"/>
                  </a:moveTo>
                  <a:lnTo>
                    <a:pt x="1415989" y="784694"/>
                  </a:lnTo>
                  <a:lnTo>
                    <a:pt x="1417260" y="781998"/>
                  </a:lnTo>
                  <a:lnTo>
                    <a:pt x="1417991" y="782439"/>
                  </a:lnTo>
                  <a:lnTo>
                    <a:pt x="1419004" y="782724"/>
                  </a:lnTo>
                  <a:lnTo>
                    <a:pt x="1419611" y="783837"/>
                  </a:lnTo>
                  <a:lnTo>
                    <a:pt x="1418980" y="784781"/>
                  </a:lnTo>
                  <a:lnTo>
                    <a:pt x="1418661" y="785775"/>
                  </a:lnTo>
                  <a:close/>
                </a:path>
                <a:path w="1607820" h="2208530">
                  <a:moveTo>
                    <a:pt x="1417296" y="2032967"/>
                  </a:moveTo>
                  <a:lnTo>
                    <a:pt x="1414896" y="2033031"/>
                  </a:lnTo>
                  <a:lnTo>
                    <a:pt x="1414511" y="2030059"/>
                  </a:lnTo>
                  <a:lnTo>
                    <a:pt x="1416691" y="2029045"/>
                  </a:lnTo>
                  <a:lnTo>
                    <a:pt x="1417082" y="2030294"/>
                  </a:lnTo>
                  <a:lnTo>
                    <a:pt x="1417132" y="2031648"/>
                  </a:lnTo>
                  <a:lnTo>
                    <a:pt x="1417296" y="2032967"/>
                  </a:lnTo>
                  <a:close/>
                </a:path>
                <a:path w="1607820" h="2208530">
                  <a:moveTo>
                    <a:pt x="1504534" y="867619"/>
                  </a:moveTo>
                  <a:lnTo>
                    <a:pt x="1502816" y="865982"/>
                  </a:lnTo>
                  <a:lnTo>
                    <a:pt x="1501925" y="865420"/>
                  </a:lnTo>
                  <a:lnTo>
                    <a:pt x="1501089" y="863882"/>
                  </a:lnTo>
                  <a:lnTo>
                    <a:pt x="1501976" y="862494"/>
                  </a:lnTo>
                  <a:lnTo>
                    <a:pt x="1502923" y="862054"/>
                  </a:lnTo>
                  <a:lnTo>
                    <a:pt x="1504311" y="862674"/>
                  </a:lnTo>
                  <a:lnTo>
                    <a:pt x="1504835" y="864068"/>
                  </a:lnTo>
                  <a:lnTo>
                    <a:pt x="1504615" y="864980"/>
                  </a:lnTo>
                  <a:lnTo>
                    <a:pt x="1504571" y="865166"/>
                  </a:lnTo>
                  <a:lnTo>
                    <a:pt x="1504534" y="867619"/>
                  </a:lnTo>
                  <a:close/>
                </a:path>
                <a:path w="1607820" h="2208530">
                  <a:moveTo>
                    <a:pt x="1396591" y="889694"/>
                  </a:moveTo>
                  <a:lnTo>
                    <a:pt x="1393949" y="890922"/>
                  </a:lnTo>
                  <a:lnTo>
                    <a:pt x="1393888" y="890555"/>
                  </a:lnTo>
                  <a:lnTo>
                    <a:pt x="1396178" y="889490"/>
                  </a:lnTo>
                  <a:lnTo>
                    <a:pt x="1396591" y="889694"/>
                  </a:lnTo>
                  <a:close/>
                </a:path>
                <a:path w="1607820" h="2208530">
                  <a:moveTo>
                    <a:pt x="1393949" y="890922"/>
                  </a:moveTo>
                  <a:lnTo>
                    <a:pt x="1394014" y="891312"/>
                  </a:lnTo>
                  <a:lnTo>
                    <a:pt x="1393949" y="890922"/>
                  </a:lnTo>
                  <a:lnTo>
                    <a:pt x="1393888" y="890555"/>
                  </a:lnTo>
                  <a:lnTo>
                    <a:pt x="1393949" y="890922"/>
                  </a:lnTo>
                  <a:close/>
                </a:path>
                <a:path w="1607820" h="2208530">
                  <a:moveTo>
                    <a:pt x="1396259" y="893112"/>
                  </a:moveTo>
                  <a:lnTo>
                    <a:pt x="1395127" y="892190"/>
                  </a:lnTo>
                  <a:lnTo>
                    <a:pt x="1394086" y="891745"/>
                  </a:lnTo>
                  <a:lnTo>
                    <a:pt x="1394014" y="891312"/>
                  </a:lnTo>
                  <a:lnTo>
                    <a:pt x="1396659" y="890082"/>
                  </a:lnTo>
                  <a:lnTo>
                    <a:pt x="1396739" y="890512"/>
                  </a:lnTo>
                  <a:lnTo>
                    <a:pt x="1396801" y="890844"/>
                  </a:lnTo>
                  <a:lnTo>
                    <a:pt x="1396543" y="891532"/>
                  </a:lnTo>
                  <a:lnTo>
                    <a:pt x="1396259" y="893112"/>
                  </a:lnTo>
                  <a:close/>
                </a:path>
                <a:path w="1607820" h="2208530">
                  <a:moveTo>
                    <a:pt x="1152729" y="994234"/>
                  </a:moveTo>
                  <a:lnTo>
                    <a:pt x="1149022" y="995957"/>
                  </a:lnTo>
                  <a:lnTo>
                    <a:pt x="1148516" y="995701"/>
                  </a:lnTo>
                  <a:lnTo>
                    <a:pt x="1147692" y="995517"/>
                  </a:lnTo>
                  <a:lnTo>
                    <a:pt x="1148653" y="992676"/>
                  </a:lnTo>
                  <a:lnTo>
                    <a:pt x="1152729" y="994234"/>
                  </a:lnTo>
                  <a:close/>
                </a:path>
                <a:path w="1607820" h="2208530">
                  <a:moveTo>
                    <a:pt x="1150938" y="995811"/>
                  </a:moveTo>
                  <a:lnTo>
                    <a:pt x="1149040" y="996232"/>
                  </a:lnTo>
                  <a:lnTo>
                    <a:pt x="1151593" y="995046"/>
                  </a:lnTo>
                  <a:lnTo>
                    <a:pt x="1150938" y="995811"/>
                  </a:lnTo>
                  <a:close/>
                </a:path>
                <a:path w="1607820" h="2208530">
                  <a:moveTo>
                    <a:pt x="799817" y="1096138"/>
                  </a:moveTo>
                  <a:lnTo>
                    <a:pt x="799070" y="1095764"/>
                  </a:lnTo>
                  <a:lnTo>
                    <a:pt x="798049" y="1095565"/>
                  </a:lnTo>
                  <a:lnTo>
                    <a:pt x="797666" y="1094957"/>
                  </a:lnTo>
                  <a:lnTo>
                    <a:pt x="797356" y="1094468"/>
                  </a:lnTo>
                  <a:lnTo>
                    <a:pt x="797818" y="1093491"/>
                  </a:lnTo>
                  <a:lnTo>
                    <a:pt x="797980" y="1092428"/>
                  </a:lnTo>
                  <a:lnTo>
                    <a:pt x="800755" y="1093349"/>
                  </a:lnTo>
                  <a:lnTo>
                    <a:pt x="799817" y="1096138"/>
                  </a:lnTo>
                  <a:close/>
                </a:path>
                <a:path w="1607820" h="2208530">
                  <a:moveTo>
                    <a:pt x="1542682" y="1686936"/>
                  </a:moveTo>
                  <a:lnTo>
                    <a:pt x="1542068" y="1686340"/>
                  </a:lnTo>
                  <a:lnTo>
                    <a:pt x="1541329" y="1685820"/>
                  </a:lnTo>
                  <a:lnTo>
                    <a:pt x="1540793" y="1684870"/>
                  </a:lnTo>
                  <a:lnTo>
                    <a:pt x="1540978" y="1684589"/>
                  </a:lnTo>
                  <a:lnTo>
                    <a:pt x="1542609" y="1683830"/>
                  </a:lnTo>
                  <a:lnTo>
                    <a:pt x="1543336" y="1684314"/>
                  </a:lnTo>
                  <a:lnTo>
                    <a:pt x="1544514" y="1684837"/>
                  </a:lnTo>
                  <a:lnTo>
                    <a:pt x="1542682" y="1686936"/>
                  </a:lnTo>
                  <a:close/>
                </a:path>
                <a:path w="1607820" h="2208530">
                  <a:moveTo>
                    <a:pt x="968537" y="996002"/>
                  </a:moveTo>
                  <a:lnTo>
                    <a:pt x="967270" y="995999"/>
                  </a:lnTo>
                  <a:lnTo>
                    <a:pt x="966347" y="995400"/>
                  </a:lnTo>
                  <a:lnTo>
                    <a:pt x="965427" y="995036"/>
                  </a:lnTo>
                  <a:lnTo>
                    <a:pt x="965842" y="994275"/>
                  </a:lnTo>
                  <a:lnTo>
                    <a:pt x="966109" y="993105"/>
                  </a:lnTo>
                  <a:lnTo>
                    <a:pt x="967251" y="992574"/>
                  </a:lnTo>
                  <a:lnTo>
                    <a:pt x="968229" y="993166"/>
                  </a:lnTo>
                  <a:lnTo>
                    <a:pt x="969369" y="993481"/>
                  </a:lnTo>
                  <a:lnTo>
                    <a:pt x="968879" y="994590"/>
                  </a:lnTo>
                  <a:lnTo>
                    <a:pt x="968580" y="995822"/>
                  </a:lnTo>
                  <a:lnTo>
                    <a:pt x="968537" y="996002"/>
                  </a:lnTo>
                  <a:close/>
                </a:path>
                <a:path w="1607820" h="2208530">
                  <a:moveTo>
                    <a:pt x="1411740" y="854932"/>
                  </a:moveTo>
                  <a:lnTo>
                    <a:pt x="1408944" y="853471"/>
                  </a:lnTo>
                  <a:lnTo>
                    <a:pt x="1410265" y="851136"/>
                  </a:lnTo>
                  <a:lnTo>
                    <a:pt x="1411227" y="851795"/>
                  </a:lnTo>
                  <a:lnTo>
                    <a:pt x="1412244" y="852138"/>
                  </a:lnTo>
                  <a:lnTo>
                    <a:pt x="1412731" y="853300"/>
                  </a:lnTo>
                  <a:lnTo>
                    <a:pt x="1412032" y="854199"/>
                  </a:lnTo>
                  <a:lnTo>
                    <a:pt x="1411740" y="854932"/>
                  </a:lnTo>
                  <a:close/>
                </a:path>
                <a:path w="1607820" h="2208530">
                  <a:moveTo>
                    <a:pt x="861946" y="1053783"/>
                  </a:moveTo>
                  <a:lnTo>
                    <a:pt x="861257" y="1053382"/>
                  </a:lnTo>
                  <a:lnTo>
                    <a:pt x="860180" y="1053114"/>
                  </a:lnTo>
                  <a:lnTo>
                    <a:pt x="859988" y="1052547"/>
                  </a:lnTo>
                  <a:lnTo>
                    <a:pt x="859773" y="1051920"/>
                  </a:lnTo>
                  <a:lnTo>
                    <a:pt x="860365" y="1051018"/>
                  </a:lnTo>
                  <a:lnTo>
                    <a:pt x="860685" y="1049977"/>
                  </a:lnTo>
                  <a:lnTo>
                    <a:pt x="863272" y="1050837"/>
                  </a:lnTo>
                  <a:lnTo>
                    <a:pt x="861946" y="1053783"/>
                  </a:lnTo>
                  <a:close/>
                </a:path>
                <a:path w="1607820" h="2208530">
                  <a:moveTo>
                    <a:pt x="916026" y="1784442"/>
                  </a:moveTo>
                  <a:lnTo>
                    <a:pt x="913140" y="1785784"/>
                  </a:lnTo>
                  <a:lnTo>
                    <a:pt x="912444" y="1784978"/>
                  </a:lnTo>
                  <a:lnTo>
                    <a:pt x="911532" y="1784190"/>
                  </a:lnTo>
                  <a:lnTo>
                    <a:pt x="914268" y="1782918"/>
                  </a:lnTo>
                  <a:lnTo>
                    <a:pt x="915016" y="1783782"/>
                  </a:lnTo>
                  <a:lnTo>
                    <a:pt x="916026" y="1784442"/>
                  </a:lnTo>
                  <a:close/>
                </a:path>
                <a:path w="1607820" h="2208530">
                  <a:moveTo>
                    <a:pt x="914378" y="1786402"/>
                  </a:moveTo>
                  <a:lnTo>
                    <a:pt x="913558" y="1786021"/>
                  </a:lnTo>
                  <a:lnTo>
                    <a:pt x="915219" y="1785249"/>
                  </a:lnTo>
                  <a:lnTo>
                    <a:pt x="914378" y="1786402"/>
                  </a:lnTo>
                  <a:close/>
                </a:path>
                <a:path w="1607820" h="2208530">
                  <a:moveTo>
                    <a:pt x="758500" y="362377"/>
                  </a:moveTo>
                  <a:lnTo>
                    <a:pt x="757524" y="361879"/>
                  </a:lnTo>
                  <a:lnTo>
                    <a:pt x="755881" y="361525"/>
                  </a:lnTo>
                  <a:lnTo>
                    <a:pt x="755506" y="359867"/>
                  </a:lnTo>
                  <a:lnTo>
                    <a:pt x="756381" y="358645"/>
                  </a:lnTo>
                  <a:lnTo>
                    <a:pt x="757208" y="356380"/>
                  </a:lnTo>
                  <a:lnTo>
                    <a:pt x="758177" y="357809"/>
                  </a:lnTo>
                  <a:lnTo>
                    <a:pt x="758467" y="358236"/>
                  </a:lnTo>
                  <a:lnTo>
                    <a:pt x="759364" y="359061"/>
                  </a:lnTo>
                  <a:lnTo>
                    <a:pt x="759706" y="360711"/>
                  </a:lnTo>
                  <a:lnTo>
                    <a:pt x="758889" y="361587"/>
                  </a:lnTo>
                  <a:lnTo>
                    <a:pt x="758500" y="362377"/>
                  </a:lnTo>
                  <a:close/>
                </a:path>
                <a:path w="1607820" h="2208530">
                  <a:moveTo>
                    <a:pt x="1132370" y="2161798"/>
                  </a:moveTo>
                  <a:lnTo>
                    <a:pt x="1129562" y="2163104"/>
                  </a:lnTo>
                  <a:lnTo>
                    <a:pt x="1128393" y="2162524"/>
                  </a:lnTo>
                  <a:lnTo>
                    <a:pt x="1129331" y="2161591"/>
                  </a:lnTo>
                  <a:lnTo>
                    <a:pt x="1129867" y="2160621"/>
                  </a:lnTo>
                  <a:lnTo>
                    <a:pt x="1131103" y="2160531"/>
                  </a:lnTo>
                  <a:lnTo>
                    <a:pt x="1131241" y="2160704"/>
                  </a:lnTo>
                  <a:lnTo>
                    <a:pt x="1131531" y="2161065"/>
                  </a:lnTo>
                  <a:lnTo>
                    <a:pt x="1131793" y="2161393"/>
                  </a:lnTo>
                  <a:lnTo>
                    <a:pt x="1132370" y="2161798"/>
                  </a:lnTo>
                  <a:close/>
                </a:path>
                <a:path w="1607820" h="2208530">
                  <a:moveTo>
                    <a:pt x="1131686" y="2163251"/>
                  </a:moveTo>
                  <a:lnTo>
                    <a:pt x="1130384" y="2163857"/>
                  </a:lnTo>
                  <a:lnTo>
                    <a:pt x="1129939" y="2163449"/>
                  </a:lnTo>
                  <a:lnTo>
                    <a:pt x="1131968" y="2162506"/>
                  </a:lnTo>
                  <a:lnTo>
                    <a:pt x="1131686" y="2163251"/>
                  </a:lnTo>
                  <a:close/>
                </a:path>
                <a:path w="1607820" h="2208530">
                  <a:moveTo>
                    <a:pt x="1320741" y="2149267"/>
                  </a:moveTo>
                  <a:lnTo>
                    <a:pt x="1316964" y="2148670"/>
                  </a:lnTo>
                  <a:lnTo>
                    <a:pt x="1318028" y="2146520"/>
                  </a:lnTo>
                  <a:lnTo>
                    <a:pt x="1320741" y="2149267"/>
                  </a:lnTo>
                  <a:close/>
                </a:path>
                <a:path w="1607820" h="2208530">
                  <a:moveTo>
                    <a:pt x="1402877" y="1518254"/>
                  </a:moveTo>
                  <a:lnTo>
                    <a:pt x="1402415" y="1517629"/>
                  </a:lnTo>
                  <a:lnTo>
                    <a:pt x="1401959" y="1517220"/>
                  </a:lnTo>
                  <a:lnTo>
                    <a:pt x="1401478" y="1516031"/>
                  </a:lnTo>
                  <a:lnTo>
                    <a:pt x="1401827" y="1515632"/>
                  </a:lnTo>
                  <a:lnTo>
                    <a:pt x="1403487" y="1514860"/>
                  </a:lnTo>
                  <a:lnTo>
                    <a:pt x="1404377" y="1515044"/>
                  </a:lnTo>
                  <a:lnTo>
                    <a:pt x="1406548" y="1515087"/>
                  </a:lnTo>
                  <a:lnTo>
                    <a:pt x="1402877" y="1518254"/>
                  </a:lnTo>
                  <a:close/>
                </a:path>
                <a:path w="1607820" h="2208530">
                  <a:moveTo>
                    <a:pt x="1141471" y="2186825"/>
                  </a:moveTo>
                  <a:lnTo>
                    <a:pt x="1140274" y="2187381"/>
                  </a:lnTo>
                  <a:lnTo>
                    <a:pt x="1139574" y="2186885"/>
                  </a:lnTo>
                  <a:lnTo>
                    <a:pt x="1139383" y="2186749"/>
                  </a:lnTo>
                  <a:lnTo>
                    <a:pt x="1138626" y="2186481"/>
                  </a:lnTo>
                  <a:lnTo>
                    <a:pt x="1138909" y="2185728"/>
                  </a:lnTo>
                  <a:lnTo>
                    <a:pt x="1139002" y="2184515"/>
                  </a:lnTo>
                  <a:lnTo>
                    <a:pt x="1140051" y="2184027"/>
                  </a:lnTo>
                  <a:lnTo>
                    <a:pt x="1141036" y="2184532"/>
                  </a:lnTo>
                  <a:lnTo>
                    <a:pt x="1142300" y="2184773"/>
                  </a:lnTo>
                  <a:lnTo>
                    <a:pt x="1141691" y="2185901"/>
                  </a:lnTo>
                  <a:lnTo>
                    <a:pt x="1141471" y="2186825"/>
                  </a:lnTo>
                  <a:close/>
                </a:path>
                <a:path w="1607820" h="2208530">
                  <a:moveTo>
                    <a:pt x="1589097" y="1453587"/>
                  </a:moveTo>
                  <a:lnTo>
                    <a:pt x="1587899" y="1452105"/>
                  </a:lnTo>
                  <a:lnTo>
                    <a:pt x="1587039" y="1451476"/>
                  </a:lnTo>
                  <a:lnTo>
                    <a:pt x="1586719" y="1450023"/>
                  </a:lnTo>
                  <a:lnTo>
                    <a:pt x="1587335" y="1449175"/>
                  </a:lnTo>
                  <a:lnTo>
                    <a:pt x="1587614" y="1448401"/>
                  </a:lnTo>
                  <a:lnTo>
                    <a:pt x="1588390" y="1448684"/>
                  </a:lnTo>
                  <a:lnTo>
                    <a:pt x="1589432" y="1448762"/>
                  </a:lnTo>
                  <a:lnTo>
                    <a:pt x="1589835" y="1449325"/>
                  </a:lnTo>
                  <a:lnTo>
                    <a:pt x="1590147" y="1449818"/>
                  </a:lnTo>
                  <a:lnTo>
                    <a:pt x="1589626" y="1450835"/>
                  </a:lnTo>
                  <a:lnTo>
                    <a:pt x="1589097" y="1453587"/>
                  </a:lnTo>
                  <a:close/>
                </a:path>
                <a:path w="1607820" h="2208530">
                  <a:moveTo>
                    <a:pt x="1454974" y="2065489"/>
                  </a:moveTo>
                  <a:lnTo>
                    <a:pt x="1453751" y="2066057"/>
                  </a:lnTo>
                  <a:lnTo>
                    <a:pt x="1453150" y="2065940"/>
                  </a:lnTo>
                  <a:lnTo>
                    <a:pt x="1452761" y="2065702"/>
                  </a:lnTo>
                  <a:lnTo>
                    <a:pt x="1452489" y="2064220"/>
                  </a:lnTo>
                  <a:lnTo>
                    <a:pt x="1452416" y="2063828"/>
                  </a:lnTo>
                  <a:lnTo>
                    <a:pt x="1453220" y="2063053"/>
                  </a:lnTo>
                  <a:lnTo>
                    <a:pt x="1454310" y="2063374"/>
                  </a:lnTo>
                  <a:lnTo>
                    <a:pt x="1457171" y="2063450"/>
                  </a:lnTo>
                  <a:lnTo>
                    <a:pt x="1455566" y="2064817"/>
                  </a:lnTo>
                  <a:lnTo>
                    <a:pt x="1454974" y="2065489"/>
                  </a:lnTo>
                  <a:close/>
                </a:path>
                <a:path w="1607820" h="2208530">
                  <a:moveTo>
                    <a:pt x="1562749" y="1466865"/>
                  </a:moveTo>
                  <a:lnTo>
                    <a:pt x="1561825" y="1466082"/>
                  </a:lnTo>
                  <a:lnTo>
                    <a:pt x="1561627" y="1465914"/>
                  </a:lnTo>
                  <a:lnTo>
                    <a:pt x="1560737" y="1465500"/>
                  </a:lnTo>
                  <a:lnTo>
                    <a:pt x="1560681" y="1465314"/>
                  </a:lnTo>
                  <a:lnTo>
                    <a:pt x="1563242" y="1464123"/>
                  </a:lnTo>
                  <a:lnTo>
                    <a:pt x="1563282" y="1464317"/>
                  </a:lnTo>
                  <a:lnTo>
                    <a:pt x="1563377" y="1464770"/>
                  </a:lnTo>
                  <a:lnTo>
                    <a:pt x="1563029" y="1465523"/>
                  </a:lnTo>
                  <a:lnTo>
                    <a:pt x="1562749" y="1466865"/>
                  </a:lnTo>
                  <a:close/>
                </a:path>
                <a:path w="1607820" h="2208530">
                  <a:moveTo>
                    <a:pt x="1408421" y="2084937"/>
                  </a:moveTo>
                  <a:lnTo>
                    <a:pt x="1406985" y="2085244"/>
                  </a:lnTo>
                  <a:lnTo>
                    <a:pt x="1406146" y="2084635"/>
                  </a:lnTo>
                  <a:lnTo>
                    <a:pt x="1405379" y="2084359"/>
                  </a:lnTo>
                  <a:lnTo>
                    <a:pt x="1405665" y="2083599"/>
                  </a:lnTo>
                  <a:lnTo>
                    <a:pt x="1405760" y="2082355"/>
                  </a:lnTo>
                  <a:lnTo>
                    <a:pt x="1406791" y="2081876"/>
                  </a:lnTo>
                  <a:lnTo>
                    <a:pt x="1407788" y="2082394"/>
                  </a:lnTo>
                  <a:lnTo>
                    <a:pt x="1410442" y="2082927"/>
                  </a:lnTo>
                  <a:lnTo>
                    <a:pt x="1409025" y="2084088"/>
                  </a:lnTo>
                  <a:lnTo>
                    <a:pt x="1408421" y="2084937"/>
                  </a:lnTo>
                  <a:close/>
                </a:path>
                <a:path w="1607820" h="2208530">
                  <a:moveTo>
                    <a:pt x="1074618" y="2186754"/>
                  </a:moveTo>
                  <a:lnTo>
                    <a:pt x="1071996" y="2187973"/>
                  </a:lnTo>
                  <a:lnTo>
                    <a:pt x="1072258" y="2187035"/>
                  </a:lnTo>
                  <a:lnTo>
                    <a:pt x="1073352" y="2186527"/>
                  </a:lnTo>
                  <a:lnTo>
                    <a:pt x="1074186" y="2186719"/>
                  </a:lnTo>
                  <a:lnTo>
                    <a:pt x="1074618" y="2186754"/>
                  </a:lnTo>
                  <a:close/>
                </a:path>
                <a:path w="1607820" h="2208530">
                  <a:moveTo>
                    <a:pt x="1074347" y="2189328"/>
                  </a:moveTo>
                  <a:lnTo>
                    <a:pt x="1073604" y="2188952"/>
                  </a:lnTo>
                  <a:lnTo>
                    <a:pt x="1072785" y="2188665"/>
                  </a:lnTo>
                  <a:lnTo>
                    <a:pt x="1072331" y="2188267"/>
                  </a:lnTo>
                  <a:lnTo>
                    <a:pt x="1072177" y="2188132"/>
                  </a:lnTo>
                  <a:lnTo>
                    <a:pt x="1075062" y="2186790"/>
                  </a:lnTo>
                  <a:lnTo>
                    <a:pt x="1075440" y="2186821"/>
                  </a:lnTo>
                  <a:lnTo>
                    <a:pt x="1074347" y="2189328"/>
                  </a:lnTo>
                  <a:close/>
                </a:path>
                <a:path w="1607820" h="2208530">
                  <a:moveTo>
                    <a:pt x="1567605" y="1456278"/>
                  </a:moveTo>
                  <a:lnTo>
                    <a:pt x="1567128" y="1455672"/>
                  </a:lnTo>
                  <a:lnTo>
                    <a:pt x="1566489" y="1455123"/>
                  </a:lnTo>
                  <a:lnTo>
                    <a:pt x="1566164" y="1454157"/>
                  </a:lnTo>
                  <a:lnTo>
                    <a:pt x="1568080" y="1453267"/>
                  </a:lnTo>
                  <a:lnTo>
                    <a:pt x="1568757" y="1453809"/>
                  </a:lnTo>
                  <a:lnTo>
                    <a:pt x="1569917" y="1454375"/>
                  </a:lnTo>
                  <a:lnTo>
                    <a:pt x="1567605" y="1456278"/>
                  </a:lnTo>
                  <a:close/>
                </a:path>
                <a:path w="1607820" h="2208530">
                  <a:moveTo>
                    <a:pt x="1389525" y="1476363"/>
                  </a:moveTo>
                  <a:lnTo>
                    <a:pt x="1387486" y="1477311"/>
                  </a:lnTo>
                  <a:lnTo>
                    <a:pt x="1386427" y="1476916"/>
                  </a:lnTo>
                  <a:lnTo>
                    <a:pt x="1386256" y="1476280"/>
                  </a:lnTo>
                  <a:lnTo>
                    <a:pt x="1386091" y="1475683"/>
                  </a:lnTo>
                  <a:lnTo>
                    <a:pt x="1388097" y="1474266"/>
                  </a:lnTo>
                  <a:lnTo>
                    <a:pt x="1387459" y="1473628"/>
                  </a:lnTo>
                  <a:lnTo>
                    <a:pt x="1388429" y="1474596"/>
                  </a:lnTo>
                  <a:lnTo>
                    <a:pt x="1389435" y="1475145"/>
                  </a:lnTo>
                  <a:lnTo>
                    <a:pt x="1389525" y="1476363"/>
                  </a:lnTo>
                  <a:close/>
                </a:path>
                <a:path w="1607820" h="2208530">
                  <a:moveTo>
                    <a:pt x="1433523" y="1462169"/>
                  </a:moveTo>
                  <a:lnTo>
                    <a:pt x="1432045" y="1462857"/>
                  </a:lnTo>
                  <a:lnTo>
                    <a:pt x="1431430" y="1462309"/>
                  </a:lnTo>
                  <a:lnTo>
                    <a:pt x="1431540" y="1461785"/>
                  </a:lnTo>
                  <a:lnTo>
                    <a:pt x="1433028" y="1461093"/>
                  </a:lnTo>
                  <a:lnTo>
                    <a:pt x="1433646" y="1461634"/>
                  </a:lnTo>
                  <a:lnTo>
                    <a:pt x="1433523" y="1462169"/>
                  </a:lnTo>
                  <a:close/>
                </a:path>
                <a:path w="1607820" h="2208530">
                  <a:moveTo>
                    <a:pt x="1433523" y="1462169"/>
                  </a:moveTo>
                  <a:lnTo>
                    <a:pt x="1433443" y="1462520"/>
                  </a:lnTo>
                  <a:lnTo>
                    <a:pt x="1433646" y="1461634"/>
                  </a:lnTo>
                  <a:lnTo>
                    <a:pt x="1433523" y="1462169"/>
                  </a:lnTo>
                  <a:close/>
                </a:path>
                <a:path w="1607820" h="2208530">
                  <a:moveTo>
                    <a:pt x="498466" y="1755393"/>
                  </a:moveTo>
                  <a:lnTo>
                    <a:pt x="495525" y="1756760"/>
                  </a:lnTo>
                  <a:lnTo>
                    <a:pt x="494992" y="1755843"/>
                  </a:lnTo>
                  <a:lnTo>
                    <a:pt x="494409" y="1755216"/>
                  </a:lnTo>
                  <a:lnTo>
                    <a:pt x="496439" y="1754272"/>
                  </a:lnTo>
                  <a:lnTo>
                    <a:pt x="497189" y="1754822"/>
                  </a:lnTo>
                  <a:lnTo>
                    <a:pt x="498466" y="1755393"/>
                  </a:lnTo>
                  <a:close/>
                </a:path>
                <a:path w="1607820" h="2208530">
                  <a:moveTo>
                    <a:pt x="496648" y="1757166"/>
                  </a:moveTo>
                  <a:lnTo>
                    <a:pt x="495892" y="1756932"/>
                  </a:lnTo>
                  <a:lnTo>
                    <a:pt x="497382" y="1756240"/>
                  </a:lnTo>
                  <a:lnTo>
                    <a:pt x="496648" y="1757166"/>
                  </a:lnTo>
                  <a:close/>
                </a:path>
                <a:path w="1607820" h="2208530">
                  <a:moveTo>
                    <a:pt x="1503303" y="1438066"/>
                  </a:moveTo>
                  <a:lnTo>
                    <a:pt x="1500636" y="1437213"/>
                  </a:lnTo>
                  <a:lnTo>
                    <a:pt x="1501655" y="1434369"/>
                  </a:lnTo>
                  <a:lnTo>
                    <a:pt x="1502360" y="1434715"/>
                  </a:lnTo>
                  <a:lnTo>
                    <a:pt x="1503403" y="1434898"/>
                  </a:lnTo>
                  <a:lnTo>
                    <a:pt x="1503965" y="1436032"/>
                  </a:lnTo>
                  <a:lnTo>
                    <a:pt x="1503494" y="1436978"/>
                  </a:lnTo>
                  <a:lnTo>
                    <a:pt x="1503303" y="1438066"/>
                  </a:lnTo>
                  <a:close/>
                </a:path>
                <a:path w="1607820" h="2208530">
                  <a:moveTo>
                    <a:pt x="657178" y="1729432"/>
                  </a:moveTo>
                  <a:lnTo>
                    <a:pt x="655611" y="1730160"/>
                  </a:lnTo>
                  <a:lnTo>
                    <a:pt x="656347" y="1728653"/>
                  </a:lnTo>
                  <a:lnTo>
                    <a:pt x="657178" y="1729432"/>
                  </a:lnTo>
                  <a:close/>
                </a:path>
                <a:path w="1607820" h="2208530">
                  <a:moveTo>
                    <a:pt x="658085" y="1730281"/>
                  </a:moveTo>
                  <a:lnTo>
                    <a:pt x="656249" y="1731134"/>
                  </a:lnTo>
                  <a:lnTo>
                    <a:pt x="655962" y="1730547"/>
                  </a:lnTo>
                  <a:lnTo>
                    <a:pt x="657570" y="1729799"/>
                  </a:lnTo>
                  <a:lnTo>
                    <a:pt x="658085" y="1730281"/>
                  </a:lnTo>
                  <a:close/>
                </a:path>
                <a:path w="1607820" h="2208530">
                  <a:moveTo>
                    <a:pt x="1441876" y="1483187"/>
                  </a:moveTo>
                  <a:lnTo>
                    <a:pt x="1440552" y="1483802"/>
                  </a:lnTo>
                  <a:lnTo>
                    <a:pt x="1439900" y="1483366"/>
                  </a:lnTo>
                  <a:lnTo>
                    <a:pt x="1439945" y="1482565"/>
                  </a:lnTo>
                  <a:lnTo>
                    <a:pt x="1441219" y="1481973"/>
                  </a:lnTo>
                  <a:lnTo>
                    <a:pt x="1442431" y="1482592"/>
                  </a:lnTo>
                  <a:lnTo>
                    <a:pt x="1441876" y="1483187"/>
                  </a:lnTo>
                  <a:close/>
                </a:path>
                <a:path w="1607820" h="2208530">
                  <a:moveTo>
                    <a:pt x="1441876" y="1483187"/>
                  </a:moveTo>
                  <a:lnTo>
                    <a:pt x="1440912" y="1484220"/>
                  </a:lnTo>
                  <a:lnTo>
                    <a:pt x="1442431" y="1482592"/>
                  </a:lnTo>
                  <a:lnTo>
                    <a:pt x="1441876" y="1483187"/>
                  </a:lnTo>
                  <a:close/>
                </a:path>
                <a:path w="1607820" h="2208530">
                  <a:moveTo>
                    <a:pt x="1507989" y="1463874"/>
                  </a:moveTo>
                  <a:lnTo>
                    <a:pt x="1505747" y="1464916"/>
                  </a:lnTo>
                  <a:lnTo>
                    <a:pt x="1505657" y="1464047"/>
                  </a:lnTo>
                  <a:lnTo>
                    <a:pt x="1506942" y="1463450"/>
                  </a:lnTo>
                  <a:lnTo>
                    <a:pt x="1507989" y="1463874"/>
                  </a:lnTo>
                  <a:close/>
                </a:path>
                <a:path w="1607820" h="2208530">
                  <a:moveTo>
                    <a:pt x="1507439" y="1464786"/>
                  </a:moveTo>
                  <a:lnTo>
                    <a:pt x="1506752" y="1465667"/>
                  </a:lnTo>
                  <a:lnTo>
                    <a:pt x="1508241" y="1463757"/>
                  </a:lnTo>
                  <a:lnTo>
                    <a:pt x="1506942" y="1463450"/>
                  </a:lnTo>
                  <a:lnTo>
                    <a:pt x="1507989" y="1463874"/>
                  </a:lnTo>
                  <a:lnTo>
                    <a:pt x="1508241" y="1463757"/>
                  </a:lnTo>
                  <a:lnTo>
                    <a:pt x="1507439" y="1464786"/>
                  </a:lnTo>
                  <a:close/>
                </a:path>
                <a:path w="1607820" h="2208530">
                  <a:moveTo>
                    <a:pt x="1323677" y="2152478"/>
                  </a:moveTo>
                  <a:lnTo>
                    <a:pt x="1321316" y="2149562"/>
                  </a:lnTo>
                  <a:lnTo>
                    <a:pt x="1325093" y="2149739"/>
                  </a:lnTo>
                  <a:lnTo>
                    <a:pt x="1323677" y="2152478"/>
                  </a:lnTo>
                  <a:close/>
                </a:path>
                <a:path w="1607820" h="2208530">
                  <a:moveTo>
                    <a:pt x="1348225" y="2154238"/>
                  </a:moveTo>
                  <a:lnTo>
                    <a:pt x="1346591" y="2154997"/>
                  </a:lnTo>
                  <a:lnTo>
                    <a:pt x="1345924" y="2154391"/>
                  </a:lnTo>
                  <a:lnTo>
                    <a:pt x="1347808" y="2153515"/>
                  </a:lnTo>
                  <a:lnTo>
                    <a:pt x="1348225" y="2154238"/>
                  </a:lnTo>
                  <a:close/>
                </a:path>
                <a:path w="1607820" h="2208530">
                  <a:moveTo>
                    <a:pt x="1347594" y="2155908"/>
                  </a:moveTo>
                  <a:lnTo>
                    <a:pt x="1347004" y="2155373"/>
                  </a:lnTo>
                  <a:lnTo>
                    <a:pt x="1348616" y="2154623"/>
                  </a:lnTo>
                  <a:lnTo>
                    <a:pt x="1347594" y="2155908"/>
                  </a:lnTo>
                  <a:close/>
                </a:path>
                <a:path w="1607820" h="2208530">
                  <a:moveTo>
                    <a:pt x="1539838" y="1442068"/>
                  </a:moveTo>
                  <a:lnTo>
                    <a:pt x="1538626" y="1442632"/>
                  </a:lnTo>
                  <a:lnTo>
                    <a:pt x="1537937" y="1442136"/>
                  </a:lnTo>
                  <a:lnTo>
                    <a:pt x="1537737" y="1441993"/>
                  </a:lnTo>
                  <a:lnTo>
                    <a:pt x="1536968" y="1441724"/>
                  </a:lnTo>
                  <a:lnTo>
                    <a:pt x="1537249" y="1440967"/>
                  </a:lnTo>
                  <a:lnTo>
                    <a:pt x="1537348" y="1439732"/>
                  </a:lnTo>
                  <a:lnTo>
                    <a:pt x="1538399" y="1439244"/>
                  </a:lnTo>
                  <a:lnTo>
                    <a:pt x="1539396" y="1439762"/>
                  </a:lnTo>
                  <a:lnTo>
                    <a:pt x="1540655" y="1440010"/>
                  </a:lnTo>
                  <a:lnTo>
                    <a:pt x="1540054" y="1441152"/>
                  </a:lnTo>
                  <a:lnTo>
                    <a:pt x="1539838" y="1442068"/>
                  </a:lnTo>
                  <a:close/>
                </a:path>
                <a:path w="1607820" h="2208530">
                  <a:moveTo>
                    <a:pt x="1555858" y="1447616"/>
                  </a:moveTo>
                  <a:lnTo>
                    <a:pt x="1554390" y="1447943"/>
                  </a:lnTo>
                  <a:lnTo>
                    <a:pt x="1553129" y="1447507"/>
                  </a:lnTo>
                  <a:lnTo>
                    <a:pt x="1552610" y="1446441"/>
                  </a:lnTo>
                  <a:lnTo>
                    <a:pt x="1553138" y="1444949"/>
                  </a:lnTo>
                  <a:lnTo>
                    <a:pt x="1554175" y="1444466"/>
                  </a:lnTo>
                  <a:lnTo>
                    <a:pt x="1555201" y="1445007"/>
                  </a:lnTo>
                  <a:lnTo>
                    <a:pt x="1557931" y="1445564"/>
                  </a:lnTo>
                  <a:lnTo>
                    <a:pt x="1556487" y="1446744"/>
                  </a:lnTo>
                  <a:lnTo>
                    <a:pt x="1555858" y="1447616"/>
                  </a:lnTo>
                  <a:close/>
                </a:path>
                <a:path w="1607820" h="2208530">
                  <a:moveTo>
                    <a:pt x="1072184" y="1889709"/>
                  </a:moveTo>
                  <a:lnTo>
                    <a:pt x="1070992" y="1889802"/>
                  </a:lnTo>
                  <a:lnTo>
                    <a:pt x="1070848" y="1889621"/>
                  </a:lnTo>
                  <a:lnTo>
                    <a:pt x="1070566" y="1889267"/>
                  </a:lnTo>
                  <a:lnTo>
                    <a:pt x="1070323" y="1888960"/>
                  </a:lnTo>
                  <a:lnTo>
                    <a:pt x="1069681" y="1888508"/>
                  </a:lnTo>
                  <a:lnTo>
                    <a:pt x="1072118" y="1886961"/>
                  </a:lnTo>
                  <a:lnTo>
                    <a:pt x="1071514" y="1886408"/>
                  </a:lnTo>
                  <a:lnTo>
                    <a:pt x="1070150" y="1887876"/>
                  </a:lnTo>
                  <a:lnTo>
                    <a:pt x="1070517" y="1886872"/>
                  </a:lnTo>
                  <a:lnTo>
                    <a:pt x="1071514" y="1886408"/>
                  </a:lnTo>
                  <a:lnTo>
                    <a:pt x="1072418" y="1887235"/>
                  </a:lnTo>
                  <a:lnTo>
                    <a:pt x="1073614" y="1887850"/>
                  </a:lnTo>
                  <a:lnTo>
                    <a:pt x="1072705" y="1888757"/>
                  </a:lnTo>
                  <a:lnTo>
                    <a:pt x="1072184" y="1889709"/>
                  </a:lnTo>
                  <a:close/>
                </a:path>
                <a:path w="1607820" h="2208530">
                  <a:moveTo>
                    <a:pt x="705209" y="2000580"/>
                  </a:moveTo>
                  <a:lnTo>
                    <a:pt x="704405" y="2000428"/>
                  </a:lnTo>
                  <a:lnTo>
                    <a:pt x="703866" y="2000158"/>
                  </a:lnTo>
                  <a:lnTo>
                    <a:pt x="703703" y="1999324"/>
                  </a:lnTo>
                  <a:lnTo>
                    <a:pt x="703807" y="1998430"/>
                  </a:lnTo>
                  <a:lnTo>
                    <a:pt x="703820" y="1997555"/>
                  </a:lnTo>
                  <a:lnTo>
                    <a:pt x="706839" y="1997600"/>
                  </a:lnTo>
                  <a:lnTo>
                    <a:pt x="706238" y="1998825"/>
                  </a:lnTo>
                  <a:lnTo>
                    <a:pt x="705961" y="1999705"/>
                  </a:lnTo>
                  <a:lnTo>
                    <a:pt x="705209" y="2000580"/>
                  </a:lnTo>
                  <a:close/>
                </a:path>
                <a:path w="1607820" h="2208530">
                  <a:moveTo>
                    <a:pt x="1064844" y="1884514"/>
                  </a:moveTo>
                  <a:lnTo>
                    <a:pt x="1063854" y="1885600"/>
                  </a:lnTo>
                  <a:lnTo>
                    <a:pt x="1065283" y="1884032"/>
                  </a:lnTo>
                  <a:lnTo>
                    <a:pt x="1064921" y="1883815"/>
                  </a:lnTo>
                  <a:lnTo>
                    <a:pt x="1065283" y="1884032"/>
                  </a:lnTo>
                  <a:lnTo>
                    <a:pt x="1064844" y="1884514"/>
                  </a:lnTo>
                  <a:close/>
                </a:path>
                <a:path w="1607820" h="2208530">
                  <a:moveTo>
                    <a:pt x="1301412" y="1807444"/>
                  </a:moveTo>
                  <a:lnTo>
                    <a:pt x="1299693" y="1808243"/>
                  </a:lnTo>
                  <a:lnTo>
                    <a:pt x="1299252" y="1807910"/>
                  </a:lnTo>
                  <a:lnTo>
                    <a:pt x="1301145" y="1807030"/>
                  </a:lnTo>
                  <a:lnTo>
                    <a:pt x="1301412" y="1807444"/>
                  </a:lnTo>
                  <a:close/>
                </a:path>
                <a:path w="1607820" h="2208530">
                  <a:moveTo>
                    <a:pt x="1301194" y="1809378"/>
                  </a:moveTo>
                  <a:lnTo>
                    <a:pt x="1300168" y="1808602"/>
                  </a:lnTo>
                  <a:lnTo>
                    <a:pt x="1301843" y="1807823"/>
                  </a:lnTo>
                  <a:lnTo>
                    <a:pt x="1301194" y="1809378"/>
                  </a:lnTo>
                  <a:close/>
                </a:path>
                <a:path w="1607820" h="2208530">
                  <a:moveTo>
                    <a:pt x="837426" y="1968332"/>
                  </a:moveTo>
                  <a:lnTo>
                    <a:pt x="834399" y="1969739"/>
                  </a:lnTo>
                  <a:lnTo>
                    <a:pt x="833672" y="1968421"/>
                  </a:lnTo>
                  <a:lnTo>
                    <a:pt x="833888" y="1968144"/>
                  </a:lnTo>
                  <a:lnTo>
                    <a:pt x="835505" y="1967392"/>
                  </a:lnTo>
                  <a:lnTo>
                    <a:pt x="836197" y="1967863"/>
                  </a:lnTo>
                  <a:lnTo>
                    <a:pt x="837426" y="1968332"/>
                  </a:lnTo>
                  <a:close/>
                </a:path>
                <a:path w="1607820" h="2208530">
                  <a:moveTo>
                    <a:pt x="836210" y="1969583"/>
                  </a:moveTo>
                  <a:lnTo>
                    <a:pt x="834776" y="1970249"/>
                  </a:lnTo>
                  <a:lnTo>
                    <a:pt x="834656" y="1970087"/>
                  </a:lnTo>
                  <a:lnTo>
                    <a:pt x="836399" y="1969276"/>
                  </a:lnTo>
                  <a:lnTo>
                    <a:pt x="836210" y="1969583"/>
                  </a:lnTo>
                  <a:close/>
                </a:path>
                <a:path w="1607820" h="2208530">
                  <a:moveTo>
                    <a:pt x="836210" y="1969583"/>
                  </a:moveTo>
                  <a:lnTo>
                    <a:pt x="835853" y="1970163"/>
                  </a:lnTo>
                  <a:lnTo>
                    <a:pt x="836399" y="1969276"/>
                  </a:lnTo>
                  <a:lnTo>
                    <a:pt x="836210" y="1969583"/>
                  </a:lnTo>
                  <a:close/>
                </a:path>
                <a:path w="1607820" h="2208530">
                  <a:moveTo>
                    <a:pt x="787261" y="1982962"/>
                  </a:moveTo>
                  <a:lnTo>
                    <a:pt x="786659" y="1982290"/>
                  </a:lnTo>
                  <a:lnTo>
                    <a:pt x="788157" y="1981594"/>
                  </a:lnTo>
                  <a:lnTo>
                    <a:pt x="787261" y="1982962"/>
                  </a:lnTo>
                  <a:close/>
                </a:path>
                <a:path w="1607820" h="2208530">
                  <a:moveTo>
                    <a:pt x="734798" y="2000658"/>
                  </a:moveTo>
                  <a:lnTo>
                    <a:pt x="733762" y="1999828"/>
                  </a:lnTo>
                  <a:lnTo>
                    <a:pt x="733019" y="1999476"/>
                  </a:lnTo>
                  <a:lnTo>
                    <a:pt x="732553" y="1998551"/>
                  </a:lnTo>
                  <a:lnTo>
                    <a:pt x="732858" y="1997830"/>
                  </a:lnTo>
                  <a:lnTo>
                    <a:pt x="733985" y="1997306"/>
                  </a:lnTo>
                  <a:lnTo>
                    <a:pt x="734957" y="1997434"/>
                  </a:lnTo>
                  <a:lnTo>
                    <a:pt x="735114" y="1997361"/>
                  </a:lnTo>
                  <a:lnTo>
                    <a:pt x="735516" y="1998315"/>
                  </a:lnTo>
                  <a:lnTo>
                    <a:pt x="735655" y="1998250"/>
                  </a:lnTo>
                  <a:lnTo>
                    <a:pt x="735157" y="1999179"/>
                  </a:lnTo>
                  <a:lnTo>
                    <a:pt x="734798" y="2000658"/>
                  </a:lnTo>
                  <a:close/>
                </a:path>
                <a:path w="1607820" h="2208530">
                  <a:moveTo>
                    <a:pt x="1212445" y="1815211"/>
                  </a:moveTo>
                  <a:lnTo>
                    <a:pt x="1211203" y="1815286"/>
                  </a:lnTo>
                  <a:lnTo>
                    <a:pt x="1210064" y="1814450"/>
                  </a:lnTo>
                  <a:lnTo>
                    <a:pt x="1210002" y="1814083"/>
                  </a:lnTo>
                  <a:lnTo>
                    <a:pt x="1209908" y="1813222"/>
                  </a:lnTo>
                  <a:lnTo>
                    <a:pt x="1210675" y="1812198"/>
                  </a:lnTo>
                  <a:lnTo>
                    <a:pt x="1212121" y="1811526"/>
                  </a:lnTo>
                  <a:lnTo>
                    <a:pt x="1213193" y="1811695"/>
                  </a:lnTo>
                  <a:lnTo>
                    <a:pt x="1215517" y="1811519"/>
                  </a:lnTo>
                  <a:lnTo>
                    <a:pt x="1212986" y="1814174"/>
                  </a:lnTo>
                  <a:lnTo>
                    <a:pt x="1212445" y="1815211"/>
                  </a:lnTo>
                  <a:close/>
                </a:path>
                <a:path w="1607820" h="2208530">
                  <a:moveTo>
                    <a:pt x="1034868" y="1869168"/>
                  </a:moveTo>
                  <a:lnTo>
                    <a:pt x="1032925" y="1870071"/>
                  </a:lnTo>
                  <a:lnTo>
                    <a:pt x="1032829" y="1869389"/>
                  </a:lnTo>
                  <a:lnTo>
                    <a:pt x="1032993" y="1868733"/>
                  </a:lnTo>
                  <a:lnTo>
                    <a:pt x="1033054" y="1867912"/>
                  </a:lnTo>
                  <a:lnTo>
                    <a:pt x="1034906" y="1868423"/>
                  </a:lnTo>
                  <a:lnTo>
                    <a:pt x="1034868" y="1869168"/>
                  </a:lnTo>
                  <a:close/>
                </a:path>
                <a:path w="1607820" h="2208530">
                  <a:moveTo>
                    <a:pt x="721656" y="1968637"/>
                  </a:moveTo>
                  <a:lnTo>
                    <a:pt x="719718" y="1969538"/>
                  </a:lnTo>
                  <a:lnTo>
                    <a:pt x="718972" y="1968992"/>
                  </a:lnTo>
                  <a:lnTo>
                    <a:pt x="719064" y="1967880"/>
                  </a:lnTo>
                  <a:lnTo>
                    <a:pt x="719514" y="1967132"/>
                  </a:lnTo>
                  <a:lnTo>
                    <a:pt x="720022" y="1965820"/>
                  </a:lnTo>
                  <a:lnTo>
                    <a:pt x="720687" y="1966587"/>
                  </a:lnTo>
                  <a:lnTo>
                    <a:pt x="720888" y="1966819"/>
                  </a:lnTo>
                  <a:lnTo>
                    <a:pt x="721866" y="1967487"/>
                  </a:lnTo>
                  <a:lnTo>
                    <a:pt x="721656" y="1968637"/>
                  </a:lnTo>
                  <a:close/>
                </a:path>
                <a:path w="1607820" h="2208530">
                  <a:moveTo>
                    <a:pt x="1300700" y="1785463"/>
                  </a:moveTo>
                  <a:lnTo>
                    <a:pt x="1300180" y="1784890"/>
                  </a:lnTo>
                  <a:lnTo>
                    <a:pt x="1299506" y="1784381"/>
                  </a:lnTo>
                  <a:lnTo>
                    <a:pt x="1299098" y="1783466"/>
                  </a:lnTo>
                  <a:lnTo>
                    <a:pt x="1299306" y="1783191"/>
                  </a:lnTo>
                  <a:lnTo>
                    <a:pt x="1300926" y="1782438"/>
                  </a:lnTo>
                  <a:lnTo>
                    <a:pt x="1301617" y="1782921"/>
                  </a:lnTo>
                  <a:lnTo>
                    <a:pt x="1302807" y="1783408"/>
                  </a:lnTo>
                  <a:lnTo>
                    <a:pt x="1300700" y="1785463"/>
                  </a:lnTo>
                  <a:close/>
                </a:path>
                <a:path w="1607820" h="2208530">
                  <a:moveTo>
                    <a:pt x="1561852" y="1546488"/>
                  </a:moveTo>
                  <a:lnTo>
                    <a:pt x="1559175" y="1545639"/>
                  </a:lnTo>
                  <a:lnTo>
                    <a:pt x="1560201" y="1542797"/>
                  </a:lnTo>
                  <a:lnTo>
                    <a:pt x="1560911" y="1543141"/>
                  </a:lnTo>
                  <a:lnTo>
                    <a:pt x="1561958" y="1543322"/>
                  </a:lnTo>
                  <a:lnTo>
                    <a:pt x="1562528" y="1544447"/>
                  </a:lnTo>
                  <a:lnTo>
                    <a:pt x="1562053" y="1545395"/>
                  </a:lnTo>
                  <a:lnTo>
                    <a:pt x="1561852" y="1546488"/>
                  </a:lnTo>
                  <a:close/>
                </a:path>
                <a:path w="1607820" h="2208530">
                  <a:moveTo>
                    <a:pt x="1603008" y="1532610"/>
                  </a:moveTo>
                  <a:lnTo>
                    <a:pt x="1602506" y="1531951"/>
                  </a:lnTo>
                  <a:lnTo>
                    <a:pt x="1601893" y="1531344"/>
                  </a:lnTo>
                  <a:lnTo>
                    <a:pt x="1601465" y="1530342"/>
                  </a:lnTo>
                  <a:lnTo>
                    <a:pt x="1603403" y="1529442"/>
                  </a:lnTo>
                  <a:lnTo>
                    <a:pt x="1604091" y="1529878"/>
                  </a:lnTo>
                  <a:lnTo>
                    <a:pt x="1605292" y="1530289"/>
                  </a:lnTo>
                  <a:lnTo>
                    <a:pt x="1603008" y="1532610"/>
                  </a:lnTo>
                  <a:close/>
                </a:path>
                <a:path w="1607820" h="2208530">
                  <a:moveTo>
                    <a:pt x="1582878" y="1708810"/>
                  </a:moveTo>
                  <a:lnTo>
                    <a:pt x="1582888" y="1709054"/>
                  </a:lnTo>
                  <a:lnTo>
                    <a:pt x="1582878" y="1708810"/>
                  </a:lnTo>
                  <a:lnTo>
                    <a:pt x="1582870" y="1708619"/>
                  </a:lnTo>
                  <a:lnTo>
                    <a:pt x="1582878" y="1708810"/>
                  </a:lnTo>
                  <a:close/>
                </a:path>
                <a:path w="1607820" h="2208530">
                  <a:moveTo>
                    <a:pt x="1582888" y="1709054"/>
                  </a:moveTo>
                  <a:lnTo>
                    <a:pt x="1582899" y="1709344"/>
                  </a:lnTo>
                  <a:lnTo>
                    <a:pt x="1582888" y="1709054"/>
                  </a:lnTo>
                  <a:lnTo>
                    <a:pt x="1582878" y="1708810"/>
                  </a:lnTo>
                  <a:lnTo>
                    <a:pt x="1582888" y="1709054"/>
                  </a:lnTo>
                  <a:close/>
                </a:path>
                <a:path w="1607820" h="2208530">
                  <a:moveTo>
                    <a:pt x="1584644" y="1709053"/>
                  </a:moveTo>
                  <a:lnTo>
                    <a:pt x="1584656" y="1709290"/>
                  </a:lnTo>
                  <a:lnTo>
                    <a:pt x="1584644" y="1709053"/>
                  </a:lnTo>
                  <a:lnTo>
                    <a:pt x="1584628" y="1708765"/>
                  </a:lnTo>
                  <a:lnTo>
                    <a:pt x="1584644" y="1709053"/>
                  </a:lnTo>
                  <a:close/>
                </a:path>
                <a:path w="1607820" h="2208530">
                  <a:moveTo>
                    <a:pt x="1584656" y="1709290"/>
                  </a:moveTo>
                  <a:lnTo>
                    <a:pt x="1584668" y="1709497"/>
                  </a:lnTo>
                  <a:lnTo>
                    <a:pt x="1584656" y="1709290"/>
                  </a:lnTo>
                  <a:lnTo>
                    <a:pt x="1584644" y="1709053"/>
                  </a:lnTo>
                  <a:lnTo>
                    <a:pt x="1584656" y="1709290"/>
                  </a:lnTo>
                  <a:close/>
                </a:path>
                <a:path w="1607820" h="2208530">
                  <a:moveTo>
                    <a:pt x="1227560" y="1822314"/>
                  </a:moveTo>
                  <a:lnTo>
                    <a:pt x="1226354" y="1822875"/>
                  </a:lnTo>
                  <a:lnTo>
                    <a:pt x="1225659" y="1822382"/>
                  </a:lnTo>
                  <a:lnTo>
                    <a:pt x="1225462" y="1822243"/>
                  </a:lnTo>
                  <a:lnTo>
                    <a:pt x="1224698" y="1821972"/>
                  </a:lnTo>
                  <a:lnTo>
                    <a:pt x="1224986" y="1821217"/>
                  </a:lnTo>
                  <a:lnTo>
                    <a:pt x="1225082" y="1819996"/>
                  </a:lnTo>
                  <a:lnTo>
                    <a:pt x="1226135" y="1819506"/>
                  </a:lnTo>
                  <a:lnTo>
                    <a:pt x="1227126" y="1820010"/>
                  </a:lnTo>
                  <a:lnTo>
                    <a:pt x="1228395" y="1820253"/>
                  </a:lnTo>
                  <a:lnTo>
                    <a:pt x="1227787" y="1821393"/>
                  </a:lnTo>
                  <a:lnTo>
                    <a:pt x="1227560" y="1822314"/>
                  </a:lnTo>
                  <a:close/>
                </a:path>
                <a:path w="1607820" h="2208530">
                  <a:moveTo>
                    <a:pt x="891488" y="1924571"/>
                  </a:moveTo>
                  <a:lnTo>
                    <a:pt x="890365" y="1925094"/>
                  </a:lnTo>
                  <a:lnTo>
                    <a:pt x="890850" y="1923899"/>
                  </a:lnTo>
                  <a:lnTo>
                    <a:pt x="891488" y="1924571"/>
                  </a:lnTo>
                  <a:close/>
                </a:path>
                <a:path w="1607820" h="2208530">
                  <a:moveTo>
                    <a:pt x="892878" y="1926036"/>
                  </a:moveTo>
                  <a:lnTo>
                    <a:pt x="890389" y="1927193"/>
                  </a:lnTo>
                  <a:lnTo>
                    <a:pt x="889913" y="1926829"/>
                  </a:lnTo>
                  <a:lnTo>
                    <a:pt x="889873" y="1925777"/>
                  </a:lnTo>
                  <a:lnTo>
                    <a:pt x="891788" y="1924887"/>
                  </a:lnTo>
                  <a:lnTo>
                    <a:pt x="892878" y="1926036"/>
                  </a:lnTo>
                  <a:close/>
                </a:path>
                <a:path w="1607820" h="2208530">
                  <a:moveTo>
                    <a:pt x="1531051" y="1723302"/>
                  </a:moveTo>
                  <a:lnTo>
                    <a:pt x="1529815" y="1723126"/>
                  </a:lnTo>
                  <a:lnTo>
                    <a:pt x="1529557" y="1722744"/>
                  </a:lnTo>
                  <a:lnTo>
                    <a:pt x="1529211" y="1722231"/>
                  </a:lnTo>
                  <a:lnTo>
                    <a:pt x="1528693" y="1721384"/>
                  </a:lnTo>
                  <a:lnTo>
                    <a:pt x="1528900" y="1721110"/>
                  </a:lnTo>
                  <a:lnTo>
                    <a:pt x="1530677" y="1720284"/>
                  </a:lnTo>
                  <a:lnTo>
                    <a:pt x="1531435" y="1720759"/>
                  </a:lnTo>
                  <a:lnTo>
                    <a:pt x="1532779" y="1721246"/>
                  </a:lnTo>
                  <a:lnTo>
                    <a:pt x="1531698" y="1722251"/>
                  </a:lnTo>
                  <a:lnTo>
                    <a:pt x="1531051" y="1723302"/>
                  </a:lnTo>
                  <a:close/>
                </a:path>
                <a:path w="1607820" h="2208530">
                  <a:moveTo>
                    <a:pt x="1195448" y="1901976"/>
                  </a:moveTo>
                  <a:lnTo>
                    <a:pt x="1192249" y="1901518"/>
                  </a:lnTo>
                  <a:lnTo>
                    <a:pt x="1192843" y="1900455"/>
                  </a:lnTo>
                  <a:lnTo>
                    <a:pt x="1193085" y="1899640"/>
                  </a:lnTo>
                  <a:lnTo>
                    <a:pt x="1194407" y="1899025"/>
                  </a:lnTo>
                  <a:lnTo>
                    <a:pt x="1195183" y="1899167"/>
                  </a:lnTo>
                  <a:lnTo>
                    <a:pt x="1193085" y="1899640"/>
                  </a:lnTo>
                  <a:lnTo>
                    <a:pt x="1192912" y="1900222"/>
                  </a:lnTo>
                  <a:lnTo>
                    <a:pt x="1195239" y="1899342"/>
                  </a:lnTo>
                  <a:lnTo>
                    <a:pt x="1195447" y="1900031"/>
                  </a:lnTo>
                  <a:lnTo>
                    <a:pt x="1195501" y="1900207"/>
                  </a:lnTo>
                  <a:lnTo>
                    <a:pt x="1195405" y="1901109"/>
                  </a:lnTo>
                  <a:lnTo>
                    <a:pt x="1195448" y="1901976"/>
                  </a:lnTo>
                  <a:close/>
                </a:path>
                <a:path w="1607820" h="2208530">
                  <a:moveTo>
                    <a:pt x="1150623" y="1650773"/>
                  </a:moveTo>
                  <a:lnTo>
                    <a:pt x="1147029" y="1652443"/>
                  </a:lnTo>
                  <a:lnTo>
                    <a:pt x="1146768" y="1650904"/>
                  </a:lnTo>
                  <a:lnTo>
                    <a:pt x="1146703" y="1650520"/>
                  </a:lnTo>
                  <a:lnTo>
                    <a:pt x="1147813" y="1649779"/>
                  </a:lnTo>
                  <a:lnTo>
                    <a:pt x="1147525" y="1649695"/>
                  </a:lnTo>
                  <a:lnTo>
                    <a:pt x="1148655" y="1650027"/>
                  </a:lnTo>
                  <a:lnTo>
                    <a:pt x="1151415" y="1650050"/>
                  </a:lnTo>
                  <a:lnTo>
                    <a:pt x="1150623" y="1650773"/>
                  </a:lnTo>
                  <a:close/>
                </a:path>
                <a:path w="1607820" h="2208530">
                  <a:moveTo>
                    <a:pt x="1150623" y="1650773"/>
                  </a:moveTo>
                  <a:lnTo>
                    <a:pt x="1150280" y="1651086"/>
                  </a:lnTo>
                  <a:lnTo>
                    <a:pt x="1151415" y="1650050"/>
                  </a:lnTo>
                  <a:lnTo>
                    <a:pt x="1150623" y="1650773"/>
                  </a:lnTo>
                  <a:close/>
                </a:path>
                <a:path w="1607820" h="2208530">
                  <a:moveTo>
                    <a:pt x="1149294" y="1652165"/>
                  </a:moveTo>
                  <a:lnTo>
                    <a:pt x="1147990" y="1652772"/>
                  </a:lnTo>
                  <a:lnTo>
                    <a:pt x="1147054" y="1652586"/>
                  </a:lnTo>
                  <a:lnTo>
                    <a:pt x="1150280" y="1651086"/>
                  </a:lnTo>
                  <a:lnTo>
                    <a:pt x="1149871" y="1651460"/>
                  </a:lnTo>
                  <a:lnTo>
                    <a:pt x="1149294" y="1652165"/>
                  </a:lnTo>
                  <a:close/>
                </a:path>
                <a:path w="1607820" h="2208530">
                  <a:moveTo>
                    <a:pt x="1456847" y="1812015"/>
                  </a:moveTo>
                  <a:lnTo>
                    <a:pt x="1455647" y="1812106"/>
                  </a:lnTo>
                  <a:lnTo>
                    <a:pt x="1455504" y="1811924"/>
                  </a:lnTo>
                  <a:lnTo>
                    <a:pt x="1455217" y="1811561"/>
                  </a:lnTo>
                  <a:lnTo>
                    <a:pt x="1454974" y="1811254"/>
                  </a:lnTo>
                  <a:lnTo>
                    <a:pt x="1454330" y="1810797"/>
                  </a:lnTo>
                  <a:lnTo>
                    <a:pt x="1456781" y="1809244"/>
                  </a:lnTo>
                  <a:lnTo>
                    <a:pt x="1456178" y="1808690"/>
                  </a:lnTo>
                  <a:lnTo>
                    <a:pt x="1454803" y="1810163"/>
                  </a:lnTo>
                  <a:lnTo>
                    <a:pt x="1455175" y="1809156"/>
                  </a:lnTo>
                  <a:lnTo>
                    <a:pt x="1456178" y="1808690"/>
                  </a:lnTo>
                  <a:lnTo>
                    <a:pt x="1457080" y="1809518"/>
                  </a:lnTo>
                  <a:lnTo>
                    <a:pt x="1458284" y="1810135"/>
                  </a:lnTo>
                  <a:lnTo>
                    <a:pt x="1457371" y="1811056"/>
                  </a:lnTo>
                  <a:lnTo>
                    <a:pt x="1456847" y="1812015"/>
                  </a:lnTo>
                  <a:close/>
                </a:path>
                <a:path w="1607820" h="2208530">
                  <a:moveTo>
                    <a:pt x="1232565" y="1878898"/>
                  </a:moveTo>
                  <a:lnTo>
                    <a:pt x="1231329" y="1879473"/>
                  </a:lnTo>
                  <a:lnTo>
                    <a:pt x="1231870" y="1878068"/>
                  </a:lnTo>
                  <a:lnTo>
                    <a:pt x="1232565" y="1878898"/>
                  </a:lnTo>
                  <a:close/>
                </a:path>
                <a:path w="1607820" h="2208530">
                  <a:moveTo>
                    <a:pt x="1233465" y="1879668"/>
                  </a:moveTo>
                  <a:lnTo>
                    <a:pt x="1230869" y="1880875"/>
                  </a:lnTo>
                  <a:lnTo>
                    <a:pt x="1230703" y="1880301"/>
                  </a:lnTo>
                  <a:lnTo>
                    <a:pt x="1232928" y="1879267"/>
                  </a:lnTo>
                  <a:lnTo>
                    <a:pt x="1233465" y="1879668"/>
                  </a:lnTo>
                  <a:close/>
                </a:path>
                <a:path w="1607820" h="2208530">
                  <a:moveTo>
                    <a:pt x="1233662" y="1880321"/>
                  </a:moveTo>
                  <a:lnTo>
                    <a:pt x="1231256" y="1881440"/>
                  </a:lnTo>
                  <a:lnTo>
                    <a:pt x="1231009" y="1881365"/>
                  </a:lnTo>
                  <a:lnTo>
                    <a:pt x="1233612" y="1880155"/>
                  </a:lnTo>
                  <a:lnTo>
                    <a:pt x="1233662" y="1880321"/>
                  </a:lnTo>
                  <a:close/>
                </a:path>
                <a:path w="1607820" h="2208530">
                  <a:moveTo>
                    <a:pt x="1233572" y="1881037"/>
                  </a:moveTo>
                  <a:lnTo>
                    <a:pt x="1232136" y="1881705"/>
                  </a:lnTo>
                  <a:lnTo>
                    <a:pt x="1231835" y="1881614"/>
                  </a:lnTo>
                  <a:lnTo>
                    <a:pt x="1233778" y="1880710"/>
                  </a:lnTo>
                  <a:lnTo>
                    <a:pt x="1233572" y="1881037"/>
                  </a:lnTo>
                  <a:close/>
                </a:path>
                <a:path w="1607820" h="2208530">
                  <a:moveTo>
                    <a:pt x="1233234" y="1881572"/>
                  </a:moveTo>
                  <a:lnTo>
                    <a:pt x="1233108" y="1881773"/>
                  </a:lnTo>
                  <a:lnTo>
                    <a:pt x="1233572" y="1881037"/>
                  </a:lnTo>
                  <a:lnTo>
                    <a:pt x="1233234" y="1881572"/>
                  </a:lnTo>
                  <a:close/>
                </a:path>
                <a:path w="1607820" h="2208530">
                  <a:moveTo>
                    <a:pt x="743669" y="2035854"/>
                  </a:moveTo>
                  <a:lnTo>
                    <a:pt x="742636" y="2036334"/>
                  </a:lnTo>
                  <a:lnTo>
                    <a:pt x="741366" y="2035795"/>
                  </a:lnTo>
                  <a:lnTo>
                    <a:pt x="741482" y="2035587"/>
                  </a:lnTo>
                  <a:lnTo>
                    <a:pt x="741404" y="2034796"/>
                  </a:lnTo>
                  <a:lnTo>
                    <a:pt x="741711" y="2033968"/>
                  </a:lnTo>
                  <a:lnTo>
                    <a:pt x="741866" y="2033157"/>
                  </a:lnTo>
                  <a:lnTo>
                    <a:pt x="745007" y="2034102"/>
                  </a:lnTo>
                  <a:lnTo>
                    <a:pt x="744099" y="2035098"/>
                  </a:lnTo>
                  <a:lnTo>
                    <a:pt x="743669" y="2035854"/>
                  </a:lnTo>
                  <a:close/>
                </a:path>
                <a:path w="1607820" h="2208530">
                  <a:moveTo>
                    <a:pt x="1077500" y="1926858"/>
                  </a:moveTo>
                  <a:lnTo>
                    <a:pt x="1075912" y="1927596"/>
                  </a:lnTo>
                  <a:lnTo>
                    <a:pt x="1075462" y="1927191"/>
                  </a:lnTo>
                  <a:lnTo>
                    <a:pt x="1077227" y="1926370"/>
                  </a:lnTo>
                  <a:lnTo>
                    <a:pt x="1077500" y="1926858"/>
                  </a:lnTo>
                  <a:close/>
                </a:path>
                <a:path w="1607820" h="2208530">
                  <a:moveTo>
                    <a:pt x="1077159" y="1928719"/>
                  </a:moveTo>
                  <a:lnTo>
                    <a:pt x="1076393" y="1928029"/>
                  </a:lnTo>
                  <a:lnTo>
                    <a:pt x="1077955" y="1927303"/>
                  </a:lnTo>
                  <a:lnTo>
                    <a:pt x="1077159" y="1928719"/>
                  </a:lnTo>
                  <a:close/>
                </a:path>
                <a:path w="1607820" h="2208530">
                  <a:moveTo>
                    <a:pt x="798704" y="2015182"/>
                  </a:moveTo>
                  <a:lnTo>
                    <a:pt x="797207" y="2015878"/>
                  </a:lnTo>
                  <a:lnTo>
                    <a:pt x="796423" y="2014794"/>
                  </a:lnTo>
                  <a:lnTo>
                    <a:pt x="798097" y="2014016"/>
                  </a:lnTo>
                  <a:lnTo>
                    <a:pt x="798704" y="2015182"/>
                  </a:lnTo>
                  <a:close/>
                </a:path>
                <a:path w="1607820" h="2208530">
                  <a:moveTo>
                    <a:pt x="1330515" y="1875278"/>
                  </a:moveTo>
                  <a:lnTo>
                    <a:pt x="1328475" y="1876226"/>
                  </a:lnTo>
                  <a:lnTo>
                    <a:pt x="1327518" y="1875873"/>
                  </a:lnTo>
                  <a:lnTo>
                    <a:pt x="1326857" y="1874436"/>
                  </a:lnTo>
                  <a:lnTo>
                    <a:pt x="1327059" y="1873396"/>
                  </a:lnTo>
                  <a:lnTo>
                    <a:pt x="1326963" y="1871218"/>
                  </a:lnTo>
                  <a:lnTo>
                    <a:pt x="1329190" y="1873352"/>
                  </a:lnTo>
                  <a:lnTo>
                    <a:pt x="1329414" y="1873567"/>
                  </a:lnTo>
                  <a:lnTo>
                    <a:pt x="1330435" y="1874109"/>
                  </a:lnTo>
                  <a:lnTo>
                    <a:pt x="1330515" y="1875278"/>
                  </a:lnTo>
                  <a:close/>
                </a:path>
                <a:path w="1607820" h="2208530">
                  <a:moveTo>
                    <a:pt x="1562009" y="1789541"/>
                  </a:moveTo>
                  <a:lnTo>
                    <a:pt x="1560439" y="1790271"/>
                  </a:lnTo>
                  <a:lnTo>
                    <a:pt x="1559591" y="1789654"/>
                  </a:lnTo>
                  <a:lnTo>
                    <a:pt x="1558817" y="1789376"/>
                  </a:lnTo>
                  <a:lnTo>
                    <a:pt x="1559306" y="1788699"/>
                  </a:lnTo>
                  <a:lnTo>
                    <a:pt x="1559676" y="1787700"/>
                  </a:lnTo>
                  <a:lnTo>
                    <a:pt x="1560864" y="1787147"/>
                  </a:lnTo>
                  <a:lnTo>
                    <a:pt x="1561886" y="1787724"/>
                  </a:lnTo>
                  <a:lnTo>
                    <a:pt x="1563124" y="1788012"/>
                  </a:lnTo>
                  <a:lnTo>
                    <a:pt x="1563410" y="1787879"/>
                  </a:lnTo>
                  <a:lnTo>
                    <a:pt x="1562278" y="1789038"/>
                  </a:lnTo>
                  <a:lnTo>
                    <a:pt x="1562009" y="1789541"/>
                  </a:lnTo>
                  <a:close/>
                </a:path>
                <a:path w="1607820" h="2208530">
                  <a:moveTo>
                    <a:pt x="1562009" y="1789541"/>
                  </a:moveTo>
                  <a:lnTo>
                    <a:pt x="1561782" y="1789966"/>
                  </a:lnTo>
                  <a:lnTo>
                    <a:pt x="1562278" y="1789038"/>
                  </a:lnTo>
                  <a:lnTo>
                    <a:pt x="1562009" y="1789541"/>
                  </a:lnTo>
                  <a:close/>
                </a:path>
                <a:path w="1607820" h="2208530">
                  <a:moveTo>
                    <a:pt x="1048884" y="1950288"/>
                  </a:moveTo>
                  <a:lnTo>
                    <a:pt x="1047426" y="1950623"/>
                  </a:lnTo>
                  <a:lnTo>
                    <a:pt x="1046134" y="1950183"/>
                  </a:lnTo>
                  <a:lnTo>
                    <a:pt x="1045659" y="1949098"/>
                  </a:lnTo>
                  <a:lnTo>
                    <a:pt x="1046191" y="1947602"/>
                  </a:lnTo>
                  <a:lnTo>
                    <a:pt x="1047204" y="1947132"/>
                  </a:lnTo>
                  <a:lnTo>
                    <a:pt x="1048237" y="1947674"/>
                  </a:lnTo>
                  <a:lnTo>
                    <a:pt x="1050929" y="1948226"/>
                  </a:lnTo>
                  <a:lnTo>
                    <a:pt x="1049504" y="1949408"/>
                  </a:lnTo>
                  <a:lnTo>
                    <a:pt x="1048884" y="1950288"/>
                  </a:lnTo>
                  <a:close/>
                </a:path>
                <a:path w="1607820" h="2208530">
                  <a:moveTo>
                    <a:pt x="986181" y="1713036"/>
                  </a:moveTo>
                  <a:lnTo>
                    <a:pt x="984642" y="1713751"/>
                  </a:lnTo>
                  <a:lnTo>
                    <a:pt x="983838" y="1712647"/>
                  </a:lnTo>
                  <a:lnTo>
                    <a:pt x="985553" y="1711850"/>
                  </a:lnTo>
                  <a:lnTo>
                    <a:pt x="986181" y="1713036"/>
                  </a:lnTo>
                  <a:close/>
                </a:path>
                <a:path w="1607820" h="2208530">
                  <a:moveTo>
                    <a:pt x="1096291" y="1678365"/>
                  </a:moveTo>
                  <a:lnTo>
                    <a:pt x="1094381" y="1679254"/>
                  </a:lnTo>
                  <a:lnTo>
                    <a:pt x="1093466" y="1678520"/>
                  </a:lnTo>
                  <a:lnTo>
                    <a:pt x="1093753" y="1677193"/>
                  </a:lnTo>
                  <a:lnTo>
                    <a:pt x="1095518" y="1676372"/>
                  </a:lnTo>
                  <a:lnTo>
                    <a:pt x="1096397" y="1677157"/>
                  </a:lnTo>
                  <a:lnTo>
                    <a:pt x="1096291" y="1678365"/>
                  </a:lnTo>
                  <a:close/>
                </a:path>
                <a:path w="1607820" h="2208530">
                  <a:moveTo>
                    <a:pt x="1095189" y="1680356"/>
                  </a:moveTo>
                  <a:lnTo>
                    <a:pt x="1094656" y="1679622"/>
                  </a:lnTo>
                  <a:lnTo>
                    <a:pt x="1095786" y="1679097"/>
                  </a:lnTo>
                  <a:lnTo>
                    <a:pt x="1095189" y="1680356"/>
                  </a:lnTo>
                  <a:close/>
                </a:path>
                <a:path w="1607820" h="2208530">
                  <a:moveTo>
                    <a:pt x="781130" y="2000827"/>
                  </a:moveTo>
                  <a:lnTo>
                    <a:pt x="778304" y="1998778"/>
                  </a:lnTo>
                  <a:lnTo>
                    <a:pt x="778801" y="1997589"/>
                  </a:lnTo>
                  <a:lnTo>
                    <a:pt x="780038" y="1997014"/>
                  </a:lnTo>
                  <a:lnTo>
                    <a:pt x="781104" y="1997476"/>
                  </a:lnTo>
                  <a:lnTo>
                    <a:pt x="783567" y="1997803"/>
                  </a:lnTo>
                  <a:lnTo>
                    <a:pt x="781676" y="1999776"/>
                  </a:lnTo>
                  <a:lnTo>
                    <a:pt x="781130" y="2000827"/>
                  </a:lnTo>
                  <a:close/>
                </a:path>
                <a:path w="1607820" h="2208530">
                  <a:moveTo>
                    <a:pt x="1184766" y="1647753"/>
                  </a:moveTo>
                  <a:lnTo>
                    <a:pt x="1182296" y="1648901"/>
                  </a:lnTo>
                  <a:lnTo>
                    <a:pt x="1182761" y="1647639"/>
                  </a:lnTo>
                  <a:lnTo>
                    <a:pt x="1184128" y="1647642"/>
                  </a:lnTo>
                  <a:lnTo>
                    <a:pt x="1184766" y="1647753"/>
                  </a:lnTo>
                  <a:close/>
                </a:path>
                <a:path w="1607820" h="2208530">
                  <a:moveTo>
                    <a:pt x="1185117" y="1650888"/>
                  </a:moveTo>
                  <a:lnTo>
                    <a:pt x="1184211" y="1650287"/>
                  </a:lnTo>
                  <a:lnTo>
                    <a:pt x="1183250" y="1649746"/>
                  </a:lnTo>
                  <a:lnTo>
                    <a:pt x="1182555" y="1649130"/>
                  </a:lnTo>
                  <a:lnTo>
                    <a:pt x="1185080" y="1647808"/>
                  </a:lnTo>
                  <a:lnTo>
                    <a:pt x="1186359" y="1647976"/>
                  </a:lnTo>
                  <a:lnTo>
                    <a:pt x="1185117" y="1650888"/>
                  </a:lnTo>
                  <a:close/>
                </a:path>
                <a:path w="1607820" h="2208530">
                  <a:moveTo>
                    <a:pt x="1551747" y="1765107"/>
                  </a:moveTo>
                  <a:lnTo>
                    <a:pt x="1549504" y="1766150"/>
                  </a:lnTo>
                  <a:lnTo>
                    <a:pt x="1549817" y="1765798"/>
                  </a:lnTo>
                  <a:lnTo>
                    <a:pt x="1551442" y="1765042"/>
                  </a:lnTo>
                  <a:lnTo>
                    <a:pt x="1551747" y="1765107"/>
                  </a:lnTo>
                  <a:close/>
                </a:path>
                <a:path w="1607820" h="2208530">
                  <a:moveTo>
                    <a:pt x="1550873" y="1768257"/>
                  </a:moveTo>
                  <a:lnTo>
                    <a:pt x="1550418" y="1767659"/>
                  </a:lnTo>
                  <a:lnTo>
                    <a:pt x="1550027" y="1767314"/>
                  </a:lnTo>
                  <a:lnTo>
                    <a:pt x="1549592" y="1766441"/>
                  </a:lnTo>
                  <a:lnTo>
                    <a:pt x="1552212" y="1765222"/>
                  </a:lnTo>
                  <a:lnTo>
                    <a:pt x="1554383" y="1765289"/>
                  </a:lnTo>
                  <a:lnTo>
                    <a:pt x="1550873" y="1768257"/>
                  </a:lnTo>
                  <a:close/>
                </a:path>
                <a:path w="1607820" h="2208530">
                  <a:moveTo>
                    <a:pt x="1333230" y="1691112"/>
                  </a:moveTo>
                  <a:lnTo>
                    <a:pt x="1331791" y="1691781"/>
                  </a:lnTo>
                  <a:lnTo>
                    <a:pt x="1330779" y="1691435"/>
                  </a:lnTo>
                  <a:lnTo>
                    <a:pt x="1328857" y="1691294"/>
                  </a:lnTo>
                  <a:lnTo>
                    <a:pt x="1330853" y="1689267"/>
                  </a:lnTo>
                  <a:lnTo>
                    <a:pt x="1331047" y="1688911"/>
                  </a:lnTo>
                  <a:lnTo>
                    <a:pt x="1332662" y="1688160"/>
                  </a:lnTo>
                  <a:lnTo>
                    <a:pt x="1333373" y="1689053"/>
                  </a:lnTo>
                  <a:lnTo>
                    <a:pt x="1334050" y="1689543"/>
                  </a:lnTo>
                  <a:lnTo>
                    <a:pt x="1333637" y="1690107"/>
                  </a:lnTo>
                  <a:lnTo>
                    <a:pt x="1333230" y="1691112"/>
                  </a:lnTo>
                  <a:close/>
                </a:path>
                <a:path w="1607820" h="2208530">
                  <a:moveTo>
                    <a:pt x="1065629" y="1718962"/>
                  </a:moveTo>
                  <a:lnTo>
                    <a:pt x="1063854" y="1719788"/>
                  </a:lnTo>
                  <a:lnTo>
                    <a:pt x="1063573" y="1719232"/>
                  </a:lnTo>
                  <a:lnTo>
                    <a:pt x="1064770" y="1718174"/>
                  </a:lnTo>
                  <a:lnTo>
                    <a:pt x="1063949" y="1717420"/>
                  </a:lnTo>
                  <a:lnTo>
                    <a:pt x="1065629" y="1718962"/>
                  </a:lnTo>
                  <a:close/>
                </a:path>
                <a:path w="1607820" h="2208530">
                  <a:moveTo>
                    <a:pt x="789497" y="1873891"/>
                  </a:moveTo>
                  <a:lnTo>
                    <a:pt x="787901" y="1872150"/>
                  </a:lnTo>
                  <a:lnTo>
                    <a:pt x="789546" y="1871385"/>
                  </a:lnTo>
                  <a:lnTo>
                    <a:pt x="790405" y="1872500"/>
                  </a:lnTo>
                  <a:lnTo>
                    <a:pt x="789497" y="1873891"/>
                  </a:lnTo>
                  <a:close/>
                </a:path>
                <a:path w="1607820" h="2208530">
                  <a:moveTo>
                    <a:pt x="768516" y="1880021"/>
                  </a:moveTo>
                  <a:lnTo>
                    <a:pt x="767321" y="1880576"/>
                  </a:lnTo>
                  <a:lnTo>
                    <a:pt x="766299" y="1880212"/>
                  </a:lnTo>
                  <a:lnTo>
                    <a:pt x="765842" y="1879165"/>
                  </a:lnTo>
                  <a:lnTo>
                    <a:pt x="766323" y="1878279"/>
                  </a:lnTo>
                  <a:lnTo>
                    <a:pt x="766910" y="1875612"/>
                  </a:lnTo>
                  <a:lnTo>
                    <a:pt x="767962" y="1877009"/>
                  </a:lnTo>
                  <a:lnTo>
                    <a:pt x="768762" y="1877625"/>
                  </a:lnTo>
                  <a:lnTo>
                    <a:pt x="768958" y="1878976"/>
                  </a:lnTo>
                  <a:lnTo>
                    <a:pt x="768516" y="1880021"/>
                  </a:lnTo>
                  <a:close/>
                </a:path>
                <a:path w="1607820" h="2208530">
                  <a:moveTo>
                    <a:pt x="1475301" y="1611936"/>
                  </a:moveTo>
                  <a:lnTo>
                    <a:pt x="1473761" y="1612652"/>
                  </a:lnTo>
                  <a:lnTo>
                    <a:pt x="1473265" y="1612186"/>
                  </a:lnTo>
                  <a:lnTo>
                    <a:pt x="1475027" y="1611366"/>
                  </a:lnTo>
                  <a:lnTo>
                    <a:pt x="1475301" y="1611936"/>
                  </a:lnTo>
                  <a:close/>
                </a:path>
                <a:path w="1607820" h="2208530">
                  <a:moveTo>
                    <a:pt x="1474935" y="1613756"/>
                  </a:moveTo>
                  <a:lnTo>
                    <a:pt x="1474157" y="1613024"/>
                  </a:lnTo>
                  <a:lnTo>
                    <a:pt x="1475655" y="1612328"/>
                  </a:lnTo>
                  <a:lnTo>
                    <a:pt x="1474935" y="1613756"/>
                  </a:lnTo>
                  <a:close/>
                </a:path>
                <a:path w="1607820" h="2208530">
                  <a:moveTo>
                    <a:pt x="1044841" y="1745108"/>
                  </a:moveTo>
                  <a:lnTo>
                    <a:pt x="1041892" y="1746479"/>
                  </a:lnTo>
                  <a:lnTo>
                    <a:pt x="1042313" y="1745255"/>
                  </a:lnTo>
                  <a:lnTo>
                    <a:pt x="1043982" y="1744479"/>
                  </a:lnTo>
                  <a:lnTo>
                    <a:pt x="1044188" y="1744703"/>
                  </a:lnTo>
                  <a:lnTo>
                    <a:pt x="1044841" y="1745108"/>
                  </a:lnTo>
                  <a:close/>
                </a:path>
                <a:path w="1607820" h="2208530">
                  <a:moveTo>
                    <a:pt x="1042290" y="1746797"/>
                  </a:moveTo>
                  <a:lnTo>
                    <a:pt x="1041892" y="1746479"/>
                  </a:lnTo>
                  <a:lnTo>
                    <a:pt x="1042182" y="1745635"/>
                  </a:lnTo>
                  <a:lnTo>
                    <a:pt x="1041892" y="1746479"/>
                  </a:lnTo>
                  <a:lnTo>
                    <a:pt x="1042290" y="1746797"/>
                  </a:lnTo>
                  <a:close/>
                </a:path>
                <a:path w="1607820" h="2208530">
                  <a:moveTo>
                    <a:pt x="1044857" y="1746313"/>
                  </a:moveTo>
                  <a:lnTo>
                    <a:pt x="1042851" y="1747245"/>
                  </a:lnTo>
                  <a:lnTo>
                    <a:pt x="1042290" y="1746797"/>
                  </a:lnTo>
                  <a:lnTo>
                    <a:pt x="1044914" y="1745577"/>
                  </a:lnTo>
                  <a:lnTo>
                    <a:pt x="1044857" y="1746313"/>
                  </a:lnTo>
                  <a:close/>
                </a:path>
                <a:path w="1607820" h="2208530">
                  <a:moveTo>
                    <a:pt x="1043719" y="1748361"/>
                  </a:moveTo>
                  <a:lnTo>
                    <a:pt x="1043118" y="1747588"/>
                  </a:lnTo>
                  <a:lnTo>
                    <a:pt x="1044328" y="1747026"/>
                  </a:lnTo>
                  <a:lnTo>
                    <a:pt x="1043719" y="1748361"/>
                  </a:lnTo>
                  <a:close/>
                </a:path>
                <a:path w="1607820" h="2208530">
                  <a:moveTo>
                    <a:pt x="1066171" y="1735452"/>
                  </a:moveTo>
                  <a:lnTo>
                    <a:pt x="1063368" y="1736755"/>
                  </a:lnTo>
                  <a:lnTo>
                    <a:pt x="1063831" y="1735784"/>
                  </a:lnTo>
                  <a:lnTo>
                    <a:pt x="1064050" y="1734564"/>
                  </a:lnTo>
                  <a:lnTo>
                    <a:pt x="1065127" y="1735181"/>
                  </a:lnTo>
                  <a:lnTo>
                    <a:pt x="1066171" y="1735452"/>
                  </a:lnTo>
                  <a:close/>
                </a:path>
                <a:path w="1607820" h="2208530">
                  <a:moveTo>
                    <a:pt x="1065841" y="1738124"/>
                  </a:moveTo>
                  <a:lnTo>
                    <a:pt x="1065089" y="1737818"/>
                  </a:lnTo>
                  <a:lnTo>
                    <a:pt x="1064100" y="1737698"/>
                  </a:lnTo>
                  <a:lnTo>
                    <a:pt x="1063660" y="1737146"/>
                  </a:lnTo>
                  <a:lnTo>
                    <a:pt x="1066361" y="1735891"/>
                  </a:lnTo>
                  <a:lnTo>
                    <a:pt x="1066633" y="1736521"/>
                  </a:lnTo>
                  <a:lnTo>
                    <a:pt x="1066103" y="1737347"/>
                  </a:lnTo>
                  <a:lnTo>
                    <a:pt x="1065841" y="1738124"/>
                  </a:lnTo>
                  <a:close/>
                </a:path>
                <a:path w="1607820" h="2208530">
                  <a:moveTo>
                    <a:pt x="602269" y="1881386"/>
                  </a:moveTo>
                  <a:lnTo>
                    <a:pt x="599998" y="1882442"/>
                  </a:lnTo>
                  <a:lnTo>
                    <a:pt x="600389" y="1881734"/>
                  </a:lnTo>
                  <a:lnTo>
                    <a:pt x="601702" y="1881123"/>
                  </a:lnTo>
                  <a:lnTo>
                    <a:pt x="602269" y="1881386"/>
                  </a:lnTo>
                  <a:close/>
                </a:path>
                <a:path w="1607820" h="2208530">
                  <a:moveTo>
                    <a:pt x="602655" y="1883524"/>
                  </a:moveTo>
                  <a:lnTo>
                    <a:pt x="601370" y="1884121"/>
                  </a:lnTo>
                  <a:lnTo>
                    <a:pt x="600538" y="1883273"/>
                  </a:lnTo>
                  <a:lnTo>
                    <a:pt x="600099" y="1882596"/>
                  </a:lnTo>
                  <a:lnTo>
                    <a:pt x="602486" y="1881486"/>
                  </a:lnTo>
                  <a:lnTo>
                    <a:pt x="603793" y="1881760"/>
                  </a:lnTo>
                  <a:lnTo>
                    <a:pt x="604016" y="1881656"/>
                  </a:lnTo>
                  <a:lnTo>
                    <a:pt x="602922" y="1882933"/>
                  </a:lnTo>
                  <a:lnTo>
                    <a:pt x="602655" y="1883524"/>
                  </a:lnTo>
                  <a:close/>
                </a:path>
                <a:path w="1607820" h="2208530">
                  <a:moveTo>
                    <a:pt x="602655" y="1883524"/>
                  </a:moveTo>
                  <a:lnTo>
                    <a:pt x="602482" y="1883906"/>
                  </a:lnTo>
                  <a:lnTo>
                    <a:pt x="602922" y="1882933"/>
                  </a:lnTo>
                  <a:lnTo>
                    <a:pt x="602655" y="1883524"/>
                  </a:lnTo>
                  <a:close/>
                </a:path>
                <a:path w="1607820" h="2208530">
                  <a:moveTo>
                    <a:pt x="739556" y="1832468"/>
                  </a:moveTo>
                  <a:lnTo>
                    <a:pt x="738109" y="1833141"/>
                  </a:lnTo>
                  <a:lnTo>
                    <a:pt x="737077" y="1832917"/>
                  </a:lnTo>
                  <a:lnTo>
                    <a:pt x="734958" y="1832974"/>
                  </a:lnTo>
                  <a:lnTo>
                    <a:pt x="737232" y="1830617"/>
                  </a:lnTo>
                  <a:lnTo>
                    <a:pt x="737759" y="1829615"/>
                  </a:lnTo>
                  <a:lnTo>
                    <a:pt x="738988" y="1829499"/>
                  </a:lnTo>
                  <a:lnTo>
                    <a:pt x="740123" y="1830325"/>
                  </a:lnTo>
                  <a:lnTo>
                    <a:pt x="740303" y="1831418"/>
                  </a:lnTo>
                  <a:lnTo>
                    <a:pt x="739556" y="1832468"/>
                  </a:lnTo>
                  <a:close/>
                </a:path>
                <a:path w="1607820" h="2208530">
                  <a:moveTo>
                    <a:pt x="1157025" y="1707760"/>
                  </a:moveTo>
                  <a:lnTo>
                    <a:pt x="1155549" y="1708068"/>
                  </a:lnTo>
                  <a:lnTo>
                    <a:pt x="1154283" y="1707621"/>
                  </a:lnTo>
                  <a:lnTo>
                    <a:pt x="1153784" y="1706547"/>
                  </a:lnTo>
                  <a:lnTo>
                    <a:pt x="1154327" y="1705047"/>
                  </a:lnTo>
                  <a:lnTo>
                    <a:pt x="1155329" y="1704581"/>
                  </a:lnTo>
                  <a:lnTo>
                    <a:pt x="1156354" y="1705133"/>
                  </a:lnTo>
                  <a:lnTo>
                    <a:pt x="1159160" y="1705727"/>
                  </a:lnTo>
                  <a:lnTo>
                    <a:pt x="1157671" y="1706898"/>
                  </a:lnTo>
                  <a:lnTo>
                    <a:pt x="1157025" y="1707760"/>
                  </a:lnTo>
                  <a:close/>
                </a:path>
                <a:path w="1607820" h="2208530">
                  <a:moveTo>
                    <a:pt x="1556732" y="1575855"/>
                  </a:moveTo>
                  <a:lnTo>
                    <a:pt x="1554352" y="1576961"/>
                  </a:lnTo>
                  <a:lnTo>
                    <a:pt x="1554657" y="1576092"/>
                  </a:lnTo>
                  <a:lnTo>
                    <a:pt x="1555564" y="1575671"/>
                  </a:lnTo>
                  <a:lnTo>
                    <a:pt x="1556732" y="1575855"/>
                  </a:lnTo>
                  <a:close/>
                </a:path>
                <a:path w="1607820" h="2208530">
                  <a:moveTo>
                    <a:pt x="1556774" y="1576781"/>
                  </a:moveTo>
                  <a:lnTo>
                    <a:pt x="1555121" y="1577549"/>
                  </a:lnTo>
                  <a:lnTo>
                    <a:pt x="1554579" y="1577133"/>
                  </a:lnTo>
                  <a:lnTo>
                    <a:pt x="1556885" y="1576061"/>
                  </a:lnTo>
                  <a:lnTo>
                    <a:pt x="1556774" y="1576781"/>
                  </a:lnTo>
                  <a:close/>
                </a:path>
                <a:path w="1607820" h="2208530">
                  <a:moveTo>
                    <a:pt x="1556698" y="1577272"/>
                  </a:moveTo>
                  <a:lnTo>
                    <a:pt x="1556607" y="1577858"/>
                  </a:lnTo>
                  <a:lnTo>
                    <a:pt x="1556885" y="1576061"/>
                  </a:lnTo>
                  <a:lnTo>
                    <a:pt x="1556698" y="1577272"/>
                  </a:lnTo>
                  <a:close/>
                </a:path>
                <a:path w="1607820" h="2208530">
                  <a:moveTo>
                    <a:pt x="1164641" y="1731963"/>
                  </a:moveTo>
                  <a:lnTo>
                    <a:pt x="1163155" y="1732276"/>
                  </a:lnTo>
                  <a:lnTo>
                    <a:pt x="1161886" y="1731836"/>
                  </a:lnTo>
                  <a:lnTo>
                    <a:pt x="1161385" y="1730757"/>
                  </a:lnTo>
                  <a:lnTo>
                    <a:pt x="1161933" y="1729243"/>
                  </a:lnTo>
                  <a:lnTo>
                    <a:pt x="1162926" y="1728782"/>
                  </a:lnTo>
                  <a:lnTo>
                    <a:pt x="1163961" y="1729329"/>
                  </a:lnTo>
                  <a:lnTo>
                    <a:pt x="1166803" y="1729924"/>
                  </a:lnTo>
                  <a:lnTo>
                    <a:pt x="1165289" y="1731106"/>
                  </a:lnTo>
                  <a:lnTo>
                    <a:pt x="1164641" y="1731963"/>
                  </a:lnTo>
                  <a:close/>
                </a:path>
                <a:path w="1607820" h="2208530">
                  <a:moveTo>
                    <a:pt x="1119680" y="1744913"/>
                  </a:moveTo>
                  <a:lnTo>
                    <a:pt x="1117948" y="1745718"/>
                  </a:lnTo>
                  <a:lnTo>
                    <a:pt x="1117543" y="1745126"/>
                  </a:lnTo>
                  <a:lnTo>
                    <a:pt x="1118597" y="1744080"/>
                  </a:lnTo>
                  <a:lnTo>
                    <a:pt x="1117893" y="1743539"/>
                  </a:lnTo>
                  <a:lnTo>
                    <a:pt x="1119680" y="1744913"/>
                  </a:lnTo>
                  <a:close/>
                </a:path>
                <a:path w="1607820" h="2208530">
                  <a:moveTo>
                    <a:pt x="557542" y="1919808"/>
                  </a:moveTo>
                  <a:lnTo>
                    <a:pt x="554221" y="1921351"/>
                  </a:lnTo>
                  <a:lnTo>
                    <a:pt x="554470" y="1920118"/>
                  </a:lnTo>
                  <a:lnTo>
                    <a:pt x="555403" y="1919685"/>
                  </a:lnTo>
                  <a:lnTo>
                    <a:pt x="556470" y="1919715"/>
                  </a:lnTo>
                  <a:lnTo>
                    <a:pt x="554470" y="1920118"/>
                  </a:lnTo>
                  <a:lnTo>
                    <a:pt x="554353" y="1920699"/>
                  </a:lnTo>
                  <a:lnTo>
                    <a:pt x="557659" y="1919564"/>
                  </a:lnTo>
                  <a:lnTo>
                    <a:pt x="557542" y="1919808"/>
                  </a:lnTo>
                  <a:close/>
                </a:path>
                <a:path w="1607820" h="2208530">
                  <a:moveTo>
                    <a:pt x="556881" y="1921604"/>
                  </a:moveTo>
                  <a:lnTo>
                    <a:pt x="555593" y="1922203"/>
                  </a:lnTo>
                  <a:lnTo>
                    <a:pt x="554934" y="1921918"/>
                  </a:lnTo>
                  <a:lnTo>
                    <a:pt x="554416" y="1921503"/>
                  </a:lnTo>
                  <a:lnTo>
                    <a:pt x="557393" y="1920119"/>
                  </a:lnTo>
                  <a:lnTo>
                    <a:pt x="557131" y="1920667"/>
                  </a:lnTo>
                  <a:lnTo>
                    <a:pt x="556881" y="1921604"/>
                  </a:lnTo>
                  <a:close/>
                </a:path>
                <a:path w="1607820" h="2208530">
                  <a:moveTo>
                    <a:pt x="815595" y="1827045"/>
                  </a:moveTo>
                  <a:lnTo>
                    <a:pt x="812307" y="1828573"/>
                  </a:lnTo>
                  <a:lnTo>
                    <a:pt x="812228" y="1827883"/>
                  </a:lnTo>
                  <a:lnTo>
                    <a:pt x="812389" y="1826715"/>
                  </a:lnTo>
                  <a:lnTo>
                    <a:pt x="813347" y="1826269"/>
                  </a:lnTo>
                  <a:lnTo>
                    <a:pt x="814263" y="1826754"/>
                  </a:lnTo>
                  <a:lnTo>
                    <a:pt x="815595" y="1827045"/>
                  </a:lnTo>
                  <a:close/>
                </a:path>
                <a:path w="1607820" h="2208530">
                  <a:moveTo>
                    <a:pt x="815595" y="1827045"/>
                  </a:moveTo>
                  <a:lnTo>
                    <a:pt x="815341" y="1827447"/>
                  </a:lnTo>
                  <a:lnTo>
                    <a:pt x="815729" y="1826982"/>
                  </a:lnTo>
                  <a:lnTo>
                    <a:pt x="814531" y="1826812"/>
                  </a:lnTo>
                  <a:lnTo>
                    <a:pt x="815595" y="1827045"/>
                  </a:lnTo>
                  <a:close/>
                </a:path>
                <a:path w="1607820" h="2208530">
                  <a:moveTo>
                    <a:pt x="814419" y="1828845"/>
                  </a:moveTo>
                  <a:lnTo>
                    <a:pt x="813430" y="1829304"/>
                  </a:lnTo>
                  <a:lnTo>
                    <a:pt x="812338" y="1828843"/>
                  </a:lnTo>
                  <a:lnTo>
                    <a:pt x="815341" y="1827447"/>
                  </a:lnTo>
                  <a:lnTo>
                    <a:pt x="814791" y="1828105"/>
                  </a:lnTo>
                  <a:lnTo>
                    <a:pt x="814419" y="1828845"/>
                  </a:lnTo>
                  <a:close/>
                </a:path>
                <a:path w="1607820" h="2208530">
                  <a:moveTo>
                    <a:pt x="744540" y="1852811"/>
                  </a:moveTo>
                  <a:lnTo>
                    <a:pt x="743825" y="1852405"/>
                  </a:lnTo>
                  <a:lnTo>
                    <a:pt x="742736" y="1852148"/>
                  </a:lnTo>
                  <a:lnTo>
                    <a:pt x="742246" y="1850904"/>
                  </a:lnTo>
                  <a:lnTo>
                    <a:pt x="742787" y="1849943"/>
                  </a:lnTo>
                  <a:lnTo>
                    <a:pt x="742976" y="1849116"/>
                  </a:lnTo>
                  <a:lnTo>
                    <a:pt x="745488" y="1850106"/>
                  </a:lnTo>
                  <a:lnTo>
                    <a:pt x="744540" y="1852811"/>
                  </a:lnTo>
                  <a:close/>
                </a:path>
                <a:path w="1607820" h="2208530">
                  <a:moveTo>
                    <a:pt x="723232" y="1853938"/>
                  </a:moveTo>
                  <a:lnTo>
                    <a:pt x="721606" y="1854694"/>
                  </a:lnTo>
                  <a:lnTo>
                    <a:pt x="721267" y="1854443"/>
                  </a:lnTo>
                  <a:lnTo>
                    <a:pt x="723014" y="1853631"/>
                  </a:lnTo>
                  <a:lnTo>
                    <a:pt x="723232" y="1853938"/>
                  </a:lnTo>
                  <a:close/>
                </a:path>
                <a:path w="1607820" h="2208530">
                  <a:moveTo>
                    <a:pt x="723062" y="1855773"/>
                  </a:moveTo>
                  <a:lnTo>
                    <a:pt x="722052" y="1855024"/>
                  </a:lnTo>
                  <a:lnTo>
                    <a:pt x="723651" y="1854281"/>
                  </a:lnTo>
                  <a:lnTo>
                    <a:pt x="723062" y="1855773"/>
                  </a:lnTo>
                  <a:close/>
                </a:path>
                <a:path w="1607820" h="2208530">
                  <a:moveTo>
                    <a:pt x="1561036" y="1589839"/>
                  </a:moveTo>
                  <a:lnTo>
                    <a:pt x="1559578" y="1590517"/>
                  </a:lnTo>
                  <a:lnTo>
                    <a:pt x="1558820" y="1589469"/>
                  </a:lnTo>
                  <a:lnTo>
                    <a:pt x="1560447" y="1588712"/>
                  </a:lnTo>
                  <a:lnTo>
                    <a:pt x="1561036" y="1589839"/>
                  </a:lnTo>
                  <a:close/>
                </a:path>
                <a:path w="1607820" h="2208530">
                  <a:moveTo>
                    <a:pt x="1438605" y="1632661"/>
                  </a:moveTo>
                  <a:lnTo>
                    <a:pt x="1435810" y="1631442"/>
                  </a:lnTo>
                  <a:lnTo>
                    <a:pt x="1432019" y="1629633"/>
                  </a:lnTo>
                  <a:lnTo>
                    <a:pt x="1433282" y="1627468"/>
                  </a:lnTo>
                  <a:lnTo>
                    <a:pt x="1436814" y="1629799"/>
                  </a:lnTo>
                  <a:lnTo>
                    <a:pt x="1438605" y="1632661"/>
                  </a:lnTo>
                  <a:close/>
                </a:path>
                <a:path w="1607820" h="2208530">
                  <a:moveTo>
                    <a:pt x="760825" y="1820926"/>
                  </a:moveTo>
                  <a:lnTo>
                    <a:pt x="759650" y="1821472"/>
                  </a:lnTo>
                  <a:lnTo>
                    <a:pt x="758878" y="1821210"/>
                  </a:lnTo>
                  <a:lnTo>
                    <a:pt x="758484" y="1820264"/>
                  </a:lnTo>
                  <a:lnTo>
                    <a:pt x="758687" y="1819442"/>
                  </a:lnTo>
                  <a:lnTo>
                    <a:pt x="758722" y="1815867"/>
                  </a:lnTo>
                  <a:lnTo>
                    <a:pt x="760310" y="1818038"/>
                  </a:lnTo>
                  <a:lnTo>
                    <a:pt x="761095" y="1818684"/>
                  </a:lnTo>
                  <a:lnTo>
                    <a:pt x="761380" y="1820047"/>
                  </a:lnTo>
                  <a:lnTo>
                    <a:pt x="760825" y="1820926"/>
                  </a:lnTo>
                  <a:close/>
                </a:path>
                <a:path w="1607820" h="2208530">
                  <a:moveTo>
                    <a:pt x="1119621" y="1711155"/>
                  </a:moveTo>
                  <a:lnTo>
                    <a:pt x="1118493" y="1709770"/>
                  </a:lnTo>
                  <a:lnTo>
                    <a:pt x="1117654" y="1709161"/>
                  </a:lnTo>
                  <a:lnTo>
                    <a:pt x="1117342" y="1707739"/>
                  </a:lnTo>
                  <a:lnTo>
                    <a:pt x="1117775" y="1706497"/>
                  </a:lnTo>
                  <a:lnTo>
                    <a:pt x="1118781" y="1706029"/>
                  </a:lnTo>
                  <a:lnTo>
                    <a:pt x="1120044" y="1706483"/>
                  </a:lnTo>
                  <a:lnTo>
                    <a:pt x="1120420" y="1707035"/>
                  </a:lnTo>
                  <a:lnTo>
                    <a:pt x="1120720" y="1707528"/>
                  </a:lnTo>
                  <a:lnTo>
                    <a:pt x="1120185" y="1708528"/>
                  </a:lnTo>
                  <a:lnTo>
                    <a:pt x="1119621" y="1711155"/>
                  </a:lnTo>
                  <a:close/>
                </a:path>
                <a:path w="1607820" h="2208530">
                  <a:moveTo>
                    <a:pt x="1588354" y="1672053"/>
                  </a:moveTo>
                  <a:lnTo>
                    <a:pt x="1585193" y="1671690"/>
                  </a:lnTo>
                  <a:lnTo>
                    <a:pt x="1585734" y="1670971"/>
                  </a:lnTo>
                  <a:lnTo>
                    <a:pt x="1585864" y="1670633"/>
                  </a:lnTo>
                  <a:lnTo>
                    <a:pt x="1587637" y="1670282"/>
                  </a:lnTo>
                  <a:lnTo>
                    <a:pt x="1588377" y="1670807"/>
                  </a:lnTo>
                  <a:lnTo>
                    <a:pt x="1588279" y="1671550"/>
                  </a:lnTo>
                  <a:lnTo>
                    <a:pt x="1588354" y="1672053"/>
                  </a:lnTo>
                  <a:close/>
                </a:path>
                <a:path w="1607820" h="2208530">
                  <a:moveTo>
                    <a:pt x="827293" y="1908829"/>
                  </a:moveTo>
                  <a:lnTo>
                    <a:pt x="825520" y="1909653"/>
                  </a:lnTo>
                  <a:lnTo>
                    <a:pt x="825437" y="1909491"/>
                  </a:lnTo>
                  <a:lnTo>
                    <a:pt x="827210" y="1908666"/>
                  </a:lnTo>
                  <a:lnTo>
                    <a:pt x="827293" y="1908829"/>
                  </a:lnTo>
                  <a:close/>
                </a:path>
                <a:path w="1607820" h="2208530">
                  <a:moveTo>
                    <a:pt x="714059" y="1943851"/>
                  </a:moveTo>
                  <a:lnTo>
                    <a:pt x="709709" y="1945874"/>
                  </a:lnTo>
                  <a:lnTo>
                    <a:pt x="709467" y="1945838"/>
                  </a:lnTo>
                  <a:lnTo>
                    <a:pt x="713825" y="1943813"/>
                  </a:lnTo>
                  <a:lnTo>
                    <a:pt x="714059" y="1943851"/>
                  </a:lnTo>
                  <a:close/>
                </a:path>
                <a:path w="1607820" h="2208530">
                  <a:moveTo>
                    <a:pt x="714313" y="1946547"/>
                  </a:moveTo>
                  <a:lnTo>
                    <a:pt x="710154" y="1945939"/>
                  </a:lnTo>
                  <a:lnTo>
                    <a:pt x="714134" y="1944089"/>
                  </a:lnTo>
                  <a:lnTo>
                    <a:pt x="714376" y="1944851"/>
                  </a:lnTo>
                  <a:lnTo>
                    <a:pt x="714277" y="1945719"/>
                  </a:lnTo>
                  <a:lnTo>
                    <a:pt x="714313" y="1946547"/>
                  </a:lnTo>
                  <a:close/>
                </a:path>
                <a:path w="1607820" h="2208530">
                  <a:moveTo>
                    <a:pt x="1444368" y="1730871"/>
                  </a:moveTo>
                  <a:lnTo>
                    <a:pt x="1443067" y="1731477"/>
                  </a:lnTo>
                  <a:lnTo>
                    <a:pt x="1442353" y="1731005"/>
                  </a:lnTo>
                  <a:lnTo>
                    <a:pt x="1442211" y="1730911"/>
                  </a:lnTo>
                  <a:lnTo>
                    <a:pt x="1440869" y="1730299"/>
                  </a:lnTo>
                  <a:lnTo>
                    <a:pt x="1441733" y="1729170"/>
                  </a:lnTo>
                  <a:lnTo>
                    <a:pt x="1442310" y="1728199"/>
                  </a:lnTo>
                  <a:lnTo>
                    <a:pt x="1443623" y="1727588"/>
                  </a:lnTo>
                  <a:lnTo>
                    <a:pt x="1444944" y="1728405"/>
                  </a:lnTo>
                  <a:lnTo>
                    <a:pt x="1444927" y="1729648"/>
                  </a:lnTo>
                  <a:lnTo>
                    <a:pt x="1444922" y="1729810"/>
                  </a:lnTo>
                  <a:lnTo>
                    <a:pt x="1444368" y="1730871"/>
                  </a:lnTo>
                  <a:close/>
                </a:path>
                <a:path w="1607820" h="2208530">
                  <a:moveTo>
                    <a:pt x="1398129" y="1744038"/>
                  </a:moveTo>
                  <a:lnTo>
                    <a:pt x="1397132" y="1742999"/>
                  </a:lnTo>
                  <a:lnTo>
                    <a:pt x="1399967" y="1740209"/>
                  </a:lnTo>
                  <a:lnTo>
                    <a:pt x="1400947" y="1741226"/>
                  </a:lnTo>
                  <a:lnTo>
                    <a:pt x="1401238" y="1741091"/>
                  </a:lnTo>
                  <a:lnTo>
                    <a:pt x="1398129" y="1744038"/>
                  </a:lnTo>
                  <a:close/>
                </a:path>
                <a:path w="1607820" h="2208530">
                  <a:moveTo>
                    <a:pt x="752405" y="1945877"/>
                  </a:moveTo>
                  <a:lnTo>
                    <a:pt x="750942" y="1946557"/>
                  </a:lnTo>
                  <a:lnTo>
                    <a:pt x="750181" y="1945504"/>
                  </a:lnTo>
                  <a:lnTo>
                    <a:pt x="751813" y="1944745"/>
                  </a:lnTo>
                  <a:lnTo>
                    <a:pt x="752405" y="1945877"/>
                  </a:lnTo>
                  <a:close/>
                </a:path>
                <a:path w="1607820" h="2208530">
                  <a:moveTo>
                    <a:pt x="1553855" y="1695025"/>
                  </a:moveTo>
                  <a:lnTo>
                    <a:pt x="1553141" y="1694595"/>
                  </a:lnTo>
                  <a:lnTo>
                    <a:pt x="1552048" y="1694316"/>
                  </a:lnTo>
                  <a:lnTo>
                    <a:pt x="1551558" y="1693060"/>
                  </a:lnTo>
                  <a:lnTo>
                    <a:pt x="1552128" y="1692098"/>
                  </a:lnTo>
                  <a:lnTo>
                    <a:pt x="1552338" y="1691279"/>
                  </a:lnTo>
                  <a:lnTo>
                    <a:pt x="1554744" y="1692336"/>
                  </a:lnTo>
                  <a:lnTo>
                    <a:pt x="1554503" y="1693175"/>
                  </a:lnTo>
                  <a:lnTo>
                    <a:pt x="1553855" y="1695025"/>
                  </a:lnTo>
                  <a:close/>
                </a:path>
                <a:path w="1607820" h="2208530">
                  <a:moveTo>
                    <a:pt x="1022059" y="1825434"/>
                  </a:moveTo>
                  <a:lnTo>
                    <a:pt x="1020871" y="1825986"/>
                  </a:lnTo>
                  <a:lnTo>
                    <a:pt x="1020177" y="1825487"/>
                  </a:lnTo>
                  <a:lnTo>
                    <a:pt x="1019992" y="1825355"/>
                  </a:lnTo>
                  <a:lnTo>
                    <a:pt x="1019237" y="1825079"/>
                  </a:lnTo>
                  <a:lnTo>
                    <a:pt x="1019522" y="1824332"/>
                  </a:lnTo>
                  <a:lnTo>
                    <a:pt x="1019619" y="1823116"/>
                  </a:lnTo>
                  <a:lnTo>
                    <a:pt x="1020650" y="1822637"/>
                  </a:lnTo>
                  <a:lnTo>
                    <a:pt x="1021628" y="1823152"/>
                  </a:lnTo>
                  <a:lnTo>
                    <a:pt x="1022863" y="1823393"/>
                  </a:lnTo>
                  <a:lnTo>
                    <a:pt x="1022268" y="1824515"/>
                  </a:lnTo>
                  <a:lnTo>
                    <a:pt x="1022059" y="1825434"/>
                  </a:lnTo>
                  <a:close/>
                </a:path>
                <a:path w="1607820" h="2208530">
                  <a:moveTo>
                    <a:pt x="1185805" y="1788732"/>
                  </a:moveTo>
                  <a:lnTo>
                    <a:pt x="1184563" y="1788819"/>
                  </a:lnTo>
                  <a:lnTo>
                    <a:pt x="1183377" y="1787898"/>
                  </a:lnTo>
                  <a:lnTo>
                    <a:pt x="1183255" y="1786962"/>
                  </a:lnTo>
                  <a:lnTo>
                    <a:pt x="1183236" y="1786817"/>
                  </a:lnTo>
                  <a:lnTo>
                    <a:pt x="1184029" y="1785762"/>
                  </a:lnTo>
                  <a:lnTo>
                    <a:pt x="1185371" y="1785138"/>
                  </a:lnTo>
                  <a:lnTo>
                    <a:pt x="1186455" y="1785474"/>
                  </a:lnTo>
                  <a:lnTo>
                    <a:pt x="1188424" y="1785552"/>
                  </a:lnTo>
                  <a:lnTo>
                    <a:pt x="1186343" y="1787714"/>
                  </a:lnTo>
                  <a:lnTo>
                    <a:pt x="1185805" y="1788732"/>
                  </a:lnTo>
                  <a:close/>
                </a:path>
                <a:path w="1607820" h="2208530">
                  <a:moveTo>
                    <a:pt x="1592403" y="1659057"/>
                  </a:moveTo>
                  <a:lnTo>
                    <a:pt x="1591905" y="1658520"/>
                  </a:lnTo>
                  <a:lnTo>
                    <a:pt x="1591247" y="1658045"/>
                  </a:lnTo>
                  <a:lnTo>
                    <a:pt x="1590884" y="1657150"/>
                  </a:lnTo>
                  <a:lnTo>
                    <a:pt x="1591110" y="1656856"/>
                  </a:lnTo>
                  <a:lnTo>
                    <a:pt x="1592654" y="1656138"/>
                  </a:lnTo>
                  <a:lnTo>
                    <a:pt x="1593329" y="1656610"/>
                  </a:lnTo>
                  <a:lnTo>
                    <a:pt x="1594501" y="1657071"/>
                  </a:lnTo>
                  <a:lnTo>
                    <a:pt x="1592403" y="1659057"/>
                  </a:lnTo>
                  <a:close/>
                </a:path>
                <a:path w="1607820" h="2208530">
                  <a:moveTo>
                    <a:pt x="1111753" y="1798097"/>
                  </a:moveTo>
                  <a:lnTo>
                    <a:pt x="1111791" y="1798423"/>
                  </a:lnTo>
                  <a:lnTo>
                    <a:pt x="1111684" y="1797485"/>
                  </a:lnTo>
                  <a:lnTo>
                    <a:pt x="1111753" y="1798097"/>
                  </a:lnTo>
                  <a:close/>
                </a:path>
                <a:path w="1607820" h="2208530">
                  <a:moveTo>
                    <a:pt x="1113738" y="1798428"/>
                  </a:moveTo>
                  <a:lnTo>
                    <a:pt x="1111791" y="1798423"/>
                  </a:lnTo>
                  <a:lnTo>
                    <a:pt x="1111753" y="1798097"/>
                  </a:lnTo>
                  <a:lnTo>
                    <a:pt x="1113698" y="1798062"/>
                  </a:lnTo>
                  <a:lnTo>
                    <a:pt x="1113738" y="1798428"/>
                  </a:lnTo>
                  <a:close/>
                </a:path>
                <a:path w="1607820" h="2208530">
                  <a:moveTo>
                    <a:pt x="1113738" y="1798428"/>
                  </a:moveTo>
                  <a:lnTo>
                    <a:pt x="1113795" y="1798945"/>
                  </a:lnTo>
                  <a:lnTo>
                    <a:pt x="1113738" y="1798428"/>
                  </a:lnTo>
                  <a:lnTo>
                    <a:pt x="1113698" y="1798062"/>
                  </a:lnTo>
                  <a:lnTo>
                    <a:pt x="1113738" y="1798428"/>
                  </a:lnTo>
                  <a:close/>
                </a:path>
                <a:path w="1607820" h="2208530">
                  <a:moveTo>
                    <a:pt x="1597523" y="1470350"/>
                  </a:moveTo>
                  <a:lnTo>
                    <a:pt x="1595223" y="1471419"/>
                  </a:lnTo>
                  <a:lnTo>
                    <a:pt x="1595632" y="1470685"/>
                  </a:lnTo>
                  <a:lnTo>
                    <a:pt x="1596872" y="1470109"/>
                  </a:lnTo>
                  <a:lnTo>
                    <a:pt x="1597523" y="1470350"/>
                  </a:lnTo>
                  <a:close/>
                </a:path>
                <a:path w="1607820" h="2208530">
                  <a:moveTo>
                    <a:pt x="1597082" y="1473091"/>
                  </a:moveTo>
                  <a:lnTo>
                    <a:pt x="1596486" y="1472611"/>
                  </a:lnTo>
                  <a:lnTo>
                    <a:pt x="1595776" y="1472202"/>
                  </a:lnTo>
                  <a:lnTo>
                    <a:pt x="1595354" y="1471600"/>
                  </a:lnTo>
                  <a:lnTo>
                    <a:pt x="1597881" y="1470426"/>
                  </a:lnTo>
                  <a:lnTo>
                    <a:pt x="1598960" y="1470569"/>
                  </a:lnTo>
                  <a:lnTo>
                    <a:pt x="1597082" y="1473091"/>
                  </a:lnTo>
                  <a:close/>
                </a:path>
                <a:path w="1607820" h="2208530">
                  <a:moveTo>
                    <a:pt x="1194123" y="2064917"/>
                  </a:moveTo>
                  <a:lnTo>
                    <a:pt x="1191265" y="2066245"/>
                  </a:lnTo>
                  <a:lnTo>
                    <a:pt x="1190193" y="2065809"/>
                  </a:lnTo>
                  <a:lnTo>
                    <a:pt x="1190769" y="2064821"/>
                  </a:lnTo>
                  <a:lnTo>
                    <a:pt x="1191326" y="2063527"/>
                  </a:lnTo>
                  <a:lnTo>
                    <a:pt x="1192461" y="2063833"/>
                  </a:lnTo>
                  <a:lnTo>
                    <a:pt x="1193224" y="2064401"/>
                  </a:lnTo>
                  <a:lnTo>
                    <a:pt x="1194123" y="2064917"/>
                  </a:lnTo>
                  <a:close/>
                </a:path>
                <a:path w="1607820" h="2208530">
                  <a:moveTo>
                    <a:pt x="1193382" y="2066302"/>
                  </a:moveTo>
                  <a:lnTo>
                    <a:pt x="1192096" y="2066900"/>
                  </a:lnTo>
                  <a:lnTo>
                    <a:pt x="1191614" y="2066520"/>
                  </a:lnTo>
                  <a:lnTo>
                    <a:pt x="1193673" y="2065563"/>
                  </a:lnTo>
                  <a:lnTo>
                    <a:pt x="1193382" y="2066302"/>
                  </a:lnTo>
                  <a:close/>
                </a:path>
                <a:path w="1607820" h="2208530">
                  <a:moveTo>
                    <a:pt x="948144" y="2141337"/>
                  </a:moveTo>
                  <a:lnTo>
                    <a:pt x="945493" y="2142569"/>
                  </a:lnTo>
                  <a:lnTo>
                    <a:pt x="945329" y="2142149"/>
                  </a:lnTo>
                  <a:lnTo>
                    <a:pt x="945527" y="2141341"/>
                  </a:lnTo>
                  <a:lnTo>
                    <a:pt x="945547" y="2140061"/>
                  </a:lnTo>
                  <a:lnTo>
                    <a:pt x="948144" y="2141337"/>
                  </a:lnTo>
                  <a:close/>
                </a:path>
                <a:path w="1607820" h="2208530">
                  <a:moveTo>
                    <a:pt x="945493" y="2142569"/>
                  </a:moveTo>
                  <a:lnTo>
                    <a:pt x="945575" y="2142779"/>
                  </a:lnTo>
                  <a:lnTo>
                    <a:pt x="945329" y="2142149"/>
                  </a:lnTo>
                  <a:lnTo>
                    <a:pt x="945493" y="2142569"/>
                  </a:lnTo>
                  <a:close/>
                </a:path>
                <a:path w="1607820" h="2208530">
                  <a:moveTo>
                    <a:pt x="947616" y="2142782"/>
                  </a:moveTo>
                  <a:lnTo>
                    <a:pt x="946455" y="2143322"/>
                  </a:lnTo>
                  <a:lnTo>
                    <a:pt x="945530" y="2143060"/>
                  </a:lnTo>
                  <a:lnTo>
                    <a:pt x="947818" y="2141997"/>
                  </a:lnTo>
                  <a:lnTo>
                    <a:pt x="947616" y="2142782"/>
                  </a:lnTo>
                  <a:close/>
                </a:path>
                <a:path w="1607820" h="2208530">
                  <a:moveTo>
                    <a:pt x="1306227" y="2041705"/>
                  </a:moveTo>
                  <a:lnTo>
                    <a:pt x="1303073" y="2043171"/>
                  </a:lnTo>
                  <a:lnTo>
                    <a:pt x="1302716" y="2042941"/>
                  </a:lnTo>
                  <a:lnTo>
                    <a:pt x="1305490" y="2041415"/>
                  </a:lnTo>
                  <a:lnTo>
                    <a:pt x="1304924" y="2041193"/>
                  </a:lnTo>
                  <a:lnTo>
                    <a:pt x="1302738" y="2042695"/>
                  </a:lnTo>
                  <a:lnTo>
                    <a:pt x="1302780" y="2042190"/>
                  </a:lnTo>
                  <a:lnTo>
                    <a:pt x="1302796" y="2041993"/>
                  </a:lnTo>
                  <a:lnTo>
                    <a:pt x="1303086" y="2040913"/>
                  </a:lnTo>
                  <a:lnTo>
                    <a:pt x="1304005" y="2040485"/>
                  </a:lnTo>
                  <a:lnTo>
                    <a:pt x="1304771" y="2041075"/>
                  </a:lnTo>
                  <a:lnTo>
                    <a:pt x="1304924" y="2041193"/>
                  </a:lnTo>
                  <a:lnTo>
                    <a:pt x="1306227" y="2041705"/>
                  </a:lnTo>
                  <a:close/>
                </a:path>
                <a:path w="1607820" h="2208530">
                  <a:moveTo>
                    <a:pt x="1228564" y="2066269"/>
                  </a:moveTo>
                  <a:lnTo>
                    <a:pt x="1228596" y="2066561"/>
                  </a:lnTo>
                  <a:lnTo>
                    <a:pt x="1228499" y="2065678"/>
                  </a:lnTo>
                  <a:lnTo>
                    <a:pt x="1228564" y="2066269"/>
                  </a:lnTo>
                  <a:close/>
                </a:path>
                <a:path w="1607820" h="2208530">
                  <a:moveTo>
                    <a:pt x="1230501" y="2066604"/>
                  </a:moveTo>
                  <a:lnTo>
                    <a:pt x="1228596" y="2066561"/>
                  </a:lnTo>
                  <a:lnTo>
                    <a:pt x="1228564" y="2066269"/>
                  </a:lnTo>
                  <a:lnTo>
                    <a:pt x="1230456" y="2066199"/>
                  </a:lnTo>
                  <a:lnTo>
                    <a:pt x="1230501" y="2066604"/>
                  </a:lnTo>
                  <a:close/>
                </a:path>
                <a:path w="1607820" h="2208530">
                  <a:moveTo>
                    <a:pt x="1230501" y="2066604"/>
                  </a:moveTo>
                  <a:lnTo>
                    <a:pt x="1230548" y="2067031"/>
                  </a:lnTo>
                  <a:lnTo>
                    <a:pt x="1230456" y="2066199"/>
                  </a:lnTo>
                  <a:lnTo>
                    <a:pt x="1230501" y="2066604"/>
                  </a:lnTo>
                  <a:close/>
                </a:path>
                <a:path w="1607820" h="2208530">
                  <a:moveTo>
                    <a:pt x="1349328" y="1547540"/>
                  </a:moveTo>
                  <a:lnTo>
                    <a:pt x="1348732" y="1547043"/>
                  </a:lnTo>
                  <a:lnTo>
                    <a:pt x="1347045" y="1548312"/>
                  </a:lnTo>
                  <a:lnTo>
                    <a:pt x="1347430" y="1547648"/>
                  </a:lnTo>
                  <a:lnTo>
                    <a:pt x="1348732" y="1547043"/>
                  </a:lnTo>
                  <a:lnTo>
                    <a:pt x="1349105" y="1547354"/>
                  </a:lnTo>
                  <a:lnTo>
                    <a:pt x="1349328" y="1547540"/>
                  </a:lnTo>
                  <a:close/>
                </a:path>
                <a:path w="1607820" h="2208530">
                  <a:moveTo>
                    <a:pt x="1350796" y="1548306"/>
                  </a:moveTo>
                  <a:lnTo>
                    <a:pt x="1347558" y="1549811"/>
                  </a:lnTo>
                  <a:lnTo>
                    <a:pt x="1347108" y="1549287"/>
                  </a:lnTo>
                  <a:lnTo>
                    <a:pt x="1346460" y="1548873"/>
                  </a:lnTo>
                  <a:lnTo>
                    <a:pt x="1349328" y="1547540"/>
                  </a:lnTo>
                  <a:lnTo>
                    <a:pt x="1349628" y="1547790"/>
                  </a:lnTo>
                  <a:lnTo>
                    <a:pt x="1350796" y="1548306"/>
                  </a:lnTo>
                  <a:close/>
                </a:path>
                <a:path w="1607820" h="2208530">
                  <a:moveTo>
                    <a:pt x="1349082" y="1549960"/>
                  </a:moveTo>
                  <a:lnTo>
                    <a:pt x="1347647" y="1550095"/>
                  </a:lnTo>
                  <a:lnTo>
                    <a:pt x="1349700" y="1549140"/>
                  </a:lnTo>
                  <a:lnTo>
                    <a:pt x="1349082" y="1549960"/>
                  </a:lnTo>
                  <a:close/>
                </a:path>
                <a:path w="1607820" h="2208530">
                  <a:moveTo>
                    <a:pt x="1270105" y="2047454"/>
                  </a:moveTo>
                  <a:lnTo>
                    <a:pt x="1269129" y="2047908"/>
                  </a:lnTo>
                  <a:lnTo>
                    <a:pt x="1268515" y="2047430"/>
                  </a:lnTo>
                  <a:lnTo>
                    <a:pt x="1268384" y="2046534"/>
                  </a:lnTo>
                  <a:lnTo>
                    <a:pt x="1269798" y="2045876"/>
                  </a:lnTo>
                  <a:lnTo>
                    <a:pt x="1270796" y="2046370"/>
                  </a:lnTo>
                  <a:lnTo>
                    <a:pt x="1270105" y="2047454"/>
                  </a:lnTo>
                  <a:close/>
                </a:path>
                <a:path w="1607820" h="2208530">
                  <a:moveTo>
                    <a:pt x="1270105" y="2047454"/>
                  </a:moveTo>
                  <a:lnTo>
                    <a:pt x="1269511" y="2048386"/>
                  </a:lnTo>
                  <a:lnTo>
                    <a:pt x="1270796" y="2046370"/>
                  </a:lnTo>
                  <a:lnTo>
                    <a:pt x="1270105" y="2047454"/>
                  </a:lnTo>
                  <a:close/>
                </a:path>
                <a:path w="1607820" h="2208530">
                  <a:moveTo>
                    <a:pt x="971714" y="1667749"/>
                  </a:moveTo>
                  <a:lnTo>
                    <a:pt x="970170" y="1668467"/>
                  </a:lnTo>
                  <a:lnTo>
                    <a:pt x="969560" y="1667793"/>
                  </a:lnTo>
                  <a:lnTo>
                    <a:pt x="971354" y="1666959"/>
                  </a:lnTo>
                  <a:lnTo>
                    <a:pt x="971714" y="1667749"/>
                  </a:lnTo>
                  <a:close/>
                </a:path>
                <a:path w="1607820" h="2208530">
                  <a:moveTo>
                    <a:pt x="971175" y="1669579"/>
                  </a:moveTo>
                  <a:lnTo>
                    <a:pt x="970569" y="1668908"/>
                  </a:lnTo>
                  <a:lnTo>
                    <a:pt x="972095" y="1668199"/>
                  </a:lnTo>
                  <a:lnTo>
                    <a:pt x="971175" y="1669579"/>
                  </a:lnTo>
                  <a:close/>
                </a:path>
                <a:path w="1607820" h="2208530">
                  <a:moveTo>
                    <a:pt x="1414547" y="1994749"/>
                  </a:moveTo>
                  <a:lnTo>
                    <a:pt x="1413345" y="1995308"/>
                  </a:lnTo>
                  <a:lnTo>
                    <a:pt x="1412645" y="1994811"/>
                  </a:lnTo>
                  <a:lnTo>
                    <a:pt x="1412454" y="1994676"/>
                  </a:lnTo>
                  <a:lnTo>
                    <a:pt x="1411686" y="1994411"/>
                  </a:lnTo>
                  <a:lnTo>
                    <a:pt x="1411967" y="1993654"/>
                  </a:lnTo>
                  <a:lnTo>
                    <a:pt x="1412060" y="1992435"/>
                  </a:lnTo>
                  <a:lnTo>
                    <a:pt x="1413122" y="1991941"/>
                  </a:lnTo>
                  <a:lnTo>
                    <a:pt x="1414112" y="1992444"/>
                  </a:lnTo>
                  <a:lnTo>
                    <a:pt x="1415396" y="1992687"/>
                  </a:lnTo>
                  <a:lnTo>
                    <a:pt x="1414771" y="1993823"/>
                  </a:lnTo>
                  <a:lnTo>
                    <a:pt x="1414547" y="1994749"/>
                  </a:lnTo>
                  <a:close/>
                </a:path>
                <a:path w="1607820" h="2208530">
                  <a:moveTo>
                    <a:pt x="1452702" y="2038819"/>
                  </a:moveTo>
                  <a:lnTo>
                    <a:pt x="1449684" y="2040222"/>
                  </a:lnTo>
                  <a:lnTo>
                    <a:pt x="1449138" y="2039293"/>
                  </a:lnTo>
                  <a:lnTo>
                    <a:pt x="1448536" y="2038663"/>
                  </a:lnTo>
                  <a:lnTo>
                    <a:pt x="1450622" y="2037693"/>
                  </a:lnTo>
                  <a:lnTo>
                    <a:pt x="1451390" y="2038246"/>
                  </a:lnTo>
                  <a:lnTo>
                    <a:pt x="1452702" y="2038819"/>
                  </a:lnTo>
                  <a:close/>
                </a:path>
                <a:path w="1607820" h="2208530">
                  <a:moveTo>
                    <a:pt x="1450845" y="2040610"/>
                  </a:moveTo>
                  <a:lnTo>
                    <a:pt x="1450054" y="2040387"/>
                  </a:lnTo>
                  <a:lnTo>
                    <a:pt x="1451577" y="2039679"/>
                  </a:lnTo>
                  <a:lnTo>
                    <a:pt x="1450845" y="2040610"/>
                  </a:lnTo>
                  <a:close/>
                </a:path>
                <a:path w="1607820" h="2208530">
                  <a:moveTo>
                    <a:pt x="1436544" y="2063652"/>
                  </a:moveTo>
                  <a:lnTo>
                    <a:pt x="1435354" y="2064205"/>
                  </a:lnTo>
                  <a:lnTo>
                    <a:pt x="1434703" y="2063940"/>
                  </a:lnTo>
                  <a:lnTo>
                    <a:pt x="1434153" y="2063770"/>
                  </a:lnTo>
                  <a:lnTo>
                    <a:pt x="1434224" y="2063087"/>
                  </a:lnTo>
                  <a:lnTo>
                    <a:pt x="1434092" y="2062308"/>
                  </a:lnTo>
                  <a:lnTo>
                    <a:pt x="1434058" y="2062106"/>
                  </a:lnTo>
                  <a:lnTo>
                    <a:pt x="1434729" y="2061197"/>
                  </a:lnTo>
                  <a:lnTo>
                    <a:pt x="1435852" y="2061490"/>
                  </a:lnTo>
                  <a:lnTo>
                    <a:pt x="1439018" y="2061508"/>
                  </a:lnTo>
                  <a:lnTo>
                    <a:pt x="1437143" y="2063007"/>
                  </a:lnTo>
                  <a:lnTo>
                    <a:pt x="1436544" y="2063652"/>
                  </a:lnTo>
                  <a:close/>
                </a:path>
                <a:path w="1607820" h="2208530">
                  <a:moveTo>
                    <a:pt x="1326087" y="2098607"/>
                  </a:moveTo>
                  <a:lnTo>
                    <a:pt x="1324959" y="2098292"/>
                  </a:lnTo>
                  <a:lnTo>
                    <a:pt x="1324116" y="2097673"/>
                  </a:lnTo>
                  <a:lnTo>
                    <a:pt x="1323240" y="2097176"/>
                  </a:lnTo>
                  <a:lnTo>
                    <a:pt x="1325811" y="2095573"/>
                  </a:lnTo>
                  <a:lnTo>
                    <a:pt x="1325172" y="2095060"/>
                  </a:lnTo>
                  <a:lnTo>
                    <a:pt x="1323731" y="2096540"/>
                  </a:lnTo>
                  <a:lnTo>
                    <a:pt x="1324117" y="2095551"/>
                  </a:lnTo>
                  <a:lnTo>
                    <a:pt x="1325172" y="2095060"/>
                  </a:lnTo>
                  <a:lnTo>
                    <a:pt x="1326133" y="2095831"/>
                  </a:lnTo>
                  <a:lnTo>
                    <a:pt x="1327150" y="2096263"/>
                  </a:lnTo>
                  <a:lnTo>
                    <a:pt x="1327285" y="2096200"/>
                  </a:lnTo>
                  <a:lnTo>
                    <a:pt x="1326655" y="2097297"/>
                  </a:lnTo>
                  <a:lnTo>
                    <a:pt x="1326087" y="2098607"/>
                  </a:lnTo>
                  <a:close/>
                </a:path>
                <a:path w="1607820" h="2208530">
                  <a:moveTo>
                    <a:pt x="1214557" y="2133772"/>
                  </a:moveTo>
                  <a:lnTo>
                    <a:pt x="1212367" y="2132212"/>
                  </a:lnTo>
                  <a:lnTo>
                    <a:pt x="1214875" y="2131046"/>
                  </a:lnTo>
                  <a:lnTo>
                    <a:pt x="1215026" y="2131715"/>
                  </a:lnTo>
                  <a:lnTo>
                    <a:pt x="1214738" y="2132494"/>
                  </a:lnTo>
                  <a:lnTo>
                    <a:pt x="1214557" y="2133772"/>
                  </a:lnTo>
                  <a:close/>
                </a:path>
                <a:path w="1607820" h="2208530">
                  <a:moveTo>
                    <a:pt x="819264" y="1707418"/>
                  </a:moveTo>
                  <a:lnTo>
                    <a:pt x="817801" y="1707743"/>
                  </a:lnTo>
                  <a:lnTo>
                    <a:pt x="816533" y="1707304"/>
                  </a:lnTo>
                  <a:lnTo>
                    <a:pt x="816045" y="1706230"/>
                  </a:lnTo>
                  <a:lnTo>
                    <a:pt x="816562" y="1704754"/>
                  </a:lnTo>
                  <a:lnTo>
                    <a:pt x="817586" y="1704278"/>
                  </a:lnTo>
                  <a:lnTo>
                    <a:pt x="818604" y="1704816"/>
                  </a:lnTo>
                  <a:lnTo>
                    <a:pt x="821325" y="1705378"/>
                  </a:lnTo>
                  <a:lnTo>
                    <a:pt x="819888" y="1706548"/>
                  </a:lnTo>
                  <a:lnTo>
                    <a:pt x="819264" y="1707418"/>
                  </a:lnTo>
                  <a:close/>
                </a:path>
                <a:path w="1607820" h="2208530">
                  <a:moveTo>
                    <a:pt x="1381010" y="2040483"/>
                  </a:moveTo>
                  <a:lnTo>
                    <a:pt x="1380421" y="2040006"/>
                  </a:lnTo>
                  <a:lnTo>
                    <a:pt x="1379696" y="2039616"/>
                  </a:lnTo>
                  <a:lnTo>
                    <a:pt x="1379181" y="2038774"/>
                  </a:lnTo>
                  <a:lnTo>
                    <a:pt x="1379559" y="2038078"/>
                  </a:lnTo>
                  <a:lnTo>
                    <a:pt x="1380810" y="2037496"/>
                  </a:lnTo>
                  <a:lnTo>
                    <a:pt x="1381562" y="2037856"/>
                  </a:lnTo>
                  <a:lnTo>
                    <a:pt x="1382876" y="2038138"/>
                  </a:lnTo>
                  <a:lnTo>
                    <a:pt x="1381010" y="2040483"/>
                  </a:lnTo>
                  <a:close/>
                </a:path>
                <a:path w="1607820" h="2208530">
                  <a:moveTo>
                    <a:pt x="1424906" y="2041277"/>
                  </a:moveTo>
                  <a:lnTo>
                    <a:pt x="1422632" y="2042334"/>
                  </a:lnTo>
                  <a:lnTo>
                    <a:pt x="1422552" y="2041863"/>
                  </a:lnTo>
                  <a:lnTo>
                    <a:pt x="1422502" y="2041572"/>
                  </a:lnTo>
                  <a:lnTo>
                    <a:pt x="1422691" y="2040757"/>
                  </a:lnTo>
                  <a:lnTo>
                    <a:pt x="1422801" y="2039518"/>
                  </a:lnTo>
                  <a:lnTo>
                    <a:pt x="1425252" y="2040607"/>
                  </a:lnTo>
                  <a:lnTo>
                    <a:pt x="1424906" y="2041277"/>
                  </a:lnTo>
                  <a:close/>
                </a:path>
                <a:path w="1607820" h="2208530">
                  <a:moveTo>
                    <a:pt x="1424906" y="2041277"/>
                  </a:moveTo>
                  <a:lnTo>
                    <a:pt x="1424800" y="2041562"/>
                  </a:lnTo>
                  <a:lnTo>
                    <a:pt x="1424896" y="2041281"/>
                  </a:lnTo>
                  <a:lnTo>
                    <a:pt x="1425252" y="2040607"/>
                  </a:lnTo>
                  <a:lnTo>
                    <a:pt x="1424906" y="2041277"/>
                  </a:lnTo>
                  <a:close/>
                </a:path>
                <a:path w="1607820" h="2208530">
                  <a:moveTo>
                    <a:pt x="1424607" y="2042131"/>
                  </a:moveTo>
                  <a:lnTo>
                    <a:pt x="1423313" y="2042732"/>
                  </a:lnTo>
                  <a:lnTo>
                    <a:pt x="1422669" y="2042553"/>
                  </a:lnTo>
                  <a:lnTo>
                    <a:pt x="1424800" y="2041562"/>
                  </a:lnTo>
                  <a:lnTo>
                    <a:pt x="1424607" y="2042131"/>
                  </a:lnTo>
                  <a:close/>
                </a:path>
                <a:path w="1607820" h="2208530">
                  <a:moveTo>
                    <a:pt x="1185261" y="2115852"/>
                  </a:moveTo>
                  <a:lnTo>
                    <a:pt x="1184427" y="2116239"/>
                  </a:lnTo>
                  <a:lnTo>
                    <a:pt x="1184718" y="2115454"/>
                  </a:lnTo>
                  <a:lnTo>
                    <a:pt x="1185261" y="2115852"/>
                  </a:lnTo>
                  <a:close/>
                </a:path>
                <a:path w="1607820" h="2208530">
                  <a:moveTo>
                    <a:pt x="1186063" y="2119948"/>
                  </a:moveTo>
                  <a:lnTo>
                    <a:pt x="1185210" y="2119121"/>
                  </a:lnTo>
                  <a:lnTo>
                    <a:pt x="1185050" y="2118965"/>
                  </a:lnTo>
                  <a:lnTo>
                    <a:pt x="1184102" y="2118465"/>
                  </a:lnTo>
                  <a:lnTo>
                    <a:pt x="1183951" y="2117785"/>
                  </a:lnTo>
                  <a:lnTo>
                    <a:pt x="1183886" y="2117502"/>
                  </a:lnTo>
                  <a:lnTo>
                    <a:pt x="1183793" y="2117101"/>
                  </a:lnTo>
                  <a:lnTo>
                    <a:pt x="1185884" y="2116130"/>
                  </a:lnTo>
                  <a:lnTo>
                    <a:pt x="1186418" y="2116325"/>
                  </a:lnTo>
                  <a:lnTo>
                    <a:pt x="1186918" y="2117629"/>
                  </a:lnTo>
                  <a:lnTo>
                    <a:pt x="1186387" y="2118574"/>
                  </a:lnTo>
                  <a:lnTo>
                    <a:pt x="1186063" y="2119948"/>
                  </a:lnTo>
                  <a:close/>
                </a:path>
                <a:path w="1607820" h="2208530">
                  <a:moveTo>
                    <a:pt x="1194512" y="2102577"/>
                  </a:moveTo>
                  <a:lnTo>
                    <a:pt x="1193057" y="2103253"/>
                  </a:lnTo>
                  <a:lnTo>
                    <a:pt x="1192006" y="2102442"/>
                  </a:lnTo>
                  <a:lnTo>
                    <a:pt x="1191436" y="2101075"/>
                  </a:lnTo>
                  <a:lnTo>
                    <a:pt x="1191757" y="2100086"/>
                  </a:lnTo>
                  <a:lnTo>
                    <a:pt x="1191853" y="2098221"/>
                  </a:lnTo>
                  <a:lnTo>
                    <a:pt x="1193730" y="2100009"/>
                  </a:lnTo>
                  <a:lnTo>
                    <a:pt x="1193901" y="2100171"/>
                  </a:lnTo>
                  <a:lnTo>
                    <a:pt x="1194917" y="2100704"/>
                  </a:lnTo>
                  <a:lnTo>
                    <a:pt x="1194988" y="2101924"/>
                  </a:lnTo>
                  <a:lnTo>
                    <a:pt x="1194512" y="2102577"/>
                  </a:lnTo>
                  <a:close/>
                </a:path>
                <a:path w="1607820" h="2208530">
                  <a:moveTo>
                    <a:pt x="1194512" y="2102577"/>
                  </a:moveTo>
                  <a:lnTo>
                    <a:pt x="1194186" y="2103024"/>
                  </a:lnTo>
                  <a:lnTo>
                    <a:pt x="1194988" y="2101924"/>
                  </a:lnTo>
                  <a:lnTo>
                    <a:pt x="1194512" y="2102577"/>
                  </a:lnTo>
                  <a:close/>
                </a:path>
                <a:path w="1607820" h="2208530">
                  <a:moveTo>
                    <a:pt x="1565104" y="1509180"/>
                  </a:moveTo>
                  <a:lnTo>
                    <a:pt x="1562291" y="1510097"/>
                  </a:lnTo>
                  <a:lnTo>
                    <a:pt x="1562361" y="1507221"/>
                  </a:lnTo>
                  <a:lnTo>
                    <a:pt x="1563523" y="1507787"/>
                  </a:lnTo>
                  <a:lnTo>
                    <a:pt x="1564360" y="1508048"/>
                  </a:lnTo>
                  <a:lnTo>
                    <a:pt x="1565182" y="1508754"/>
                  </a:lnTo>
                  <a:lnTo>
                    <a:pt x="1565104" y="1509180"/>
                  </a:lnTo>
                  <a:close/>
                </a:path>
                <a:path w="1607820" h="2208530">
                  <a:moveTo>
                    <a:pt x="1564998" y="1509726"/>
                  </a:moveTo>
                  <a:lnTo>
                    <a:pt x="1564954" y="1509953"/>
                  </a:lnTo>
                  <a:lnTo>
                    <a:pt x="1565187" y="1508751"/>
                  </a:lnTo>
                  <a:lnTo>
                    <a:pt x="1564998" y="1509726"/>
                  </a:lnTo>
                  <a:close/>
                </a:path>
                <a:path w="1607820" h="2208530">
                  <a:moveTo>
                    <a:pt x="840415" y="2066780"/>
                  </a:moveTo>
                  <a:lnTo>
                    <a:pt x="839176" y="2067356"/>
                  </a:lnTo>
                  <a:lnTo>
                    <a:pt x="838499" y="2067085"/>
                  </a:lnTo>
                  <a:lnTo>
                    <a:pt x="837906" y="2067030"/>
                  </a:lnTo>
                  <a:lnTo>
                    <a:pt x="837990" y="2066193"/>
                  </a:lnTo>
                  <a:lnTo>
                    <a:pt x="837856" y="2065398"/>
                  </a:lnTo>
                  <a:lnTo>
                    <a:pt x="837816" y="2065157"/>
                  </a:lnTo>
                  <a:lnTo>
                    <a:pt x="838538" y="2064218"/>
                  </a:lnTo>
                  <a:lnTo>
                    <a:pt x="839709" y="2064536"/>
                  </a:lnTo>
                  <a:lnTo>
                    <a:pt x="842873" y="2064579"/>
                  </a:lnTo>
                  <a:lnTo>
                    <a:pt x="841019" y="2066097"/>
                  </a:lnTo>
                  <a:lnTo>
                    <a:pt x="840415" y="2066780"/>
                  </a:lnTo>
                  <a:close/>
                </a:path>
                <a:path w="1607820" h="2208530">
                  <a:moveTo>
                    <a:pt x="1552394" y="1840223"/>
                  </a:moveTo>
                  <a:lnTo>
                    <a:pt x="1550805" y="1840962"/>
                  </a:lnTo>
                  <a:lnTo>
                    <a:pt x="1550121" y="1840304"/>
                  </a:lnTo>
                  <a:lnTo>
                    <a:pt x="1551977" y="1839442"/>
                  </a:lnTo>
                  <a:lnTo>
                    <a:pt x="1552394" y="1840223"/>
                  </a:lnTo>
                  <a:close/>
                </a:path>
                <a:path w="1607820" h="2208530">
                  <a:moveTo>
                    <a:pt x="1444773" y="1875072"/>
                  </a:moveTo>
                  <a:lnTo>
                    <a:pt x="1443356" y="1875382"/>
                  </a:lnTo>
                  <a:lnTo>
                    <a:pt x="1442517" y="1874773"/>
                  </a:lnTo>
                  <a:lnTo>
                    <a:pt x="1441750" y="1874497"/>
                  </a:lnTo>
                  <a:lnTo>
                    <a:pt x="1442038" y="1873742"/>
                  </a:lnTo>
                  <a:lnTo>
                    <a:pt x="1442133" y="1872504"/>
                  </a:lnTo>
                  <a:lnTo>
                    <a:pt x="1443166" y="1872024"/>
                  </a:lnTo>
                  <a:lnTo>
                    <a:pt x="1444163" y="1872541"/>
                  </a:lnTo>
                  <a:lnTo>
                    <a:pt x="1446748" y="1873066"/>
                  </a:lnTo>
                  <a:lnTo>
                    <a:pt x="1445373" y="1874214"/>
                  </a:lnTo>
                  <a:lnTo>
                    <a:pt x="1444773" y="1875072"/>
                  </a:lnTo>
                  <a:close/>
                </a:path>
                <a:path w="1607820" h="2208530">
                  <a:moveTo>
                    <a:pt x="1277419" y="1923377"/>
                  </a:moveTo>
                  <a:lnTo>
                    <a:pt x="1275947" y="1924062"/>
                  </a:lnTo>
                  <a:lnTo>
                    <a:pt x="1274942" y="1923719"/>
                  </a:lnTo>
                  <a:lnTo>
                    <a:pt x="1272940" y="1923585"/>
                  </a:lnTo>
                  <a:lnTo>
                    <a:pt x="1273175" y="1923476"/>
                  </a:lnTo>
                  <a:lnTo>
                    <a:pt x="1275018" y="1921555"/>
                  </a:lnTo>
                  <a:lnTo>
                    <a:pt x="1275551" y="1920539"/>
                  </a:lnTo>
                  <a:lnTo>
                    <a:pt x="1276788" y="1920443"/>
                  </a:lnTo>
                  <a:lnTo>
                    <a:pt x="1277923" y="1921269"/>
                  </a:lnTo>
                  <a:lnTo>
                    <a:pt x="1278098" y="1922252"/>
                  </a:lnTo>
                  <a:lnTo>
                    <a:pt x="1278128" y="1922421"/>
                  </a:lnTo>
                  <a:lnTo>
                    <a:pt x="1277419" y="1923377"/>
                  </a:lnTo>
                  <a:close/>
                </a:path>
                <a:path w="1607820" h="2208530">
                  <a:moveTo>
                    <a:pt x="1582661" y="1501355"/>
                  </a:moveTo>
                  <a:lnTo>
                    <a:pt x="1579574" y="1502790"/>
                  </a:lnTo>
                  <a:lnTo>
                    <a:pt x="1578838" y="1501424"/>
                  </a:lnTo>
                  <a:lnTo>
                    <a:pt x="1579057" y="1501139"/>
                  </a:lnTo>
                  <a:lnTo>
                    <a:pt x="1580708" y="1500371"/>
                  </a:lnTo>
                  <a:lnTo>
                    <a:pt x="1581416" y="1500864"/>
                  </a:lnTo>
                  <a:lnTo>
                    <a:pt x="1582661" y="1501355"/>
                  </a:lnTo>
                  <a:close/>
                </a:path>
                <a:path w="1607820" h="2208530">
                  <a:moveTo>
                    <a:pt x="1581422" y="1502646"/>
                  </a:moveTo>
                  <a:lnTo>
                    <a:pt x="1579969" y="1503322"/>
                  </a:lnTo>
                  <a:lnTo>
                    <a:pt x="1579838" y="1503146"/>
                  </a:lnTo>
                  <a:lnTo>
                    <a:pt x="1581624" y="1502316"/>
                  </a:lnTo>
                  <a:lnTo>
                    <a:pt x="1581422" y="1502646"/>
                  </a:lnTo>
                  <a:close/>
                </a:path>
                <a:path w="1607820" h="2208530">
                  <a:moveTo>
                    <a:pt x="1581422" y="1502646"/>
                  </a:moveTo>
                  <a:lnTo>
                    <a:pt x="1581070" y="1503224"/>
                  </a:lnTo>
                  <a:lnTo>
                    <a:pt x="1581624" y="1502316"/>
                  </a:lnTo>
                  <a:lnTo>
                    <a:pt x="1581422" y="1502646"/>
                  </a:lnTo>
                  <a:close/>
                </a:path>
                <a:path w="1607820" h="2208530">
                  <a:moveTo>
                    <a:pt x="1110690" y="2003694"/>
                  </a:moveTo>
                  <a:lnTo>
                    <a:pt x="1109523" y="2004236"/>
                  </a:lnTo>
                  <a:lnTo>
                    <a:pt x="1110038" y="2002968"/>
                  </a:lnTo>
                  <a:lnTo>
                    <a:pt x="1110690" y="2003694"/>
                  </a:lnTo>
                  <a:close/>
                </a:path>
                <a:path w="1607820" h="2208530">
                  <a:moveTo>
                    <a:pt x="1111637" y="2005683"/>
                  </a:moveTo>
                  <a:lnTo>
                    <a:pt x="1109727" y="2006571"/>
                  </a:lnTo>
                  <a:lnTo>
                    <a:pt x="1108911" y="2005975"/>
                  </a:lnTo>
                  <a:lnTo>
                    <a:pt x="1109005" y="2005718"/>
                  </a:lnTo>
                  <a:lnTo>
                    <a:pt x="1109080" y="2004962"/>
                  </a:lnTo>
                  <a:lnTo>
                    <a:pt x="1111067" y="2004039"/>
                  </a:lnTo>
                  <a:lnTo>
                    <a:pt x="1111696" y="2004467"/>
                  </a:lnTo>
                  <a:lnTo>
                    <a:pt x="1111882" y="2004594"/>
                  </a:lnTo>
                  <a:lnTo>
                    <a:pt x="1111637" y="2005683"/>
                  </a:lnTo>
                  <a:close/>
                </a:path>
                <a:path w="1607820" h="2208530">
                  <a:moveTo>
                    <a:pt x="1220608" y="1969757"/>
                  </a:moveTo>
                  <a:lnTo>
                    <a:pt x="1219554" y="1970247"/>
                  </a:lnTo>
                  <a:lnTo>
                    <a:pt x="1218295" y="1969792"/>
                  </a:lnTo>
                  <a:lnTo>
                    <a:pt x="1217695" y="1968758"/>
                  </a:lnTo>
                  <a:lnTo>
                    <a:pt x="1218219" y="1967776"/>
                  </a:lnTo>
                  <a:lnTo>
                    <a:pt x="1218489" y="1966533"/>
                  </a:lnTo>
                  <a:lnTo>
                    <a:pt x="1219592" y="1967138"/>
                  </a:lnTo>
                  <a:lnTo>
                    <a:pt x="1220662" y="1967379"/>
                  </a:lnTo>
                  <a:lnTo>
                    <a:pt x="1221052" y="1968511"/>
                  </a:lnTo>
                  <a:lnTo>
                    <a:pt x="1220608" y="1969757"/>
                  </a:lnTo>
                  <a:close/>
                </a:path>
                <a:path w="1607820" h="2208530">
                  <a:moveTo>
                    <a:pt x="1271661" y="1951900"/>
                  </a:moveTo>
                  <a:lnTo>
                    <a:pt x="1273351" y="1948336"/>
                  </a:lnTo>
                  <a:lnTo>
                    <a:pt x="1274523" y="1949535"/>
                  </a:lnTo>
                  <a:lnTo>
                    <a:pt x="1271661" y="1951900"/>
                  </a:lnTo>
                  <a:close/>
                </a:path>
                <a:path w="1607820" h="2208530">
                  <a:moveTo>
                    <a:pt x="679518" y="1796975"/>
                  </a:moveTo>
                  <a:lnTo>
                    <a:pt x="677654" y="1797841"/>
                  </a:lnTo>
                  <a:lnTo>
                    <a:pt x="676887" y="1797229"/>
                  </a:lnTo>
                  <a:lnTo>
                    <a:pt x="676728" y="1797102"/>
                  </a:lnTo>
                  <a:lnTo>
                    <a:pt x="677066" y="1795874"/>
                  </a:lnTo>
                  <a:lnTo>
                    <a:pt x="678774" y="1795080"/>
                  </a:lnTo>
                  <a:lnTo>
                    <a:pt x="679563" y="1795783"/>
                  </a:lnTo>
                  <a:lnTo>
                    <a:pt x="679712" y="1795915"/>
                  </a:lnTo>
                  <a:lnTo>
                    <a:pt x="679518" y="1796975"/>
                  </a:lnTo>
                  <a:close/>
                </a:path>
                <a:path w="1607820" h="2208530">
                  <a:moveTo>
                    <a:pt x="678433" y="1798863"/>
                  </a:moveTo>
                  <a:lnTo>
                    <a:pt x="677915" y="1798181"/>
                  </a:lnTo>
                  <a:lnTo>
                    <a:pt x="679024" y="1797666"/>
                  </a:lnTo>
                  <a:lnTo>
                    <a:pt x="678433" y="1798863"/>
                  </a:lnTo>
                  <a:close/>
                </a:path>
                <a:path w="1607820" h="2208530">
                  <a:moveTo>
                    <a:pt x="1551285" y="1524342"/>
                  </a:moveTo>
                  <a:lnTo>
                    <a:pt x="1548262" y="1523879"/>
                  </a:lnTo>
                  <a:lnTo>
                    <a:pt x="1548822" y="1522897"/>
                  </a:lnTo>
                  <a:lnTo>
                    <a:pt x="1549057" y="1522132"/>
                  </a:lnTo>
                  <a:lnTo>
                    <a:pt x="1550279" y="1521564"/>
                  </a:lnTo>
                  <a:lnTo>
                    <a:pt x="1551039" y="1521701"/>
                  </a:lnTo>
                  <a:lnTo>
                    <a:pt x="1549057" y="1522132"/>
                  </a:lnTo>
                  <a:lnTo>
                    <a:pt x="1548881" y="1522704"/>
                  </a:lnTo>
                  <a:lnTo>
                    <a:pt x="1551084" y="1521846"/>
                  </a:lnTo>
                  <a:lnTo>
                    <a:pt x="1551342" y="1522684"/>
                  </a:lnTo>
                  <a:lnTo>
                    <a:pt x="1551250" y="1523530"/>
                  </a:lnTo>
                  <a:lnTo>
                    <a:pt x="1551285" y="1524342"/>
                  </a:lnTo>
                  <a:close/>
                </a:path>
                <a:path w="1607820" h="2208530">
                  <a:moveTo>
                    <a:pt x="1404299" y="1876324"/>
                  </a:moveTo>
                  <a:lnTo>
                    <a:pt x="1403189" y="1876840"/>
                  </a:lnTo>
                  <a:lnTo>
                    <a:pt x="1402801" y="1876535"/>
                  </a:lnTo>
                  <a:lnTo>
                    <a:pt x="1402593" y="1876372"/>
                  </a:lnTo>
                  <a:lnTo>
                    <a:pt x="1402559" y="1875471"/>
                  </a:lnTo>
                  <a:lnTo>
                    <a:pt x="1403904" y="1874846"/>
                  </a:lnTo>
                  <a:lnTo>
                    <a:pt x="1404875" y="1875571"/>
                  </a:lnTo>
                  <a:lnTo>
                    <a:pt x="1404299" y="1876324"/>
                  </a:lnTo>
                  <a:close/>
                </a:path>
                <a:path w="1607820" h="2208530">
                  <a:moveTo>
                    <a:pt x="1404299" y="1876324"/>
                  </a:moveTo>
                  <a:lnTo>
                    <a:pt x="1403540" y="1877315"/>
                  </a:lnTo>
                  <a:lnTo>
                    <a:pt x="1404875" y="1875571"/>
                  </a:lnTo>
                  <a:lnTo>
                    <a:pt x="1404299" y="1876324"/>
                  </a:lnTo>
                  <a:close/>
                </a:path>
                <a:path w="1607820" h="2208530">
                  <a:moveTo>
                    <a:pt x="1380479" y="1883306"/>
                  </a:moveTo>
                  <a:lnTo>
                    <a:pt x="1377838" y="1884534"/>
                  </a:lnTo>
                  <a:lnTo>
                    <a:pt x="1378193" y="1881963"/>
                  </a:lnTo>
                  <a:lnTo>
                    <a:pt x="1379235" y="1882537"/>
                  </a:lnTo>
                  <a:lnTo>
                    <a:pt x="1380046" y="1882768"/>
                  </a:lnTo>
                  <a:lnTo>
                    <a:pt x="1380479" y="1883306"/>
                  </a:lnTo>
                  <a:close/>
                </a:path>
                <a:path w="1607820" h="2208530">
                  <a:moveTo>
                    <a:pt x="1380637" y="1884113"/>
                  </a:moveTo>
                  <a:lnTo>
                    <a:pt x="1377775" y="1884989"/>
                  </a:lnTo>
                  <a:lnTo>
                    <a:pt x="1377838" y="1884534"/>
                  </a:lnTo>
                  <a:lnTo>
                    <a:pt x="1380729" y="1883615"/>
                  </a:lnTo>
                  <a:lnTo>
                    <a:pt x="1380637" y="1884113"/>
                  </a:lnTo>
                  <a:close/>
                </a:path>
                <a:path w="1607820" h="2208530">
                  <a:moveTo>
                    <a:pt x="1380637" y="1884113"/>
                  </a:moveTo>
                  <a:lnTo>
                    <a:pt x="1380533" y="1884676"/>
                  </a:lnTo>
                  <a:lnTo>
                    <a:pt x="1380729" y="1883615"/>
                  </a:lnTo>
                  <a:lnTo>
                    <a:pt x="1380637" y="1884113"/>
                  </a:lnTo>
                  <a:close/>
                </a:path>
                <a:path w="1607820" h="2208530">
                  <a:moveTo>
                    <a:pt x="1088852" y="2051562"/>
                  </a:moveTo>
                  <a:lnTo>
                    <a:pt x="1087854" y="2052026"/>
                  </a:lnTo>
                  <a:lnTo>
                    <a:pt x="1087200" y="2051751"/>
                  </a:lnTo>
                  <a:lnTo>
                    <a:pt x="1086718" y="2051295"/>
                  </a:lnTo>
                  <a:lnTo>
                    <a:pt x="1086645" y="2050591"/>
                  </a:lnTo>
                  <a:lnTo>
                    <a:pt x="1086791" y="2049417"/>
                  </a:lnTo>
                  <a:lnTo>
                    <a:pt x="1087779" y="2048958"/>
                  </a:lnTo>
                  <a:lnTo>
                    <a:pt x="1088697" y="2049447"/>
                  </a:lnTo>
                  <a:lnTo>
                    <a:pt x="1090069" y="2049738"/>
                  </a:lnTo>
                  <a:lnTo>
                    <a:pt x="1089775" y="2050152"/>
                  </a:lnTo>
                  <a:lnTo>
                    <a:pt x="1089229" y="2050808"/>
                  </a:lnTo>
                  <a:lnTo>
                    <a:pt x="1088852" y="2051562"/>
                  </a:lnTo>
                  <a:close/>
                </a:path>
                <a:path w="1607820" h="2208530">
                  <a:moveTo>
                    <a:pt x="984068" y="1679369"/>
                  </a:moveTo>
                  <a:lnTo>
                    <a:pt x="982807" y="1679956"/>
                  </a:lnTo>
                  <a:lnTo>
                    <a:pt x="981751" y="1678862"/>
                  </a:lnTo>
                  <a:lnTo>
                    <a:pt x="983807" y="1677906"/>
                  </a:lnTo>
                  <a:lnTo>
                    <a:pt x="984319" y="1678484"/>
                  </a:lnTo>
                  <a:lnTo>
                    <a:pt x="984068" y="1679369"/>
                  </a:lnTo>
                  <a:close/>
                </a:path>
                <a:path w="1607820" h="2208530">
                  <a:moveTo>
                    <a:pt x="865960" y="2121642"/>
                  </a:moveTo>
                  <a:lnTo>
                    <a:pt x="864531" y="2119741"/>
                  </a:lnTo>
                  <a:lnTo>
                    <a:pt x="864426" y="2119601"/>
                  </a:lnTo>
                  <a:lnTo>
                    <a:pt x="863490" y="2118847"/>
                  </a:lnTo>
                  <a:lnTo>
                    <a:pt x="863832" y="2117642"/>
                  </a:lnTo>
                  <a:lnTo>
                    <a:pt x="865574" y="2116832"/>
                  </a:lnTo>
                  <a:lnTo>
                    <a:pt x="866364" y="2117511"/>
                  </a:lnTo>
                  <a:lnTo>
                    <a:pt x="866520" y="2118627"/>
                  </a:lnTo>
                  <a:lnTo>
                    <a:pt x="866535" y="2118809"/>
                  </a:lnTo>
                  <a:lnTo>
                    <a:pt x="866263" y="2119675"/>
                  </a:lnTo>
                  <a:lnTo>
                    <a:pt x="865960" y="2121642"/>
                  </a:lnTo>
                  <a:close/>
                </a:path>
                <a:path w="1607820" h="2208530">
                  <a:moveTo>
                    <a:pt x="630039" y="1788940"/>
                  </a:moveTo>
                  <a:lnTo>
                    <a:pt x="628867" y="1789485"/>
                  </a:lnTo>
                  <a:lnTo>
                    <a:pt x="628181" y="1789000"/>
                  </a:lnTo>
                  <a:lnTo>
                    <a:pt x="627994" y="1788868"/>
                  </a:lnTo>
                  <a:lnTo>
                    <a:pt x="627251" y="1788604"/>
                  </a:lnTo>
                  <a:lnTo>
                    <a:pt x="627529" y="1787866"/>
                  </a:lnTo>
                  <a:lnTo>
                    <a:pt x="627619" y="1786672"/>
                  </a:lnTo>
                  <a:lnTo>
                    <a:pt x="628649" y="1786193"/>
                  </a:lnTo>
                  <a:lnTo>
                    <a:pt x="629618" y="1786688"/>
                  </a:lnTo>
                  <a:lnTo>
                    <a:pt x="630858" y="1786928"/>
                  </a:lnTo>
                  <a:lnTo>
                    <a:pt x="630256" y="1788035"/>
                  </a:lnTo>
                  <a:lnTo>
                    <a:pt x="630039" y="1788940"/>
                  </a:lnTo>
                  <a:close/>
                </a:path>
                <a:path w="1607820" h="2208530">
                  <a:moveTo>
                    <a:pt x="1438575" y="1951774"/>
                  </a:moveTo>
                  <a:lnTo>
                    <a:pt x="1436537" y="1952721"/>
                  </a:lnTo>
                  <a:lnTo>
                    <a:pt x="1435540" y="1952357"/>
                  </a:lnTo>
                  <a:lnTo>
                    <a:pt x="1434971" y="1950954"/>
                  </a:lnTo>
                  <a:lnTo>
                    <a:pt x="1435321" y="1949940"/>
                  </a:lnTo>
                  <a:lnTo>
                    <a:pt x="1435468" y="1948004"/>
                  </a:lnTo>
                  <a:lnTo>
                    <a:pt x="1437326" y="1949860"/>
                  </a:lnTo>
                  <a:lnTo>
                    <a:pt x="1437487" y="1950021"/>
                  </a:lnTo>
                  <a:lnTo>
                    <a:pt x="1438491" y="1950577"/>
                  </a:lnTo>
                  <a:lnTo>
                    <a:pt x="1438575" y="1951774"/>
                  </a:lnTo>
                  <a:close/>
                </a:path>
                <a:path w="1607820" h="2208530">
                  <a:moveTo>
                    <a:pt x="1285079" y="2000624"/>
                  </a:moveTo>
                  <a:lnTo>
                    <a:pt x="1283707" y="2001262"/>
                  </a:lnTo>
                  <a:lnTo>
                    <a:pt x="1282750" y="2000920"/>
                  </a:lnTo>
                  <a:lnTo>
                    <a:pt x="1280776" y="2000762"/>
                  </a:lnTo>
                  <a:lnTo>
                    <a:pt x="1281105" y="2000609"/>
                  </a:lnTo>
                  <a:lnTo>
                    <a:pt x="1282825" y="1998893"/>
                  </a:lnTo>
                  <a:lnTo>
                    <a:pt x="1283004" y="1998568"/>
                  </a:lnTo>
                  <a:lnTo>
                    <a:pt x="1284550" y="1997849"/>
                  </a:lnTo>
                  <a:lnTo>
                    <a:pt x="1285222" y="1998696"/>
                  </a:lnTo>
                  <a:lnTo>
                    <a:pt x="1285864" y="1999148"/>
                  </a:lnTo>
                  <a:lnTo>
                    <a:pt x="1285498" y="1999643"/>
                  </a:lnTo>
                  <a:lnTo>
                    <a:pt x="1285079" y="2000624"/>
                  </a:lnTo>
                  <a:close/>
                </a:path>
                <a:path w="1607820" h="2208530">
                  <a:moveTo>
                    <a:pt x="1528942" y="1919891"/>
                  </a:moveTo>
                  <a:lnTo>
                    <a:pt x="1526126" y="1921200"/>
                  </a:lnTo>
                  <a:lnTo>
                    <a:pt x="1526440" y="1920031"/>
                  </a:lnTo>
                  <a:lnTo>
                    <a:pt x="1526463" y="1916941"/>
                  </a:lnTo>
                  <a:lnTo>
                    <a:pt x="1527975" y="1918744"/>
                  </a:lnTo>
                  <a:lnTo>
                    <a:pt x="1528671" y="1919337"/>
                  </a:lnTo>
                  <a:lnTo>
                    <a:pt x="1528942" y="1919891"/>
                  </a:lnTo>
                  <a:close/>
                </a:path>
                <a:path w="1607820" h="2208530">
                  <a:moveTo>
                    <a:pt x="1529091" y="1920992"/>
                  </a:moveTo>
                  <a:lnTo>
                    <a:pt x="1527055" y="1921939"/>
                  </a:lnTo>
                  <a:lnTo>
                    <a:pt x="1526501" y="1921498"/>
                  </a:lnTo>
                  <a:lnTo>
                    <a:pt x="1529130" y="1920276"/>
                  </a:lnTo>
                  <a:lnTo>
                    <a:pt x="1529265" y="1920551"/>
                  </a:lnTo>
                  <a:lnTo>
                    <a:pt x="1529091" y="1920992"/>
                  </a:lnTo>
                  <a:close/>
                </a:path>
                <a:path w="1607820" h="2208530">
                  <a:moveTo>
                    <a:pt x="1528988" y="1921253"/>
                  </a:moveTo>
                  <a:lnTo>
                    <a:pt x="1528938" y="1921844"/>
                  </a:lnTo>
                  <a:lnTo>
                    <a:pt x="1528988" y="1921253"/>
                  </a:lnTo>
                  <a:lnTo>
                    <a:pt x="1529265" y="1920551"/>
                  </a:lnTo>
                  <a:lnTo>
                    <a:pt x="1528988" y="1921253"/>
                  </a:lnTo>
                  <a:close/>
                </a:path>
                <a:path w="1607820" h="2208530">
                  <a:moveTo>
                    <a:pt x="1307332" y="1957239"/>
                  </a:moveTo>
                  <a:lnTo>
                    <a:pt x="1306805" y="1956827"/>
                  </a:lnTo>
                  <a:lnTo>
                    <a:pt x="1305705" y="1956346"/>
                  </a:lnTo>
                  <a:lnTo>
                    <a:pt x="1305553" y="1955849"/>
                  </a:lnTo>
                  <a:lnTo>
                    <a:pt x="1305334" y="1955129"/>
                  </a:lnTo>
                  <a:lnTo>
                    <a:pt x="1306006" y="1954284"/>
                  </a:lnTo>
                  <a:lnTo>
                    <a:pt x="1306449" y="1953203"/>
                  </a:lnTo>
                  <a:lnTo>
                    <a:pt x="1307287" y="1953688"/>
                  </a:lnTo>
                  <a:lnTo>
                    <a:pt x="1307452" y="1953783"/>
                  </a:lnTo>
                  <a:lnTo>
                    <a:pt x="1308598" y="1954279"/>
                  </a:lnTo>
                  <a:lnTo>
                    <a:pt x="1308769" y="1954354"/>
                  </a:lnTo>
                  <a:lnTo>
                    <a:pt x="1308451" y="1955501"/>
                  </a:lnTo>
                  <a:lnTo>
                    <a:pt x="1307829" y="1956351"/>
                  </a:lnTo>
                  <a:lnTo>
                    <a:pt x="1307332" y="1957239"/>
                  </a:lnTo>
                  <a:close/>
                </a:path>
                <a:path w="1607820" h="2208530">
                  <a:moveTo>
                    <a:pt x="1227810" y="1969117"/>
                  </a:moveTo>
                  <a:lnTo>
                    <a:pt x="1226043" y="1969938"/>
                  </a:lnTo>
                  <a:lnTo>
                    <a:pt x="1226913" y="1968961"/>
                  </a:lnTo>
                  <a:lnTo>
                    <a:pt x="1227810" y="1969117"/>
                  </a:lnTo>
                  <a:close/>
                </a:path>
                <a:path w="1607820" h="2208530">
                  <a:moveTo>
                    <a:pt x="1230010" y="1970258"/>
                  </a:moveTo>
                  <a:lnTo>
                    <a:pt x="1226976" y="1971668"/>
                  </a:lnTo>
                  <a:lnTo>
                    <a:pt x="1226106" y="1970051"/>
                  </a:lnTo>
                  <a:lnTo>
                    <a:pt x="1228032" y="1969156"/>
                  </a:lnTo>
                  <a:lnTo>
                    <a:pt x="1228766" y="1969666"/>
                  </a:lnTo>
                  <a:lnTo>
                    <a:pt x="1230010" y="1970258"/>
                  </a:lnTo>
                  <a:close/>
                </a:path>
                <a:path w="1607820" h="2208530">
                  <a:moveTo>
                    <a:pt x="1228183" y="1972011"/>
                  </a:moveTo>
                  <a:lnTo>
                    <a:pt x="1227296" y="1971821"/>
                  </a:lnTo>
                  <a:lnTo>
                    <a:pt x="1228930" y="1971061"/>
                  </a:lnTo>
                  <a:lnTo>
                    <a:pt x="1228183" y="1972011"/>
                  </a:lnTo>
                  <a:close/>
                </a:path>
                <a:path w="1607820" h="2208530">
                  <a:moveTo>
                    <a:pt x="1115065" y="1647215"/>
                  </a:moveTo>
                  <a:lnTo>
                    <a:pt x="1111685" y="1648786"/>
                  </a:lnTo>
                  <a:lnTo>
                    <a:pt x="1111593" y="1648054"/>
                  </a:lnTo>
                  <a:lnTo>
                    <a:pt x="1111939" y="1647273"/>
                  </a:lnTo>
                  <a:lnTo>
                    <a:pt x="1112110" y="1646508"/>
                  </a:lnTo>
                  <a:lnTo>
                    <a:pt x="1115065" y="1647215"/>
                  </a:lnTo>
                  <a:close/>
                </a:path>
                <a:path w="1607820" h="2208530">
                  <a:moveTo>
                    <a:pt x="1113869" y="1649083"/>
                  </a:moveTo>
                  <a:lnTo>
                    <a:pt x="1112847" y="1649558"/>
                  </a:lnTo>
                  <a:lnTo>
                    <a:pt x="1111722" y="1649082"/>
                  </a:lnTo>
                  <a:lnTo>
                    <a:pt x="1114766" y="1647667"/>
                  </a:lnTo>
                  <a:lnTo>
                    <a:pt x="1114246" y="1648305"/>
                  </a:lnTo>
                  <a:lnTo>
                    <a:pt x="1113869" y="1649083"/>
                  </a:lnTo>
                  <a:close/>
                </a:path>
                <a:path w="1607820" h="2208530">
                  <a:moveTo>
                    <a:pt x="1313703" y="1585076"/>
                  </a:moveTo>
                  <a:lnTo>
                    <a:pt x="1311544" y="1586079"/>
                  </a:lnTo>
                  <a:lnTo>
                    <a:pt x="1311427" y="1585229"/>
                  </a:lnTo>
                  <a:lnTo>
                    <a:pt x="1312839" y="1584573"/>
                  </a:lnTo>
                  <a:lnTo>
                    <a:pt x="1313703" y="1585076"/>
                  </a:lnTo>
                  <a:close/>
                </a:path>
                <a:path w="1607820" h="2208530">
                  <a:moveTo>
                    <a:pt x="861237" y="2114284"/>
                  </a:moveTo>
                  <a:lnTo>
                    <a:pt x="860121" y="2114803"/>
                  </a:lnTo>
                  <a:lnTo>
                    <a:pt x="859527" y="2114352"/>
                  </a:lnTo>
                  <a:lnTo>
                    <a:pt x="859501" y="2113354"/>
                  </a:lnTo>
                  <a:lnTo>
                    <a:pt x="860715" y="2112789"/>
                  </a:lnTo>
                  <a:lnTo>
                    <a:pt x="861781" y="2113594"/>
                  </a:lnTo>
                  <a:lnTo>
                    <a:pt x="861237" y="2114284"/>
                  </a:lnTo>
                  <a:close/>
                </a:path>
                <a:path w="1607820" h="2208530">
                  <a:moveTo>
                    <a:pt x="861237" y="2114284"/>
                  </a:moveTo>
                  <a:lnTo>
                    <a:pt x="860465" y="2115264"/>
                  </a:lnTo>
                  <a:lnTo>
                    <a:pt x="861781" y="2113594"/>
                  </a:lnTo>
                  <a:lnTo>
                    <a:pt x="861237" y="2114284"/>
                  </a:lnTo>
                  <a:close/>
                </a:path>
                <a:path w="1607820" h="2208530">
                  <a:moveTo>
                    <a:pt x="1501716" y="1908179"/>
                  </a:moveTo>
                  <a:lnTo>
                    <a:pt x="1500220" y="1908875"/>
                  </a:lnTo>
                  <a:lnTo>
                    <a:pt x="1499210" y="1908534"/>
                  </a:lnTo>
                  <a:lnTo>
                    <a:pt x="1497190" y="1908398"/>
                  </a:lnTo>
                  <a:lnTo>
                    <a:pt x="1497425" y="1908288"/>
                  </a:lnTo>
                  <a:lnTo>
                    <a:pt x="1499286" y="1906359"/>
                  </a:lnTo>
                  <a:lnTo>
                    <a:pt x="1499831" y="1905331"/>
                  </a:lnTo>
                  <a:lnTo>
                    <a:pt x="1501071" y="1905251"/>
                  </a:lnTo>
                  <a:lnTo>
                    <a:pt x="1502197" y="1906070"/>
                  </a:lnTo>
                  <a:lnTo>
                    <a:pt x="1502393" y="1907055"/>
                  </a:lnTo>
                  <a:lnTo>
                    <a:pt x="1502427" y="1907228"/>
                  </a:lnTo>
                  <a:lnTo>
                    <a:pt x="1501716" y="1908179"/>
                  </a:lnTo>
                  <a:close/>
                </a:path>
                <a:path w="1607820" h="2208530">
                  <a:moveTo>
                    <a:pt x="1550383" y="1880536"/>
                  </a:moveTo>
                  <a:lnTo>
                    <a:pt x="1549921" y="1881011"/>
                  </a:lnTo>
                  <a:lnTo>
                    <a:pt x="1551296" y="1879598"/>
                  </a:lnTo>
                  <a:lnTo>
                    <a:pt x="1550383" y="1880536"/>
                  </a:lnTo>
                  <a:close/>
                </a:path>
                <a:path w="1607820" h="2208530">
                  <a:moveTo>
                    <a:pt x="1551012" y="1882307"/>
                  </a:moveTo>
                  <a:lnTo>
                    <a:pt x="1549699" y="1881114"/>
                  </a:lnTo>
                  <a:lnTo>
                    <a:pt x="1551742" y="1880164"/>
                  </a:lnTo>
                  <a:lnTo>
                    <a:pt x="1551012" y="1882307"/>
                  </a:lnTo>
                  <a:close/>
                </a:path>
                <a:path w="1607820" h="2208530">
                  <a:moveTo>
                    <a:pt x="1324945" y="527375"/>
                  </a:moveTo>
                  <a:lnTo>
                    <a:pt x="1322547" y="528490"/>
                  </a:lnTo>
                  <a:lnTo>
                    <a:pt x="1321792" y="528249"/>
                  </a:lnTo>
                  <a:lnTo>
                    <a:pt x="1322647" y="526297"/>
                  </a:lnTo>
                  <a:lnTo>
                    <a:pt x="1324945" y="527375"/>
                  </a:lnTo>
                  <a:close/>
                </a:path>
                <a:path w="1607820" h="2208530">
                  <a:moveTo>
                    <a:pt x="1322981" y="528707"/>
                  </a:moveTo>
                  <a:lnTo>
                    <a:pt x="1322547" y="528490"/>
                  </a:lnTo>
                  <a:lnTo>
                    <a:pt x="1321792" y="528249"/>
                  </a:lnTo>
                  <a:lnTo>
                    <a:pt x="1322553" y="528487"/>
                  </a:lnTo>
                  <a:lnTo>
                    <a:pt x="1322981" y="528707"/>
                  </a:lnTo>
                  <a:close/>
                </a:path>
                <a:path w="1607820" h="2208530">
                  <a:moveTo>
                    <a:pt x="1324561" y="528339"/>
                  </a:moveTo>
                  <a:lnTo>
                    <a:pt x="1323354" y="528900"/>
                  </a:lnTo>
                  <a:lnTo>
                    <a:pt x="1322981" y="528707"/>
                  </a:lnTo>
                  <a:lnTo>
                    <a:pt x="1324678" y="527919"/>
                  </a:lnTo>
                  <a:lnTo>
                    <a:pt x="1324561" y="528339"/>
                  </a:lnTo>
                  <a:close/>
                </a:path>
                <a:path w="1607820" h="2208530">
                  <a:moveTo>
                    <a:pt x="141327" y="898803"/>
                  </a:moveTo>
                  <a:lnTo>
                    <a:pt x="139978" y="899430"/>
                  </a:lnTo>
                  <a:lnTo>
                    <a:pt x="138903" y="898434"/>
                  </a:lnTo>
                  <a:lnTo>
                    <a:pt x="139291" y="898029"/>
                  </a:lnTo>
                  <a:lnTo>
                    <a:pt x="140762" y="897346"/>
                  </a:lnTo>
                  <a:lnTo>
                    <a:pt x="141373" y="897872"/>
                  </a:lnTo>
                  <a:lnTo>
                    <a:pt x="141327" y="898803"/>
                  </a:lnTo>
                  <a:close/>
                </a:path>
                <a:path w="1607820" h="2208530">
                  <a:moveTo>
                    <a:pt x="886723" y="658621"/>
                  </a:moveTo>
                  <a:lnTo>
                    <a:pt x="885721" y="659087"/>
                  </a:lnTo>
                  <a:lnTo>
                    <a:pt x="884888" y="658936"/>
                  </a:lnTo>
                  <a:lnTo>
                    <a:pt x="884116" y="658952"/>
                  </a:lnTo>
                  <a:lnTo>
                    <a:pt x="884333" y="656114"/>
                  </a:lnTo>
                  <a:lnTo>
                    <a:pt x="885423" y="656601"/>
                  </a:lnTo>
                  <a:lnTo>
                    <a:pt x="886230" y="656787"/>
                  </a:lnTo>
                  <a:lnTo>
                    <a:pt x="886969" y="657484"/>
                  </a:lnTo>
                  <a:lnTo>
                    <a:pt x="886723" y="658621"/>
                  </a:lnTo>
                  <a:close/>
                </a:path>
                <a:path w="1607820" h="2208530">
                  <a:moveTo>
                    <a:pt x="1107499" y="583838"/>
                  </a:moveTo>
                  <a:lnTo>
                    <a:pt x="1106051" y="584511"/>
                  </a:lnTo>
                  <a:lnTo>
                    <a:pt x="1105414" y="584033"/>
                  </a:lnTo>
                  <a:lnTo>
                    <a:pt x="1105269" y="583923"/>
                  </a:lnTo>
                  <a:lnTo>
                    <a:pt x="1104494" y="583574"/>
                  </a:lnTo>
                  <a:lnTo>
                    <a:pt x="1105133" y="582615"/>
                  </a:lnTo>
                  <a:lnTo>
                    <a:pt x="1105571" y="581483"/>
                  </a:lnTo>
                  <a:lnTo>
                    <a:pt x="1106630" y="580429"/>
                  </a:lnTo>
                  <a:lnTo>
                    <a:pt x="1107760" y="581015"/>
                  </a:lnTo>
                  <a:lnTo>
                    <a:pt x="1109198" y="581387"/>
                  </a:lnTo>
                  <a:lnTo>
                    <a:pt x="1108083" y="582792"/>
                  </a:lnTo>
                  <a:lnTo>
                    <a:pt x="1107499" y="583838"/>
                  </a:lnTo>
                  <a:close/>
                </a:path>
                <a:path w="1607820" h="2208530">
                  <a:moveTo>
                    <a:pt x="1330888" y="546367"/>
                  </a:moveTo>
                  <a:lnTo>
                    <a:pt x="1330096" y="546735"/>
                  </a:lnTo>
                  <a:lnTo>
                    <a:pt x="1330465" y="546002"/>
                  </a:lnTo>
                  <a:lnTo>
                    <a:pt x="1330888" y="546367"/>
                  </a:lnTo>
                  <a:close/>
                </a:path>
                <a:path w="1607820" h="2208530">
                  <a:moveTo>
                    <a:pt x="1331445" y="550513"/>
                  </a:moveTo>
                  <a:lnTo>
                    <a:pt x="1330753" y="549746"/>
                  </a:lnTo>
                  <a:lnTo>
                    <a:pt x="1330482" y="549447"/>
                  </a:lnTo>
                  <a:lnTo>
                    <a:pt x="1329568" y="548879"/>
                  </a:lnTo>
                  <a:lnTo>
                    <a:pt x="1329352" y="547524"/>
                  </a:lnTo>
                  <a:lnTo>
                    <a:pt x="1331271" y="546632"/>
                  </a:lnTo>
                  <a:lnTo>
                    <a:pt x="1332025" y="546986"/>
                  </a:lnTo>
                  <a:lnTo>
                    <a:pt x="1332271" y="547622"/>
                  </a:lnTo>
                  <a:lnTo>
                    <a:pt x="1332490" y="548336"/>
                  </a:lnTo>
                  <a:lnTo>
                    <a:pt x="1331875" y="549225"/>
                  </a:lnTo>
                  <a:lnTo>
                    <a:pt x="1331445" y="550513"/>
                  </a:lnTo>
                  <a:close/>
                </a:path>
                <a:path w="1607820" h="2208530">
                  <a:moveTo>
                    <a:pt x="1129636" y="601675"/>
                  </a:moveTo>
                  <a:lnTo>
                    <a:pt x="1127650" y="602598"/>
                  </a:lnTo>
                  <a:lnTo>
                    <a:pt x="1127553" y="601822"/>
                  </a:lnTo>
                  <a:lnTo>
                    <a:pt x="1128879" y="601205"/>
                  </a:lnTo>
                  <a:lnTo>
                    <a:pt x="1129636" y="601675"/>
                  </a:lnTo>
                  <a:close/>
                </a:path>
                <a:path w="1607820" h="2208530">
                  <a:moveTo>
                    <a:pt x="1271642" y="557102"/>
                  </a:moveTo>
                  <a:lnTo>
                    <a:pt x="1270402" y="557194"/>
                  </a:lnTo>
                  <a:lnTo>
                    <a:pt x="1270254" y="557008"/>
                  </a:lnTo>
                  <a:lnTo>
                    <a:pt x="1269959" y="556637"/>
                  </a:lnTo>
                  <a:lnTo>
                    <a:pt x="1269705" y="556318"/>
                  </a:lnTo>
                  <a:lnTo>
                    <a:pt x="1269037" y="555848"/>
                  </a:lnTo>
                  <a:lnTo>
                    <a:pt x="1269524" y="555190"/>
                  </a:lnTo>
                  <a:lnTo>
                    <a:pt x="1269904" y="554150"/>
                  </a:lnTo>
                  <a:lnTo>
                    <a:pt x="1270938" y="553670"/>
                  </a:lnTo>
                  <a:lnTo>
                    <a:pt x="1271877" y="554528"/>
                  </a:lnTo>
                  <a:lnTo>
                    <a:pt x="1273124" y="555165"/>
                  </a:lnTo>
                  <a:lnTo>
                    <a:pt x="1272181" y="556112"/>
                  </a:lnTo>
                  <a:lnTo>
                    <a:pt x="1271642" y="557102"/>
                  </a:lnTo>
                  <a:close/>
                </a:path>
                <a:path w="1607820" h="2208530">
                  <a:moveTo>
                    <a:pt x="937505" y="659743"/>
                  </a:moveTo>
                  <a:lnTo>
                    <a:pt x="935859" y="660508"/>
                  </a:lnTo>
                  <a:lnTo>
                    <a:pt x="935498" y="660244"/>
                  </a:lnTo>
                  <a:lnTo>
                    <a:pt x="937274" y="659419"/>
                  </a:lnTo>
                  <a:lnTo>
                    <a:pt x="937505" y="659743"/>
                  </a:lnTo>
                  <a:close/>
                </a:path>
                <a:path w="1607820" h="2208530">
                  <a:moveTo>
                    <a:pt x="937326" y="661582"/>
                  </a:moveTo>
                  <a:lnTo>
                    <a:pt x="936308" y="660837"/>
                  </a:lnTo>
                  <a:lnTo>
                    <a:pt x="937935" y="660081"/>
                  </a:lnTo>
                  <a:lnTo>
                    <a:pt x="937326" y="661582"/>
                  </a:lnTo>
                  <a:close/>
                </a:path>
                <a:path w="1607820" h="2208530">
                  <a:moveTo>
                    <a:pt x="998238" y="582395"/>
                  </a:moveTo>
                  <a:lnTo>
                    <a:pt x="997108" y="582920"/>
                  </a:lnTo>
                  <a:lnTo>
                    <a:pt x="996706" y="582604"/>
                  </a:lnTo>
                  <a:lnTo>
                    <a:pt x="996493" y="582437"/>
                  </a:lnTo>
                  <a:lnTo>
                    <a:pt x="996457" y="581508"/>
                  </a:lnTo>
                  <a:lnTo>
                    <a:pt x="997835" y="580868"/>
                  </a:lnTo>
                  <a:lnTo>
                    <a:pt x="998836" y="581614"/>
                  </a:lnTo>
                  <a:lnTo>
                    <a:pt x="998238" y="582395"/>
                  </a:lnTo>
                  <a:close/>
                </a:path>
                <a:path w="1607820" h="2208530">
                  <a:moveTo>
                    <a:pt x="998238" y="582395"/>
                  </a:moveTo>
                  <a:lnTo>
                    <a:pt x="997463" y="583405"/>
                  </a:lnTo>
                  <a:lnTo>
                    <a:pt x="998836" y="581614"/>
                  </a:lnTo>
                  <a:lnTo>
                    <a:pt x="998238" y="582395"/>
                  </a:lnTo>
                  <a:close/>
                </a:path>
                <a:path w="1607820" h="2208530">
                  <a:moveTo>
                    <a:pt x="1111118" y="545751"/>
                  </a:moveTo>
                  <a:lnTo>
                    <a:pt x="1109941" y="546298"/>
                  </a:lnTo>
                  <a:lnTo>
                    <a:pt x="1109261" y="545810"/>
                  </a:lnTo>
                  <a:lnTo>
                    <a:pt x="1109071" y="545674"/>
                  </a:lnTo>
                  <a:lnTo>
                    <a:pt x="1108325" y="545418"/>
                  </a:lnTo>
                  <a:lnTo>
                    <a:pt x="1108601" y="544675"/>
                  </a:lnTo>
                  <a:lnTo>
                    <a:pt x="1108688" y="543475"/>
                  </a:lnTo>
                  <a:lnTo>
                    <a:pt x="1109723" y="542994"/>
                  </a:lnTo>
                  <a:lnTo>
                    <a:pt x="1110695" y="543495"/>
                  </a:lnTo>
                  <a:lnTo>
                    <a:pt x="1111943" y="543736"/>
                  </a:lnTo>
                  <a:lnTo>
                    <a:pt x="1111335" y="544846"/>
                  </a:lnTo>
                  <a:lnTo>
                    <a:pt x="1111118" y="545751"/>
                  </a:lnTo>
                  <a:close/>
                </a:path>
                <a:path w="1607820" h="2208530">
                  <a:moveTo>
                    <a:pt x="125868" y="857360"/>
                  </a:moveTo>
                  <a:lnTo>
                    <a:pt x="124675" y="855887"/>
                  </a:lnTo>
                  <a:lnTo>
                    <a:pt x="123822" y="855260"/>
                  </a:lnTo>
                  <a:lnTo>
                    <a:pt x="123504" y="853812"/>
                  </a:lnTo>
                  <a:lnTo>
                    <a:pt x="123951" y="852528"/>
                  </a:lnTo>
                  <a:lnTo>
                    <a:pt x="124959" y="852060"/>
                  </a:lnTo>
                  <a:lnTo>
                    <a:pt x="126245" y="852537"/>
                  </a:lnTo>
                  <a:lnTo>
                    <a:pt x="126899" y="853599"/>
                  </a:lnTo>
                  <a:lnTo>
                    <a:pt x="126393" y="854597"/>
                  </a:lnTo>
                  <a:lnTo>
                    <a:pt x="125868" y="857360"/>
                  </a:lnTo>
                  <a:close/>
                </a:path>
                <a:path w="1607820" h="2208530">
                  <a:moveTo>
                    <a:pt x="1300491" y="474848"/>
                  </a:moveTo>
                  <a:lnTo>
                    <a:pt x="1298023" y="475996"/>
                  </a:lnTo>
                  <a:lnTo>
                    <a:pt x="1297554" y="475640"/>
                  </a:lnTo>
                  <a:lnTo>
                    <a:pt x="1297534" y="474603"/>
                  </a:lnTo>
                  <a:lnTo>
                    <a:pt x="1299129" y="473418"/>
                  </a:lnTo>
                  <a:lnTo>
                    <a:pt x="1298505" y="472763"/>
                  </a:lnTo>
                  <a:lnTo>
                    <a:pt x="1300491" y="474848"/>
                  </a:lnTo>
                  <a:close/>
                </a:path>
                <a:path w="1607820" h="2208530">
                  <a:moveTo>
                    <a:pt x="1249457" y="524437"/>
                  </a:moveTo>
                  <a:lnTo>
                    <a:pt x="1247307" y="525436"/>
                  </a:lnTo>
                  <a:lnTo>
                    <a:pt x="1247504" y="524694"/>
                  </a:lnTo>
                  <a:lnTo>
                    <a:pt x="1248689" y="524144"/>
                  </a:lnTo>
                  <a:lnTo>
                    <a:pt x="1249457" y="524437"/>
                  </a:lnTo>
                  <a:close/>
                </a:path>
                <a:path w="1607820" h="2208530">
                  <a:moveTo>
                    <a:pt x="1249399" y="527579"/>
                  </a:moveTo>
                  <a:lnTo>
                    <a:pt x="1248434" y="526686"/>
                  </a:lnTo>
                  <a:lnTo>
                    <a:pt x="1247721" y="526272"/>
                  </a:lnTo>
                  <a:lnTo>
                    <a:pt x="1247519" y="525864"/>
                  </a:lnTo>
                  <a:lnTo>
                    <a:pt x="1250222" y="524607"/>
                  </a:lnTo>
                  <a:lnTo>
                    <a:pt x="1249399" y="527579"/>
                  </a:lnTo>
                  <a:close/>
                </a:path>
                <a:path w="1607820" h="2208530">
                  <a:moveTo>
                    <a:pt x="691665" y="701999"/>
                  </a:moveTo>
                  <a:lnTo>
                    <a:pt x="690443" y="701870"/>
                  </a:lnTo>
                  <a:lnTo>
                    <a:pt x="689834" y="701165"/>
                  </a:lnTo>
                  <a:lnTo>
                    <a:pt x="689169" y="700712"/>
                  </a:lnTo>
                  <a:lnTo>
                    <a:pt x="689632" y="700119"/>
                  </a:lnTo>
                  <a:lnTo>
                    <a:pt x="689983" y="699222"/>
                  </a:lnTo>
                  <a:lnTo>
                    <a:pt x="691145" y="698682"/>
                  </a:lnTo>
                  <a:lnTo>
                    <a:pt x="692057" y="698991"/>
                  </a:lnTo>
                  <a:lnTo>
                    <a:pt x="692673" y="699083"/>
                  </a:lnTo>
                  <a:lnTo>
                    <a:pt x="694078" y="699192"/>
                  </a:lnTo>
                  <a:lnTo>
                    <a:pt x="692210" y="701048"/>
                  </a:lnTo>
                  <a:lnTo>
                    <a:pt x="691665" y="701999"/>
                  </a:lnTo>
                  <a:close/>
                </a:path>
                <a:path w="1607820" h="2208530">
                  <a:moveTo>
                    <a:pt x="1280982" y="506436"/>
                  </a:moveTo>
                  <a:lnTo>
                    <a:pt x="1280207" y="505785"/>
                  </a:lnTo>
                  <a:lnTo>
                    <a:pt x="1279404" y="505331"/>
                  </a:lnTo>
                  <a:lnTo>
                    <a:pt x="1279243" y="505240"/>
                  </a:lnTo>
                  <a:lnTo>
                    <a:pt x="1278744" y="504420"/>
                  </a:lnTo>
                  <a:lnTo>
                    <a:pt x="1281057" y="503344"/>
                  </a:lnTo>
                  <a:lnTo>
                    <a:pt x="1281918" y="503996"/>
                  </a:lnTo>
                  <a:lnTo>
                    <a:pt x="1282053" y="504099"/>
                  </a:lnTo>
                  <a:lnTo>
                    <a:pt x="1280982" y="506436"/>
                  </a:lnTo>
                  <a:close/>
                </a:path>
                <a:path w="1607820" h="2208530">
                  <a:moveTo>
                    <a:pt x="923629" y="615193"/>
                  </a:moveTo>
                  <a:lnTo>
                    <a:pt x="922103" y="615902"/>
                  </a:lnTo>
                  <a:lnTo>
                    <a:pt x="921497" y="615238"/>
                  </a:lnTo>
                  <a:lnTo>
                    <a:pt x="923273" y="614412"/>
                  </a:lnTo>
                  <a:lnTo>
                    <a:pt x="923629" y="615193"/>
                  </a:lnTo>
                  <a:close/>
                </a:path>
                <a:path w="1607820" h="2208530">
                  <a:moveTo>
                    <a:pt x="923091" y="616986"/>
                  </a:moveTo>
                  <a:lnTo>
                    <a:pt x="922497" y="616334"/>
                  </a:lnTo>
                  <a:lnTo>
                    <a:pt x="924005" y="615633"/>
                  </a:lnTo>
                  <a:lnTo>
                    <a:pt x="923091" y="616986"/>
                  </a:lnTo>
                  <a:close/>
                </a:path>
                <a:path w="1607820" h="2208530">
                  <a:moveTo>
                    <a:pt x="934514" y="733670"/>
                  </a:moveTo>
                  <a:lnTo>
                    <a:pt x="932469" y="734621"/>
                  </a:lnTo>
                  <a:lnTo>
                    <a:pt x="932728" y="733992"/>
                  </a:lnTo>
                  <a:lnTo>
                    <a:pt x="933913" y="733441"/>
                  </a:lnTo>
                  <a:lnTo>
                    <a:pt x="934514" y="733670"/>
                  </a:lnTo>
                  <a:close/>
                </a:path>
                <a:path w="1607820" h="2208530">
                  <a:moveTo>
                    <a:pt x="934603" y="736910"/>
                  </a:moveTo>
                  <a:lnTo>
                    <a:pt x="933643" y="736014"/>
                  </a:lnTo>
                  <a:lnTo>
                    <a:pt x="932936" y="735598"/>
                  </a:lnTo>
                  <a:lnTo>
                    <a:pt x="932733" y="735172"/>
                  </a:lnTo>
                  <a:lnTo>
                    <a:pt x="935459" y="733905"/>
                  </a:lnTo>
                  <a:lnTo>
                    <a:pt x="934603" y="736910"/>
                  </a:lnTo>
                  <a:close/>
                </a:path>
                <a:path w="1607820" h="2208530">
                  <a:moveTo>
                    <a:pt x="43897" y="1015179"/>
                  </a:moveTo>
                  <a:lnTo>
                    <a:pt x="42586" y="1015788"/>
                  </a:lnTo>
                  <a:lnTo>
                    <a:pt x="41785" y="1015303"/>
                  </a:lnTo>
                  <a:lnTo>
                    <a:pt x="41500" y="1014626"/>
                  </a:lnTo>
                  <a:lnTo>
                    <a:pt x="41657" y="1013767"/>
                  </a:lnTo>
                  <a:lnTo>
                    <a:pt x="41626" y="1012977"/>
                  </a:lnTo>
                  <a:lnTo>
                    <a:pt x="44492" y="1013235"/>
                  </a:lnTo>
                  <a:lnTo>
                    <a:pt x="44129" y="1014214"/>
                  </a:lnTo>
                  <a:lnTo>
                    <a:pt x="44005" y="1014668"/>
                  </a:lnTo>
                  <a:lnTo>
                    <a:pt x="43897" y="1015179"/>
                  </a:lnTo>
                  <a:close/>
                </a:path>
                <a:path w="1607820" h="2208530">
                  <a:moveTo>
                    <a:pt x="557657" y="851359"/>
                  </a:moveTo>
                  <a:lnTo>
                    <a:pt x="554828" y="852674"/>
                  </a:lnTo>
                  <a:lnTo>
                    <a:pt x="553758" y="852243"/>
                  </a:lnTo>
                  <a:lnTo>
                    <a:pt x="554324" y="851259"/>
                  </a:lnTo>
                  <a:lnTo>
                    <a:pt x="554886" y="849963"/>
                  </a:lnTo>
                  <a:lnTo>
                    <a:pt x="555997" y="850280"/>
                  </a:lnTo>
                  <a:lnTo>
                    <a:pt x="556767" y="850844"/>
                  </a:lnTo>
                  <a:lnTo>
                    <a:pt x="557657" y="851359"/>
                  </a:lnTo>
                  <a:close/>
                </a:path>
                <a:path w="1607820" h="2208530">
                  <a:moveTo>
                    <a:pt x="556941" y="852726"/>
                  </a:moveTo>
                  <a:lnTo>
                    <a:pt x="555651" y="853326"/>
                  </a:lnTo>
                  <a:lnTo>
                    <a:pt x="555181" y="852953"/>
                  </a:lnTo>
                  <a:lnTo>
                    <a:pt x="557219" y="852006"/>
                  </a:lnTo>
                  <a:lnTo>
                    <a:pt x="556941" y="852726"/>
                  </a:lnTo>
                  <a:close/>
                </a:path>
                <a:path w="1607820" h="2208530">
                  <a:moveTo>
                    <a:pt x="542728" y="853427"/>
                  </a:moveTo>
                  <a:lnTo>
                    <a:pt x="542181" y="852848"/>
                  </a:lnTo>
                  <a:lnTo>
                    <a:pt x="541466" y="852341"/>
                  </a:lnTo>
                  <a:lnTo>
                    <a:pt x="540972" y="851235"/>
                  </a:lnTo>
                  <a:lnTo>
                    <a:pt x="542725" y="850420"/>
                  </a:lnTo>
                  <a:lnTo>
                    <a:pt x="543429" y="850879"/>
                  </a:lnTo>
                  <a:lnTo>
                    <a:pt x="544550" y="851433"/>
                  </a:lnTo>
                  <a:lnTo>
                    <a:pt x="542728" y="853427"/>
                  </a:lnTo>
                  <a:close/>
                </a:path>
                <a:path w="1607820" h="2208530">
                  <a:moveTo>
                    <a:pt x="919692" y="725551"/>
                  </a:moveTo>
                  <a:lnTo>
                    <a:pt x="917559" y="726543"/>
                  </a:lnTo>
                  <a:lnTo>
                    <a:pt x="917844" y="726179"/>
                  </a:lnTo>
                  <a:lnTo>
                    <a:pt x="919468" y="725424"/>
                  </a:lnTo>
                  <a:lnTo>
                    <a:pt x="919692" y="725551"/>
                  </a:lnTo>
                  <a:close/>
                </a:path>
                <a:path w="1607820" h="2208530">
                  <a:moveTo>
                    <a:pt x="919283" y="728650"/>
                  </a:moveTo>
                  <a:lnTo>
                    <a:pt x="918713" y="728022"/>
                  </a:lnTo>
                  <a:lnTo>
                    <a:pt x="918041" y="727453"/>
                  </a:lnTo>
                  <a:lnTo>
                    <a:pt x="917656" y="726728"/>
                  </a:lnTo>
                  <a:lnTo>
                    <a:pt x="919915" y="725678"/>
                  </a:lnTo>
                  <a:lnTo>
                    <a:pt x="920207" y="725843"/>
                  </a:lnTo>
                  <a:lnTo>
                    <a:pt x="921458" y="726208"/>
                  </a:lnTo>
                  <a:lnTo>
                    <a:pt x="919283" y="728650"/>
                  </a:lnTo>
                  <a:close/>
                </a:path>
                <a:path w="1607820" h="2208530">
                  <a:moveTo>
                    <a:pt x="830690" y="753275"/>
                  </a:moveTo>
                  <a:lnTo>
                    <a:pt x="829530" y="753815"/>
                  </a:lnTo>
                  <a:lnTo>
                    <a:pt x="830022" y="752558"/>
                  </a:lnTo>
                  <a:lnTo>
                    <a:pt x="830690" y="753275"/>
                  </a:lnTo>
                  <a:close/>
                </a:path>
                <a:path w="1607820" h="2208530">
                  <a:moveTo>
                    <a:pt x="831966" y="754781"/>
                  </a:moveTo>
                  <a:lnTo>
                    <a:pt x="829495" y="755930"/>
                  </a:lnTo>
                  <a:lnTo>
                    <a:pt x="829076" y="755610"/>
                  </a:lnTo>
                  <a:lnTo>
                    <a:pt x="829037" y="754505"/>
                  </a:lnTo>
                  <a:lnTo>
                    <a:pt x="830990" y="753597"/>
                  </a:lnTo>
                  <a:lnTo>
                    <a:pt x="831900" y="754144"/>
                  </a:lnTo>
                  <a:lnTo>
                    <a:pt x="831966" y="754781"/>
                  </a:lnTo>
                  <a:close/>
                </a:path>
                <a:path w="1607820" h="2208530">
                  <a:moveTo>
                    <a:pt x="767121" y="774699"/>
                  </a:moveTo>
                  <a:lnTo>
                    <a:pt x="765532" y="775437"/>
                  </a:lnTo>
                  <a:lnTo>
                    <a:pt x="764904" y="774748"/>
                  </a:lnTo>
                  <a:lnTo>
                    <a:pt x="766751" y="773889"/>
                  </a:lnTo>
                  <a:lnTo>
                    <a:pt x="767121" y="774699"/>
                  </a:lnTo>
                  <a:close/>
                </a:path>
                <a:path w="1607820" h="2208530">
                  <a:moveTo>
                    <a:pt x="766580" y="776588"/>
                  </a:moveTo>
                  <a:lnTo>
                    <a:pt x="765945" y="775890"/>
                  </a:lnTo>
                  <a:lnTo>
                    <a:pt x="767508" y="775163"/>
                  </a:lnTo>
                  <a:lnTo>
                    <a:pt x="766580" y="776588"/>
                  </a:lnTo>
                  <a:close/>
                </a:path>
                <a:path w="1607820" h="2208530">
                  <a:moveTo>
                    <a:pt x="720998" y="789921"/>
                  </a:moveTo>
                  <a:lnTo>
                    <a:pt x="719455" y="790638"/>
                  </a:lnTo>
                  <a:lnTo>
                    <a:pt x="718643" y="789526"/>
                  </a:lnTo>
                  <a:lnTo>
                    <a:pt x="720370" y="788723"/>
                  </a:lnTo>
                  <a:lnTo>
                    <a:pt x="720998" y="789921"/>
                  </a:lnTo>
                  <a:close/>
                </a:path>
                <a:path w="1607820" h="2208530">
                  <a:moveTo>
                    <a:pt x="301966" y="947291"/>
                  </a:moveTo>
                  <a:lnTo>
                    <a:pt x="300873" y="947800"/>
                  </a:lnTo>
                  <a:lnTo>
                    <a:pt x="300224" y="947421"/>
                  </a:lnTo>
                  <a:lnTo>
                    <a:pt x="300133" y="946518"/>
                  </a:lnTo>
                  <a:lnTo>
                    <a:pt x="301457" y="945903"/>
                  </a:lnTo>
                  <a:lnTo>
                    <a:pt x="302535" y="946347"/>
                  </a:lnTo>
                  <a:lnTo>
                    <a:pt x="302784" y="946231"/>
                  </a:lnTo>
                  <a:lnTo>
                    <a:pt x="301966" y="947291"/>
                  </a:lnTo>
                  <a:close/>
                </a:path>
                <a:path w="1607820" h="2208530">
                  <a:moveTo>
                    <a:pt x="1329961" y="624526"/>
                  </a:moveTo>
                  <a:lnTo>
                    <a:pt x="1328488" y="625210"/>
                  </a:lnTo>
                  <a:lnTo>
                    <a:pt x="1327479" y="624870"/>
                  </a:lnTo>
                  <a:lnTo>
                    <a:pt x="1325486" y="624732"/>
                  </a:lnTo>
                  <a:lnTo>
                    <a:pt x="1325700" y="624632"/>
                  </a:lnTo>
                  <a:lnTo>
                    <a:pt x="1327557" y="622699"/>
                  </a:lnTo>
                  <a:lnTo>
                    <a:pt x="1328095" y="621681"/>
                  </a:lnTo>
                  <a:lnTo>
                    <a:pt x="1329331" y="621579"/>
                  </a:lnTo>
                  <a:lnTo>
                    <a:pt x="1330480" y="622410"/>
                  </a:lnTo>
                  <a:lnTo>
                    <a:pt x="1330639" y="623401"/>
                  </a:lnTo>
                  <a:lnTo>
                    <a:pt x="1330667" y="623577"/>
                  </a:lnTo>
                  <a:lnTo>
                    <a:pt x="1329961" y="624526"/>
                  </a:lnTo>
                  <a:close/>
                </a:path>
                <a:path w="1607820" h="2208530">
                  <a:moveTo>
                    <a:pt x="774662" y="796466"/>
                  </a:moveTo>
                  <a:lnTo>
                    <a:pt x="771784" y="797804"/>
                  </a:lnTo>
                  <a:lnTo>
                    <a:pt x="771605" y="797633"/>
                  </a:lnTo>
                  <a:lnTo>
                    <a:pt x="770879" y="797255"/>
                  </a:lnTo>
                  <a:lnTo>
                    <a:pt x="772494" y="794967"/>
                  </a:lnTo>
                  <a:lnTo>
                    <a:pt x="774662" y="796466"/>
                  </a:lnTo>
                  <a:close/>
                </a:path>
                <a:path w="1607820" h="2208530">
                  <a:moveTo>
                    <a:pt x="772059" y="798066"/>
                  </a:moveTo>
                  <a:lnTo>
                    <a:pt x="771784" y="797804"/>
                  </a:lnTo>
                  <a:lnTo>
                    <a:pt x="771605" y="797633"/>
                  </a:lnTo>
                  <a:lnTo>
                    <a:pt x="772059" y="798066"/>
                  </a:lnTo>
                  <a:close/>
                </a:path>
                <a:path w="1607820" h="2208530">
                  <a:moveTo>
                    <a:pt x="773841" y="797752"/>
                  </a:moveTo>
                  <a:lnTo>
                    <a:pt x="772422" y="798412"/>
                  </a:lnTo>
                  <a:lnTo>
                    <a:pt x="772059" y="798066"/>
                  </a:lnTo>
                  <a:lnTo>
                    <a:pt x="774126" y="797105"/>
                  </a:lnTo>
                  <a:lnTo>
                    <a:pt x="773841" y="797752"/>
                  </a:lnTo>
                  <a:close/>
                </a:path>
                <a:path w="1607820" h="2208530">
                  <a:moveTo>
                    <a:pt x="773763" y="797930"/>
                  </a:moveTo>
                  <a:lnTo>
                    <a:pt x="773677" y="798124"/>
                  </a:lnTo>
                  <a:lnTo>
                    <a:pt x="773841" y="797752"/>
                  </a:lnTo>
                  <a:lnTo>
                    <a:pt x="773763" y="797930"/>
                  </a:lnTo>
                  <a:close/>
                </a:path>
                <a:path w="1607820" h="2208530">
                  <a:moveTo>
                    <a:pt x="868870" y="720440"/>
                  </a:moveTo>
                  <a:lnTo>
                    <a:pt x="867628" y="720515"/>
                  </a:lnTo>
                  <a:lnTo>
                    <a:pt x="866488" y="719679"/>
                  </a:lnTo>
                  <a:lnTo>
                    <a:pt x="866317" y="718464"/>
                  </a:lnTo>
                  <a:lnTo>
                    <a:pt x="867089" y="717437"/>
                  </a:lnTo>
                  <a:lnTo>
                    <a:pt x="868548" y="716759"/>
                  </a:lnTo>
                  <a:lnTo>
                    <a:pt x="869620" y="716928"/>
                  </a:lnTo>
                  <a:lnTo>
                    <a:pt x="871939" y="716767"/>
                  </a:lnTo>
                  <a:lnTo>
                    <a:pt x="869413" y="719407"/>
                  </a:lnTo>
                  <a:lnTo>
                    <a:pt x="868870" y="720440"/>
                  </a:lnTo>
                  <a:close/>
                </a:path>
                <a:path w="1607820" h="2208530">
                  <a:moveTo>
                    <a:pt x="1236044" y="590399"/>
                  </a:moveTo>
                  <a:lnTo>
                    <a:pt x="1233147" y="591745"/>
                  </a:lnTo>
                  <a:lnTo>
                    <a:pt x="1232994" y="591621"/>
                  </a:lnTo>
                  <a:lnTo>
                    <a:pt x="1233356" y="590353"/>
                  </a:lnTo>
                  <a:lnTo>
                    <a:pt x="1235092" y="589547"/>
                  </a:lnTo>
                  <a:lnTo>
                    <a:pt x="1235900" y="590270"/>
                  </a:lnTo>
                  <a:lnTo>
                    <a:pt x="1236044" y="590399"/>
                  </a:lnTo>
                  <a:close/>
                </a:path>
                <a:path w="1607820" h="2208530">
                  <a:moveTo>
                    <a:pt x="1233355" y="591915"/>
                  </a:moveTo>
                  <a:lnTo>
                    <a:pt x="1233147" y="591745"/>
                  </a:lnTo>
                  <a:lnTo>
                    <a:pt x="1232994" y="591621"/>
                  </a:lnTo>
                  <a:lnTo>
                    <a:pt x="1233147" y="591745"/>
                  </a:lnTo>
                  <a:lnTo>
                    <a:pt x="1233355" y="591915"/>
                  </a:lnTo>
                  <a:close/>
                </a:path>
                <a:path w="1607820" h="2208530">
                  <a:moveTo>
                    <a:pt x="1235821" y="591484"/>
                  </a:moveTo>
                  <a:lnTo>
                    <a:pt x="1233915" y="592370"/>
                  </a:lnTo>
                  <a:lnTo>
                    <a:pt x="1233355" y="591915"/>
                  </a:lnTo>
                  <a:lnTo>
                    <a:pt x="1235985" y="590692"/>
                  </a:lnTo>
                  <a:lnTo>
                    <a:pt x="1235821" y="591484"/>
                  </a:lnTo>
                  <a:close/>
                </a:path>
                <a:path w="1607820" h="2208530">
                  <a:moveTo>
                    <a:pt x="1234702" y="593440"/>
                  </a:moveTo>
                  <a:lnTo>
                    <a:pt x="1234185" y="592729"/>
                  </a:lnTo>
                  <a:lnTo>
                    <a:pt x="1235311" y="592205"/>
                  </a:lnTo>
                  <a:lnTo>
                    <a:pt x="1234702" y="593440"/>
                  </a:lnTo>
                  <a:close/>
                </a:path>
                <a:path w="1607820" h="2208530">
                  <a:moveTo>
                    <a:pt x="1145638" y="617848"/>
                  </a:moveTo>
                  <a:lnTo>
                    <a:pt x="1143592" y="618799"/>
                  </a:lnTo>
                  <a:lnTo>
                    <a:pt x="1143881" y="618434"/>
                  </a:lnTo>
                  <a:lnTo>
                    <a:pt x="1145414" y="617722"/>
                  </a:lnTo>
                  <a:lnTo>
                    <a:pt x="1145638" y="617848"/>
                  </a:lnTo>
                  <a:close/>
                </a:path>
                <a:path w="1607820" h="2208530">
                  <a:moveTo>
                    <a:pt x="1145226" y="620877"/>
                  </a:moveTo>
                  <a:lnTo>
                    <a:pt x="1144687" y="620265"/>
                  </a:lnTo>
                  <a:lnTo>
                    <a:pt x="1144244" y="619885"/>
                  </a:lnTo>
                  <a:lnTo>
                    <a:pt x="1144038" y="619709"/>
                  </a:lnTo>
                  <a:lnTo>
                    <a:pt x="1143691" y="619001"/>
                  </a:lnTo>
                  <a:lnTo>
                    <a:pt x="1145879" y="617984"/>
                  </a:lnTo>
                  <a:lnTo>
                    <a:pt x="1146127" y="618123"/>
                  </a:lnTo>
                  <a:lnTo>
                    <a:pt x="1147307" y="618461"/>
                  </a:lnTo>
                  <a:lnTo>
                    <a:pt x="1145226" y="620877"/>
                  </a:lnTo>
                  <a:close/>
                </a:path>
                <a:path w="1607820" h="2208530">
                  <a:moveTo>
                    <a:pt x="628802" y="783482"/>
                  </a:moveTo>
                  <a:lnTo>
                    <a:pt x="625934" y="783290"/>
                  </a:lnTo>
                  <a:lnTo>
                    <a:pt x="626430" y="782209"/>
                  </a:lnTo>
                  <a:lnTo>
                    <a:pt x="626619" y="781394"/>
                  </a:lnTo>
                  <a:lnTo>
                    <a:pt x="627894" y="780801"/>
                  </a:lnTo>
                  <a:lnTo>
                    <a:pt x="628572" y="780953"/>
                  </a:lnTo>
                  <a:lnTo>
                    <a:pt x="628954" y="781886"/>
                  </a:lnTo>
                  <a:lnTo>
                    <a:pt x="628792" y="782736"/>
                  </a:lnTo>
                  <a:lnTo>
                    <a:pt x="628802" y="783482"/>
                  </a:lnTo>
                  <a:close/>
                </a:path>
                <a:path w="1607820" h="2208530">
                  <a:moveTo>
                    <a:pt x="1321438" y="563234"/>
                  </a:moveTo>
                  <a:lnTo>
                    <a:pt x="1320143" y="563836"/>
                  </a:lnTo>
                  <a:lnTo>
                    <a:pt x="1319435" y="563680"/>
                  </a:lnTo>
                  <a:lnTo>
                    <a:pt x="1319069" y="562692"/>
                  </a:lnTo>
                  <a:lnTo>
                    <a:pt x="1319225" y="561845"/>
                  </a:lnTo>
                  <a:lnTo>
                    <a:pt x="1319217" y="561062"/>
                  </a:lnTo>
                  <a:lnTo>
                    <a:pt x="1322065" y="561299"/>
                  </a:lnTo>
                  <a:lnTo>
                    <a:pt x="1322194" y="561239"/>
                  </a:lnTo>
                  <a:lnTo>
                    <a:pt x="1321639" y="562407"/>
                  </a:lnTo>
                  <a:lnTo>
                    <a:pt x="1321438" y="563234"/>
                  </a:lnTo>
                  <a:close/>
                </a:path>
                <a:path w="1607820" h="2208530">
                  <a:moveTo>
                    <a:pt x="1122936" y="626545"/>
                  </a:moveTo>
                  <a:lnTo>
                    <a:pt x="1121841" y="626250"/>
                  </a:lnTo>
                  <a:lnTo>
                    <a:pt x="1120984" y="624609"/>
                  </a:lnTo>
                  <a:lnTo>
                    <a:pt x="1123259" y="623551"/>
                  </a:lnTo>
                  <a:lnTo>
                    <a:pt x="1123817" y="623670"/>
                  </a:lnTo>
                  <a:lnTo>
                    <a:pt x="1126086" y="623845"/>
                  </a:lnTo>
                  <a:lnTo>
                    <a:pt x="1123687" y="625617"/>
                  </a:lnTo>
                  <a:lnTo>
                    <a:pt x="1122936" y="626545"/>
                  </a:lnTo>
                  <a:close/>
                </a:path>
                <a:path w="1607820" h="2208530">
                  <a:moveTo>
                    <a:pt x="1054102" y="682067"/>
                  </a:moveTo>
                  <a:lnTo>
                    <a:pt x="1051869" y="683105"/>
                  </a:lnTo>
                  <a:lnTo>
                    <a:pt x="1052253" y="682401"/>
                  </a:lnTo>
                  <a:lnTo>
                    <a:pt x="1053530" y="681807"/>
                  </a:lnTo>
                  <a:lnTo>
                    <a:pt x="1054102" y="682067"/>
                  </a:lnTo>
                  <a:close/>
                </a:path>
                <a:path w="1607820" h="2208530">
                  <a:moveTo>
                    <a:pt x="1053739" y="684825"/>
                  </a:moveTo>
                  <a:lnTo>
                    <a:pt x="1053136" y="684343"/>
                  </a:lnTo>
                  <a:lnTo>
                    <a:pt x="1052402" y="683945"/>
                  </a:lnTo>
                  <a:lnTo>
                    <a:pt x="1051957" y="683248"/>
                  </a:lnTo>
                  <a:lnTo>
                    <a:pt x="1054302" y="682158"/>
                  </a:lnTo>
                  <a:lnTo>
                    <a:pt x="1055652" y="682434"/>
                  </a:lnTo>
                  <a:lnTo>
                    <a:pt x="1053739" y="684825"/>
                  </a:lnTo>
                  <a:close/>
                </a:path>
                <a:path w="1607820" h="2208530">
                  <a:moveTo>
                    <a:pt x="960355" y="707800"/>
                  </a:moveTo>
                  <a:lnTo>
                    <a:pt x="958751" y="708546"/>
                  </a:lnTo>
                  <a:lnTo>
                    <a:pt x="958352" y="708235"/>
                  </a:lnTo>
                  <a:lnTo>
                    <a:pt x="960114" y="707416"/>
                  </a:lnTo>
                  <a:lnTo>
                    <a:pt x="960355" y="707800"/>
                  </a:lnTo>
                  <a:close/>
                </a:path>
                <a:path w="1607820" h="2208530">
                  <a:moveTo>
                    <a:pt x="960161" y="709646"/>
                  </a:moveTo>
                  <a:lnTo>
                    <a:pt x="959197" y="708894"/>
                  </a:lnTo>
                  <a:lnTo>
                    <a:pt x="960752" y="708171"/>
                  </a:lnTo>
                  <a:lnTo>
                    <a:pt x="960161" y="709646"/>
                  </a:lnTo>
                  <a:close/>
                </a:path>
                <a:path w="1607820" h="2208530">
                  <a:moveTo>
                    <a:pt x="1126603" y="653495"/>
                  </a:moveTo>
                  <a:lnTo>
                    <a:pt x="1125373" y="654066"/>
                  </a:lnTo>
                  <a:lnTo>
                    <a:pt x="1124636" y="653534"/>
                  </a:lnTo>
                  <a:lnTo>
                    <a:pt x="1124447" y="653397"/>
                  </a:lnTo>
                  <a:lnTo>
                    <a:pt x="1123661" y="653118"/>
                  </a:lnTo>
                  <a:lnTo>
                    <a:pt x="1123947" y="652335"/>
                  </a:lnTo>
                  <a:lnTo>
                    <a:pt x="1124043" y="651055"/>
                  </a:lnTo>
                  <a:lnTo>
                    <a:pt x="1125123" y="650553"/>
                  </a:lnTo>
                  <a:lnTo>
                    <a:pt x="1126151" y="651086"/>
                  </a:lnTo>
                  <a:lnTo>
                    <a:pt x="1127477" y="651344"/>
                  </a:lnTo>
                  <a:lnTo>
                    <a:pt x="1126828" y="652515"/>
                  </a:lnTo>
                  <a:lnTo>
                    <a:pt x="1126603" y="653495"/>
                  </a:lnTo>
                  <a:close/>
                </a:path>
                <a:path w="1607820" h="2208530">
                  <a:moveTo>
                    <a:pt x="1085862" y="661982"/>
                  </a:moveTo>
                  <a:lnTo>
                    <a:pt x="1082527" y="663533"/>
                  </a:lnTo>
                  <a:lnTo>
                    <a:pt x="1082155" y="663534"/>
                  </a:lnTo>
                  <a:lnTo>
                    <a:pt x="1082704" y="661358"/>
                  </a:lnTo>
                  <a:lnTo>
                    <a:pt x="1083766" y="661544"/>
                  </a:lnTo>
                  <a:lnTo>
                    <a:pt x="1084860" y="661632"/>
                  </a:lnTo>
                  <a:lnTo>
                    <a:pt x="1085862" y="661982"/>
                  </a:lnTo>
                  <a:close/>
                </a:path>
                <a:path w="1607820" h="2208530">
                  <a:moveTo>
                    <a:pt x="1086192" y="663520"/>
                  </a:moveTo>
                  <a:lnTo>
                    <a:pt x="1082975" y="663531"/>
                  </a:lnTo>
                  <a:lnTo>
                    <a:pt x="1086116" y="662071"/>
                  </a:lnTo>
                  <a:lnTo>
                    <a:pt x="1086085" y="662984"/>
                  </a:lnTo>
                  <a:lnTo>
                    <a:pt x="1086192" y="663520"/>
                  </a:lnTo>
                  <a:close/>
                </a:path>
                <a:path w="1607820" h="2208530">
                  <a:moveTo>
                    <a:pt x="155221" y="945113"/>
                  </a:moveTo>
                  <a:lnTo>
                    <a:pt x="154095" y="945636"/>
                  </a:lnTo>
                  <a:lnTo>
                    <a:pt x="153671" y="945295"/>
                  </a:lnTo>
                  <a:lnTo>
                    <a:pt x="153499" y="945156"/>
                  </a:lnTo>
                  <a:lnTo>
                    <a:pt x="155183" y="943836"/>
                  </a:lnTo>
                  <a:lnTo>
                    <a:pt x="154811" y="943583"/>
                  </a:lnTo>
                  <a:lnTo>
                    <a:pt x="155652" y="944155"/>
                  </a:lnTo>
                  <a:lnTo>
                    <a:pt x="155843" y="944285"/>
                  </a:lnTo>
                  <a:lnTo>
                    <a:pt x="155221" y="945113"/>
                  </a:lnTo>
                  <a:close/>
                </a:path>
                <a:path w="1607820" h="2208530">
                  <a:moveTo>
                    <a:pt x="155221" y="945113"/>
                  </a:moveTo>
                  <a:lnTo>
                    <a:pt x="154455" y="946131"/>
                  </a:lnTo>
                  <a:lnTo>
                    <a:pt x="155843" y="944285"/>
                  </a:lnTo>
                  <a:lnTo>
                    <a:pt x="155221" y="945113"/>
                  </a:lnTo>
                  <a:close/>
                </a:path>
                <a:path w="1607820" h="2208530">
                  <a:moveTo>
                    <a:pt x="1025280" y="668319"/>
                  </a:moveTo>
                  <a:lnTo>
                    <a:pt x="1024937" y="668065"/>
                  </a:lnTo>
                  <a:lnTo>
                    <a:pt x="1025162" y="668232"/>
                  </a:lnTo>
                  <a:close/>
                </a:path>
                <a:path w="1607820" h="2208530">
                  <a:moveTo>
                    <a:pt x="1025686" y="669845"/>
                  </a:moveTo>
                  <a:lnTo>
                    <a:pt x="1024550" y="670373"/>
                  </a:lnTo>
                  <a:lnTo>
                    <a:pt x="1024146" y="670058"/>
                  </a:lnTo>
                  <a:lnTo>
                    <a:pt x="1023938" y="669895"/>
                  </a:lnTo>
                  <a:lnTo>
                    <a:pt x="1023899" y="668961"/>
                  </a:lnTo>
                  <a:lnTo>
                    <a:pt x="1025280" y="668319"/>
                  </a:lnTo>
                  <a:lnTo>
                    <a:pt x="1026283" y="669065"/>
                  </a:lnTo>
                  <a:lnTo>
                    <a:pt x="1025686" y="669845"/>
                  </a:lnTo>
                  <a:close/>
                </a:path>
                <a:path w="1607820" h="2208530">
                  <a:moveTo>
                    <a:pt x="1025686" y="669845"/>
                  </a:moveTo>
                  <a:lnTo>
                    <a:pt x="1024908" y="670863"/>
                  </a:lnTo>
                  <a:lnTo>
                    <a:pt x="1026283" y="669065"/>
                  </a:lnTo>
                  <a:lnTo>
                    <a:pt x="1025686" y="669845"/>
                  </a:lnTo>
                  <a:close/>
                </a:path>
                <a:path w="1607820" h="2208530">
                  <a:moveTo>
                    <a:pt x="893344" y="710239"/>
                  </a:moveTo>
                  <a:lnTo>
                    <a:pt x="891298" y="711190"/>
                  </a:lnTo>
                  <a:lnTo>
                    <a:pt x="890702" y="710787"/>
                  </a:lnTo>
                  <a:lnTo>
                    <a:pt x="891035" y="710485"/>
                  </a:lnTo>
                  <a:lnTo>
                    <a:pt x="892672" y="709723"/>
                  </a:lnTo>
                  <a:lnTo>
                    <a:pt x="893344" y="710239"/>
                  </a:lnTo>
                  <a:close/>
                </a:path>
                <a:path w="1607820" h="2208530">
                  <a:moveTo>
                    <a:pt x="910673" y="461527"/>
                  </a:moveTo>
                  <a:lnTo>
                    <a:pt x="909599" y="462027"/>
                  </a:lnTo>
                  <a:lnTo>
                    <a:pt x="908305" y="461558"/>
                  </a:lnTo>
                  <a:lnTo>
                    <a:pt x="907688" y="460497"/>
                  </a:lnTo>
                  <a:lnTo>
                    <a:pt x="908215" y="459495"/>
                  </a:lnTo>
                  <a:lnTo>
                    <a:pt x="908772" y="456801"/>
                  </a:lnTo>
                  <a:lnTo>
                    <a:pt x="909937" y="458228"/>
                  </a:lnTo>
                  <a:lnTo>
                    <a:pt x="910798" y="458845"/>
                  </a:lnTo>
                  <a:lnTo>
                    <a:pt x="911107" y="460256"/>
                  </a:lnTo>
                  <a:lnTo>
                    <a:pt x="910673" y="461527"/>
                  </a:lnTo>
                  <a:close/>
                </a:path>
                <a:path w="1607820" h="2208530">
                  <a:moveTo>
                    <a:pt x="843643" y="483306"/>
                  </a:moveTo>
                  <a:lnTo>
                    <a:pt x="840994" y="482504"/>
                  </a:lnTo>
                  <a:lnTo>
                    <a:pt x="842037" y="479660"/>
                  </a:lnTo>
                  <a:lnTo>
                    <a:pt x="842740" y="480002"/>
                  </a:lnTo>
                  <a:lnTo>
                    <a:pt x="843783" y="480173"/>
                  </a:lnTo>
                  <a:lnTo>
                    <a:pt x="844334" y="481294"/>
                  </a:lnTo>
                  <a:lnTo>
                    <a:pt x="843851" y="482228"/>
                  </a:lnTo>
                  <a:lnTo>
                    <a:pt x="843643" y="483306"/>
                  </a:lnTo>
                  <a:close/>
                </a:path>
                <a:path w="1607820" h="2208530">
                  <a:moveTo>
                    <a:pt x="1190641" y="361994"/>
                  </a:moveTo>
                  <a:lnTo>
                    <a:pt x="1189366" y="362586"/>
                  </a:lnTo>
                  <a:lnTo>
                    <a:pt x="1188164" y="361774"/>
                  </a:lnTo>
                  <a:lnTo>
                    <a:pt x="1188497" y="361471"/>
                  </a:lnTo>
                  <a:lnTo>
                    <a:pt x="1190154" y="360701"/>
                  </a:lnTo>
                  <a:lnTo>
                    <a:pt x="1190837" y="361217"/>
                  </a:lnTo>
                  <a:lnTo>
                    <a:pt x="1190641" y="361994"/>
                  </a:lnTo>
                  <a:close/>
                </a:path>
                <a:path w="1607820" h="2208530">
                  <a:moveTo>
                    <a:pt x="931539" y="492258"/>
                  </a:moveTo>
                  <a:lnTo>
                    <a:pt x="930424" y="491919"/>
                  </a:lnTo>
                  <a:lnTo>
                    <a:pt x="929486" y="490079"/>
                  </a:lnTo>
                  <a:lnTo>
                    <a:pt x="930220" y="489229"/>
                  </a:lnTo>
                  <a:lnTo>
                    <a:pt x="931498" y="489144"/>
                  </a:lnTo>
                  <a:lnTo>
                    <a:pt x="932379" y="489437"/>
                  </a:lnTo>
                  <a:lnTo>
                    <a:pt x="934351" y="489774"/>
                  </a:lnTo>
                  <a:lnTo>
                    <a:pt x="932324" y="491290"/>
                  </a:lnTo>
                  <a:lnTo>
                    <a:pt x="931539" y="492258"/>
                  </a:lnTo>
                  <a:close/>
                </a:path>
                <a:path w="1607820" h="2208530">
                  <a:moveTo>
                    <a:pt x="911728" y="498246"/>
                  </a:moveTo>
                  <a:lnTo>
                    <a:pt x="910519" y="498317"/>
                  </a:lnTo>
                  <a:lnTo>
                    <a:pt x="909846" y="497465"/>
                  </a:lnTo>
                  <a:lnTo>
                    <a:pt x="909192" y="497001"/>
                  </a:lnTo>
                  <a:lnTo>
                    <a:pt x="909711" y="496257"/>
                  </a:lnTo>
                  <a:lnTo>
                    <a:pt x="910023" y="495432"/>
                  </a:lnTo>
                  <a:lnTo>
                    <a:pt x="911403" y="494790"/>
                  </a:lnTo>
                  <a:lnTo>
                    <a:pt x="912442" y="494987"/>
                  </a:lnTo>
                  <a:lnTo>
                    <a:pt x="914649" y="494890"/>
                  </a:lnTo>
                  <a:lnTo>
                    <a:pt x="912259" y="497277"/>
                  </a:lnTo>
                  <a:lnTo>
                    <a:pt x="911728" y="498246"/>
                  </a:lnTo>
                  <a:close/>
                </a:path>
                <a:path w="1607820" h="2208530">
                  <a:moveTo>
                    <a:pt x="732681" y="552909"/>
                  </a:moveTo>
                  <a:lnTo>
                    <a:pt x="729717" y="554287"/>
                  </a:lnTo>
                  <a:lnTo>
                    <a:pt x="729184" y="553370"/>
                  </a:lnTo>
                  <a:lnTo>
                    <a:pt x="728579" y="552740"/>
                  </a:lnTo>
                  <a:lnTo>
                    <a:pt x="729132" y="552484"/>
                  </a:lnTo>
                  <a:lnTo>
                    <a:pt x="729586" y="551770"/>
                  </a:lnTo>
                  <a:lnTo>
                    <a:pt x="730531" y="551833"/>
                  </a:lnTo>
                  <a:lnTo>
                    <a:pt x="731395" y="552342"/>
                  </a:lnTo>
                  <a:lnTo>
                    <a:pt x="732681" y="552909"/>
                  </a:lnTo>
                  <a:close/>
                </a:path>
                <a:path w="1607820" h="2208530">
                  <a:moveTo>
                    <a:pt x="730082" y="554448"/>
                  </a:moveTo>
                  <a:lnTo>
                    <a:pt x="729717" y="554287"/>
                  </a:lnTo>
                  <a:lnTo>
                    <a:pt x="729215" y="553355"/>
                  </a:lnTo>
                  <a:lnTo>
                    <a:pt x="729642" y="554321"/>
                  </a:lnTo>
                  <a:lnTo>
                    <a:pt x="730082" y="554448"/>
                  </a:lnTo>
                  <a:close/>
                </a:path>
                <a:path w="1607820" h="2208530">
                  <a:moveTo>
                    <a:pt x="730854" y="554674"/>
                  </a:moveTo>
                  <a:lnTo>
                    <a:pt x="730082" y="554448"/>
                  </a:lnTo>
                  <a:lnTo>
                    <a:pt x="731583" y="553750"/>
                  </a:lnTo>
                  <a:lnTo>
                    <a:pt x="730854" y="554674"/>
                  </a:lnTo>
                  <a:close/>
                </a:path>
                <a:path w="1607820" h="2208530">
                  <a:moveTo>
                    <a:pt x="81488" y="758396"/>
                  </a:moveTo>
                  <a:lnTo>
                    <a:pt x="79939" y="756704"/>
                  </a:lnTo>
                  <a:lnTo>
                    <a:pt x="81533" y="755963"/>
                  </a:lnTo>
                  <a:lnTo>
                    <a:pt x="82359" y="757039"/>
                  </a:lnTo>
                  <a:lnTo>
                    <a:pt x="81488" y="758396"/>
                  </a:lnTo>
                  <a:close/>
                </a:path>
                <a:path w="1607820" h="2208530">
                  <a:moveTo>
                    <a:pt x="300516" y="686235"/>
                  </a:moveTo>
                  <a:lnTo>
                    <a:pt x="298639" y="687107"/>
                  </a:lnTo>
                  <a:lnTo>
                    <a:pt x="298424" y="686911"/>
                  </a:lnTo>
                  <a:lnTo>
                    <a:pt x="300302" y="686038"/>
                  </a:lnTo>
                  <a:lnTo>
                    <a:pt x="300516" y="686235"/>
                  </a:lnTo>
                  <a:close/>
                </a:path>
                <a:path w="1607820" h="2208530">
                  <a:moveTo>
                    <a:pt x="298875" y="687323"/>
                  </a:moveTo>
                  <a:lnTo>
                    <a:pt x="298639" y="687107"/>
                  </a:lnTo>
                  <a:lnTo>
                    <a:pt x="298424" y="686911"/>
                  </a:lnTo>
                  <a:lnTo>
                    <a:pt x="298639" y="687107"/>
                  </a:lnTo>
                  <a:lnTo>
                    <a:pt x="298875" y="687323"/>
                  </a:lnTo>
                  <a:close/>
                </a:path>
                <a:path w="1607820" h="2208530">
                  <a:moveTo>
                    <a:pt x="1164553" y="403627"/>
                  </a:moveTo>
                  <a:lnTo>
                    <a:pt x="1162278" y="404685"/>
                  </a:lnTo>
                  <a:lnTo>
                    <a:pt x="1162654" y="403978"/>
                  </a:lnTo>
                  <a:lnTo>
                    <a:pt x="1163932" y="403384"/>
                  </a:lnTo>
                  <a:lnTo>
                    <a:pt x="1164553" y="403627"/>
                  </a:lnTo>
                  <a:close/>
                </a:path>
                <a:path w="1607820" h="2208530">
                  <a:moveTo>
                    <a:pt x="1164173" y="406446"/>
                  </a:moveTo>
                  <a:lnTo>
                    <a:pt x="1163568" y="405947"/>
                  </a:lnTo>
                  <a:lnTo>
                    <a:pt x="1162777" y="405440"/>
                  </a:lnTo>
                  <a:lnTo>
                    <a:pt x="1162421" y="404902"/>
                  </a:lnTo>
                  <a:lnTo>
                    <a:pt x="1164943" y="403730"/>
                  </a:lnTo>
                  <a:lnTo>
                    <a:pt x="1166053" y="403917"/>
                  </a:lnTo>
                  <a:lnTo>
                    <a:pt x="1164173" y="406446"/>
                  </a:lnTo>
                  <a:close/>
                </a:path>
                <a:path w="1607820" h="2208530">
                  <a:moveTo>
                    <a:pt x="628002" y="572823"/>
                  </a:moveTo>
                  <a:lnTo>
                    <a:pt x="626307" y="573610"/>
                  </a:lnTo>
                  <a:lnTo>
                    <a:pt x="625953" y="573350"/>
                  </a:lnTo>
                  <a:lnTo>
                    <a:pt x="627775" y="572503"/>
                  </a:lnTo>
                  <a:lnTo>
                    <a:pt x="628002" y="572823"/>
                  </a:lnTo>
                  <a:close/>
                </a:path>
                <a:path w="1607820" h="2208530">
                  <a:moveTo>
                    <a:pt x="627813" y="574719"/>
                  </a:moveTo>
                  <a:lnTo>
                    <a:pt x="626770" y="573951"/>
                  </a:lnTo>
                  <a:lnTo>
                    <a:pt x="628433" y="573178"/>
                  </a:lnTo>
                  <a:lnTo>
                    <a:pt x="627813" y="574719"/>
                  </a:lnTo>
                  <a:close/>
                </a:path>
                <a:path w="1607820" h="2208530">
                  <a:moveTo>
                    <a:pt x="808685" y="442964"/>
                  </a:moveTo>
                  <a:lnTo>
                    <a:pt x="805551" y="444421"/>
                  </a:lnTo>
                  <a:lnTo>
                    <a:pt x="805111" y="444140"/>
                  </a:lnTo>
                  <a:lnTo>
                    <a:pt x="805136" y="443420"/>
                  </a:lnTo>
                  <a:lnTo>
                    <a:pt x="805144" y="443168"/>
                  </a:lnTo>
                  <a:lnTo>
                    <a:pt x="805411" y="442322"/>
                  </a:lnTo>
                  <a:lnTo>
                    <a:pt x="806541" y="441797"/>
                  </a:lnTo>
                  <a:lnTo>
                    <a:pt x="807124" y="442247"/>
                  </a:lnTo>
                  <a:lnTo>
                    <a:pt x="807324" y="442402"/>
                  </a:lnTo>
                  <a:lnTo>
                    <a:pt x="808685" y="442964"/>
                  </a:lnTo>
                  <a:close/>
                </a:path>
                <a:path w="1607820" h="2208530">
                  <a:moveTo>
                    <a:pt x="69863" y="676318"/>
                  </a:moveTo>
                  <a:lnTo>
                    <a:pt x="68439" y="676980"/>
                  </a:lnTo>
                  <a:lnTo>
                    <a:pt x="67445" y="676621"/>
                  </a:lnTo>
                  <a:lnTo>
                    <a:pt x="65387" y="676448"/>
                  </a:lnTo>
                  <a:lnTo>
                    <a:pt x="65775" y="676268"/>
                  </a:lnTo>
                  <a:lnTo>
                    <a:pt x="67510" y="674510"/>
                  </a:lnTo>
                  <a:lnTo>
                    <a:pt x="67694" y="674170"/>
                  </a:lnTo>
                  <a:lnTo>
                    <a:pt x="69299" y="673424"/>
                  </a:lnTo>
                  <a:lnTo>
                    <a:pt x="69998" y="674305"/>
                  </a:lnTo>
                  <a:lnTo>
                    <a:pt x="70670" y="674784"/>
                  </a:lnTo>
                  <a:lnTo>
                    <a:pt x="70287" y="675300"/>
                  </a:lnTo>
                  <a:lnTo>
                    <a:pt x="69863" y="676318"/>
                  </a:lnTo>
                  <a:close/>
                </a:path>
                <a:path w="1607820" h="2208530">
                  <a:moveTo>
                    <a:pt x="1063367" y="387972"/>
                  </a:moveTo>
                  <a:lnTo>
                    <a:pt x="1060347" y="389376"/>
                  </a:lnTo>
                  <a:lnTo>
                    <a:pt x="1059613" y="388062"/>
                  </a:lnTo>
                  <a:lnTo>
                    <a:pt x="1059832" y="387777"/>
                  </a:lnTo>
                  <a:lnTo>
                    <a:pt x="1061444" y="387027"/>
                  </a:lnTo>
                  <a:lnTo>
                    <a:pt x="1062136" y="387498"/>
                  </a:lnTo>
                  <a:lnTo>
                    <a:pt x="1063367" y="387972"/>
                  </a:lnTo>
                  <a:close/>
                </a:path>
                <a:path w="1607820" h="2208530">
                  <a:moveTo>
                    <a:pt x="1062187" y="389189"/>
                  </a:moveTo>
                  <a:lnTo>
                    <a:pt x="1060706" y="389877"/>
                  </a:lnTo>
                  <a:lnTo>
                    <a:pt x="1060601" y="389731"/>
                  </a:lnTo>
                  <a:lnTo>
                    <a:pt x="1062352" y="388917"/>
                  </a:lnTo>
                  <a:lnTo>
                    <a:pt x="1062187" y="389189"/>
                  </a:lnTo>
                  <a:close/>
                </a:path>
                <a:path w="1607820" h="2208530">
                  <a:moveTo>
                    <a:pt x="1062187" y="389189"/>
                  </a:moveTo>
                  <a:lnTo>
                    <a:pt x="1061796" y="389831"/>
                  </a:lnTo>
                  <a:lnTo>
                    <a:pt x="1062352" y="388917"/>
                  </a:lnTo>
                  <a:lnTo>
                    <a:pt x="1062187" y="389189"/>
                  </a:lnTo>
                  <a:close/>
                </a:path>
                <a:path w="1607820" h="2208530">
                  <a:moveTo>
                    <a:pt x="1015134" y="402254"/>
                  </a:moveTo>
                  <a:lnTo>
                    <a:pt x="1013487" y="403019"/>
                  </a:lnTo>
                  <a:lnTo>
                    <a:pt x="1013137" y="402703"/>
                  </a:lnTo>
                  <a:lnTo>
                    <a:pt x="1014895" y="401886"/>
                  </a:lnTo>
                  <a:lnTo>
                    <a:pt x="1015134" y="402254"/>
                  </a:lnTo>
                  <a:close/>
                </a:path>
                <a:path w="1607820" h="2208530">
                  <a:moveTo>
                    <a:pt x="1014636" y="404058"/>
                  </a:moveTo>
                  <a:lnTo>
                    <a:pt x="1013885" y="403379"/>
                  </a:lnTo>
                  <a:lnTo>
                    <a:pt x="1015497" y="402629"/>
                  </a:lnTo>
                  <a:lnTo>
                    <a:pt x="1014636" y="404058"/>
                  </a:lnTo>
                  <a:close/>
                </a:path>
                <a:path w="1607820" h="2208530">
                  <a:moveTo>
                    <a:pt x="793874" y="472018"/>
                  </a:moveTo>
                  <a:lnTo>
                    <a:pt x="791040" y="473336"/>
                  </a:lnTo>
                  <a:lnTo>
                    <a:pt x="791244" y="470379"/>
                  </a:lnTo>
                  <a:lnTo>
                    <a:pt x="792343" y="470886"/>
                  </a:lnTo>
                  <a:lnTo>
                    <a:pt x="793182" y="471075"/>
                  </a:lnTo>
                  <a:lnTo>
                    <a:pt x="793916" y="471827"/>
                  </a:lnTo>
                  <a:lnTo>
                    <a:pt x="793874" y="472018"/>
                  </a:lnTo>
                  <a:close/>
                </a:path>
                <a:path w="1607820" h="2208530">
                  <a:moveTo>
                    <a:pt x="793651" y="473027"/>
                  </a:moveTo>
                  <a:lnTo>
                    <a:pt x="792655" y="473490"/>
                  </a:lnTo>
                  <a:lnTo>
                    <a:pt x="791808" y="473322"/>
                  </a:lnTo>
                  <a:lnTo>
                    <a:pt x="793789" y="472401"/>
                  </a:lnTo>
                  <a:lnTo>
                    <a:pt x="793651" y="473027"/>
                  </a:lnTo>
                  <a:close/>
                </a:path>
                <a:path w="1607820" h="2208530">
                  <a:moveTo>
                    <a:pt x="658182" y="516175"/>
                  </a:moveTo>
                  <a:lnTo>
                    <a:pt x="656949" y="516748"/>
                  </a:lnTo>
                  <a:lnTo>
                    <a:pt x="656241" y="516238"/>
                  </a:lnTo>
                  <a:lnTo>
                    <a:pt x="656042" y="516094"/>
                  </a:lnTo>
                  <a:lnTo>
                    <a:pt x="655255" y="515815"/>
                  </a:lnTo>
                  <a:lnTo>
                    <a:pt x="655544" y="515036"/>
                  </a:lnTo>
                  <a:lnTo>
                    <a:pt x="655628" y="513780"/>
                  </a:lnTo>
                  <a:lnTo>
                    <a:pt x="656702" y="513280"/>
                  </a:lnTo>
                  <a:lnTo>
                    <a:pt x="657720" y="513818"/>
                  </a:lnTo>
                  <a:lnTo>
                    <a:pt x="658990" y="514079"/>
                  </a:lnTo>
                  <a:lnTo>
                    <a:pt x="658397" y="515235"/>
                  </a:lnTo>
                  <a:lnTo>
                    <a:pt x="658182" y="516175"/>
                  </a:lnTo>
                  <a:close/>
                </a:path>
                <a:path w="1607820" h="2208530">
                  <a:moveTo>
                    <a:pt x="771528" y="477417"/>
                  </a:moveTo>
                  <a:lnTo>
                    <a:pt x="768419" y="478862"/>
                  </a:lnTo>
                  <a:lnTo>
                    <a:pt x="768361" y="478115"/>
                  </a:lnTo>
                  <a:lnTo>
                    <a:pt x="768647" y="477343"/>
                  </a:lnTo>
                  <a:lnTo>
                    <a:pt x="768801" y="476580"/>
                  </a:lnTo>
                  <a:lnTo>
                    <a:pt x="771528" y="477417"/>
                  </a:lnTo>
                  <a:close/>
                </a:path>
                <a:path w="1607820" h="2208530">
                  <a:moveTo>
                    <a:pt x="770487" y="479101"/>
                  </a:moveTo>
                  <a:lnTo>
                    <a:pt x="769525" y="479548"/>
                  </a:lnTo>
                  <a:lnTo>
                    <a:pt x="768379" y="479070"/>
                  </a:lnTo>
                  <a:lnTo>
                    <a:pt x="771773" y="477492"/>
                  </a:lnTo>
                  <a:lnTo>
                    <a:pt x="770903" y="478405"/>
                  </a:lnTo>
                  <a:lnTo>
                    <a:pt x="770487" y="479101"/>
                  </a:lnTo>
                  <a:close/>
                </a:path>
                <a:path w="1607820" h="2208530">
                  <a:moveTo>
                    <a:pt x="662647" y="649307"/>
                  </a:moveTo>
                  <a:lnTo>
                    <a:pt x="662068" y="648660"/>
                  </a:lnTo>
                  <a:lnTo>
                    <a:pt x="661133" y="648072"/>
                  </a:lnTo>
                  <a:lnTo>
                    <a:pt x="660924" y="646732"/>
                  </a:lnTo>
                  <a:lnTo>
                    <a:pt x="662803" y="645858"/>
                  </a:lnTo>
                  <a:lnTo>
                    <a:pt x="664315" y="647313"/>
                  </a:lnTo>
                  <a:lnTo>
                    <a:pt x="662647" y="649307"/>
                  </a:lnTo>
                  <a:close/>
                </a:path>
                <a:path w="1607820" h="2208530">
                  <a:moveTo>
                    <a:pt x="327952" y="750836"/>
                  </a:moveTo>
                  <a:lnTo>
                    <a:pt x="326343" y="751583"/>
                  </a:lnTo>
                  <a:lnTo>
                    <a:pt x="326000" y="751329"/>
                  </a:lnTo>
                  <a:lnTo>
                    <a:pt x="327730" y="750525"/>
                  </a:lnTo>
                  <a:lnTo>
                    <a:pt x="327952" y="750836"/>
                  </a:lnTo>
                  <a:close/>
                </a:path>
                <a:path w="1607820" h="2208530">
                  <a:moveTo>
                    <a:pt x="327785" y="752651"/>
                  </a:moveTo>
                  <a:lnTo>
                    <a:pt x="326784" y="751910"/>
                  </a:lnTo>
                  <a:lnTo>
                    <a:pt x="328369" y="751174"/>
                  </a:lnTo>
                  <a:lnTo>
                    <a:pt x="327785" y="752651"/>
                  </a:lnTo>
                  <a:close/>
                </a:path>
                <a:path w="1607820" h="2208530">
                  <a:moveTo>
                    <a:pt x="1268236" y="446386"/>
                  </a:moveTo>
                  <a:lnTo>
                    <a:pt x="1266521" y="447183"/>
                  </a:lnTo>
                  <a:lnTo>
                    <a:pt x="1266041" y="446892"/>
                  </a:lnTo>
                  <a:lnTo>
                    <a:pt x="1267921" y="446018"/>
                  </a:lnTo>
                  <a:lnTo>
                    <a:pt x="1268236" y="446386"/>
                  </a:lnTo>
                  <a:close/>
                </a:path>
                <a:path w="1607820" h="2208530">
                  <a:moveTo>
                    <a:pt x="1267901" y="448019"/>
                  </a:moveTo>
                  <a:lnTo>
                    <a:pt x="1266990" y="447467"/>
                  </a:lnTo>
                  <a:lnTo>
                    <a:pt x="1268680" y="446682"/>
                  </a:lnTo>
                  <a:lnTo>
                    <a:pt x="1267901" y="448019"/>
                  </a:lnTo>
                  <a:close/>
                </a:path>
                <a:path w="1607820" h="2208530">
                  <a:moveTo>
                    <a:pt x="112075" y="810318"/>
                  </a:moveTo>
                  <a:lnTo>
                    <a:pt x="110866" y="810182"/>
                  </a:lnTo>
                  <a:lnTo>
                    <a:pt x="110257" y="809472"/>
                  </a:lnTo>
                  <a:lnTo>
                    <a:pt x="109589" y="809014"/>
                  </a:lnTo>
                  <a:lnTo>
                    <a:pt x="110058" y="808394"/>
                  </a:lnTo>
                  <a:lnTo>
                    <a:pt x="110396" y="807545"/>
                  </a:lnTo>
                  <a:lnTo>
                    <a:pt x="111676" y="806950"/>
                  </a:lnTo>
                  <a:lnTo>
                    <a:pt x="112736" y="807149"/>
                  </a:lnTo>
                  <a:lnTo>
                    <a:pt x="114952" y="807059"/>
                  </a:lnTo>
                  <a:lnTo>
                    <a:pt x="112620" y="809367"/>
                  </a:lnTo>
                  <a:lnTo>
                    <a:pt x="112075" y="810318"/>
                  </a:lnTo>
                  <a:close/>
                </a:path>
                <a:path w="1607820" h="2208530">
                  <a:moveTo>
                    <a:pt x="1147535" y="513250"/>
                  </a:moveTo>
                  <a:lnTo>
                    <a:pt x="1145536" y="514179"/>
                  </a:lnTo>
                  <a:lnTo>
                    <a:pt x="1144991" y="513729"/>
                  </a:lnTo>
                  <a:lnTo>
                    <a:pt x="1144595" y="512636"/>
                  </a:lnTo>
                  <a:lnTo>
                    <a:pt x="1146136" y="511920"/>
                  </a:lnTo>
                  <a:lnTo>
                    <a:pt x="1146277" y="512044"/>
                  </a:lnTo>
                  <a:lnTo>
                    <a:pt x="1147034" y="512555"/>
                  </a:lnTo>
                  <a:lnTo>
                    <a:pt x="1147156" y="512723"/>
                  </a:lnTo>
                  <a:lnTo>
                    <a:pt x="1147535" y="513250"/>
                  </a:lnTo>
                  <a:close/>
                </a:path>
                <a:path w="1607820" h="2208530">
                  <a:moveTo>
                    <a:pt x="654293" y="663589"/>
                  </a:moveTo>
                  <a:lnTo>
                    <a:pt x="654202" y="662910"/>
                  </a:lnTo>
                  <a:lnTo>
                    <a:pt x="654365" y="662255"/>
                  </a:lnTo>
                  <a:lnTo>
                    <a:pt x="654432" y="661444"/>
                  </a:lnTo>
                  <a:lnTo>
                    <a:pt x="656259" y="661954"/>
                  </a:lnTo>
                  <a:lnTo>
                    <a:pt x="656224" y="662692"/>
                  </a:lnTo>
                  <a:lnTo>
                    <a:pt x="654154" y="662933"/>
                  </a:lnTo>
                  <a:lnTo>
                    <a:pt x="654293" y="663589"/>
                  </a:lnTo>
                  <a:close/>
                </a:path>
                <a:path w="1607820" h="2208530">
                  <a:moveTo>
                    <a:pt x="1214343" y="485881"/>
                  </a:moveTo>
                  <a:lnTo>
                    <a:pt x="1212821" y="486589"/>
                  </a:lnTo>
                  <a:lnTo>
                    <a:pt x="1212000" y="486208"/>
                  </a:lnTo>
                  <a:lnTo>
                    <a:pt x="1212056" y="484828"/>
                  </a:lnTo>
                  <a:lnTo>
                    <a:pt x="1212033" y="485395"/>
                  </a:lnTo>
                  <a:lnTo>
                    <a:pt x="1214400" y="484619"/>
                  </a:lnTo>
                  <a:lnTo>
                    <a:pt x="1214343" y="485881"/>
                  </a:lnTo>
                  <a:close/>
                </a:path>
                <a:path w="1607820" h="2208530">
                  <a:moveTo>
                    <a:pt x="1214329" y="486207"/>
                  </a:moveTo>
                  <a:lnTo>
                    <a:pt x="1214309" y="486636"/>
                  </a:lnTo>
                  <a:lnTo>
                    <a:pt x="1214379" y="485103"/>
                  </a:lnTo>
                  <a:lnTo>
                    <a:pt x="1214329" y="486207"/>
                  </a:lnTo>
                  <a:close/>
                </a:path>
                <a:path w="1607820" h="2208530">
                  <a:moveTo>
                    <a:pt x="974832" y="554382"/>
                  </a:moveTo>
                  <a:lnTo>
                    <a:pt x="973219" y="555132"/>
                  </a:lnTo>
                  <a:lnTo>
                    <a:pt x="973042" y="554830"/>
                  </a:lnTo>
                  <a:lnTo>
                    <a:pt x="974662" y="554077"/>
                  </a:lnTo>
                  <a:lnTo>
                    <a:pt x="974832" y="554382"/>
                  </a:lnTo>
                  <a:close/>
                </a:path>
                <a:path w="1607820" h="2208530">
                  <a:moveTo>
                    <a:pt x="1111780" y="507756"/>
                  </a:moveTo>
                  <a:lnTo>
                    <a:pt x="1109734" y="508707"/>
                  </a:lnTo>
                  <a:lnTo>
                    <a:pt x="1110343" y="507780"/>
                  </a:lnTo>
                  <a:lnTo>
                    <a:pt x="1111676" y="507633"/>
                  </a:lnTo>
                  <a:close/>
                </a:path>
                <a:path w="1607820" h="2208530">
                  <a:moveTo>
                    <a:pt x="1111856" y="511250"/>
                  </a:moveTo>
                  <a:lnTo>
                    <a:pt x="1110708" y="510726"/>
                  </a:lnTo>
                  <a:lnTo>
                    <a:pt x="1109919" y="509933"/>
                  </a:lnTo>
                  <a:lnTo>
                    <a:pt x="1109080" y="509271"/>
                  </a:lnTo>
                  <a:lnTo>
                    <a:pt x="1111938" y="507942"/>
                  </a:lnTo>
                  <a:lnTo>
                    <a:pt x="1112409" y="508498"/>
                  </a:lnTo>
                  <a:lnTo>
                    <a:pt x="1113407" y="509157"/>
                  </a:lnTo>
                  <a:lnTo>
                    <a:pt x="1112653" y="510040"/>
                  </a:lnTo>
                  <a:lnTo>
                    <a:pt x="1111856" y="511250"/>
                  </a:lnTo>
                  <a:close/>
                </a:path>
                <a:path w="1607820" h="2208530">
                  <a:moveTo>
                    <a:pt x="629213" y="612879"/>
                  </a:moveTo>
                  <a:lnTo>
                    <a:pt x="628424" y="612483"/>
                  </a:lnTo>
                  <a:lnTo>
                    <a:pt x="627419" y="612194"/>
                  </a:lnTo>
                  <a:lnTo>
                    <a:pt x="626533" y="611210"/>
                  </a:lnTo>
                  <a:lnTo>
                    <a:pt x="626690" y="610275"/>
                  </a:lnTo>
                  <a:lnTo>
                    <a:pt x="626342" y="607581"/>
                  </a:lnTo>
                  <a:lnTo>
                    <a:pt x="628117" y="609250"/>
                  </a:lnTo>
                  <a:lnTo>
                    <a:pt x="629011" y="609763"/>
                  </a:lnTo>
                  <a:lnTo>
                    <a:pt x="629648" y="611158"/>
                  </a:lnTo>
                  <a:lnTo>
                    <a:pt x="629286" y="612083"/>
                  </a:lnTo>
                  <a:lnTo>
                    <a:pt x="629213" y="612879"/>
                  </a:lnTo>
                  <a:close/>
                </a:path>
                <a:path w="1607820" h="2208530">
                  <a:moveTo>
                    <a:pt x="158194" y="757865"/>
                  </a:moveTo>
                  <a:lnTo>
                    <a:pt x="156764" y="758530"/>
                  </a:lnTo>
                  <a:lnTo>
                    <a:pt x="155962" y="757478"/>
                  </a:lnTo>
                  <a:lnTo>
                    <a:pt x="157625" y="756705"/>
                  </a:lnTo>
                  <a:lnTo>
                    <a:pt x="158194" y="757865"/>
                  </a:lnTo>
                  <a:close/>
                </a:path>
                <a:path w="1607820" h="2208530">
                  <a:moveTo>
                    <a:pt x="1170952" y="428112"/>
                  </a:moveTo>
                  <a:lnTo>
                    <a:pt x="1169985" y="428562"/>
                  </a:lnTo>
                  <a:lnTo>
                    <a:pt x="1169367" y="428087"/>
                  </a:lnTo>
                  <a:lnTo>
                    <a:pt x="1169242" y="427193"/>
                  </a:lnTo>
                  <a:lnTo>
                    <a:pt x="1170644" y="426542"/>
                  </a:lnTo>
                  <a:lnTo>
                    <a:pt x="1171647" y="427027"/>
                  </a:lnTo>
                  <a:lnTo>
                    <a:pt x="1170952" y="428112"/>
                  </a:lnTo>
                  <a:close/>
                </a:path>
                <a:path w="1607820" h="2208530">
                  <a:moveTo>
                    <a:pt x="1170952" y="428112"/>
                  </a:moveTo>
                  <a:lnTo>
                    <a:pt x="1170360" y="429038"/>
                  </a:lnTo>
                  <a:lnTo>
                    <a:pt x="1171647" y="427027"/>
                  </a:lnTo>
                  <a:lnTo>
                    <a:pt x="1170952" y="428112"/>
                  </a:lnTo>
                  <a:close/>
                </a:path>
                <a:path w="1607820" h="2208530">
                  <a:moveTo>
                    <a:pt x="701296" y="574871"/>
                  </a:moveTo>
                  <a:lnTo>
                    <a:pt x="699330" y="575785"/>
                  </a:lnTo>
                  <a:lnTo>
                    <a:pt x="699072" y="575556"/>
                  </a:lnTo>
                  <a:lnTo>
                    <a:pt x="699201" y="575017"/>
                  </a:lnTo>
                  <a:lnTo>
                    <a:pt x="700678" y="574330"/>
                  </a:lnTo>
                  <a:lnTo>
                    <a:pt x="701296" y="574871"/>
                  </a:lnTo>
                  <a:close/>
                </a:path>
                <a:path w="1607820" h="2208530">
                  <a:moveTo>
                    <a:pt x="842776" y="518931"/>
                  </a:moveTo>
                  <a:lnTo>
                    <a:pt x="840560" y="519962"/>
                  </a:lnTo>
                  <a:lnTo>
                    <a:pt x="840931" y="519280"/>
                  </a:lnTo>
                  <a:lnTo>
                    <a:pt x="842179" y="518701"/>
                  </a:lnTo>
                  <a:lnTo>
                    <a:pt x="842776" y="518931"/>
                  </a:lnTo>
                  <a:close/>
                </a:path>
                <a:path w="1607820" h="2208530">
                  <a:moveTo>
                    <a:pt x="842412" y="521619"/>
                  </a:moveTo>
                  <a:lnTo>
                    <a:pt x="841812" y="521141"/>
                  </a:lnTo>
                  <a:lnTo>
                    <a:pt x="841075" y="520680"/>
                  </a:lnTo>
                  <a:lnTo>
                    <a:pt x="840634" y="520069"/>
                  </a:lnTo>
                  <a:lnTo>
                    <a:pt x="842943" y="518996"/>
                  </a:lnTo>
                  <a:lnTo>
                    <a:pt x="844256" y="519201"/>
                  </a:lnTo>
                  <a:lnTo>
                    <a:pt x="842412" y="521619"/>
                  </a:lnTo>
                  <a:close/>
                </a:path>
                <a:path w="1607820" h="2208530">
                  <a:moveTo>
                    <a:pt x="1247021" y="430254"/>
                  </a:moveTo>
                  <a:lnTo>
                    <a:pt x="1244333" y="431503"/>
                  </a:lnTo>
                  <a:lnTo>
                    <a:pt x="1244138" y="431340"/>
                  </a:lnTo>
                  <a:lnTo>
                    <a:pt x="1244464" y="430184"/>
                  </a:lnTo>
                  <a:lnTo>
                    <a:pt x="1244514" y="427175"/>
                  </a:lnTo>
                  <a:lnTo>
                    <a:pt x="1245947" y="428885"/>
                  </a:lnTo>
                  <a:lnTo>
                    <a:pt x="1246389" y="429289"/>
                  </a:lnTo>
                  <a:lnTo>
                    <a:pt x="1246616" y="429497"/>
                  </a:lnTo>
                  <a:lnTo>
                    <a:pt x="1247021" y="430254"/>
                  </a:lnTo>
                  <a:close/>
                </a:path>
                <a:path w="1607820" h="2208530">
                  <a:moveTo>
                    <a:pt x="1247134" y="431071"/>
                  </a:moveTo>
                  <a:lnTo>
                    <a:pt x="1245000" y="432062"/>
                  </a:lnTo>
                  <a:lnTo>
                    <a:pt x="1244692" y="431804"/>
                  </a:lnTo>
                  <a:lnTo>
                    <a:pt x="1247224" y="430627"/>
                  </a:lnTo>
                  <a:lnTo>
                    <a:pt x="1247134" y="431071"/>
                  </a:lnTo>
                  <a:close/>
                </a:path>
                <a:path w="1607820" h="2208530">
                  <a:moveTo>
                    <a:pt x="1247134" y="431071"/>
                  </a:moveTo>
                  <a:lnTo>
                    <a:pt x="1247018" y="431645"/>
                  </a:lnTo>
                  <a:lnTo>
                    <a:pt x="1247224" y="430627"/>
                  </a:lnTo>
                  <a:lnTo>
                    <a:pt x="1247134" y="431071"/>
                  </a:lnTo>
                  <a:close/>
                </a:path>
                <a:path w="1607820" h="2208530">
                  <a:moveTo>
                    <a:pt x="684443" y="606057"/>
                  </a:moveTo>
                  <a:lnTo>
                    <a:pt x="683949" y="605388"/>
                  </a:lnTo>
                  <a:lnTo>
                    <a:pt x="683709" y="605151"/>
                  </a:lnTo>
                  <a:lnTo>
                    <a:pt x="682929" y="603745"/>
                  </a:lnTo>
                  <a:lnTo>
                    <a:pt x="684832" y="602861"/>
                  </a:lnTo>
                  <a:lnTo>
                    <a:pt x="685516" y="603329"/>
                  </a:lnTo>
                  <a:lnTo>
                    <a:pt x="686664" y="603777"/>
                  </a:lnTo>
                  <a:lnTo>
                    <a:pt x="684443" y="606057"/>
                  </a:lnTo>
                  <a:close/>
                </a:path>
                <a:path w="1607820" h="2208530">
                  <a:moveTo>
                    <a:pt x="663388" y="615041"/>
                  </a:moveTo>
                  <a:lnTo>
                    <a:pt x="662191" y="613558"/>
                  </a:lnTo>
                  <a:lnTo>
                    <a:pt x="661331" y="612929"/>
                  </a:lnTo>
                  <a:lnTo>
                    <a:pt x="661005" y="611478"/>
                  </a:lnTo>
                  <a:lnTo>
                    <a:pt x="661448" y="610208"/>
                  </a:lnTo>
                  <a:lnTo>
                    <a:pt x="662475" y="609731"/>
                  </a:lnTo>
                  <a:lnTo>
                    <a:pt x="663752" y="610201"/>
                  </a:lnTo>
                  <a:lnTo>
                    <a:pt x="664110" y="610756"/>
                  </a:lnTo>
                  <a:lnTo>
                    <a:pt x="664422" y="611273"/>
                  </a:lnTo>
                  <a:lnTo>
                    <a:pt x="663908" y="612280"/>
                  </a:lnTo>
                  <a:lnTo>
                    <a:pt x="663388" y="615041"/>
                  </a:lnTo>
                  <a:close/>
                </a:path>
                <a:path w="1607820" h="2208530">
                  <a:moveTo>
                    <a:pt x="171356" y="763765"/>
                  </a:moveTo>
                  <a:lnTo>
                    <a:pt x="170265" y="764272"/>
                  </a:lnTo>
                  <a:lnTo>
                    <a:pt x="170843" y="763252"/>
                  </a:lnTo>
                  <a:lnTo>
                    <a:pt x="171356" y="763765"/>
                  </a:lnTo>
                  <a:close/>
                </a:path>
                <a:path w="1607820" h="2208530">
                  <a:moveTo>
                    <a:pt x="172689" y="765226"/>
                  </a:moveTo>
                  <a:lnTo>
                    <a:pt x="170247" y="766361"/>
                  </a:lnTo>
                  <a:lnTo>
                    <a:pt x="169916" y="766154"/>
                  </a:lnTo>
                  <a:lnTo>
                    <a:pt x="169457" y="765115"/>
                  </a:lnTo>
                  <a:lnTo>
                    <a:pt x="171664" y="764089"/>
                  </a:lnTo>
                  <a:lnTo>
                    <a:pt x="172568" y="764597"/>
                  </a:lnTo>
                  <a:lnTo>
                    <a:pt x="172625" y="764895"/>
                  </a:lnTo>
                  <a:lnTo>
                    <a:pt x="172689" y="765226"/>
                  </a:lnTo>
                  <a:close/>
                </a:path>
                <a:path w="1607820" h="2208530">
                  <a:moveTo>
                    <a:pt x="171840" y="766922"/>
                  </a:moveTo>
                  <a:lnTo>
                    <a:pt x="170683" y="766691"/>
                  </a:lnTo>
                  <a:lnTo>
                    <a:pt x="172781" y="765716"/>
                  </a:lnTo>
                  <a:lnTo>
                    <a:pt x="171840" y="766922"/>
                  </a:lnTo>
                  <a:close/>
                </a:path>
                <a:path w="1607820" h="2208530">
                  <a:moveTo>
                    <a:pt x="1187722" y="437378"/>
                  </a:moveTo>
                  <a:lnTo>
                    <a:pt x="1186082" y="438140"/>
                  </a:lnTo>
                  <a:lnTo>
                    <a:pt x="1185420" y="437644"/>
                  </a:lnTo>
                  <a:lnTo>
                    <a:pt x="1187293" y="436773"/>
                  </a:lnTo>
                  <a:lnTo>
                    <a:pt x="1187722" y="437378"/>
                  </a:lnTo>
                  <a:close/>
                </a:path>
                <a:path w="1607820" h="2208530">
                  <a:moveTo>
                    <a:pt x="1187236" y="439005"/>
                  </a:moveTo>
                  <a:lnTo>
                    <a:pt x="1186506" y="438458"/>
                  </a:lnTo>
                  <a:lnTo>
                    <a:pt x="1188127" y="437704"/>
                  </a:lnTo>
                  <a:lnTo>
                    <a:pt x="1187236" y="439005"/>
                  </a:lnTo>
                  <a:close/>
                </a:path>
                <a:path w="1607820" h="2208530">
                  <a:moveTo>
                    <a:pt x="1273687" y="878519"/>
                  </a:moveTo>
                  <a:lnTo>
                    <a:pt x="1272365" y="879134"/>
                  </a:lnTo>
                  <a:lnTo>
                    <a:pt x="1270681" y="873768"/>
                  </a:lnTo>
                  <a:lnTo>
                    <a:pt x="1272002" y="873154"/>
                  </a:lnTo>
                  <a:lnTo>
                    <a:pt x="1273687" y="878519"/>
                  </a:lnTo>
                  <a:close/>
                </a:path>
                <a:path w="1607820" h="2208530">
                  <a:moveTo>
                    <a:pt x="1252628" y="880346"/>
                  </a:moveTo>
                  <a:lnTo>
                    <a:pt x="1249452" y="881822"/>
                  </a:lnTo>
                  <a:lnTo>
                    <a:pt x="1249084" y="881586"/>
                  </a:lnTo>
                  <a:lnTo>
                    <a:pt x="1249128" y="880820"/>
                  </a:lnTo>
                  <a:lnTo>
                    <a:pt x="1249140" y="880614"/>
                  </a:lnTo>
                  <a:lnTo>
                    <a:pt x="1249460" y="879496"/>
                  </a:lnTo>
                  <a:lnTo>
                    <a:pt x="1250354" y="879080"/>
                  </a:lnTo>
                  <a:lnTo>
                    <a:pt x="1251139" y="879684"/>
                  </a:lnTo>
                  <a:lnTo>
                    <a:pt x="1251302" y="879809"/>
                  </a:lnTo>
                  <a:lnTo>
                    <a:pt x="1252628" y="880346"/>
                  </a:lnTo>
                  <a:close/>
                </a:path>
                <a:path w="1607820" h="2208530">
                  <a:moveTo>
                    <a:pt x="1231525" y="887206"/>
                  </a:moveTo>
                  <a:lnTo>
                    <a:pt x="1228332" y="888691"/>
                  </a:lnTo>
                  <a:lnTo>
                    <a:pt x="1229610" y="885808"/>
                  </a:lnTo>
                  <a:lnTo>
                    <a:pt x="1231525" y="887206"/>
                  </a:lnTo>
                  <a:close/>
                </a:path>
                <a:path w="1607820" h="2208530">
                  <a:moveTo>
                    <a:pt x="1230679" y="888628"/>
                  </a:moveTo>
                  <a:lnTo>
                    <a:pt x="1229515" y="889169"/>
                  </a:lnTo>
                  <a:lnTo>
                    <a:pt x="1228870" y="888843"/>
                  </a:lnTo>
                  <a:lnTo>
                    <a:pt x="1231047" y="887831"/>
                  </a:lnTo>
                  <a:lnTo>
                    <a:pt x="1230679" y="888628"/>
                  </a:lnTo>
                  <a:close/>
                </a:path>
                <a:path w="1607820" h="2208530">
                  <a:moveTo>
                    <a:pt x="113234" y="1240468"/>
                  </a:moveTo>
                  <a:lnTo>
                    <a:pt x="112024" y="1241030"/>
                  </a:lnTo>
                  <a:lnTo>
                    <a:pt x="109956" y="1236441"/>
                  </a:lnTo>
                  <a:lnTo>
                    <a:pt x="111713" y="1235624"/>
                  </a:lnTo>
                  <a:lnTo>
                    <a:pt x="113234" y="1240468"/>
                  </a:lnTo>
                  <a:close/>
                </a:path>
                <a:path w="1607820" h="2208530">
                  <a:moveTo>
                    <a:pt x="1324616" y="880636"/>
                  </a:moveTo>
                  <a:lnTo>
                    <a:pt x="1323501" y="881155"/>
                  </a:lnTo>
                  <a:lnTo>
                    <a:pt x="1323977" y="879964"/>
                  </a:lnTo>
                  <a:lnTo>
                    <a:pt x="1324616" y="880636"/>
                  </a:lnTo>
                  <a:close/>
                </a:path>
                <a:path w="1607820" h="2208530">
                  <a:moveTo>
                    <a:pt x="1325975" y="882062"/>
                  </a:moveTo>
                  <a:lnTo>
                    <a:pt x="1323494" y="883215"/>
                  </a:lnTo>
                  <a:lnTo>
                    <a:pt x="1323063" y="882884"/>
                  </a:lnTo>
                  <a:lnTo>
                    <a:pt x="1323031" y="881834"/>
                  </a:lnTo>
                  <a:lnTo>
                    <a:pt x="1324921" y="880956"/>
                  </a:lnTo>
                  <a:lnTo>
                    <a:pt x="1325975" y="882062"/>
                  </a:lnTo>
                  <a:close/>
                </a:path>
                <a:path w="1607820" h="2208530">
                  <a:moveTo>
                    <a:pt x="1055652" y="959483"/>
                  </a:moveTo>
                  <a:lnTo>
                    <a:pt x="1055294" y="959242"/>
                  </a:lnTo>
                  <a:lnTo>
                    <a:pt x="1055522" y="959396"/>
                  </a:lnTo>
                  <a:lnTo>
                    <a:pt x="1055652" y="959483"/>
                  </a:lnTo>
                  <a:close/>
                </a:path>
                <a:path w="1607820" h="2208530">
                  <a:moveTo>
                    <a:pt x="1056057" y="960944"/>
                  </a:moveTo>
                  <a:lnTo>
                    <a:pt x="1054962" y="961453"/>
                  </a:lnTo>
                  <a:lnTo>
                    <a:pt x="1054560" y="961131"/>
                  </a:lnTo>
                  <a:lnTo>
                    <a:pt x="1054387" y="960993"/>
                  </a:lnTo>
                  <a:lnTo>
                    <a:pt x="1054312" y="960106"/>
                  </a:lnTo>
                  <a:lnTo>
                    <a:pt x="1055652" y="959483"/>
                  </a:lnTo>
                  <a:lnTo>
                    <a:pt x="1056462" y="960029"/>
                  </a:lnTo>
                  <a:lnTo>
                    <a:pt x="1056654" y="960158"/>
                  </a:lnTo>
                  <a:lnTo>
                    <a:pt x="1056057" y="960944"/>
                  </a:lnTo>
                  <a:close/>
                </a:path>
                <a:path w="1607820" h="2208530">
                  <a:moveTo>
                    <a:pt x="1056057" y="960944"/>
                  </a:moveTo>
                  <a:lnTo>
                    <a:pt x="1055308" y="961931"/>
                  </a:lnTo>
                  <a:lnTo>
                    <a:pt x="1056654" y="960158"/>
                  </a:lnTo>
                  <a:lnTo>
                    <a:pt x="1056057" y="960944"/>
                  </a:lnTo>
                  <a:close/>
                </a:path>
                <a:path w="1607820" h="2208530">
                  <a:moveTo>
                    <a:pt x="1020480" y="967043"/>
                  </a:moveTo>
                  <a:lnTo>
                    <a:pt x="1019359" y="967564"/>
                  </a:lnTo>
                  <a:lnTo>
                    <a:pt x="1018518" y="966749"/>
                  </a:lnTo>
                  <a:lnTo>
                    <a:pt x="1018045" y="965922"/>
                  </a:lnTo>
                  <a:lnTo>
                    <a:pt x="1018429" y="965236"/>
                  </a:lnTo>
                  <a:lnTo>
                    <a:pt x="1019645" y="964670"/>
                  </a:lnTo>
                  <a:lnTo>
                    <a:pt x="1020386" y="965017"/>
                  </a:lnTo>
                  <a:lnTo>
                    <a:pt x="1021659" y="965289"/>
                  </a:lnTo>
                  <a:lnTo>
                    <a:pt x="1020776" y="966403"/>
                  </a:lnTo>
                  <a:lnTo>
                    <a:pt x="1020480" y="967043"/>
                  </a:lnTo>
                  <a:close/>
                </a:path>
                <a:path w="1607820" h="2208530">
                  <a:moveTo>
                    <a:pt x="528661" y="1120728"/>
                  </a:moveTo>
                  <a:lnTo>
                    <a:pt x="527512" y="1121262"/>
                  </a:lnTo>
                  <a:lnTo>
                    <a:pt x="526625" y="1120699"/>
                  </a:lnTo>
                  <a:lnTo>
                    <a:pt x="526370" y="1120073"/>
                  </a:lnTo>
                  <a:lnTo>
                    <a:pt x="526558" y="1119258"/>
                  </a:lnTo>
                  <a:lnTo>
                    <a:pt x="526560" y="1115829"/>
                  </a:lnTo>
                  <a:lnTo>
                    <a:pt x="528137" y="1117910"/>
                  </a:lnTo>
                  <a:lnTo>
                    <a:pt x="528915" y="1118541"/>
                  </a:lnTo>
                  <a:lnTo>
                    <a:pt x="529136" y="1119532"/>
                  </a:lnTo>
                  <a:lnTo>
                    <a:pt x="529208" y="1119859"/>
                  </a:lnTo>
                  <a:lnTo>
                    <a:pt x="528661" y="1120728"/>
                  </a:lnTo>
                  <a:close/>
                </a:path>
                <a:path w="1607820" h="2208530">
                  <a:moveTo>
                    <a:pt x="236251" y="1212703"/>
                  </a:moveTo>
                  <a:lnTo>
                    <a:pt x="235679" y="1212046"/>
                  </a:lnTo>
                  <a:lnTo>
                    <a:pt x="234766" y="1211442"/>
                  </a:lnTo>
                  <a:lnTo>
                    <a:pt x="234545" y="1210103"/>
                  </a:lnTo>
                  <a:lnTo>
                    <a:pt x="236417" y="1209232"/>
                  </a:lnTo>
                  <a:lnTo>
                    <a:pt x="237949" y="1210660"/>
                  </a:lnTo>
                  <a:lnTo>
                    <a:pt x="236251" y="1212703"/>
                  </a:lnTo>
                  <a:close/>
                </a:path>
                <a:path w="1607820" h="2208530">
                  <a:moveTo>
                    <a:pt x="833809" y="961586"/>
                  </a:moveTo>
                  <a:lnTo>
                    <a:pt x="833833" y="961924"/>
                  </a:lnTo>
                  <a:lnTo>
                    <a:pt x="833775" y="961100"/>
                  </a:lnTo>
                  <a:lnTo>
                    <a:pt x="833809" y="961586"/>
                  </a:lnTo>
                  <a:close/>
                </a:path>
                <a:path w="1607820" h="2208530">
                  <a:moveTo>
                    <a:pt x="835725" y="962091"/>
                  </a:moveTo>
                  <a:lnTo>
                    <a:pt x="833846" y="962965"/>
                  </a:lnTo>
                  <a:lnTo>
                    <a:pt x="833748" y="962720"/>
                  </a:lnTo>
                  <a:lnTo>
                    <a:pt x="833833" y="961924"/>
                  </a:lnTo>
                  <a:lnTo>
                    <a:pt x="833809" y="961586"/>
                  </a:lnTo>
                  <a:lnTo>
                    <a:pt x="833833" y="961924"/>
                  </a:lnTo>
                  <a:lnTo>
                    <a:pt x="835605" y="961349"/>
                  </a:lnTo>
                  <a:lnTo>
                    <a:pt x="835682" y="961821"/>
                  </a:lnTo>
                  <a:lnTo>
                    <a:pt x="835725" y="962091"/>
                  </a:lnTo>
                  <a:close/>
                </a:path>
                <a:path w="1607820" h="2208530">
                  <a:moveTo>
                    <a:pt x="835576" y="963295"/>
                  </a:moveTo>
                  <a:lnTo>
                    <a:pt x="834089" y="963573"/>
                  </a:lnTo>
                  <a:lnTo>
                    <a:pt x="833846" y="962965"/>
                  </a:lnTo>
                  <a:lnTo>
                    <a:pt x="835598" y="962871"/>
                  </a:lnTo>
                  <a:lnTo>
                    <a:pt x="835576" y="963295"/>
                  </a:lnTo>
                  <a:close/>
                </a:path>
                <a:path w="1607820" h="2208530">
                  <a:moveTo>
                    <a:pt x="835576" y="963295"/>
                  </a:moveTo>
                  <a:lnTo>
                    <a:pt x="835559" y="963628"/>
                  </a:lnTo>
                  <a:lnTo>
                    <a:pt x="835598" y="962871"/>
                  </a:lnTo>
                  <a:lnTo>
                    <a:pt x="835576" y="963295"/>
                  </a:lnTo>
                  <a:close/>
                </a:path>
                <a:path w="1607820" h="2208530">
                  <a:moveTo>
                    <a:pt x="747877" y="994003"/>
                  </a:moveTo>
                  <a:lnTo>
                    <a:pt x="746027" y="994863"/>
                  </a:lnTo>
                  <a:lnTo>
                    <a:pt x="744534" y="990100"/>
                  </a:lnTo>
                  <a:lnTo>
                    <a:pt x="745842" y="989492"/>
                  </a:lnTo>
                  <a:lnTo>
                    <a:pt x="747877" y="994003"/>
                  </a:lnTo>
                  <a:close/>
                </a:path>
                <a:path w="1607820" h="2208530">
                  <a:moveTo>
                    <a:pt x="1036570" y="897004"/>
                  </a:moveTo>
                  <a:lnTo>
                    <a:pt x="1034700" y="897874"/>
                  </a:lnTo>
                  <a:lnTo>
                    <a:pt x="1034590" y="897588"/>
                  </a:lnTo>
                  <a:lnTo>
                    <a:pt x="1034632" y="897125"/>
                  </a:lnTo>
                  <a:lnTo>
                    <a:pt x="1036442" y="896284"/>
                  </a:lnTo>
                  <a:lnTo>
                    <a:pt x="1036515" y="896693"/>
                  </a:lnTo>
                  <a:lnTo>
                    <a:pt x="1036570" y="897004"/>
                  </a:lnTo>
                  <a:close/>
                </a:path>
                <a:path w="1607820" h="2208530">
                  <a:moveTo>
                    <a:pt x="812656" y="966856"/>
                  </a:moveTo>
                  <a:lnTo>
                    <a:pt x="810974" y="967638"/>
                  </a:lnTo>
                  <a:lnTo>
                    <a:pt x="810557" y="967312"/>
                  </a:lnTo>
                  <a:lnTo>
                    <a:pt x="812406" y="966452"/>
                  </a:lnTo>
                  <a:lnTo>
                    <a:pt x="812656" y="966856"/>
                  </a:lnTo>
                  <a:close/>
                </a:path>
                <a:path w="1607820" h="2208530">
                  <a:moveTo>
                    <a:pt x="812459" y="968798"/>
                  </a:moveTo>
                  <a:lnTo>
                    <a:pt x="811444" y="968005"/>
                  </a:lnTo>
                  <a:lnTo>
                    <a:pt x="813079" y="967245"/>
                  </a:lnTo>
                  <a:lnTo>
                    <a:pt x="812459" y="968798"/>
                  </a:lnTo>
                  <a:close/>
                </a:path>
                <a:path w="1607820" h="2208530">
                  <a:moveTo>
                    <a:pt x="834621" y="953979"/>
                  </a:moveTo>
                  <a:lnTo>
                    <a:pt x="833298" y="954287"/>
                  </a:lnTo>
                  <a:lnTo>
                    <a:pt x="832558" y="953815"/>
                  </a:lnTo>
                  <a:lnTo>
                    <a:pt x="832424" y="953729"/>
                  </a:lnTo>
                  <a:lnTo>
                    <a:pt x="831755" y="953029"/>
                  </a:lnTo>
                  <a:lnTo>
                    <a:pt x="832103" y="951833"/>
                  </a:lnTo>
                  <a:lnTo>
                    <a:pt x="833010" y="951411"/>
                  </a:lnTo>
                  <a:lnTo>
                    <a:pt x="833901" y="951618"/>
                  </a:lnTo>
                  <a:lnTo>
                    <a:pt x="837264" y="951627"/>
                  </a:lnTo>
                  <a:lnTo>
                    <a:pt x="835243" y="953193"/>
                  </a:lnTo>
                  <a:lnTo>
                    <a:pt x="834621" y="953979"/>
                  </a:lnTo>
                  <a:close/>
                </a:path>
                <a:path w="1607820" h="2208530">
                  <a:moveTo>
                    <a:pt x="1336415" y="793953"/>
                  </a:moveTo>
                  <a:lnTo>
                    <a:pt x="1334823" y="794694"/>
                  </a:lnTo>
                  <a:lnTo>
                    <a:pt x="1334054" y="793774"/>
                  </a:lnTo>
                  <a:lnTo>
                    <a:pt x="1333462" y="793358"/>
                  </a:lnTo>
                  <a:lnTo>
                    <a:pt x="1333949" y="792700"/>
                  </a:lnTo>
                  <a:lnTo>
                    <a:pt x="1334310" y="791734"/>
                  </a:lnTo>
                  <a:lnTo>
                    <a:pt x="1335573" y="791147"/>
                  </a:lnTo>
                  <a:lnTo>
                    <a:pt x="1336544" y="791494"/>
                  </a:lnTo>
                  <a:lnTo>
                    <a:pt x="1337268" y="791589"/>
                  </a:lnTo>
                  <a:lnTo>
                    <a:pt x="1338525" y="791696"/>
                  </a:lnTo>
                  <a:lnTo>
                    <a:pt x="1336597" y="793627"/>
                  </a:lnTo>
                  <a:lnTo>
                    <a:pt x="1336415" y="793953"/>
                  </a:lnTo>
                  <a:close/>
                </a:path>
                <a:path w="1607820" h="2208530">
                  <a:moveTo>
                    <a:pt x="1336230" y="794288"/>
                  </a:moveTo>
                  <a:lnTo>
                    <a:pt x="1336053" y="794606"/>
                  </a:lnTo>
                  <a:lnTo>
                    <a:pt x="1336415" y="793953"/>
                  </a:lnTo>
                  <a:lnTo>
                    <a:pt x="1336230" y="794288"/>
                  </a:lnTo>
                  <a:close/>
                </a:path>
                <a:path w="1607820" h="2208530">
                  <a:moveTo>
                    <a:pt x="874999" y="986575"/>
                  </a:moveTo>
                  <a:lnTo>
                    <a:pt x="872431" y="984725"/>
                  </a:lnTo>
                  <a:lnTo>
                    <a:pt x="874824" y="983246"/>
                  </a:lnTo>
                  <a:lnTo>
                    <a:pt x="875185" y="983444"/>
                  </a:lnTo>
                  <a:lnTo>
                    <a:pt x="875447" y="984511"/>
                  </a:lnTo>
                  <a:lnTo>
                    <a:pt x="875170" y="985290"/>
                  </a:lnTo>
                  <a:lnTo>
                    <a:pt x="874999" y="986575"/>
                  </a:lnTo>
                  <a:close/>
                </a:path>
                <a:path w="1607820" h="2208530">
                  <a:moveTo>
                    <a:pt x="1293308" y="833780"/>
                  </a:moveTo>
                  <a:lnTo>
                    <a:pt x="1291163" y="834777"/>
                  </a:lnTo>
                  <a:lnTo>
                    <a:pt x="1291362" y="834040"/>
                  </a:lnTo>
                  <a:lnTo>
                    <a:pt x="1292536" y="833494"/>
                  </a:lnTo>
                  <a:lnTo>
                    <a:pt x="1293308" y="833780"/>
                  </a:lnTo>
                  <a:close/>
                </a:path>
                <a:path w="1607820" h="2208530">
                  <a:moveTo>
                    <a:pt x="1293147" y="836905"/>
                  </a:moveTo>
                  <a:lnTo>
                    <a:pt x="1292239" y="836032"/>
                  </a:lnTo>
                  <a:lnTo>
                    <a:pt x="1291548" y="835615"/>
                  </a:lnTo>
                  <a:lnTo>
                    <a:pt x="1291351" y="835186"/>
                  </a:lnTo>
                  <a:lnTo>
                    <a:pt x="1294061" y="833926"/>
                  </a:lnTo>
                  <a:lnTo>
                    <a:pt x="1293147" y="836905"/>
                  </a:lnTo>
                  <a:close/>
                </a:path>
                <a:path w="1607820" h="2208530">
                  <a:moveTo>
                    <a:pt x="960040" y="936714"/>
                  </a:moveTo>
                  <a:lnTo>
                    <a:pt x="959243" y="937084"/>
                  </a:lnTo>
                  <a:lnTo>
                    <a:pt x="959625" y="936304"/>
                  </a:lnTo>
                  <a:lnTo>
                    <a:pt x="960040" y="936714"/>
                  </a:lnTo>
                  <a:close/>
                </a:path>
                <a:path w="1607820" h="2208530">
                  <a:moveTo>
                    <a:pt x="961247" y="938724"/>
                  </a:moveTo>
                  <a:lnTo>
                    <a:pt x="959097" y="939724"/>
                  </a:lnTo>
                  <a:lnTo>
                    <a:pt x="958528" y="939220"/>
                  </a:lnTo>
                  <a:lnTo>
                    <a:pt x="958627" y="937844"/>
                  </a:lnTo>
                  <a:lnTo>
                    <a:pt x="960446" y="936998"/>
                  </a:lnTo>
                  <a:lnTo>
                    <a:pt x="961141" y="937378"/>
                  </a:lnTo>
                  <a:lnTo>
                    <a:pt x="961247" y="938724"/>
                  </a:lnTo>
                  <a:close/>
                </a:path>
                <a:path w="1607820" h="2208530">
                  <a:moveTo>
                    <a:pt x="959241" y="939852"/>
                  </a:moveTo>
                  <a:lnTo>
                    <a:pt x="958528" y="939220"/>
                  </a:lnTo>
                  <a:lnTo>
                    <a:pt x="959097" y="939724"/>
                  </a:lnTo>
                  <a:lnTo>
                    <a:pt x="959241" y="939852"/>
                  </a:lnTo>
                  <a:close/>
                </a:path>
                <a:path w="1607820" h="2208530">
                  <a:moveTo>
                    <a:pt x="959920" y="940943"/>
                  </a:moveTo>
                  <a:lnTo>
                    <a:pt x="959387" y="940086"/>
                  </a:lnTo>
                  <a:lnTo>
                    <a:pt x="960567" y="939537"/>
                  </a:lnTo>
                  <a:lnTo>
                    <a:pt x="959920" y="940943"/>
                  </a:lnTo>
                  <a:close/>
                </a:path>
                <a:path w="1607820" h="2208530">
                  <a:moveTo>
                    <a:pt x="751530" y="1007119"/>
                  </a:moveTo>
                  <a:lnTo>
                    <a:pt x="750086" y="1007791"/>
                  </a:lnTo>
                  <a:lnTo>
                    <a:pt x="748799" y="1002861"/>
                  </a:lnTo>
                  <a:lnTo>
                    <a:pt x="750016" y="1002296"/>
                  </a:lnTo>
                  <a:lnTo>
                    <a:pt x="751530" y="1007119"/>
                  </a:lnTo>
                  <a:close/>
                </a:path>
                <a:path w="1607820" h="2208530">
                  <a:moveTo>
                    <a:pt x="1003158" y="923775"/>
                  </a:moveTo>
                  <a:lnTo>
                    <a:pt x="1002131" y="922710"/>
                  </a:lnTo>
                  <a:lnTo>
                    <a:pt x="1005004" y="919950"/>
                  </a:lnTo>
                  <a:lnTo>
                    <a:pt x="1005950" y="920935"/>
                  </a:lnTo>
                  <a:lnTo>
                    <a:pt x="1006150" y="920842"/>
                  </a:lnTo>
                  <a:lnTo>
                    <a:pt x="1003158" y="923775"/>
                  </a:lnTo>
                  <a:close/>
                </a:path>
                <a:path w="1607820" h="2208530">
                  <a:moveTo>
                    <a:pt x="291959" y="1145406"/>
                  </a:moveTo>
                  <a:lnTo>
                    <a:pt x="289114" y="1146728"/>
                  </a:lnTo>
                  <a:lnTo>
                    <a:pt x="288051" y="1146300"/>
                  </a:lnTo>
                  <a:lnTo>
                    <a:pt x="288624" y="1145318"/>
                  </a:lnTo>
                  <a:lnTo>
                    <a:pt x="289181" y="1144037"/>
                  </a:lnTo>
                  <a:lnTo>
                    <a:pt x="290309" y="1144328"/>
                  </a:lnTo>
                  <a:lnTo>
                    <a:pt x="291072" y="1144896"/>
                  </a:lnTo>
                  <a:lnTo>
                    <a:pt x="291959" y="1145406"/>
                  </a:lnTo>
                  <a:close/>
                </a:path>
                <a:path w="1607820" h="2208530">
                  <a:moveTo>
                    <a:pt x="291227" y="1146786"/>
                  </a:moveTo>
                  <a:lnTo>
                    <a:pt x="289944" y="1147383"/>
                  </a:lnTo>
                  <a:lnTo>
                    <a:pt x="289468" y="1147007"/>
                  </a:lnTo>
                  <a:lnTo>
                    <a:pt x="291519" y="1146053"/>
                  </a:lnTo>
                  <a:lnTo>
                    <a:pt x="291227" y="1146786"/>
                  </a:lnTo>
                  <a:close/>
                </a:path>
                <a:path w="1607820" h="2208530">
                  <a:moveTo>
                    <a:pt x="1339567" y="927719"/>
                  </a:moveTo>
                  <a:lnTo>
                    <a:pt x="1338002" y="928447"/>
                  </a:lnTo>
                  <a:lnTo>
                    <a:pt x="1337351" y="927863"/>
                  </a:lnTo>
                  <a:lnTo>
                    <a:pt x="1339161" y="927022"/>
                  </a:lnTo>
                  <a:lnTo>
                    <a:pt x="1339567" y="927719"/>
                  </a:lnTo>
                  <a:close/>
                </a:path>
                <a:path w="1607820" h="2208530">
                  <a:moveTo>
                    <a:pt x="1140317" y="990184"/>
                  </a:moveTo>
                  <a:lnTo>
                    <a:pt x="1138730" y="990922"/>
                  </a:lnTo>
                  <a:lnTo>
                    <a:pt x="1138088" y="990440"/>
                  </a:lnTo>
                  <a:lnTo>
                    <a:pt x="1139902" y="989597"/>
                  </a:lnTo>
                  <a:lnTo>
                    <a:pt x="1140317" y="990184"/>
                  </a:lnTo>
                  <a:close/>
                </a:path>
                <a:path w="1607820" h="2208530">
                  <a:moveTo>
                    <a:pt x="1139850" y="991761"/>
                  </a:moveTo>
                  <a:lnTo>
                    <a:pt x="1139139" y="991228"/>
                  </a:lnTo>
                  <a:lnTo>
                    <a:pt x="1140711" y="990498"/>
                  </a:lnTo>
                  <a:lnTo>
                    <a:pt x="1139850" y="991761"/>
                  </a:lnTo>
                  <a:close/>
                </a:path>
                <a:path w="1607820" h="2208530">
                  <a:moveTo>
                    <a:pt x="1295211" y="941458"/>
                  </a:moveTo>
                  <a:lnTo>
                    <a:pt x="1293152" y="942415"/>
                  </a:lnTo>
                  <a:lnTo>
                    <a:pt x="1292157" y="942056"/>
                  </a:lnTo>
                  <a:lnTo>
                    <a:pt x="1291581" y="940651"/>
                  </a:lnTo>
                  <a:lnTo>
                    <a:pt x="1291927" y="939639"/>
                  </a:lnTo>
                  <a:lnTo>
                    <a:pt x="1292060" y="937739"/>
                  </a:lnTo>
                  <a:lnTo>
                    <a:pt x="1293933" y="939558"/>
                  </a:lnTo>
                  <a:lnTo>
                    <a:pt x="1294097" y="939718"/>
                  </a:lnTo>
                  <a:lnTo>
                    <a:pt x="1295127" y="940268"/>
                  </a:lnTo>
                  <a:lnTo>
                    <a:pt x="1295211" y="941458"/>
                  </a:lnTo>
                  <a:close/>
                </a:path>
                <a:path w="1607820" h="2208530">
                  <a:moveTo>
                    <a:pt x="1117670" y="996799"/>
                  </a:moveTo>
                  <a:lnTo>
                    <a:pt x="1115813" y="997662"/>
                  </a:lnTo>
                  <a:lnTo>
                    <a:pt x="1115033" y="997049"/>
                  </a:lnTo>
                  <a:lnTo>
                    <a:pt x="1114882" y="996930"/>
                  </a:lnTo>
                  <a:lnTo>
                    <a:pt x="1115199" y="995701"/>
                  </a:lnTo>
                  <a:lnTo>
                    <a:pt x="1116914" y="994904"/>
                  </a:lnTo>
                  <a:lnTo>
                    <a:pt x="1117712" y="995615"/>
                  </a:lnTo>
                  <a:lnTo>
                    <a:pt x="1117852" y="995739"/>
                  </a:lnTo>
                  <a:lnTo>
                    <a:pt x="1117670" y="996799"/>
                  </a:lnTo>
                  <a:close/>
                </a:path>
                <a:path w="1607820" h="2208530">
                  <a:moveTo>
                    <a:pt x="1116590" y="998684"/>
                  </a:moveTo>
                  <a:lnTo>
                    <a:pt x="1116072" y="998003"/>
                  </a:lnTo>
                  <a:lnTo>
                    <a:pt x="1117176" y="997490"/>
                  </a:lnTo>
                  <a:lnTo>
                    <a:pt x="1116590" y="998684"/>
                  </a:lnTo>
                  <a:close/>
                </a:path>
                <a:path w="1607820" h="2208530">
                  <a:moveTo>
                    <a:pt x="915155" y="1061343"/>
                  </a:moveTo>
                  <a:lnTo>
                    <a:pt x="912093" y="1060963"/>
                  </a:lnTo>
                  <a:lnTo>
                    <a:pt x="912681" y="1059927"/>
                  </a:lnTo>
                  <a:lnTo>
                    <a:pt x="912920" y="1059143"/>
                  </a:lnTo>
                  <a:lnTo>
                    <a:pt x="914206" y="1058545"/>
                  </a:lnTo>
                  <a:lnTo>
                    <a:pt x="914957" y="1058680"/>
                  </a:lnTo>
                  <a:lnTo>
                    <a:pt x="912920" y="1059143"/>
                  </a:lnTo>
                  <a:lnTo>
                    <a:pt x="912748" y="1059707"/>
                  </a:lnTo>
                  <a:lnTo>
                    <a:pt x="915003" y="1058848"/>
                  </a:lnTo>
                  <a:lnTo>
                    <a:pt x="915196" y="1059521"/>
                  </a:lnTo>
                  <a:lnTo>
                    <a:pt x="915236" y="1059662"/>
                  </a:lnTo>
                  <a:lnTo>
                    <a:pt x="915137" y="1060518"/>
                  </a:lnTo>
                  <a:lnTo>
                    <a:pt x="915155" y="1061343"/>
                  </a:lnTo>
                  <a:close/>
                </a:path>
                <a:path w="1607820" h="2208530">
                  <a:moveTo>
                    <a:pt x="851669" y="1081504"/>
                  </a:moveTo>
                  <a:lnTo>
                    <a:pt x="851500" y="1081582"/>
                  </a:lnTo>
                  <a:lnTo>
                    <a:pt x="849502" y="1081926"/>
                  </a:lnTo>
                  <a:lnTo>
                    <a:pt x="848595" y="1081106"/>
                  </a:lnTo>
                  <a:lnTo>
                    <a:pt x="848927" y="1079888"/>
                  </a:lnTo>
                  <a:lnTo>
                    <a:pt x="848930" y="1076741"/>
                  </a:lnTo>
                  <a:lnTo>
                    <a:pt x="850488" y="1078541"/>
                  </a:lnTo>
                  <a:lnTo>
                    <a:pt x="851225" y="1079186"/>
                  </a:lnTo>
                  <a:lnTo>
                    <a:pt x="851884" y="1080399"/>
                  </a:lnTo>
                  <a:lnTo>
                    <a:pt x="851669" y="1081504"/>
                  </a:lnTo>
                  <a:close/>
                </a:path>
                <a:path w="1607820" h="2208530">
                  <a:moveTo>
                    <a:pt x="1366639" y="913964"/>
                  </a:moveTo>
                  <a:lnTo>
                    <a:pt x="1366184" y="913354"/>
                  </a:lnTo>
                  <a:lnTo>
                    <a:pt x="1365707" y="912937"/>
                  </a:lnTo>
                  <a:lnTo>
                    <a:pt x="1365271" y="911797"/>
                  </a:lnTo>
                  <a:lnTo>
                    <a:pt x="1365649" y="911374"/>
                  </a:lnTo>
                  <a:lnTo>
                    <a:pt x="1367252" y="910628"/>
                  </a:lnTo>
                  <a:lnTo>
                    <a:pt x="1368145" y="910769"/>
                  </a:lnTo>
                  <a:lnTo>
                    <a:pt x="1370442" y="910736"/>
                  </a:lnTo>
                  <a:lnTo>
                    <a:pt x="1366639" y="913964"/>
                  </a:lnTo>
                  <a:close/>
                </a:path>
                <a:path w="1607820" h="2208530">
                  <a:moveTo>
                    <a:pt x="1461309" y="879372"/>
                  </a:moveTo>
                  <a:lnTo>
                    <a:pt x="1460677" y="878814"/>
                  </a:lnTo>
                  <a:lnTo>
                    <a:pt x="1459849" y="878424"/>
                  </a:lnTo>
                  <a:lnTo>
                    <a:pt x="1459678" y="878344"/>
                  </a:lnTo>
                  <a:lnTo>
                    <a:pt x="1459358" y="877045"/>
                  </a:lnTo>
                  <a:lnTo>
                    <a:pt x="1460929" y="875800"/>
                  </a:lnTo>
                  <a:lnTo>
                    <a:pt x="1460416" y="875442"/>
                  </a:lnTo>
                  <a:lnTo>
                    <a:pt x="1462616" y="876978"/>
                  </a:lnTo>
                  <a:lnTo>
                    <a:pt x="1462753" y="877074"/>
                  </a:lnTo>
                  <a:lnTo>
                    <a:pt x="1461309" y="879372"/>
                  </a:lnTo>
                  <a:close/>
                </a:path>
                <a:path w="1607820" h="2208530">
                  <a:moveTo>
                    <a:pt x="1361500" y="932971"/>
                  </a:moveTo>
                  <a:lnTo>
                    <a:pt x="1360206" y="933572"/>
                  </a:lnTo>
                  <a:lnTo>
                    <a:pt x="1359243" y="932808"/>
                  </a:lnTo>
                  <a:lnTo>
                    <a:pt x="1359843" y="932157"/>
                  </a:lnTo>
                  <a:lnTo>
                    <a:pt x="1361098" y="931573"/>
                  </a:lnTo>
                  <a:lnTo>
                    <a:pt x="1361678" y="932096"/>
                  </a:lnTo>
                  <a:lnTo>
                    <a:pt x="1361500" y="932971"/>
                  </a:lnTo>
                  <a:close/>
                </a:path>
                <a:path w="1607820" h="2208530">
                  <a:moveTo>
                    <a:pt x="1060827" y="1027125"/>
                  </a:moveTo>
                  <a:lnTo>
                    <a:pt x="1059057" y="1027949"/>
                  </a:lnTo>
                  <a:lnTo>
                    <a:pt x="1058777" y="1027458"/>
                  </a:lnTo>
                  <a:lnTo>
                    <a:pt x="1058366" y="1027057"/>
                  </a:lnTo>
                  <a:lnTo>
                    <a:pt x="1059127" y="1025604"/>
                  </a:lnTo>
                  <a:lnTo>
                    <a:pt x="1060827" y="1027125"/>
                  </a:lnTo>
                  <a:close/>
                </a:path>
                <a:path w="1607820" h="2208530">
                  <a:moveTo>
                    <a:pt x="774101" y="1116192"/>
                  </a:moveTo>
                  <a:lnTo>
                    <a:pt x="772527" y="1116924"/>
                  </a:lnTo>
                  <a:lnTo>
                    <a:pt x="771900" y="1116239"/>
                  </a:lnTo>
                  <a:lnTo>
                    <a:pt x="773728" y="1115390"/>
                  </a:lnTo>
                  <a:lnTo>
                    <a:pt x="774101" y="1116192"/>
                  </a:lnTo>
                  <a:close/>
                </a:path>
                <a:path w="1607820" h="2208530">
                  <a:moveTo>
                    <a:pt x="773544" y="1118035"/>
                  </a:moveTo>
                  <a:lnTo>
                    <a:pt x="772933" y="1117367"/>
                  </a:lnTo>
                  <a:lnTo>
                    <a:pt x="774488" y="1116644"/>
                  </a:lnTo>
                  <a:lnTo>
                    <a:pt x="773544" y="1118035"/>
                  </a:lnTo>
                  <a:close/>
                </a:path>
                <a:path w="1607820" h="2208530">
                  <a:moveTo>
                    <a:pt x="1416135" y="913307"/>
                  </a:moveTo>
                  <a:lnTo>
                    <a:pt x="1414945" y="912654"/>
                  </a:lnTo>
                  <a:lnTo>
                    <a:pt x="1413852" y="912388"/>
                  </a:lnTo>
                  <a:lnTo>
                    <a:pt x="1413651" y="911819"/>
                  </a:lnTo>
                  <a:lnTo>
                    <a:pt x="1413443" y="911195"/>
                  </a:lnTo>
                  <a:lnTo>
                    <a:pt x="1414096" y="910282"/>
                  </a:lnTo>
                  <a:lnTo>
                    <a:pt x="1414372" y="909503"/>
                  </a:lnTo>
                  <a:lnTo>
                    <a:pt x="1415151" y="909792"/>
                  </a:lnTo>
                  <a:lnTo>
                    <a:pt x="1416283" y="909874"/>
                  </a:lnTo>
                  <a:lnTo>
                    <a:pt x="1416914" y="910964"/>
                  </a:lnTo>
                  <a:lnTo>
                    <a:pt x="1416388" y="911983"/>
                  </a:lnTo>
                  <a:lnTo>
                    <a:pt x="1416135" y="913307"/>
                  </a:lnTo>
                  <a:close/>
                </a:path>
                <a:path w="1607820" h="2208530">
                  <a:moveTo>
                    <a:pt x="1429210" y="860898"/>
                  </a:moveTo>
                  <a:lnTo>
                    <a:pt x="1427231" y="861818"/>
                  </a:lnTo>
                  <a:lnTo>
                    <a:pt x="1427457" y="861524"/>
                  </a:lnTo>
                  <a:lnTo>
                    <a:pt x="1429050" y="860783"/>
                  </a:lnTo>
                  <a:lnTo>
                    <a:pt x="1429210" y="860898"/>
                  </a:lnTo>
                  <a:close/>
                </a:path>
                <a:path w="1607820" h="2208530">
                  <a:moveTo>
                    <a:pt x="1428783" y="863769"/>
                  </a:moveTo>
                  <a:lnTo>
                    <a:pt x="1428273" y="863219"/>
                  </a:lnTo>
                  <a:lnTo>
                    <a:pt x="1427599" y="862735"/>
                  </a:lnTo>
                  <a:lnTo>
                    <a:pt x="1427339" y="862087"/>
                  </a:lnTo>
                  <a:lnTo>
                    <a:pt x="1429479" y="861092"/>
                  </a:lnTo>
                  <a:lnTo>
                    <a:pt x="1429734" y="861275"/>
                  </a:lnTo>
                  <a:lnTo>
                    <a:pt x="1430941" y="861760"/>
                  </a:lnTo>
                  <a:lnTo>
                    <a:pt x="1428783" y="863769"/>
                  </a:lnTo>
                  <a:close/>
                </a:path>
                <a:path w="1607820" h="2208530">
                  <a:moveTo>
                    <a:pt x="1340419" y="889181"/>
                  </a:moveTo>
                  <a:lnTo>
                    <a:pt x="1338934" y="889871"/>
                  </a:lnTo>
                  <a:lnTo>
                    <a:pt x="1339662" y="888475"/>
                  </a:lnTo>
                  <a:lnTo>
                    <a:pt x="1340419" y="889181"/>
                  </a:lnTo>
                  <a:close/>
                </a:path>
                <a:path w="1607820" h="2208530">
                  <a:moveTo>
                    <a:pt x="1341321" y="890021"/>
                  </a:moveTo>
                  <a:lnTo>
                    <a:pt x="1339571" y="890834"/>
                  </a:lnTo>
                  <a:lnTo>
                    <a:pt x="1339296" y="890282"/>
                  </a:lnTo>
                  <a:lnTo>
                    <a:pt x="1340834" y="889567"/>
                  </a:lnTo>
                  <a:lnTo>
                    <a:pt x="1341321" y="890021"/>
                  </a:lnTo>
                  <a:close/>
                </a:path>
                <a:path w="1607820" h="2208530">
                  <a:moveTo>
                    <a:pt x="782753" y="1065319"/>
                  </a:moveTo>
                  <a:lnTo>
                    <a:pt x="781004" y="1066132"/>
                  </a:lnTo>
                  <a:lnTo>
                    <a:pt x="780733" y="1065578"/>
                  </a:lnTo>
                  <a:lnTo>
                    <a:pt x="781852" y="1064479"/>
                  </a:lnTo>
                  <a:lnTo>
                    <a:pt x="781094" y="1063773"/>
                  </a:lnTo>
                  <a:lnTo>
                    <a:pt x="782753" y="1065319"/>
                  </a:lnTo>
                  <a:close/>
                </a:path>
                <a:path w="1607820" h="2208530">
                  <a:moveTo>
                    <a:pt x="201708" y="1245474"/>
                  </a:moveTo>
                  <a:lnTo>
                    <a:pt x="199793" y="1246364"/>
                  </a:lnTo>
                  <a:lnTo>
                    <a:pt x="198990" y="1245720"/>
                  </a:lnTo>
                  <a:lnTo>
                    <a:pt x="198850" y="1245608"/>
                  </a:lnTo>
                  <a:lnTo>
                    <a:pt x="199189" y="1244309"/>
                  </a:lnTo>
                  <a:lnTo>
                    <a:pt x="200917" y="1243506"/>
                  </a:lnTo>
                  <a:lnTo>
                    <a:pt x="201766" y="1244253"/>
                  </a:lnTo>
                  <a:lnTo>
                    <a:pt x="201898" y="1244369"/>
                  </a:lnTo>
                  <a:lnTo>
                    <a:pt x="201708" y="1245474"/>
                  </a:lnTo>
                  <a:close/>
                </a:path>
                <a:path w="1607820" h="2208530">
                  <a:moveTo>
                    <a:pt x="200589" y="1247442"/>
                  </a:moveTo>
                  <a:lnTo>
                    <a:pt x="200056" y="1246720"/>
                  </a:lnTo>
                  <a:lnTo>
                    <a:pt x="201196" y="1246191"/>
                  </a:lnTo>
                  <a:lnTo>
                    <a:pt x="200589" y="1247442"/>
                  </a:lnTo>
                  <a:close/>
                </a:path>
                <a:path w="1607820" h="2208530">
                  <a:moveTo>
                    <a:pt x="1440500" y="880479"/>
                  </a:moveTo>
                  <a:lnTo>
                    <a:pt x="1438942" y="881203"/>
                  </a:lnTo>
                  <a:lnTo>
                    <a:pt x="1438326" y="880526"/>
                  </a:lnTo>
                  <a:lnTo>
                    <a:pt x="1440137" y="879684"/>
                  </a:lnTo>
                  <a:lnTo>
                    <a:pt x="1440500" y="880479"/>
                  </a:lnTo>
                  <a:close/>
                </a:path>
                <a:path w="1607820" h="2208530">
                  <a:moveTo>
                    <a:pt x="1439951" y="882313"/>
                  </a:moveTo>
                  <a:lnTo>
                    <a:pt x="1439343" y="881644"/>
                  </a:lnTo>
                  <a:lnTo>
                    <a:pt x="1440885" y="880927"/>
                  </a:lnTo>
                  <a:lnTo>
                    <a:pt x="1439951" y="882313"/>
                  </a:lnTo>
                  <a:close/>
                </a:path>
                <a:path w="1607820" h="2208530">
                  <a:moveTo>
                    <a:pt x="1287362" y="917612"/>
                  </a:moveTo>
                  <a:lnTo>
                    <a:pt x="1285808" y="918334"/>
                  </a:lnTo>
                  <a:lnTo>
                    <a:pt x="1285283" y="917756"/>
                  </a:lnTo>
                  <a:lnTo>
                    <a:pt x="1287028" y="916945"/>
                  </a:lnTo>
                  <a:lnTo>
                    <a:pt x="1287362" y="917612"/>
                  </a:lnTo>
                  <a:close/>
                </a:path>
                <a:path w="1607820" h="2208530">
                  <a:moveTo>
                    <a:pt x="661600" y="1114907"/>
                  </a:moveTo>
                  <a:lnTo>
                    <a:pt x="659410" y="1113323"/>
                  </a:lnTo>
                  <a:lnTo>
                    <a:pt x="661918" y="1112158"/>
                  </a:lnTo>
                  <a:lnTo>
                    <a:pt x="662069" y="1112838"/>
                  </a:lnTo>
                  <a:lnTo>
                    <a:pt x="661780" y="1113617"/>
                  </a:lnTo>
                  <a:lnTo>
                    <a:pt x="661600" y="1114907"/>
                  </a:lnTo>
                  <a:close/>
                </a:path>
                <a:path w="1607820" h="2208530">
                  <a:moveTo>
                    <a:pt x="777396" y="859420"/>
                  </a:moveTo>
                  <a:lnTo>
                    <a:pt x="776185" y="859522"/>
                  </a:lnTo>
                  <a:lnTo>
                    <a:pt x="776028" y="859323"/>
                  </a:lnTo>
                  <a:lnTo>
                    <a:pt x="775736" y="858950"/>
                  </a:lnTo>
                  <a:lnTo>
                    <a:pt x="775502" y="858651"/>
                  </a:lnTo>
                  <a:lnTo>
                    <a:pt x="774853" y="858184"/>
                  </a:lnTo>
                  <a:lnTo>
                    <a:pt x="777316" y="856607"/>
                  </a:lnTo>
                  <a:lnTo>
                    <a:pt x="776701" y="856048"/>
                  </a:lnTo>
                  <a:lnTo>
                    <a:pt x="775325" y="857533"/>
                  </a:lnTo>
                  <a:lnTo>
                    <a:pt x="775692" y="856517"/>
                  </a:lnTo>
                  <a:lnTo>
                    <a:pt x="776701" y="856048"/>
                  </a:lnTo>
                  <a:lnTo>
                    <a:pt x="777631" y="856893"/>
                  </a:lnTo>
                  <a:lnTo>
                    <a:pt x="778837" y="857509"/>
                  </a:lnTo>
                  <a:lnTo>
                    <a:pt x="777923" y="858442"/>
                  </a:lnTo>
                  <a:lnTo>
                    <a:pt x="777396" y="859420"/>
                  </a:lnTo>
                  <a:close/>
                </a:path>
                <a:path w="1607820" h="2208530">
                  <a:moveTo>
                    <a:pt x="1342396" y="676556"/>
                  </a:moveTo>
                  <a:lnTo>
                    <a:pt x="1341288" y="677071"/>
                  </a:lnTo>
                  <a:lnTo>
                    <a:pt x="1341749" y="675863"/>
                  </a:lnTo>
                  <a:lnTo>
                    <a:pt x="1342396" y="676556"/>
                  </a:lnTo>
                  <a:close/>
                </a:path>
                <a:path w="1607820" h="2208530">
                  <a:moveTo>
                    <a:pt x="1343575" y="677545"/>
                  </a:moveTo>
                  <a:lnTo>
                    <a:pt x="1343325" y="677259"/>
                  </a:lnTo>
                  <a:lnTo>
                    <a:pt x="1340852" y="678409"/>
                  </a:lnTo>
                  <a:lnTo>
                    <a:pt x="1340817" y="677745"/>
                  </a:lnTo>
                  <a:lnTo>
                    <a:pt x="1342692" y="676874"/>
                  </a:lnTo>
                  <a:lnTo>
                    <a:pt x="1343557" y="677400"/>
                  </a:lnTo>
                  <a:lnTo>
                    <a:pt x="1343575" y="677545"/>
                  </a:lnTo>
                  <a:close/>
                </a:path>
                <a:path w="1607820" h="2208530">
                  <a:moveTo>
                    <a:pt x="1343690" y="678449"/>
                  </a:moveTo>
                  <a:lnTo>
                    <a:pt x="1341645" y="679400"/>
                  </a:lnTo>
                  <a:lnTo>
                    <a:pt x="1340874" y="678801"/>
                  </a:lnTo>
                  <a:lnTo>
                    <a:pt x="1343575" y="677545"/>
                  </a:lnTo>
                  <a:lnTo>
                    <a:pt x="1343690" y="678449"/>
                  </a:lnTo>
                  <a:close/>
                </a:path>
                <a:path w="1607820" h="2208530">
                  <a:moveTo>
                    <a:pt x="1248079" y="707254"/>
                  </a:moveTo>
                  <a:lnTo>
                    <a:pt x="1245936" y="708250"/>
                  </a:lnTo>
                  <a:lnTo>
                    <a:pt x="1246304" y="707577"/>
                  </a:lnTo>
                  <a:lnTo>
                    <a:pt x="1247548" y="706999"/>
                  </a:lnTo>
                  <a:lnTo>
                    <a:pt x="1248079" y="707254"/>
                  </a:lnTo>
                  <a:close/>
                </a:path>
                <a:path w="1607820" h="2208530">
                  <a:moveTo>
                    <a:pt x="1248427" y="709368"/>
                  </a:moveTo>
                  <a:lnTo>
                    <a:pt x="1247258" y="709912"/>
                  </a:lnTo>
                  <a:lnTo>
                    <a:pt x="1246440" y="709080"/>
                  </a:lnTo>
                  <a:lnTo>
                    <a:pt x="1246030" y="708401"/>
                  </a:lnTo>
                  <a:lnTo>
                    <a:pt x="1248286" y="707353"/>
                  </a:lnTo>
                  <a:lnTo>
                    <a:pt x="1249546" y="707636"/>
                  </a:lnTo>
                  <a:lnTo>
                    <a:pt x="1248697" y="708746"/>
                  </a:lnTo>
                  <a:lnTo>
                    <a:pt x="1248427" y="709368"/>
                  </a:lnTo>
                  <a:close/>
                </a:path>
                <a:path w="1607820" h="2208530">
                  <a:moveTo>
                    <a:pt x="1248427" y="709368"/>
                  </a:moveTo>
                  <a:lnTo>
                    <a:pt x="1248291" y="709680"/>
                  </a:lnTo>
                  <a:lnTo>
                    <a:pt x="1248697" y="708746"/>
                  </a:lnTo>
                  <a:lnTo>
                    <a:pt x="1248427" y="709368"/>
                  </a:lnTo>
                  <a:close/>
                </a:path>
                <a:path w="1607820" h="2208530">
                  <a:moveTo>
                    <a:pt x="650810" y="885226"/>
                  </a:moveTo>
                  <a:lnTo>
                    <a:pt x="648763" y="886177"/>
                  </a:lnTo>
                  <a:lnTo>
                    <a:pt x="648324" y="885779"/>
                  </a:lnTo>
                  <a:lnTo>
                    <a:pt x="648696" y="885399"/>
                  </a:lnTo>
                  <a:lnTo>
                    <a:pt x="650199" y="884700"/>
                  </a:lnTo>
                  <a:lnTo>
                    <a:pt x="650810" y="885226"/>
                  </a:lnTo>
                  <a:close/>
                </a:path>
                <a:path w="1607820" h="2208530">
                  <a:moveTo>
                    <a:pt x="1309137" y="704101"/>
                  </a:moveTo>
                  <a:lnTo>
                    <a:pt x="1306403" y="705372"/>
                  </a:lnTo>
                  <a:lnTo>
                    <a:pt x="1306103" y="705293"/>
                  </a:lnTo>
                  <a:lnTo>
                    <a:pt x="1305782" y="704455"/>
                  </a:lnTo>
                  <a:lnTo>
                    <a:pt x="1305397" y="703457"/>
                  </a:lnTo>
                  <a:lnTo>
                    <a:pt x="1307040" y="702693"/>
                  </a:lnTo>
                  <a:lnTo>
                    <a:pt x="1307394" y="702806"/>
                  </a:lnTo>
                  <a:lnTo>
                    <a:pt x="1307841" y="703208"/>
                  </a:lnTo>
                  <a:lnTo>
                    <a:pt x="1308054" y="703398"/>
                  </a:lnTo>
                  <a:lnTo>
                    <a:pt x="1308941" y="703974"/>
                  </a:lnTo>
                  <a:lnTo>
                    <a:pt x="1309137" y="704101"/>
                  </a:lnTo>
                  <a:close/>
                </a:path>
                <a:path w="1607820" h="2208530">
                  <a:moveTo>
                    <a:pt x="660316" y="908013"/>
                  </a:moveTo>
                  <a:lnTo>
                    <a:pt x="658818" y="908709"/>
                  </a:lnTo>
                  <a:lnTo>
                    <a:pt x="657813" y="907947"/>
                  </a:lnTo>
                  <a:lnTo>
                    <a:pt x="657150" y="906546"/>
                  </a:lnTo>
                  <a:lnTo>
                    <a:pt x="657304" y="905517"/>
                  </a:lnTo>
                  <a:lnTo>
                    <a:pt x="657128" y="903281"/>
                  </a:lnTo>
                  <a:lnTo>
                    <a:pt x="659685" y="905729"/>
                  </a:lnTo>
                  <a:lnTo>
                    <a:pt x="660677" y="906249"/>
                  </a:lnTo>
                  <a:lnTo>
                    <a:pt x="660742" y="907431"/>
                  </a:lnTo>
                  <a:lnTo>
                    <a:pt x="660316" y="908013"/>
                  </a:lnTo>
                  <a:close/>
                </a:path>
                <a:path w="1607820" h="2208530">
                  <a:moveTo>
                    <a:pt x="660316" y="908013"/>
                  </a:moveTo>
                  <a:lnTo>
                    <a:pt x="659943" y="908523"/>
                  </a:lnTo>
                  <a:lnTo>
                    <a:pt x="660742" y="907431"/>
                  </a:lnTo>
                  <a:lnTo>
                    <a:pt x="660316" y="908013"/>
                  </a:lnTo>
                  <a:close/>
                </a:path>
                <a:path w="1607820" h="2208530">
                  <a:moveTo>
                    <a:pt x="815398" y="857680"/>
                  </a:moveTo>
                  <a:lnTo>
                    <a:pt x="813008" y="858791"/>
                  </a:lnTo>
                  <a:lnTo>
                    <a:pt x="812176" y="858380"/>
                  </a:lnTo>
                  <a:lnTo>
                    <a:pt x="811211" y="857268"/>
                  </a:lnTo>
                  <a:lnTo>
                    <a:pt x="811903" y="856201"/>
                  </a:lnTo>
                  <a:lnTo>
                    <a:pt x="812451" y="854811"/>
                  </a:lnTo>
                  <a:lnTo>
                    <a:pt x="813801" y="856064"/>
                  </a:lnTo>
                  <a:lnTo>
                    <a:pt x="814787" y="856746"/>
                  </a:lnTo>
                  <a:lnTo>
                    <a:pt x="814997" y="857068"/>
                  </a:lnTo>
                  <a:lnTo>
                    <a:pt x="815398" y="857680"/>
                  </a:lnTo>
                  <a:close/>
                </a:path>
                <a:path w="1607820" h="2208530">
                  <a:moveTo>
                    <a:pt x="814648" y="858927"/>
                  </a:moveTo>
                  <a:lnTo>
                    <a:pt x="813830" y="859308"/>
                  </a:lnTo>
                  <a:lnTo>
                    <a:pt x="813267" y="858919"/>
                  </a:lnTo>
                  <a:lnTo>
                    <a:pt x="815730" y="857774"/>
                  </a:lnTo>
                  <a:lnTo>
                    <a:pt x="814648" y="858927"/>
                  </a:lnTo>
                  <a:close/>
                </a:path>
                <a:path w="1607820" h="2208530">
                  <a:moveTo>
                    <a:pt x="175493" y="1009302"/>
                  </a:moveTo>
                  <a:lnTo>
                    <a:pt x="173966" y="1010012"/>
                  </a:lnTo>
                  <a:lnTo>
                    <a:pt x="174693" y="1008550"/>
                  </a:lnTo>
                  <a:lnTo>
                    <a:pt x="175493" y="1009302"/>
                  </a:lnTo>
                  <a:close/>
                </a:path>
                <a:path w="1607820" h="2208530">
                  <a:moveTo>
                    <a:pt x="176394" y="1010148"/>
                  </a:moveTo>
                  <a:lnTo>
                    <a:pt x="174602" y="1010981"/>
                  </a:lnTo>
                  <a:lnTo>
                    <a:pt x="174321" y="1010408"/>
                  </a:lnTo>
                  <a:lnTo>
                    <a:pt x="175893" y="1009677"/>
                  </a:lnTo>
                  <a:lnTo>
                    <a:pt x="176394" y="1010148"/>
                  </a:lnTo>
                  <a:close/>
                </a:path>
                <a:path w="1607820" h="2208530">
                  <a:moveTo>
                    <a:pt x="1046388" y="734047"/>
                  </a:moveTo>
                  <a:lnTo>
                    <a:pt x="1044839" y="734767"/>
                  </a:lnTo>
                  <a:lnTo>
                    <a:pt x="1044352" y="734308"/>
                  </a:lnTo>
                  <a:lnTo>
                    <a:pt x="1046115" y="733488"/>
                  </a:lnTo>
                  <a:lnTo>
                    <a:pt x="1046388" y="734047"/>
                  </a:lnTo>
                  <a:close/>
                </a:path>
                <a:path w="1607820" h="2208530">
                  <a:moveTo>
                    <a:pt x="1046024" y="735883"/>
                  </a:moveTo>
                  <a:lnTo>
                    <a:pt x="1045268" y="735171"/>
                  </a:lnTo>
                  <a:lnTo>
                    <a:pt x="1046769" y="734473"/>
                  </a:lnTo>
                  <a:lnTo>
                    <a:pt x="1046024" y="735883"/>
                  </a:lnTo>
                  <a:close/>
                </a:path>
                <a:path w="1607820" h="2208530">
                  <a:moveTo>
                    <a:pt x="1298960" y="643206"/>
                  </a:moveTo>
                  <a:lnTo>
                    <a:pt x="1295948" y="644606"/>
                  </a:lnTo>
                  <a:lnTo>
                    <a:pt x="1295384" y="643638"/>
                  </a:lnTo>
                  <a:lnTo>
                    <a:pt x="1294770" y="642978"/>
                  </a:lnTo>
                  <a:lnTo>
                    <a:pt x="1295333" y="642716"/>
                  </a:lnTo>
                  <a:lnTo>
                    <a:pt x="1295805" y="641953"/>
                  </a:lnTo>
                  <a:lnTo>
                    <a:pt x="1296775" y="642046"/>
                  </a:lnTo>
                  <a:lnTo>
                    <a:pt x="1297644" y="642588"/>
                  </a:lnTo>
                  <a:lnTo>
                    <a:pt x="1298960" y="643206"/>
                  </a:lnTo>
                  <a:close/>
                </a:path>
                <a:path w="1607820" h="2208530">
                  <a:moveTo>
                    <a:pt x="1297092" y="645014"/>
                  </a:moveTo>
                  <a:lnTo>
                    <a:pt x="1296333" y="644764"/>
                  </a:lnTo>
                  <a:lnTo>
                    <a:pt x="1297859" y="644055"/>
                  </a:lnTo>
                  <a:lnTo>
                    <a:pt x="1297092" y="645014"/>
                  </a:lnTo>
                  <a:close/>
                </a:path>
                <a:path w="1607820" h="2208530">
                  <a:moveTo>
                    <a:pt x="897092" y="768838"/>
                  </a:moveTo>
                  <a:lnTo>
                    <a:pt x="895511" y="769573"/>
                  </a:lnTo>
                  <a:lnTo>
                    <a:pt x="894893" y="769009"/>
                  </a:lnTo>
                  <a:lnTo>
                    <a:pt x="896703" y="768167"/>
                  </a:lnTo>
                  <a:lnTo>
                    <a:pt x="897092" y="768838"/>
                  </a:lnTo>
                  <a:close/>
                </a:path>
                <a:path w="1607820" h="2208530">
                  <a:moveTo>
                    <a:pt x="896508" y="770481"/>
                  </a:moveTo>
                  <a:lnTo>
                    <a:pt x="895958" y="769980"/>
                  </a:lnTo>
                  <a:lnTo>
                    <a:pt x="897521" y="769253"/>
                  </a:lnTo>
                  <a:lnTo>
                    <a:pt x="896508" y="770481"/>
                  </a:lnTo>
                  <a:close/>
                </a:path>
                <a:path w="1607820" h="2208530">
                  <a:moveTo>
                    <a:pt x="1329508" y="660443"/>
                  </a:moveTo>
                  <a:lnTo>
                    <a:pt x="1328405" y="660956"/>
                  </a:lnTo>
                  <a:lnTo>
                    <a:pt x="1328022" y="660655"/>
                  </a:lnTo>
                  <a:lnTo>
                    <a:pt x="1327809" y="660488"/>
                  </a:lnTo>
                  <a:lnTo>
                    <a:pt x="1329460" y="659224"/>
                  </a:lnTo>
                  <a:lnTo>
                    <a:pt x="1329112" y="658960"/>
                  </a:lnTo>
                  <a:lnTo>
                    <a:pt x="1330084" y="659697"/>
                  </a:lnTo>
                  <a:lnTo>
                    <a:pt x="1329508" y="660443"/>
                  </a:lnTo>
                  <a:close/>
                </a:path>
                <a:path w="1607820" h="2208530">
                  <a:moveTo>
                    <a:pt x="1329508" y="660443"/>
                  </a:moveTo>
                  <a:lnTo>
                    <a:pt x="1328749" y="661429"/>
                  </a:lnTo>
                  <a:lnTo>
                    <a:pt x="1330084" y="659697"/>
                  </a:lnTo>
                  <a:lnTo>
                    <a:pt x="1329508" y="660443"/>
                  </a:lnTo>
                  <a:close/>
                </a:path>
                <a:path w="1607820" h="2208530">
                  <a:moveTo>
                    <a:pt x="793597" y="829637"/>
                  </a:moveTo>
                  <a:lnTo>
                    <a:pt x="792404" y="830191"/>
                  </a:lnTo>
                  <a:lnTo>
                    <a:pt x="791935" y="830055"/>
                  </a:lnTo>
                  <a:lnTo>
                    <a:pt x="791246" y="829772"/>
                  </a:lnTo>
                  <a:lnTo>
                    <a:pt x="791096" y="828293"/>
                  </a:lnTo>
                  <a:lnTo>
                    <a:pt x="791073" y="828067"/>
                  </a:lnTo>
                  <a:lnTo>
                    <a:pt x="791485" y="827515"/>
                  </a:lnTo>
                  <a:lnTo>
                    <a:pt x="792059" y="827248"/>
                  </a:lnTo>
                  <a:lnTo>
                    <a:pt x="792880" y="827464"/>
                  </a:lnTo>
                  <a:lnTo>
                    <a:pt x="796111" y="827510"/>
                  </a:lnTo>
                  <a:lnTo>
                    <a:pt x="794198" y="829002"/>
                  </a:lnTo>
                  <a:lnTo>
                    <a:pt x="793597" y="829637"/>
                  </a:lnTo>
                  <a:close/>
                </a:path>
                <a:path w="1607820" h="2208530">
                  <a:moveTo>
                    <a:pt x="702111" y="857795"/>
                  </a:moveTo>
                  <a:lnTo>
                    <a:pt x="700795" y="858407"/>
                  </a:lnTo>
                  <a:lnTo>
                    <a:pt x="699994" y="857945"/>
                  </a:lnTo>
                  <a:lnTo>
                    <a:pt x="699729" y="857247"/>
                  </a:lnTo>
                  <a:lnTo>
                    <a:pt x="699880" y="856390"/>
                  </a:lnTo>
                  <a:lnTo>
                    <a:pt x="699860" y="855596"/>
                  </a:lnTo>
                  <a:lnTo>
                    <a:pt x="702732" y="855851"/>
                  </a:lnTo>
                  <a:lnTo>
                    <a:pt x="702360" y="856846"/>
                  </a:lnTo>
                  <a:lnTo>
                    <a:pt x="702234" y="857271"/>
                  </a:lnTo>
                  <a:lnTo>
                    <a:pt x="702111" y="857795"/>
                  </a:lnTo>
                  <a:close/>
                </a:path>
                <a:path w="1607820" h="2208530">
                  <a:moveTo>
                    <a:pt x="1335591" y="648269"/>
                  </a:moveTo>
                  <a:lnTo>
                    <a:pt x="1334093" y="648966"/>
                  </a:lnTo>
                  <a:lnTo>
                    <a:pt x="1333473" y="648420"/>
                  </a:lnTo>
                  <a:lnTo>
                    <a:pt x="1333577" y="647905"/>
                  </a:lnTo>
                  <a:lnTo>
                    <a:pt x="1335078" y="647207"/>
                  </a:lnTo>
                  <a:lnTo>
                    <a:pt x="1335703" y="647750"/>
                  </a:lnTo>
                  <a:lnTo>
                    <a:pt x="1335591" y="648269"/>
                  </a:lnTo>
                  <a:close/>
                </a:path>
                <a:path w="1607820" h="2208530">
                  <a:moveTo>
                    <a:pt x="802572" y="928264"/>
                  </a:moveTo>
                  <a:lnTo>
                    <a:pt x="801611" y="927463"/>
                  </a:lnTo>
                  <a:lnTo>
                    <a:pt x="801424" y="927308"/>
                  </a:lnTo>
                  <a:lnTo>
                    <a:pt x="800458" y="926882"/>
                  </a:lnTo>
                  <a:lnTo>
                    <a:pt x="800413" y="926684"/>
                  </a:lnTo>
                  <a:lnTo>
                    <a:pt x="803121" y="925425"/>
                  </a:lnTo>
                  <a:lnTo>
                    <a:pt x="803158" y="925627"/>
                  </a:lnTo>
                  <a:lnTo>
                    <a:pt x="803248" y="926105"/>
                  </a:lnTo>
                  <a:lnTo>
                    <a:pt x="802878" y="926874"/>
                  </a:lnTo>
                  <a:lnTo>
                    <a:pt x="802572" y="928264"/>
                  </a:lnTo>
                  <a:close/>
                </a:path>
                <a:path w="1607820" h="2208530">
                  <a:moveTo>
                    <a:pt x="1381716" y="743093"/>
                  </a:moveTo>
                  <a:lnTo>
                    <a:pt x="1380521" y="743649"/>
                  </a:lnTo>
                  <a:lnTo>
                    <a:pt x="1379726" y="742830"/>
                  </a:lnTo>
                  <a:lnTo>
                    <a:pt x="1379304" y="742175"/>
                  </a:lnTo>
                  <a:lnTo>
                    <a:pt x="1381355" y="741032"/>
                  </a:lnTo>
                  <a:lnTo>
                    <a:pt x="1380821" y="740784"/>
                  </a:lnTo>
                  <a:lnTo>
                    <a:pt x="1379212" y="742028"/>
                  </a:lnTo>
                  <a:lnTo>
                    <a:pt x="1379580" y="741361"/>
                  </a:lnTo>
                  <a:lnTo>
                    <a:pt x="1380821" y="740784"/>
                  </a:lnTo>
                  <a:lnTo>
                    <a:pt x="1381559" y="741126"/>
                  </a:lnTo>
                  <a:lnTo>
                    <a:pt x="1382816" y="741393"/>
                  </a:lnTo>
                  <a:lnTo>
                    <a:pt x="1381973" y="742501"/>
                  </a:lnTo>
                  <a:lnTo>
                    <a:pt x="1381716" y="743093"/>
                  </a:lnTo>
                  <a:close/>
                </a:path>
                <a:path w="1607820" h="2208530">
                  <a:moveTo>
                    <a:pt x="1381716" y="743093"/>
                  </a:moveTo>
                  <a:lnTo>
                    <a:pt x="1381565" y="743441"/>
                  </a:lnTo>
                  <a:lnTo>
                    <a:pt x="1381973" y="742501"/>
                  </a:lnTo>
                  <a:lnTo>
                    <a:pt x="1381716" y="743093"/>
                  </a:lnTo>
                  <a:close/>
                </a:path>
                <a:path w="1607820" h="2208530">
                  <a:moveTo>
                    <a:pt x="709850" y="951594"/>
                  </a:moveTo>
                  <a:lnTo>
                    <a:pt x="706986" y="952925"/>
                  </a:lnTo>
                  <a:lnTo>
                    <a:pt x="706691" y="952849"/>
                  </a:lnTo>
                  <a:lnTo>
                    <a:pt x="706361" y="951962"/>
                  </a:lnTo>
                  <a:lnTo>
                    <a:pt x="705909" y="950759"/>
                  </a:lnTo>
                  <a:lnTo>
                    <a:pt x="707440" y="950048"/>
                  </a:lnTo>
                  <a:lnTo>
                    <a:pt x="708027" y="950242"/>
                  </a:lnTo>
                  <a:lnTo>
                    <a:pt x="708505" y="950664"/>
                  </a:lnTo>
                  <a:lnTo>
                    <a:pt x="708729" y="950861"/>
                  </a:lnTo>
                  <a:lnTo>
                    <a:pt x="709659" y="951469"/>
                  </a:lnTo>
                  <a:lnTo>
                    <a:pt x="709850" y="951594"/>
                  </a:lnTo>
                  <a:close/>
                </a:path>
                <a:path w="1607820" h="2208530">
                  <a:moveTo>
                    <a:pt x="754245" y="975051"/>
                  </a:moveTo>
                  <a:lnTo>
                    <a:pt x="752700" y="975769"/>
                  </a:lnTo>
                  <a:lnTo>
                    <a:pt x="752259" y="975371"/>
                  </a:lnTo>
                  <a:lnTo>
                    <a:pt x="753975" y="974573"/>
                  </a:lnTo>
                  <a:lnTo>
                    <a:pt x="754245" y="975051"/>
                  </a:lnTo>
                  <a:close/>
                </a:path>
                <a:path w="1607820" h="2208530">
                  <a:moveTo>
                    <a:pt x="753901" y="976855"/>
                  </a:moveTo>
                  <a:lnTo>
                    <a:pt x="753119" y="976148"/>
                  </a:lnTo>
                  <a:lnTo>
                    <a:pt x="754639" y="975441"/>
                  </a:lnTo>
                  <a:lnTo>
                    <a:pt x="753901" y="976855"/>
                  </a:lnTo>
                  <a:close/>
                </a:path>
                <a:path w="1607820" h="2208530">
                  <a:moveTo>
                    <a:pt x="217058" y="1145819"/>
                  </a:moveTo>
                  <a:lnTo>
                    <a:pt x="215809" y="1145903"/>
                  </a:lnTo>
                  <a:lnTo>
                    <a:pt x="215022" y="1144956"/>
                  </a:lnTo>
                  <a:lnTo>
                    <a:pt x="214437" y="1144542"/>
                  </a:lnTo>
                  <a:lnTo>
                    <a:pt x="214928" y="1143882"/>
                  </a:lnTo>
                  <a:lnTo>
                    <a:pt x="215287" y="1142900"/>
                  </a:lnTo>
                  <a:lnTo>
                    <a:pt x="216569" y="1142304"/>
                  </a:lnTo>
                  <a:lnTo>
                    <a:pt x="217566" y="1142656"/>
                  </a:lnTo>
                  <a:lnTo>
                    <a:pt x="218303" y="1142745"/>
                  </a:lnTo>
                  <a:lnTo>
                    <a:pt x="219560" y="1142846"/>
                  </a:lnTo>
                  <a:lnTo>
                    <a:pt x="217605" y="1144820"/>
                  </a:lnTo>
                  <a:lnTo>
                    <a:pt x="217058" y="1145819"/>
                  </a:lnTo>
                  <a:close/>
                </a:path>
                <a:path w="1607820" h="2208530">
                  <a:moveTo>
                    <a:pt x="1388198" y="765962"/>
                  </a:moveTo>
                  <a:lnTo>
                    <a:pt x="1386974" y="766063"/>
                  </a:lnTo>
                  <a:lnTo>
                    <a:pt x="1385863" y="765250"/>
                  </a:lnTo>
                  <a:lnTo>
                    <a:pt x="1385704" y="764324"/>
                  </a:lnTo>
                  <a:lnTo>
                    <a:pt x="1385669" y="764122"/>
                  </a:lnTo>
                  <a:lnTo>
                    <a:pt x="1386462" y="763080"/>
                  </a:lnTo>
                  <a:lnTo>
                    <a:pt x="1387704" y="762502"/>
                  </a:lnTo>
                  <a:lnTo>
                    <a:pt x="1388796" y="762887"/>
                  </a:lnTo>
                  <a:lnTo>
                    <a:pt x="1390622" y="763037"/>
                  </a:lnTo>
                  <a:lnTo>
                    <a:pt x="1388727" y="764976"/>
                  </a:lnTo>
                  <a:lnTo>
                    <a:pt x="1388198" y="765962"/>
                  </a:lnTo>
                  <a:close/>
                </a:path>
                <a:path w="1607820" h="2208530">
                  <a:moveTo>
                    <a:pt x="1276131" y="801257"/>
                  </a:moveTo>
                  <a:lnTo>
                    <a:pt x="1275608" y="800691"/>
                  </a:lnTo>
                  <a:lnTo>
                    <a:pt x="1274936" y="800187"/>
                  </a:lnTo>
                  <a:lnTo>
                    <a:pt x="1274531" y="799276"/>
                  </a:lnTo>
                  <a:lnTo>
                    <a:pt x="1274739" y="799002"/>
                  </a:lnTo>
                  <a:lnTo>
                    <a:pt x="1276349" y="798253"/>
                  </a:lnTo>
                  <a:lnTo>
                    <a:pt x="1277033" y="798745"/>
                  </a:lnTo>
                  <a:lnTo>
                    <a:pt x="1278223" y="799245"/>
                  </a:lnTo>
                  <a:lnTo>
                    <a:pt x="1276131" y="801257"/>
                  </a:lnTo>
                  <a:close/>
                </a:path>
                <a:path w="1607820" h="2208530">
                  <a:moveTo>
                    <a:pt x="1104701" y="843560"/>
                  </a:moveTo>
                  <a:lnTo>
                    <a:pt x="1102940" y="844378"/>
                  </a:lnTo>
                  <a:lnTo>
                    <a:pt x="1102528" y="843783"/>
                  </a:lnTo>
                  <a:lnTo>
                    <a:pt x="1103599" y="842724"/>
                  </a:lnTo>
                  <a:lnTo>
                    <a:pt x="1102899" y="842192"/>
                  </a:lnTo>
                  <a:lnTo>
                    <a:pt x="1104701" y="843560"/>
                  </a:lnTo>
                  <a:close/>
                </a:path>
                <a:path w="1607820" h="2208530">
                  <a:moveTo>
                    <a:pt x="813690" y="929693"/>
                  </a:moveTo>
                  <a:lnTo>
                    <a:pt x="810641" y="931110"/>
                  </a:lnTo>
                  <a:lnTo>
                    <a:pt x="810991" y="929919"/>
                  </a:lnTo>
                  <a:lnTo>
                    <a:pt x="811910" y="929492"/>
                  </a:lnTo>
                  <a:lnTo>
                    <a:pt x="812785" y="929694"/>
                  </a:lnTo>
                  <a:lnTo>
                    <a:pt x="813690" y="929693"/>
                  </a:lnTo>
                  <a:close/>
                </a:path>
                <a:path w="1607820" h="2208530">
                  <a:moveTo>
                    <a:pt x="813790" y="931574"/>
                  </a:moveTo>
                  <a:lnTo>
                    <a:pt x="812170" y="932327"/>
                  </a:lnTo>
                  <a:lnTo>
                    <a:pt x="811305" y="931789"/>
                  </a:lnTo>
                  <a:lnTo>
                    <a:pt x="810825" y="931303"/>
                  </a:lnTo>
                  <a:lnTo>
                    <a:pt x="814289" y="929692"/>
                  </a:lnTo>
                  <a:lnTo>
                    <a:pt x="815820" y="929690"/>
                  </a:lnTo>
                  <a:lnTo>
                    <a:pt x="816057" y="929580"/>
                  </a:lnTo>
                  <a:lnTo>
                    <a:pt x="814053" y="931215"/>
                  </a:lnTo>
                  <a:lnTo>
                    <a:pt x="813790" y="931574"/>
                  </a:lnTo>
                  <a:close/>
                </a:path>
                <a:path w="1607820" h="2208530">
                  <a:moveTo>
                    <a:pt x="813790" y="931574"/>
                  </a:moveTo>
                  <a:lnTo>
                    <a:pt x="813467" y="932014"/>
                  </a:lnTo>
                  <a:lnTo>
                    <a:pt x="814053" y="931215"/>
                  </a:lnTo>
                  <a:lnTo>
                    <a:pt x="813790" y="931574"/>
                  </a:lnTo>
                  <a:close/>
                </a:path>
                <a:path w="1607820" h="2208530">
                  <a:moveTo>
                    <a:pt x="261667" y="1060282"/>
                  </a:moveTo>
                  <a:lnTo>
                    <a:pt x="259062" y="1058786"/>
                  </a:lnTo>
                  <a:lnTo>
                    <a:pt x="261600" y="1057198"/>
                  </a:lnTo>
                  <a:lnTo>
                    <a:pt x="260969" y="1056682"/>
                  </a:lnTo>
                  <a:lnTo>
                    <a:pt x="259548" y="1058152"/>
                  </a:lnTo>
                  <a:lnTo>
                    <a:pt x="259923" y="1057168"/>
                  </a:lnTo>
                  <a:lnTo>
                    <a:pt x="260969" y="1056682"/>
                  </a:lnTo>
                  <a:lnTo>
                    <a:pt x="261918" y="1057458"/>
                  </a:lnTo>
                  <a:lnTo>
                    <a:pt x="262998" y="1057920"/>
                  </a:lnTo>
                  <a:lnTo>
                    <a:pt x="261667" y="1060282"/>
                  </a:lnTo>
                  <a:close/>
                </a:path>
                <a:path w="1607820" h="2208530">
                  <a:moveTo>
                    <a:pt x="1360883" y="714440"/>
                  </a:moveTo>
                  <a:lnTo>
                    <a:pt x="1360154" y="714016"/>
                  </a:lnTo>
                  <a:lnTo>
                    <a:pt x="1359096" y="713751"/>
                  </a:lnTo>
                  <a:lnTo>
                    <a:pt x="1358499" y="712492"/>
                  </a:lnTo>
                  <a:lnTo>
                    <a:pt x="1358940" y="711495"/>
                  </a:lnTo>
                  <a:lnTo>
                    <a:pt x="1359139" y="710054"/>
                  </a:lnTo>
                  <a:lnTo>
                    <a:pt x="1360230" y="710895"/>
                  </a:lnTo>
                  <a:lnTo>
                    <a:pt x="1361144" y="711263"/>
                  </a:lnTo>
                  <a:lnTo>
                    <a:pt x="1361668" y="712556"/>
                  </a:lnTo>
                  <a:lnTo>
                    <a:pt x="1361826" y="712482"/>
                  </a:lnTo>
                  <a:lnTo>
                    <a:pt x="1361154" y="713551"/>
                  </a:lnTo>
                  <a:lnTo>
                    <a:pt x="1360883" y="714440"/>
                  </a:lnTo>
                  <a:close/>
                </a:path>
                <a:path w="1607820" h="2208530">
                  <a:moveTo>
                    <a:pt x="845582" y="873101"/>
                  </a:moveTo>
                  <a:lnTo>
                    <a:pt x="842359" y="874599"/>
                  </a:lnTo>
                  <a:lnTo>
                    <a:pt x="841908" y="874318"/>
                  </a:lnTo>
                  <a:lnTo>
                    <a:pt x="841961" y="873601"/>
                  </a:lnTo>
                  <a:lnTo>
                    <a:pt x="841979" y="873363"/>
                  </a:lnTo>
                  <a:lnTo>
                    <a:pt x="842318" y="872248"/>
                  </a:lnTo>
                  <a:lnTo>
                    <a:pt x="843198" y="871838"/>
                  </a:lnTo>
                  <a:lnTo>
                    <a:pt x="843991" y="872427"/>
                  </a:lnTo>
                  <a:lnTo>
                    <a:pt x="844182" y="872569"/>
                  </a:lnTo>
                  <a:lnTo>
                    <a:pt x="845582" y="873101"/>
                  </a:lnTo>
                  <a:close/>
                </a:path>
                <a:path w="1607820" h="2208530">
                  <a:moveTo>
                    <a:pt x="1321357" y="747819"/>
                  </a:moveTo>
                  <a:lnTo>
                    <a:pt x="1319888" y="748502"/>
                  </a:lnTo>
                  <a:lnTo>
                    <a:pt x="1320680" y="747306"/>
                  </a:lnTo>
                  <a:lnTo>
                    <a:pt x="1321357" y="747819"/>
                  </a:lnTo>
                  <a:close/>
                </a:path>
                <a:path w="1607820" h="2208530">
                  <a:moveTo>
                    <a:pt x="1276187" y="763018"/>
                  </a:moveTo>
                  <a:lnTo>
                    <a:pt x="1275096" y="763525"/>
                  </a:lnTo>
                  <a:lnTo>
                    <a:pt x="1274689" y="763206"/>
                  </a:lnTo>
                  <a:lnTo>
                    <a:pt x="1274519" y="763072"/>
                  </a:lnTo>
                  <a:lnTo>
                    <a:pt x="1274444" y="762185"/>
                  </a:lnTo>
                  <a:lnTo>
                    <a:pt x="1275783" y="761562"/>
                  </a:lnTo>
                  <a:lnTo>
                    <a:pt x="1276600" y="762105"/>
                  </a:lnTo>
                  <a:lnTo>
                    <a:pt x="1276788" y="762230"/>
                  </a:lnTo>
                  <a:lnTo>
                    <a:pt x="1276187" y="763018"/>
                  </a:lnTo>
                  <a:close/>
                </a:path>
                <a:path w="1607820" h="2208530">
                  <a:moveTo>
                    <a:pt x="1073511" y="824947"/>
                  </a:moveTo>
                  <a:lnTo>
                    <a:pt x="1071445" y="825907"/>
                  </a:lnTo>
                  <a:lnTo>
                    <a:pt x="1071710" y="825287"/>
                  </a:lnTo>
                  <a:lnTo>
                    <a:pt x="1072913" y="824728"/>
                  </a:lnTo>
                  <a:lnTo>
                    <a:pt x="1073511" y="824947"/>
                  </a:lnTo>
                  <a:close/>
                </a:path>
                <a:path w="1607820" h="2208530">
                  <a:moveTo>
                    <a:pt x="1073562" y="828121"/>
                  </a:moveTo>
                  <a:lnTo>
                    <a:pt x="1072623" y="827258"/>
                  </a:lnTo>
                  <a:lnTo>
                    <a:pt x="1071915" y="826854"/>
                  </a:lnTo>
                  <a:lnTo>
                    <a:pt x="1071715" y="826450"/>
                  </a:lnTo>
                  <a:lnTo>
                    <a:pt x="1074467" y="825171"/>
                  </a:lnTo>
                  <a:lnTo>
                    <a:pt x="1073562" y="828121"/>
                  </a:lnTo>
                  <a:close/>
                </a:path>
                <a:path w="1607820" h="2208530">
                  <a:moveTo>
                    <a:pt x="1197177" y="780369"/>
                  </a:moveTo>
                  <a:lnTo>
                    <a:pt x="1196416" y="779966"/>
                  </a:lnTo>
                  <a:lnTo>
                    <a:pt x="1195428" y="779669"/>
                  </a:lnTo>
                  <a:lnTo>
                    <a:pt x="1194549" y="778670"/>
                  </a:lnTo>
                  <a:lnTo>
                    <a:pt x="1194685" y="777756"/>
                  </a:lnTo>
                  <a:lnTo>
                    <a:pt x="1194362" y="775458"/>
                  </a:lnTo>
                  <a:lnTo>
                    <a:pt x="1196024" y="776873"/>
                  </a:lnTo>
                  <a:lnTo>
                    <a:pt x="1196945" y="777326"/>
                  </a:lnTo>
                  <a:lnTo>
                    <a:pt x="1197600" y="778659"/>
                  </a:lnTo>
                  <a:lnTo>
                    <a:pt x="1197247" y="779579"/>
                  </a:lnTo>
                  <a:lnTo>
                    <a:pt x="1197177" y="780369"/>
                  </a:lnTo>
                  <a:close/>
                </a:path>
                <a:path w="1607820" h="2208530">
                  <a:moveTo>
                    <a:pt x="792749" y="902657"/>
                  </a:moveTo>
                  <a:lnTo>
                    <a:pt x="790928" y="903503"/>
                  </a:lnTo>
                  <a:lnTo>
                    <a:pt x="790648" y="903007"/>
                  </a:lnTo>
                  <a:lnTo>
                    <a:pt x="791792" y="901801"/>
                  </a:lnTo>
                  <a:lnTo>
                    <a:pt x="791000" y="901094"/>
                  </a:lnTo>
                  <a:lnTo>
                    <a:pt x="792749" y="902657"/>
                  </a:lnTo>
                  <a:close/>
                </a:path>
                <a:path w="1607820" h="2208530">
                  <a:moveTo>
                    <a:pt x="724943" y="924152"/>
                  </a:moveTo>
                  <a:lnTo>
                    <a:pt x="723628" y="924763"/>
                  </a:lnTo>
                  <a:lnTo>
                    <a:pt x="722973" y="924619"/>
                  </a:lnTo>
                  <a:lnTo>
                    <a:pt x="722593" y="923624"/>
                  </a:lnTo>
                  <a:lnTo>
                    <a:pt x="722742" y="922775"/>
                  </a:lnTo>
                  <a:lnTo>
                    <a:pt x="722726" y="921990"/>
                  </a:lnTo>
                  <a:lnTo>
                    <a:pt x="725600" y="922227"/>
                  </a:lnTo>
                  <a:lnTo>
                    <a:pt x="725129" y="923332"/>
                  </a:lnTo>
                  <a:lnTo>
                    <a:pt x="724943" y="924152"/>
                  </a:lnTo>
                  <a:close/>
                </a:path>
                <a:path w="1607820" h="2208530">
                  <a:moveTo>
                    <a:pt x="497645" y="3714"/>
                  </a:moveTo>
                  <a:lnTo>
                    <a:pt x="496913" y="3310"/>
                  </a:lnTo>
                  <a:lnTo>
                    <a:pt x="495793" y="3062"/>
                  </a:lnTo>
                  <a:lnTo>
                    <a:pt x="495301" y="1813"/>
                  </a:lnTo>
                  <a:lnTo>
                    <a:pt x="495859" y="838"/>
                  </a:lnTo>
                  <a:lnTo>
                    <a:pt x="496060" y="0"/>
                  </a:lnTo>
                  <a:lnTo>
                    <a:pt x="498656" y="980"/>
                  </a:lnTo>
                  <a:lnTo>
                    <a:pt x="497645" y="3714"/>
                  </a:lnTo>
                  <a:close/>
                </a:path>
                <a:path w="1607820" h="2208530">
                  <a:moveTo>
                    <a:pt x="471940" y="155997"/>
                  </a:moveTo>
                  <a:lnTo>
                    <a:pt x="469758" y="157011"/>
                  </a:lnTo>
                  <a:lnTo>
                    <a:pt x="469394" y="156725"/>
                  </a:lnTo>
                  <a:lnTo>
                    <a:pt x="469998" y="156072"/>
                  </a:lnTo>
                  <a:lnTo>
                    <a:pt x="471327" y="155454"/>
                  </a:lnTo>
                  <a:lnTo>
                    <a:pt x="471940" y="155997"/>
                  </a:lnTo>
                  <a:close/>
                </a:path>
                <a:path w="1607820" h="2208530">
                  <a:moveTo>
                    <a:pt x="435091" y="157550"/>
                  </a:moveTo>
                  <a:lnTo>
                    <a:pt x="433980" y="158067"/>
                  </a:lnTo>
                  <a:lnTo>
                    <a:pt x="434464" y="156884"/>
                  </a:lnTo>
                  <a:lnTo>
                    <a:pt x="435091" y="157550"/>
                  </a:lnTo>
                  <a:close/>
                </a:path>
                <a:path w="1607820" h="2208530">
                  <a:moveTo>
                    <a:pt x="436450" y="158993"/>
                  </a:moveTo>
                  <a:lnTo>
                    <a:pt x="433997" y="160134"/>
                  </a:lnTo>
                  <a:lnTo>
                    <a:pt x="433528" y="159778"/>
                  </a:lnTo>
                  <a:lnTo>
                    <a:pt x="433495" y="158741"/>
                  </a:lnTo>
                  <a:lnTo>
                    <a:pt x="435385" y="157862"/>
                  </a:lnTo>
                  <a:lnTo>
                    <a:pt x="436450" y="158993"/>
                  </a:lnTo>
                  <a:close/>
                </a:path>
                <a:path w="1607820" h="2208530">
                  <a:moveTo>
                    <a:pt x="465880" y="98248"/>
                  </a:moveTo>
                  <a:lnTo>
                    <a:pt x="464543" y="98551"/>
                  </a:lnTo>
                  <a:lnTo>
                    <a:pt x="463826" y="98098"/>
                  </a:lnTo>
                  <a:lnTo>
                    <a:pt x="463664" y="97996"/>
                  </a:lnTo>
                  <a:lnTo>
                    <a:pt x="462991" y="97286"/>
                  </a:lnTo>
                  <a:lnTo>
                    <a:pt x="463342" y="96082"/>
                  </a:lnTo>
                  <a:lnTo>
                    <a:pt x="464259" y="95656"/>
                  </a:lnTo>
                  <a:lnTo>
                    <a:pt x="465154" y="95860"/>
                  </a:lnTo>
                  <a:lnTo>
                    <a:pt x="468612" y="95873"/>
                  </a:lnTo>
                  <a:lnTo>
                    <a:pt x="466514" y="97463"/>
                  </a:lnTo>
                  <a:lnTo>
                    <a:pt x="465880" y="98248"/>
                  </a:lnTo>
                  <a:close/>
                </a:path>
                <a:path w="1607820" h="2208530">
                  <a:moveTo>
                    <a:pt x="1027913" y="270275"/>
                  </a:moveTo>
                  <a:lnTo>
                    <a:pt x="1026438" y="270960"/>
                  </a:lnTo>
                  <a:lnTo>
                    <a:pt x="1025605" y="269888"/>
                  </a:lnTo>
                  <a:lnTo>
                    <a:pt x="1027301" y="269099"/>
                  </a:lnTo>
                  <a:lnTo>
                    <a:pt x="1027913" y="270275"/>
                  </a:lnTo>
                  <a:close/>
                </a:path>
                <a:path w="1607820" h="2208530">
                  <a:moveTo>
                    <a:pt x="1032681" y="261875"/>
                  </a:moveTo>
                  <a:lnTo>
                    <a:pt x="1030000" y="263121"/>
                  </a:lnTo>
                  <a:lnTo>
                    <a:pt x="1029889" y="262634"/>
                  </a:lnTo>
                  <a:lnTo>
                    <a:pt x="1032154" y="261581"/>
                  </a:lnTo>
                  <a:lnTo>
                    <a:pt x="1032681" y="261875"/>
                  </a:lnTo>
                  <a:close/>
                </a:path>
                <a:path w="1607820" h="2208530">
                  <a:moveTo>
                    <a:pt x="1030000" y="263121"/>
                  </a:moveTo>
                  <a:lnTo>
                    <a:pt x="1030087" y="263506"/>
                  </a:lnTo>
                  <a:lnTo>
                    <a:pt x="1030000" y="263121"/>
                  </a:lnTo>
                  <a:lnTo>
                    <a:pt x="1029889" y="262634"/>
                  </a:lnTo>
                  <a:lnTo>
                    <a:pt x="1030000" y="263121"/>
                  </a:lnTo>
                  <a:close/>
                </a:path>
                <a:path w="1607820" h="2208530">
                  <a:moveTo>
                    <a:pt x="1032247" y="265150"/>
                  </a:moveTo>
                  <a:lnTo>
                    <a:pt x="1031272" y="264321"/>
                  </a:lnTo>
                  <a:lnTo>
                    <a:pt x="1031092" y="264168"/>
                  </a:lnTo>
                  <a:lnTo>
                    <a:pt x="1030138" y="263730"/>
                  </a:lnTo>
                  <a:lnTo>
                    <a:pt x="1030087" y="263506"/>
                  </a:lnTo>
                  <a:lnTo>
                    <a:pt x="1032756" y="262265"/>
                  </a:lnTo>
                  <a:lnTo>
                    <a:pt x="1032801" y="262493"/>
                  </a:lnTo>
                  <a:lnTo>
                    <a:pt x="1032892" y="262953"/>
                  </a:lnTo>
                  <a:lnTo>
                    <a:pt x="1032534" y="263734"/>
                  </a:lnTo>
                  <a:lnTo>
                    <a:pt x="1032247" y="265150"/>
                  </a:lnTo>
                  <a:close/>
                </a:path>
                <a:path w="1607820" h="2208530">
                  <a:moveTo>
                    <a:pt x="721052" y="358338"/>
                  </a:moveTo>
                  <a:lnTo>
                    <a:pt x="719899" y="358874"/>
                  </a:lnTo>
                  <a:lnTo>
                    <a:pt x="720376" y="357635"/>
                  </a:lnTo>
                  <a:lnTo>
                    <a:pt x="721052" y="358338"/>
                  </a:lnTo>
                  <a:close/>
                </a:path>
                <a:path w="1607820" h="2208530">
                  <a:moveTo>
                    <a:pt x="722458" y="359800"/>
                  </a:moveTo>
                  <a:lnTo>
                    <a:pt x="719878" y="361000"/>
                  </a:lnTo>
                  <a:lnTo>
                    <a:pt x="719445" y="360669"/>
                  </a:lnTo>
                  <a:lnTo>
                    <a:pt x="719423" y="359580"/>
                  </a:lnTo>
                  <a:lnTo>
                    <a:pt x="721374" y="358673"/>
                  </a:lnTo>
                  <a:lnTo>
                    <a:pt x="722458" y="359800"/>
                  </a:lnTo>
                  <a:close/>
                </a:path>
                <a:path w="1607820" h="2208530">
                  <a:moveTo>
                    <a:pt x="594437" y="388497"/>
                  </a:moveTo>
                  <a:lnTo>
                    <a:pt x="591766" y="389738"/>
                  </a:lnTo>
                  <a:lnTo>
                    <a:pt x="591449" y="389661"/>
                  </a:lnTo>
                  <a:lnTo>
                    <a:pt x="591147" y="388850"/>
                  </a:lnTo>
                  <a:lnTo>
                    <a:pt x="590703" y="387714"/>
                  </a:lnTo>
                  <a:lnTo>
                    <a:pt x="592133" y="387049"/>
                  </a:lnTo>
                  <a:lnTo>
                    <a:pt x="592705" y="387239"/>
                  </a:lnTo>
                  <a:lnTo>
                    <a:pt x="593135" y="387612"/>
                  </a:lnTo>
                  <a:lnTo>
                    <a:pt x="593370" y="387816"/>
                  </a:lnTo>
                  <a:lnTo>
                    <a:pt x="594437" y="388497"/>
                  </a:lnTo>
                  <a:close/>
                </a:path>
                <a:path w="1607820" h="2208530">
                  <a:moveTo>
                    <a:pt x="548629" y="401060"/>
                  </a:moveTo>
                  <a:lnTo>
                    <a:pt x="545773" y="402388"/>
                  </a:lnTo>
                  <a:lnTo>
                    <a:pt x="546126" y="401160"/>
                  </a:lnTo>
                  <a:lnTo>
                    <a:pt x="547831" y="400367"/>
                  </a:lnTo>
                  <a:lnTo>
                    <a:pt x="548629" y="401060"/>
                  </a:lnTo>
                  <a:close/>
                </a:path>
                <a:path w="1607820" h="2208530">
                  <a:moveTo>
                    <a:pt x="546166" y="402702"/>
                  </a:moveTo>
                  <a:lnTo>
                    <a:pt x="545773" y="402388"/>
                  </a:lnTo>
                  <a:lnTo>
                    <a:pt x="546126" y="401160"/>
                  </a:lnTo>
                  <a:lnTo>
                    <a:pt x="545773" y="402388"/>
                  </a:lnTo>
                  <a:lnTo>
                    <a:pt x="546166" y="402702"/>
                  </a:lnTo>
                  <a:close/>
                </a:path>
                <a:path w="1607820" h="2208530">
                  <a:moveTo>
                    <a:pt x="548515" y="405564"/>
                  </a:moveTo>
                  <a:lnTo>
                    <a:pt x="546835" y="403307"/>
                  </a:lnTo>
                  <a:lnTo>
                    <a:pt x="546704" y="403131"/>
                  </a:lnTo>
                  <a:lnTo>
                    <a:pt x="546166" y="402702"/>
                  </a:lnTo>
                  <a:lnTo>
                    <a:pt x="548724" y="401512"/>
                  </a:lnTo>
                  <a:lnTo>
                    <a:pt x="548814" y="402150"/>
                  </a:lnTo>
                  <a:lnTo>
                    <a:pt x="548846" y="402372"/>
                  </a:lnTo>
                  <a:lnTo>
                    <a:pt x="548662" y="403273"/>
                  </a:lnTo>
                  <a:lnTo>
                    <a:pt x="548515" y="405564"/>
                  </a:lnTo>
                  <a:close/>
                </a:path>
                <a:path w="1607820" h="2208530">
                  <a:moveTo>
                    <a:pt x="617520" y="417995"/>
                  </a:moveTo>
                  <a:lnTo>
                    <a:pt x="615506" y="418932"/>
                  </a:lnTo>
                  <a:lnTo>
                    <a:pt x="614928" y="418550"/>
                  </a:lnTo>
                  <a:lnTo>
                    <a:pt x="615278" y="418222"/>
                  </a:lnTo>
                  <a:lnTo>
                    <a:pt x="616853" y="417489"/>
                  </a:lnTo>
                  <a:lnTo>
                    <a:pt x="617520" y="417995"/>
                  </a:lnTo>
                  <a:close/>
                </a:path>
                <a:path w="1607820" h="2208530">
                  <a:moveTo>
                    <a:pt x="617000" y="343234"/>
                  </a:moveTo>
                  <a:lnTo>
                    <a:pt x="615387" y="343984"/>
                  </a:lnTo>
                  <a:lnTo>
                    <a:pt x="614873" y="343502"/>
                  </a:lnTo>
                  <a:lnTo>
                    <a:pt x="616713" y="342647"/>
                  </a:lnTo>
                  <a:lnTo>
                    <a:pt x="617000" y="343234"/>
                  </a:lnTo>
                  <a:close/>
                </a:path>
                <a:path w="1607820" h="2208530">
                  <a:moveTo>
                    <a:pt x="616611" y="345130"/>
                  </a:moveTo>
                  <a:lnTo>
                    <a:pt x="615780" y="344352"/>
                  </a:lnTo>
                  <a:lnTo>
                    <a:pt x="617352" y="343621"/>
                  </a:lnTo>
                  <a:lnTo>
                    <a:pt x="616611" y="345130"/>
                  </a:lnTo>
                  <a:close/>
                </a:path>
                <a:path w="1607820" h="2208530">
                  <a:moveTo>
                    <a:pt x="573621" y="355762"/>
                  </a:moveTo>
                  <a:lnTo>
                    <a:pt x="569267" y="357787"/>
                  </a:lnTo>
                  <a:lnTo>
                    <a:pt x="568933" y="357735"/>
                  </a:lnTo>
                  <a:lnTo>
                    <a:pt x="572811" y="355631"/>
                  </a:lnTo>
                  <a:lnTo>
                    <a:pt x="572368" y="355559"/>
                  </a:lnTo>
                  <a:lnTo>
                    <a:pt x="573621" y="355762"/>
                  </a:lnTo>
                  <a:close/>
                </a:path>
                <a:path w="1607820" h="2208530">
                  <a:moveTo>
                    <a:pt x="573905" y="358510"/>
                  </a:moveTo>
                  <a:lnTo>
                    <a:pt x="569724" y="357858"/>
                  </a:lnTo>
                  <a:lnTo>
                    <a:pt x="573700" y="356009"/>
                  </a:lnTo>
                  <a:lnTo>
                    <a:pt x="573949" y="356786"/>
                  </a:lnTo>
                  <a:lnTo>
                    <a:pt x="573862" y="357667"/>
                  </a:lnTo>
                  <a:lnTo>
                    <a:pt x="573905" y="358510"/>
                  </a:lnTo>
                  <a:close/>
                </a:path>
                <a:path w="1607820" h="2208530">
                  <a:moveTo>
                    <a:pt x="671281" y="314199"/>
                  </a:moveTo>
                  <a:lnTo>
                    <a:pt x="667019" y="316181"/>
                  </a:lnTo>
                  <a:lnTo>
                    <a:pt x="666573" y="315886"/>
                  </a:lnTo>
                  <a:lnTo>
                    <a:pt x="665845" y="315668"/>
                  </a:lnTo>
                  <a:lnTo>
                    <a:pt x="666176" y="314574"/>
                  </a:lnTo>
                  <a:lnTo>
                    <a:pt x="666366" y="313393"/>
                  </a:lnTo>
                  <a:lnTo>
                    <a:pt x="667096" y="312166"/>
                  </a:lnTo>
                  <a:lnTo>
                    <a:pt x="668259" y="312512"/>
                  </a:lnTo>
                  <a:lnTo>
                    <a:pt x="669096" y="312614"/>
                  </a:lnTo>
                  <a:lnTo>
                    <a:pt x="671281" y="314199"/>
                  </a:lnTo>
                  <a:close/>
                </a:path>
                <a:path w="1607820" h="2208530">
                  <a:moveTo>
                    <a:pt x="669507" y="315503"/>
                  </a:moveTo>
                  <a:lnTo>
                    <a:pt x="667444" y="316462"/>
                  </a:lnTo>
                  <a:lnTo>
                    <a:pt x="667197" y="316299"/>
                  </a:lnTo>
                  <a:lnTo>
                    <a:pt x="670196" y="314905"/>
                  </a:lnTo>
                  <a:lnTo>
                    <a:pt x="669507" y="315503"/>
                  </a:lnTo>
                  <a:close/>
                </a:path>
                <a:path w="1607820" h="2208530">
                  <a:moveTo>
                    <a:pt x="538010" y="355309"/>
                  </a:moveTo>
                  <a:lnTo>
                    <a:pt x="536494" y="356014"/>
                  </a:lnTo>
                  <a:lnTo>
                    <a:pt x="535470" y="355248"/>
                  </a:lnTo>
                  <a:lnTo>
                    <a:pt x="534786" y="353816"/>
                  </a:lnTo>
                  <a:lnTo>
                    <a:pt x="534939" y="352770"/>
                  </a:lnTo>
                  <a:lnTo>
                    <a:pt x="534747" y="350477"/>
                  </a:lnTo>
                  <a:lnTo>
                    <a:pt x="537374" y="352986"/>
                  </a:lnTo>
                  <a:lnTo>
                    <a:pt x="538383" y="353516"/>
                  </a:lnTo>
                  <a:lnTo>
                    <a:pt x="538445" y="354717"/>
                  </a:lnTo>
                  <a:lnTo>
                    <a:pt x="538010" y="355309"/>
                  </a:lnTo>
                  <a:close/>
                </a:path>
                <a:path w="1607820" h="2208530">
                  <a:moveTo>
                    <a:pt x="538010" y="355309"/>
                  </a:moveTo>
                  <a:lnTo>
                    <a:pt x="537634" y="355821"/>
                  </a:lnTo>
                  <a:lnTo>
                    <a:pt x="538445" y="354717"/>
                  </a:lnTo>
                  <a:lnTo>
                    <a:pt x="538010" y="355309"/>
                  </a:lnTo>
                  <a:close/>
                </a:path>
                <a:path w="1607820" h="2208530">
                  <a:moveTo>
                    <a:pt x="392711" y="449133"/>
                  </a:moveTo>
                  <a:lnTo>
                    <a:pt x="391252" y="449811"/>
                  </a:lnTo>
                  <a:lnTo>
                    <a:pt x="390430" y="448757"/>
                  </a:lnTo>
                  <a:lnTo>
                    <a:pt x="392108" y="447976"/>
                  </a:lnTo>
                  <a:lnTo>
                    <a:pt x="392711" y="449133"/>
                  </a:lnTo>
                  <a:close/>
                </a:path>
                <a:path w="1607820" h="2208530">
                  <a:moveTo>
                    <a:pt x="732853" y="440689"/>
                  </a:moveTo>
                  <a:lnTo>
                    <a:pt x="730847" y="441621"/>
                  </a:lnTo>
                  <a:lnTo>
                    <a:pt x="731042" y="441312"/>
                  </a:lnTo>
                  <a:lnTo>
                    <a:pt x="732723" y="440530"/>
                  </a:lnTo>
                  <a:lnTo>
                    <a:pt x="732853" y="440689"/>
                  </a:lnTo>
                  <a:close/>
                </a:path>
                <a:path w="1607820" h="2208530">
                  <a:moveTo>
                    <a:pt x="732892" y="444087"/>
                  </a:moveTo>
                  <a:lnTo>
                    <a:pt x="731760" y="443597"/>
                  </a:lnTo>
                  <a:lnTo>
                    <a:pt x="731019" y="442818"/>
                  </a:lnTo>
                  <a:lnTo>
                    <a:pt x="730217" y="442186"/>
                  </a:lnTo>
                  <a:lnTo>
                    <a:pt x="733015" y="440885"/>
                  </a:lnTo>
                  <a:lnTo>
                    <a:pt x="733444" y="441407"/>
                  </a:lnTo>
                  <a:lnTo>
                    <a:pt x="734404" y="442061"/>
                  </a:lnTo>
                  <a:lnTo>
                    <a:pt x="733662" y="442908"/>
                  </a:lnTo>
                  <a:lnTo>
                    <a:pt x="732892" y="444087"/>
                  </a:lnTo>
                  <a:close/>
                </a:path>
                <a:path w="1607820" h="2208530">
                  <a:moveTo>
                    <a:pt x="621408" y="476653"/>
                  </a:moveTo>
                  <a:lnTo>
                    <a:pt x="619313" y="477627"/>
                  </a:lnTo>
                  <a:lnTo>
                    <a:pt x="619620" y="476899"/>
                  </a:lnTo>
                  <a:lnTo>
                    <a:pt x="620761" y="476369"/>
                  </a:lnTo>
                  <a:lnTo>
                    <a:pt x="621408" y="476653"/>
                  </a:lnTo>
                  <a:close/>
                </a:path>
                <a:path w="1607820" h="2208530">
                  <a:moveTo>
                    <a:pt x="621583" y="479688"/>
                  </a:moveTo>
                  <a:lnTo>
                    <a:pt x="620550" y="478879"/>
                  </a:lnTo>
                  <a:lnTo>
                    <a:pt x="619800" y="478536"/>
                  </a:lnTo>
                  <a:lnTo>
                    <a:pt x="619569" y="478105"/>
                  </a:lnTo>
                  <a:lnTo>
                    <a:pt x="622244" y="476862"/>
                  </a:lnTo>
                  <a:lnTo>
                    <a:pt x="621583" y="479688"/>
                  </a:lnTo>
                  <a:close/>
                </a:path>
                <a:path w="1607820" h="2208530">
                  <a:moveTo>
                    <a:pt x="600467" y="484154"/>
                  </a:moveTo>
                  <a:lnTo>
                    <a:pt x="598993" y="484839"/>
                  </a:lnTo>
                  <a:lnTo>
                    <a:pt x="598226" y="483782"/>
                  </a:lnTo>
                  <a:lnTo>
                    <a:pt x="599869" y="483019"/>
                  </a:lnTo>
                  <a:lnTo>
                    <a:pt x="600467" y="484154"/>
                  </a:lnTo>
                  <a:close/>
                </a:path>
                <a:path w="1607820" h="2208530">
                  <a:moveTo>
                    <a:pt x="745698" y="450502"/>
                  </a:moveTo>
                  <a:lnTo>
                    <a:pt x="743371" y="451584"/>
                  </a:lnTo>
                  <a:lnTo>
                    <a:pt x="743286" y="451120"/>
                  </a:lnTo>
                  <a:lnTo>
                    <a:pt x="743230" y="450810"/>
                  </a:lnTo>
                  <a:lnTo>
                    <a:pt x="743419" y="449971"/>
                  </a:lnTo>
                  <a:lnTo>
                    <a:pt x="743518" y="448695"/>
                  </a:lnTo>
                  <a:lnTo>
                    <a:pt x="746032" y="449844"/>
                  </a:lnTo>
                  <a:lnTo>
                    <a:pt x="745698" y="450502"/>
                  </a:lnTo>
                  <a:close/>
                </a:path>
                <a:path w="1607820" h="2208530">
                  <a:moveTo>
                    <a:pt x="745388" y="451396"/>
                  </a:moveTo>
                  <a:lnTo>
                    <a:pt x="744078" y="452005"/>
                  </a:lnTo>
                  <a:lnTo>
                    <a:pt x="743417" y="451822"/>
                  </a:lnTo>
                  <a:lnTo>
                    <a:pt x="745580" y="450817"/>
                  </a:lnTo>
                  <a:lnTo>
                    <a:pt x="745388" y="451396"/>
                  </a:lnTo>
                  <a:close/>
                </a:path>
                <a:path w="1607820" h="2208530">
                  <a:moveTo>
                    <a:pt x="776998" y="426533"/>
                  </a:moveTo>
                  <a:lnTo>
                    <a:pt x="775860" y="427062"/>
                  </a:lnTo>
                  <a:lnTo>
                    <a:pt x="776500" y="426097"/>
                  </a:lnTo>
                  <a:lnTo>
                    <a:pt x="776998" y="426533"/>
                  </a:lnTo>
                  <a:close/>
                </a:path>
                <a:path w="1607820" h="2208530">
                  <a:moveTo>
                    <a:pt x="778063" y="428746"/>
                  </a:moveTo>
                  <a:lnTo>
                    <a:pt x="776084" y="429666"/>
                  </a:lnTo>
                  <a:lnTo>
                    <a:pt x="775160" y="429079"/>
                  </a:lnTo>
                  <a:lnTo>
                    <a:pt x="775010" y="427936"/>
                  </a:lnTo>
                  <a:lnTo>
                    <a:pt x="774991" y="427786"/>
                  </a:lnTo>
                  <a:lnTo>
                    <a:pt x="777237" y="426742"/>
                  </a:lnTo>
                  <a:lnTo>
                    <a:pt x="778445" y="427552"/>
                  </a:lnTo>
                  <a:lnTo>
                    <a:pt x="778596" y="427481"/>
                  </a:lnTo>
                  <a:lnTo>
                    <a:pt x="778063" y="428746"/>
                  </a:lnTo>
                  <a:close/>
                </a:path>
                <a:path w="1607820" h="2208530">
                  <a:moveTo>
                    <a:pt x="776644" y="430299"/>
                  </a:moveTo>
                  <a:lnTo>
                    <a:pt x="776325" y="429939"/>
                  </a:lnTo>
                  <a:lnTo>
                    <a:pt x="777276" y="429496"/>
                  </a:lnTo>
                  <a:lnTo>
                    <a:pt x="776644" y="430299"/>
                  </a:lnTo>
                  <a:close/>
                </a:path>
                <a:path w="1607820" h="2208530">
                  <a:moveTo>
                    <a:pt x="741343" y="427041"/>
                  </a:moveTo>
                  <a:lnTo>
                    <a:pt x="740527" y="426722"/>
                  </a:lnTo>
                  <a:lnTo>
                    <a:pt x="738925" y="427751"/>
                  </a:lnTo>
                  <a:lnTo>
                    <a:pt x="739195" y="427010"/>
                  </a:lnTo>
                  <a:lnTo>
                    <a:pt x="740192" y="426547"/>
                  </a:lnTo>
                  <a:lnTo>
                    <a:pt x="740527" y="426722"/>
                  </a:lnTo>
                  <a:lnTo>
                    <a:pt x="741343" y="427041"/>
                  </a:lnTo>
                  <a:close/>
                </a:path>
                <a:path w="1607820" h="2208530">
                  <a:moveTo>
                    <a:pt x="740528" y="428466"/>
                  </a:moveTo>
                  <a:lnTo>
                    <a:pt x="739527" y="428932"/>
                  </a:lnTo>
                  <a:lnTo>
                    <a:pt x="739019" y="428606"/>
                  </a:lnTo>
                  <a:lnTo>
                    <a:pt x="740872" y="427744"/>
                  </a:lnTo>
                  <a:lnTo>
                    <a:pt x="740528" y="428466"/>
                  </a:lnTo>
                  <a:close/>
                </a:path>
                <a:path w="1607820" h="2208530">
                  <a:moveTo>
                    <a:pt x="536945" y="488600"/>
                  </a:moveTo>
                  <a:lnTo>
                    <a:pt x="535650" y="489202"/>
                  </a:lnTo>
                  <a:lnTo>
                    <a:pt x="536185" y="487682"/>
                  </a:lnTo>
                  <a:lnTo>
                    <a:pt x="536945" y="488600"/>
                  </a:lnTo>
                  <a:close/>
                </a:path>
                <a:path w="1607820" h="2208530">
                  <a:moveTo>
                    <a:pt x="538681" y="490843"/>
                  </a:moveTo>
                  <a:lnTo>
                    <a:pt x="536418" y="491895"/>
                  </a:lnTo>
                  <a:lnTo>
                    <a:pt x="535604" y="491151"/>
                  </a:lnTo>
                  <a:lnTo>
                    <a:pt x="535054" y="490029"/>
                  </a:lnTo>
                  <a:lnTo>
                    <a:pt x="537274" y="488997"/>
                  </a:lnTo>
                  <a:lnTo>
                    <a:pt x="537426" y="489180"/>
                  </a:lnTo>
                  <a:lnTo>
                    <a:pt x="538181" y="489953"/>
                  </a:lnTo>
                  <a:lnTo>
                    <a:pt x="538681" y="490843"/>
                  </a:lnTo>
                  <a:close/>
                </a:path>
                <a:path w="1607820" h="2208530">
                  <a:moveTo>
                    <a:pt x="537520" y="492282"/>
                  </a:moveTo>
                  <a:lnTo>
                    <a:pt x="536664" y="491982"/>
                  </a:lnTo>
                  <a:lnTo>
                    <a:pt x="538770" y="491003"/>
                  </a:lnTo>
                  <a:lnTo>
                    <a:pt x="537520" y="492282"/>
                  </a:lnTo>
                  <a:close/>
                </a:path>
                <a:path w="1607820" h="2208530">
                  <a:moveTo>
                    <a:pt x="114783" y="621372"/>
                  </a:moveTo>
                  <a:lnTo>
                    <a:pt x="113145" y="622134"/>
                  </a:lnTo>
                  <a:lnTo>
                    <a:pt x="113925" y="620607"/>
                  </a:lnTo>
                  <a:lnTo>
                    <a:pt x="114783" y="621372"/>
                  </a:lnTo>
                  <a:close/>
                </a:path>
                <a:path w="1607820" h="2208530">
                  <a:moveTo>
                    <a:pt x="115681" y="622173"/>
                  </a:moveTo>
                  <a:lnTo>
                    <a:pt x="113840" y="623029"/>
                  </a:lnTo>
                  <a:lnTo>
                    <a:pt x="113551" y="622524"/>
                  </a:lnTo>
                  <a:lnTo>
                    <a:pt x="115210" y="621753"/>
                  </a:lnTo>
                  <a:lnTo>
                    <a:pt x="115681" y="622173"/>
                  </a:lnTo>
                  <a:close/>
                </a:path>
                <a:path w="1607820" h="2208530">
                  <a:moveTo>
                    <a:pt x="839116" y="383882"/>
                  </a:moveTo>
                  <a:lnTo>
                    <a:pt x="835891" y="385382"/>
                  </a:lnTo>
                  <a:lnTo>
                    <a:pt x="835800" y="384703"/>
                  </a:lnTo>
                  <a:lnTo>
                    <a:pt x="835960" y="383522"/>
                  </a:lnTo>
                  <a:lnTo>
                    <a:pt x="836878" y="383096"/>
                  </a:lnTo>
                  <a:lnTo>
                    <a:pt x="837808" y="383592"/>
                  </a:lnTo>
                  <a:lnTo>
                    <a:pt x="839116" y="383882"/>
                  </a:lnTo>
                  <a:close/>
                </a:path>
                <a:path w="1607820" h="2208530">
                  <a:moveTo>
                    <a:pt x="837976" y="385671"/>
                  </a:moveTo>
                  <a:lnTo>
                    <a:pt x="837016" y="386118"/>
                  </a:lnTo>
                  <a:lnTo>
                    <a:pt x="835926" y="385661"/>
                  </a:lnTo>
                  <a:lnTo>
                    <a:pt x="838855" y="384299"/>
                  </a:lnTo>
                  <a:lnTo>
                    <a:pt x="838335" y="384931"/>
                  </a:lnTo>
                  <a:lnTo>
                    <a:pt x="837976" y="385671"/>
                  </a:lnTo>
                  <a:close/>
                </a:path>
                <a:path w="1607820" h="2208530">
                  <a:moveTo>
                    <a:pt x="912002" y="347357"/>
                  </a:moveTo>
                  <a:lnTo>
                    <a:pt x="910808" y="347912"/>
                  </a:lnTo>
                  <a:lnTo>
                    <a:pt x="911307" y="346633"/>
                  </a:lnTo>
                  <a:lnTo>
                    <a:pt x="912002" y="347357"/>
                  </a:lnTo>
                  <a:close/>
                </a:path>
                <a:path w="1607820" h="2208530">
                  <a:moveTo>
                    <a:pt x="913459" y="348872"/>
                  </a:moveTo>
                  <a:lnTo>
                    <a:pt x="910796" y="350111"/>
                  </a:lnTo>
                  <a:lnTo>
                    <a:pt x="910338" y="349762"/>
                  </a:lnTo>
                  <a:lnTo>
                    <a:pt x="910307" y="348641"/>
                  </a:lnTo>
                  <a:lnTo>
                    <a:pt x="912332" y="347700"/>
                  </a:lnTo>
                  <a:lnTo>
                    <a:pt x="913459" y="348872"/>
                  </a:lnTo>
                  <a:close/>
                </a:path>
                <a:path w="1607820" h="2208530">
                  <a:moveTo>
                    <a:pt x="108020" y="600391"/>
                  </a:moveTo>
                  <a:lnTo>
                    <a:pt x="107843" y="600230"/>
                  </a:lnTo>
                  <a:lnTo>
                    <a:pt x="107663" y="600066"/>
                  </a:lnTo>
                  <a:lnTo>
                    <a:pt x="107843" y="600230"/>
                  </a:lnTo>
                  <a:lnTo>
                    <a:pt x="108020" y="600391"/>
                  </a:lnTo>
                  <a:close/>
                </a:path>
                <a:path w="1607820" h="2208530">
                  <a:moveTo>
                    <a:pt x="109309" y="601660"/>
                  </a:moveTo>
                  <a:lnTo>
                    <a:pt x="107558" y="602473"/>
                  </a:lnTo>
                  <a:lnTo>
                    <a:pt x="106941" y="601933"/>
                  </a:lnTo>
                  <a:lnTo>
                    <a:pt x="106572" y="601064"/>
                  </a:lnTo>
                  <a:lnTo>
                    <a:pt x="108020" y="600391"/>
                  </a:lnTo>
                  <a:lnTo>
                    <a:pt x="108226" y="600578"/>
                  </a:lnTo>
                  <a:lnTo>
                    <a:pt x="108846" y="601047"/>
                  </a:lnTo>
                  <a:lnTo>
                    <a:pt x="109309" y="601660"/>
                  </a:lnTo>
                  <a:close/>
                </a:path>
                <a:path w="1607820" h="2208530">
                  <a:moveTo>
                    <a:pt x="560201" y="241425"/>
                  </a:moveTo>
                  <a:lnTo>
                    <a:pt x="558625" y="242158"/>
                  </a:lnTo>
                  <a:lnTo>
                    <a:pt x="558263" y="242036"/>
                  </a:lnTo>
                  <a:lnTo>
                    <a:pt x="557832" y="241658"/>
                  </a:lnTo>
                  <a:lnTo>
                    <a:pt x="557603" y="241456"/>
                  </a:lnTo>
                  <a:lnTo>
                    <a:pt x="556430" y="240707"/>
                  </a:lnTo>
                  <a:lnTo>
                    <a:pt x="559037" y="239495"/>
                  </a:lnTo>
                  <a:lnTo>
                    <a:pt x="559514" y="239616"/>
                  </a:lnTo>
                  <a:lnTo>
                    <a:pt x="560105" y="241180"/>
                  </a:lnTo>
                  <a:lnTo>
                    <a:pt x="560201" y="241425"/>
                  </a:lnTo>
                  <a:close/>
                </a:path>
                <a:path w="1607820" h="2208530">
                  <a:moveTo>
                    <a:pt x="442963" y="215284"/>
                  </a:moveTo>
                  <a:lnTo>
                    <a:pt x="441426" y="215999"/>
                  </a:lnTo>
                  <a:lnTo>
                    <a:pt x="440673" y="215095"/>
                  </a:lnTo>
                  <a:lnTo>
                    <a:pt x="440112" y="214700"/>
                  </a:lnTo>
                  <a:lnTo>
                    <a:pt x="440584" y="214061"/>
                  </a:lnTo>
                  <a:lnTo>
                    <a:pt x="440934" y="213123"/>
                  </a:lnTo>
                  <a:lnTo>
                    <a:pt x="442163" y="212552"/>
                  </a:lnTo>
                  <a:lnTo>
                    <a:pt x="443110" y="212886"/>
                  </a:lnTo>
                  <a:lnTo>
                    <a:pt x="443827" y="212973"/>
                  </a:lnTo>
                  <a:lnTo>
                    <a:pt x="445035" y="213068"/>
                  </a:lnTo>
                  <a:lnTo>
                    <a:pt x="443141" y="214959"/>
                  </a:lnTo>
                  <a:lnTo>
                    <a:pt x="442963" y="215284"/>
                  </a:lnTo>
                  <a:close/>
                </a:path>
                <a:path w="1607820" h="2208530">
                  <a:moveTo>
                    <a:pt x="442789" y="215601"/>
                  </a:moveTo>
                  <a:lnTo>
                    <a:pt x="442620" y="215910"/>
                  </a:lnTo>
                  <a:lnTo>
                    <a:pt x="442963" y="215284"/>
                  </a:lnTo>
                  <a:lnTo>
                    <a:pt x="442789" y="215601"/>
                  </a:lnTo>
                  <a:close/>
                </a:path>
                <a:path w="1607820" h="2208530">
                  <a:moveTo>
                    <a:pt x="559662" y="203858"/>
                  </a:moveTo>
                  <a:lnTo>
                    <a:pt x="558433" y="203921"/>
                  </a:lnTo>
                  <a:lnTo>
                    <a:pt x="557745" y="203041"/>
                  </a:lnTo>
                  <a:lnTo>
                    <a:pt x="557073" y="202561"/>
                  </a:lnTo>
                  <a:lnTo>
                    <a:pt x="557613" y="201725"/>
                  </a:lnTo>
                  <a:lnTo>
                    <a:pt x="557912" y="200918"/>
                  </a:lnTo>
                  <a:lnTo>
                    <a:pt x="559350" y="200249"/>
                  </a:lnTo>
                  <a:lnTo>
                    <a:pt x="560403" y="200428"/>
                  </a:lnTo>
                  <a:lnTo>
                    <a:pt x="562710" y="200278"/>
                  </a:lnTo>
                  <a:lnTo>
                    <a:pt x="560202" y="202844"/>
                  </a:lnTo>
                  <a:lnTo>
                    <a:pt x="559662" y="203858"/>
                  </a:lnTo>
                  <a:close/>
                </a:path>
                <a:path w="1607820" h="2208530">
                  <a:moveTo>
                    <a:pt x="588138" y="181079"/>
                  </a:moveTo>
                  <a:lnTo>
                    <a:pt x="586149" y="182003"/>
                  </a:lnTo>
                  <a:lnTo>
                    <a:pt x="585583" y="181457"/>
                  </a:lnTo>
                  <a:lnTo>
                    <a:pt x="587614" y="180512"/>
                  </a:lnTo>
                  <a:lnTo>
                    <a:pt x="588138" y="181079"/>
                  </a:lnTo>
                  <a:close/>
                </a:path>
                <a:path w="1607820" h="2208530">
                  <a:moveTo>
                    <a:pt x="586392" y="182239"/>
                  </a:moveTo>
                  <a:lnTo>
                    <a:pt x="585583" y="181457"/>
                  </a:lnTo>
                  <a:lnTo>
                    <a:pt x="586149" y="182003"/>
                  </a:lnTo>
                  <a:lnTo>
                    <a:pt x="586392" y="182239"/>
                  </a:lnTo>
                  <a:close/>
                </a:path>
                <a:path w="1607820" h="2208530">
                  <a:moveTo>
                    <a:pt x="497451" y="331416"/>
                  </a:moveTo>
                  <a:lnTo>
                    <a:pt x="498584" y="328424"/>
                  </a:lnTo>
                  <a:lnTo>
                    <a:pt x="499387" y="328867"/>
                  </a:lnTo>
                  <a:lnTo>
                    <a:pt x="497451" y="331416"/>
                  </a:lnTo>
                  <a:close/>
                </a:path>
                <a:path w="1607820" h="2208530">
                  <a:moveTo>
                    <a:pt x="700984" y="293693"/>
                  </a:moveTo>
                  <a:lnTo>
                    <a:pt x="699646" y="294315"/>
                  </a:lnTo>
                  <a:lnTo>
                    <a:pt x="698932" y="294162"/>
                  </a:lnTo>
                  <a:lnTo>
                    <a:pt x="698571" y="293142"/>
                  </a:lnTo>
                  <a:lnTo>
                    <a:pt x="698725" y="292278"/>
                  </a:lnTo>
                  <a:lnTo>
                    <a:pt x="698714" y="291467"/>
                  </a:lnTo>
                  <a:lnTo>
                    <a:pt x="701646" y="291712"/>
                  </a:lnTo>
                  <a:lnTo>
                    <a:pt x="701188" y="292847"/>
                  </a:lnTo>
                  <a:lnTo>
                    <a:pt x="700984" y="293693"/>
                  </a:lnTo>
                  <a:close/>
                </a:path>
                <a:path w="1607820" h="2208530">
                  <a:moveTo>
                    <a:pt x="574097" y="320644"/>
                  </a:moveTo>
                  <a:lnTo>
                    <a:pt x="572237" y="321509"/>
                  </a:lnTo>
                  <a:lnTo>
                    <a:pt x="571468" y="320897"/>
                  </a:lnTo>
                  <a:lnTo>
                    <a:pt x="571304" y="320766"/>
                  </a:lnTo>
                  <a:lnTo>
                    <a:pt x="571643" y="319539"/>
                  </a:lnTo>
                  <a:lnTo>
                    <a:pt x="573355" y="318743"/>
                  </a:lnTo>
                  <a:lnTo>
                    <a:pt x="574146" y="319445"/>
                  </a:lnTo>
                  <a:lnTo>
                    <a:pt x="574300" y="319580"/>
                  </a:lnTo>
                  <a:lnTo>
                    <a:pt x="574097" y="320644"/>
                  </a:lnTo>
                  <a:close/>
                </a:path>
                <a:path w="1607820" h="2208530">
                  <a:moveTo>
                    <a:pt x="572496" y="321849"/>
                  </a:moveTo>
                  <a:lnTo>
                    <a:pt x="572237" y="321509"/>
                  </a:lnTo>
                  <a:lnTo>
                    <a:pt x="571468" y="320897"/>
                  </a:lnTo>
                  <a:lnTo>
                    <a:pt x="572239" y="321508"/>
                  </a:lnTo>
                  <a:lnTo>
                    <a:pt x="572496" y="321849"/>
                  </a:lnTo>
                  <a:close/>
                </a:path>
                <a:path w="1607820" h="2208530">
                  <a:moveTo>
                    <a:pt x="573011" y="322532"/>
                  </a:moveTo>
                  <a:lnTo>
                    <a:pt x="572496" y="321849"/>
                  </a:lnTo>
                  <a:lnTo>
                    <a:pt x="573602" y="321335"/>
                  </a:lnTo>
                  <a:lnTo>
                    <a:pt x="573011" y="322532"/>
                  </a:lnTo>
                  <a:close/>
                </a:path>
                <a:path w="1607820" h="2208530">
                  <a:moveTo>
                    <a:pt x="304272" y="405744"/>
                  </a:moveTo>
                  <a:lnTo>
                    <a:pt x="303116" y="406281"/>
                  </a:lnTo>
                  <a:lnTo>
                    <a:pt x="302366" y="406026"/>
                  </a:lnTo>
                  <a:lnTo>
                    <a:pt x="302002" y="405108"/>
                  </a:lnTo>
                  <a:lnTo>
                    <a:pt x="302197" y="404308"/>
                  </a:lnTo>
                  <a:lnTo>
                    <a:pt x="302235" y="400778"/>
                  </a:lnTo>
                  <a:lnTo>
                    <a:pt x="303784" y="402914"/>
                  </a:lnTo>
                  <a:lnTo>
                    <a:pt x="304547" y="403552"/>
                  </a:lnTo>
                  <a:lnTo>
                    <a:pt x="304819" y="404886"/>
                  </a:lnTo>
                  <a:lnTo>
                    <a:pt x="304272" y="405744"/>
                  </a:lnTo>
                  <a:close/>
                </a:path>
                <a:path w="1607820" h="2208530">
                  <a:moveTo>
                    <a:pt x="496701" y="335259"/>
                  </a:moveTo>
                  <a:lnTo>
                    <a:pt x="494653" y="334171"/>
                  </a:lnTo>
                  <a:lnTo>
                    <a:pt x="496991" y="332245"/>
                  </a:lnTo>
                  <a:lnTo>
                    <a:pt x="496701" y="335259"/>
                  </a:lnTo>
                  <a:close/>
                </a:path>
                <a:path w="1607820" h="2208530">
                  <a:moveTo>
                    <a:pt x="483583" y="312253"/>
                  </a:moveTo>
                  <a:lnTo>
                    <a:pt x="482129" y="312929"/>
                  </a:lnTo>
                  <a:lnTo>
                    <a:pt x="481526" y="312394"/>
                  </a:lnTo>
                  <a:lnTo>
                    <a:pt x="483452" y="311499"/>
                  </a:lnTo>
                  <a:lnTo>
                    <a:pt x="483703" y="311724"/>
                  </a:lnTo>
                  <a:lnTo>
                    <a:pt x="483583" y="312253"/>
                  </a:lnTo>
                  <a:close/>
                </a:path>
                <a:path w="1607820" h="2208530">
                  <a:moveTo>
                    <a:pt x="483583" y="312253"/>
                  </a:moveTo>
                  <a:lnTo>
                    <a:pt x="483503" y="312604"/>
                  </a:lnTo>
                  <a:lnTo>
                    <a:pt x="483703" y="311724"/>
                  </a:lnTo>
                  <a:lnTo>
                    <a:pt x="483583" y="312253"/>
                  </a:lnTo>
                  <a:close/>
                </a:path>
                <a:path w="1607820" h="2208530">
                  <a:moveTo>
                    <a:pt x="599404" y="275129"/>
                  </a:moveTo>
                  <a:lnTo>
                    <a:pt x="596076" y="276676"/>
                  </a:lnTo>
                  <a:lnTo>
                    <a:pt x="595555" y="276310"/>
                  </a:lnTo>
                  <a:lnTo>
                    <a:pt x="595364" y="275671"/>
                  </a:lnTo>
                  <a:lnTo>
                    <a:pt x="595173" y="275045"/>
                  </a:lnTo>
                  <a:lnTo>
                    <a:pt x="595897" y="274135"/>
                  </a:lnTo>
                  <a:lnTo>
                    <a:pt x="596222" y="273345"/>
                  </a:lnTo>
                  <a:lnTo>
                    <a:pt x="599404" y="275129"/>
                  </a:lnTo>
                  <a:close/>
                </a:path>
                <a:path w="1607820" h="2208530">
                  <a:moveTo>
                    <a:pt x="598033" y="276949"/>
                  </a:moveTo>
                  <a:lnTo>
                    <a:pt x="596714" y="277125"/>
                  </a:lnTo>
                  <a:lnTo>
                    <a:pt x="596435" y="276929"/>
                  </a:lnTo>
                  <a:lnTo>
                    <a:pt x="598602" y="275922"/>
                  </a:lnTo>
                  <a:lnTo>
                    <a:pt x="598033" y="276949"/>
                  </a:lnTo>
                  <a:close/>
                </a:path>
                <a:path w="1607820" h="2208530">
                  <a:moveTo>
                    <a:pt x="532609" y="280015"/>
                  </a:moveTo>
                  <a:lnTo>
                    <a:pt x="529426" y="281495"/>
                  </a:lnTo>
                  <a:lnTo>
                    <a:pt x="528982" y="281217"/>
                  </a:lnTo>
                  <a:lnTo>
                    <a:pt x="531748" y="279688"/>
                  </a:lnTo>
                  <a:lnTo>
                    <a:pt x="531230" y="279492"/>
                  </a:lnTo>
                  <a:lnTo>
                    <a:pt x="529001" y="280966"/>
                  </a:lnTo>
                  <a:lnTo>
                    <a:pt x="529036" y="280512"/>
                  </a:lnTo>
                  <a:lnTo>
                    <a:pt x="529054" y="280279"/>
                  </a:lnTo>
                  <a:lnTo>
                    <a:pt x="529382" y="279192"/>
                  </a:lnTo>
                  <a:lnTo>
                    <a:pt x="530264" y="278782"/>
                  </a:lnTo>
                  <a:lnTo>
                    <a:pt x="531043" y="279354"/>
                  </a:lnTo>
                  <a:lnTo>
                    <a:pt x="531230" y="279492"/>
                  </a:lnTo>
                  <a:lnTo>
                    <a:pt x="532609" y="280015"/>
                  </a:lnTo>
                  <a:close/>
                </a:path>
                <a:path w="1607820" h="2208530">
                  <a:moveTo>
                    <a:pt x="1068390" y="1232454"/>
                  </a:moveTo>
                  <a:lnTo>
                    <a:pt x="1065476" y="1232278"/>
                  </a:lnTo>
                  <a:lnTo>
                    <a:pt x="1066006" y="1231180"/>
                  </a:lnTo>
                  <a:lnTo>
                    <a:pt x="1066205" y="1230361"/>
                  </a:lnTo>
                  <a:lnTo>
                    <a:pt x="1067503" y="1229757"/>
                  </a:lnTo>
                  <a:lnTo>
                    <a:pt x="1068199" y="1229906"/>
                  </a:lnTo>
                  <a:lnTo>
                    <a:pt x="1068550" y="1230849"/>
                  </a:lnTo>
                  <a:lnTo>
                    <a:pt x="1068385" y="1231694"/>
                  </a:lnTo>
                  <a:lnTo>
                    <a:pt x="1068390" y="1232454"/>
                  </a:lnTo>
                  <a:close/>
                </a:path>
                <a:path w="1607820" h="2208530">
                  <a:moveTo>
                    <a:pt x="1494017" y="1096983"/>
                  </a:moveTo>
                  <a:lnTo>
                    <a:pt x="1493952" y="1096523"/>
                  </a:lnTo>
                  <a:lnTo>
                    <a:pt x="1493767" y="1093605"/>
                  </a:lnTo>
                  <a:lnTo>
                    <a:pt x="1496864" y="1095169"/>
                  </a:lnTo>
                  <a:lnTo>
                    <a:pt x="1494017" y="1096983"/>
                  </a:lnTo>
                  <a:close/>
                </a:path>
                <a:path w="1607820" h="2208530">
                  <a:moveTo>
                    <a:pt x="1572069" y="1352650"/>
                  </a:moveTo>
                  <a:lnTo>
                    <a:pt x="1569919" y="1353650"/>
                  </a:lnTo>
                  <a:lnTo>
                    <a:pt x="1569808" y="1352797"/>
                  </a:lnTo>
                  <a:lnTo>
                    <a:pt x="1570997" y="1352026"/>
                  </a:lnTo>
                  <a:lnTo>
                    <a:pt x="1570692" y="1351848"/>
                  </a:lnTo>
                  <a:lnTo>
                    <a:pt x="1572069" y="1352650"/>
                  </a:lnTo>
                  <a:close/>
                </a:path>
                <a:path w="1607820" h="2208530">
                  <a:moveTo>
                    <a:pt x="1571433" y="1353691"/>
                  </a:moveTo>
                  <a:lnTo>
                    <a:pt x="1570907" y="1354550"/>
                  </a:lnTo>
                  <a:lnTo>
                    <a:pt x="1572069" y="1352650"/>
                  </a:lnTo>
                  <a:lnTo>
                    <a:pt x="1571206" y="1352147"/>
                  </a:lnTo>
                  <a:lnTo>
                    <a:pt x="1572069" y="1352650"/>
                  </a:lnTo>
                  <a:lnTo>
                    <a:pt x="1571433" y="1353691"/>
                  </a:lnTo>
                  <a:close/>
                </a:path>
                <a:path w="1607820" h="2208530">
                  <a:moveTo>
                    <a:pt x="810463" y="1191818"/>
                  </a:moveTo>
                  <a:lnTo>
                    <a:pt x="808233" y="1192855"/>
                  </a:lnTo>
                  <a:lnTo>
                    <a:pt x="808171" y="1192724"/>
                  </a:lnTo>
                  <a:lnTo>
                    <a:pt x="808436" y="1192093"/>
                  </a:lnTo>
                  <a:lnTo>
                    <a:pt x="809664" y="1191522"/>
                  </a:lnTo>
                  <a:lnTo>
                    <a:pt x="810463" y="1191818"/>
                  </a:lnTo>
                  <a:close/>
                </a:path>
                <a:path w="1607820" h="2208530">
                  <a:moveTo>
                    <a:pt x="810311" y="1195052"/>
                  </a:moveTo>
                  <a:lnTo>
                    <a:pt x="809359" y="1194147"/>
                  </a:lnTo>
                  <a:lnTo>
                    <a:pt x="808639" y="1193719"/>
                  </a:lnTo>
                  <a:lnTo>
                    <a:pt x="808434" y="1193282"/>
                  </a:lnTo>
                  <a:lnTo>
                    <a:pt x="811251" y="1191973"/>
                  </a:lnTo>
                  <a:lnTo>
                    <a:pt x="810311" y="1195052"/>
                  </a:lnTo>
                  <a:close/>
                </a:path>
                <a:path w="1607820" h="2208530">
                  <a:moveTo>
                    <a:pt x="1401328" y="1409766"/>
                  </a:moveTo>
                  <a:lnTo>
                    <a:pt x="1400745" y="1409286"/>
                  </a:lnTo>
                  <a:lnTo>
                    <a:pt x="1400044" y="1408885"/>
                  </a:lnTo>
                  <a:lnTo>
                    <a:pt x="1399503" y="1408078"/>
                  </a:lnTo>
                  <a:lnTo>
                    <a:pt x="1399874" y="1407392"/>
                  </a:lnTo>
                  <a:lnTo>
                    <a:pt x="1401105" y="1406819"/>
                  </a:lnTo>
                  <a:lnTo>
                    <a:pt x="1401721" y="1407047"/>
                  </a:lnTo>
                  <a:lnTo>
                    <a:pt x="1403154" y="1407297"/>
                  </a:lnTo>
                  <a:lnTo>
                    <a:pt x="1401328" y="1409766"/>
                  </a:lnTo>
                  <a:close/>
                </a:path>
                <a:path w="1607820" h="2208530">
                  <a:moveTo>
                    <a:pt x="371360" y="1637348"/>
                  </a:moveTo>
                  <a:lnTo>
                    <a:pt x="370117" y="1637435"/>
                  </a:lnTo>
                  <a:lnTo>
                    <a:pt x="369423" y="1636551"/>
                  </a:lnTo>
                  <a:lnTo>
                    <a:pt x="368753" y="1636077"/>
                  </a:lnTo>
                  <a:lnTo>
                    <a:pt x="369284" y="1635298"/>
                  </a:lnTo>
                  <a:lnTo>
                    <a:pt x="369595" y="1634455"/>
                  </a:lnTo>
                  <a:lnTo>
                    <a:pt x="371028" y="1633789"/>
                  </a:lnTo>
                  <a:lnTo>
                    <a:pt x="372074" y="1634001"/>
                  </a:lnTo>
                  <a:lnTo>
                    <a:pt x="374290" y="1633910"/>
                  </a:lnTo>
                  <a:lnTo>
                    <a:pt x="371899" y="1636346"/>
                  </a:lnTo>
                  <a:lnTo>
                    <a:pt x="371360" y="1637348"/>
                  </a:lnTo>
                  <a:close/>
                </a:path>
                <a:path w="1607820" h="2208530">
                  <a:moveTo>
                    <a:pt x="1493016" y="1101108"/>
                  </a:moveTo>
                  <a:lnTo>
                    <a:pt x="1490976" y="1099975"/>
                  </a:lnTo>
                  <a:lnTo>
                    <a:pt x="1493853" y="1097236"/>
                  </a:lnTo>
                  <a:lnTo>
                    <a:pt x="1493016" y="1101108"/>
                  </a:lnTo>
                  <a:close/>
                </a:path>
                <a:path w="1607820" h="2208530">
                  <a:moveTo>
                    <a:pt x="899488" y="1166217"/>
                  </a:moveTo>
                  <a:lnTo>
                    <a:pt x="898024" y="1164297"/>
                  </a:lnTo>
                  <a:lnTo>
                    <a:pt x="897911" y="1164148"/>
                  </a:lnTo>
                  <a:lnTo>
                    <a:pt x="896950" y="1163377"/>
                  </a:lnTo>
                  <a:lnTo>
                    <a:pt x="897304" y="1162190"/>
                  </a:lnTo>
                  <a:lnTo>
                    <a:pt x="899082" y="1161364"/>
                  </a:lnTo>
                  <a:lnTo>
                    <a:pt x="899856" y="1162026"/>
                  </a:lnTo>
                  <a:lnTo>
                    <a:pt x="900033" y="1163162"/>
                  </a:lnTo>
                  <a:lnTo>
                    <a:pt x="900049" y="1163355"/>
                  </a:lnTo>
                  <a:lnTo>
                    <a:pt x="899787" y="1164228"/>
                  </a:lnTo>
                  <a:lnTo>
                    <a:pt x="899488" y="1166217"/>
                  </a:lnTo>
                  <a:close/>
                </a:path>
                <a:path w="1607820" h="2208530">
                  <a:moveTo>
                    <a:pt x="1466044" y="1292400"/>
                  </a:moveTo>
                  <a:lnTo>
                    <a:pt x="1464182" y="1293266"/>
                  </a:lnTo>
                  <a:lnTo>
                    <a:pt x="1463419" y="1292657"/>
                  </a:lnTo>
                  <a:lnTo>
                    <a:pt x="1463260" y="1292530"/>
                  </a:lnTo>
                  <a:lnTo>
                    <a:pt x="1463594" y="1291304"/>
                  </a:lnTo>
                  <a:lnTo>
                    <a:pt x="1465316" y="1290504"/>
                  </a:lnTo>
                  <a:lnTo>
                    <a:pt x="1466105" y="1291207"/>
                  </a:lnTo>
                  <a:lnTo>
                    <a:pt x="1466254" y="1291339"/>
                  </a:lnTo>
                  <a:lnTo>
                    <a:pt x="1466044" y="1292400"/>
                  </a:lnTo>
                  <a:close/>
                </a:path>
                <a:path w="1607820" h="2208530">
                  <a:moveTo>
                    <a:pt x="1464956" y="1294295"/>
                  </a:moveTo>
                  <a:lnTo>
                    <a:pt x="1464444" y="1293611"/>
                  </a:lnTo>
                  <a:lnTo>
                    <a:pt x="1465546" y="1293098"/>
                  </a:lnTo>
                  <a:lnTo>
                    <a:pt x="1464956" y="1294295"/>
                  </a:lnTo>
                  <a:close/>
                </a:path>
                <a:path w="1607820" h="2208530">
                  <a:moveTo>
                    <a:pt x="1535028" y="1272131"/>
                  </a:moveTo>
                  <a:lnTo>
                    <a:pt x="1533786" y="1272218"/>
                  </a:lnTo>
                  <a:lnTo>
                    <a:pt x="1533091" y="1271334"/>
                  </a:lnTo>
                  <a:lnTo>
                    <a:pt x="1532426" y="1270857"/>
                  </a:lnTo>
                  <a:lnTo>
                    <a:pt x="1532915" y="1270193"/>
                  </a:lnTo>
                  <a:lnTo>
                    <a:pt x="1533276" y="1269215"/>
                  </a:lnTo>
                  <a:lnTo>
                    <a:pt x="1534585" y="1268607"/>
                  </a:lnTo>
                  <a:lnTo>
                    <a:pt x="1535615" y="1268937"/>
                  </a:lnTo>
                  <a:lnTo>
                    <a:pt x="1537610" y="1269062"/>
                  </a:lnTo>
                  <a:lnTo>
                    <a:pt x="1535570" y="1271134"/>
                  </a:lnTo>
                  <a:lnTo>
                    <a:pt x="1535028" y="1272131"/>
                  </a:lnTo>
                  <a:close/>
                </a:path>
                <a:path w="1607820" h="2208530">
                  <a:moveTo>
                    <a:pt x="923744" y="1470972"/>
                  </a:moveTo>
                  <a:lnTo>
                    <a:pt x="922468" y="1471565"/>
                  </a:lnTo>
                  <a:lnTo>
                    <a:pt x="920801" y="1466262"/>
                  </a:lnTo>
                  <a:lnTo>
                    <a:pt x="922077" y="1465669"/>
                  </a:lnTo>
                  <a:lnTo>
                    <a:pt x="923744" y="1470972"/>
                  </a:lnTo>
                  <a:close/>
                </a:path>
                <a:path w="1607820" h="2208530">
                  <a:moveTo>
                    <a:pt x="1113983" y="1107513"/>
                  </a:moveTo>
                  <a:lnTo>
                    <a:pt x="1112748" y="1108088"/>
                  </a:lnTo>
                  <a:lnTo>
                    <a:pt x="1111602" y="1107722"/>
                  </a:lnTo>
                  <a:lnTo>
                    <a:pt x="1111433" y="1106169"/>
                  </a:lnTo>
                  <a:lnTo>
                    <a:pt x="1111408" y="1105944"/>
                  </a:lnTo>
                  <a:lnTo>
                    <a:pt x="1111815" y="1105382"/>
                  </a:lnTo>
                  <a:lnTo>
                    <a:pt x="1112388" y="1105116"/>
                  </a:lnTo>
                  <a:lnTo>
                    <a:pt x="1113219" y="1105338"/>
                  </a:lnTo>
                  <a:lnTo>
                    <a:pt x="1116604" y="1105396"/>
                  </a:lnTo>
                  <a:lnTo>
                    <a:pt x="1114578" y="1106912"/>
                  </a:lnTo>
                  <a:lnTo>
                    <a:pt x="1113983" y="1107513"/>
                  </a:lnTo>
                  <a:close/>
                </a:path>
                <a:path w="1607820" h="2208530">
                  <a:moveTo>
                    <a:pt x="1500401" y="1083587"/>
                  </a:moveTo>
                  <a:lnTo>
                    <a:pt x="1498826" y="1084319"/>
                  </a:lnTo>
                  <a:lnTo>
                    <a:pt x="1499749" y="1083074"/>
                  </a:lnTo>
                  <a:lnTo>
                    <a:pt x="1500401" y="1083587"/>
                  </a:lnTo>
                  <a:close/>
                </a:path>
                <a:path w="1607820" h="2208530">
                  <a:moveTo>
                    <a:pt x="1501389" y="1084363"/>
                  </a:moveTo>
                  <a:lnTo>
                    <a:pt x="1499585" y="1085202"/>
                  </a:lnTo>
                  <a:lnTo>
                    <a:pt x="1499231" y="1084669"/>
                  </a:lnTo>
                  <a:lnTo>
                    <a:pt x="1500831" y="1083925"/>
                  </a:lnTo>
                  <a:lnTo>
                    <a:pt x="1501389" y="1084363"/>
                  </a:lnTo>
                  <a:close/>
                </a:path>
                <a:path w="1607820" h="2208530">
                  <a:moveTo>
                    <a:pt x="1432677" y="1107267"/>
                  </a:moveTo>
                  <a:lnTo>
                    <a:pt x="1431617" y="1107759"/>
                  </a:lnTo>
                  <a:lnTo>
                    <a:pt x="1430947" y="1107474"/>
                  </a:lnTo>
                  <a:lnTo>
                    <a:pt x="1430461" y="1107014"/>
                  </a:lnTo>
                  <a:lnTo>
                    <a:pt x="1430398" y="1106257"/>
                  </a:lnTo>
                  <a:lnTo>
                    <a:pt x="1430533" y="1104994"/>
                  </a:lnTo>
                  <a:lnTo>
                    <a:pt x="1431553" y="1104520"/>
                  </a:lnTo>
                  <a:lnTo>
                    <a:pt x="1432529" y="1105054"/>
                  </a:lnTo>
                  <a:lnTo>
                    <a:pt x="1433977" y="1105379"/>
                  </a:lnTo>
                  <a:lnTo>
                    <a:pt x="1433071" y="1106487"/>
                  </a:lnTo>
                  <a:lnTo>
                    <a:pt x="1432677" y="1107267"/>
                  </a:lnTo>
                  <a:close/>
                </a:path>
                <a:path w="1607820" h="2208530">
                  <a:moveTo>
                    <a:pt x="1531381" y="966953"/>
                  </a:moveTo>
                  <a:lnTo>
                    <a:pt x="1528472" y="968305"/>
                  </a:lnTo>
                  <a:lnTo>
                    <a:pt x="1527912" y="967383"/>
                  </a:lnTo>
                  <a:lnTo>
                    <a:pt x="1527310" y="966759"/>
                  </a:lnTo>
                  <a:lnTo>
                    <a:pt x="1529335" y="965818"/>
                  </a:lnTo>
                  <a:lnTo>
                    <a:pt x="1530093" y="966370"/>
                  </a:lnTo>
                  <a:lnTo>
                    <a:pt x="1531381" y="966953"/>
                  </a:lnTo>
                  <a:close/>
                </a:path>
                <a:path w="1607820" h="2208530">
                  <a:moveTo>
                    <a:pt x="1529564" y="968679"/>
                  </a:moveTo>
                  <a:lnTo>
                    <a:pt x="1528856" y="968446"/>
                  </a:lnTo>
                  <a:lnTo>
                    <a:pt x="1530288" y="967781"/>
                  </a:lnTo>
                  <a:lnTo>
                    <a:pt x="1529564" y="968679"/>
                  </a:lnTo>
                  <a:close/>
                </a:path>
                <a:path w="1607820" h="2208530">
                  <a:moveTo>
                    <a:pt x="896381" y="1276905"/>
                  </a:moveTo>
                  <a:lnTo>
                    <a:pt x="895717" y="1277811"/>
                  </a:lnTo>
                  <a:lnTo>
                    <a:pt x="897064" y="1275973"/>
                  </a:lnTo>
                  <a:lnTo>
                    <a:pt x="896205" y="1275799"/>
                  </a:lnTo>
                  <a:lnTo>
                    <a:pt x="896808" y="1276092"/>
                  </a:lnTo>
                  <a:lnTo>
                    <a:pt x="897064" y="1275973"/>
                  </a:lnTo>
                  <a:lnTo>
                    <a:pt x="896381" y="1276905"/>
                  </a:lnTo>
                  <a:close/>
                </a:path>
                <a:path w="1607820" h="2208530">
                  <a:moveTo>
                    <a:pt x="883032" y="1154359"/>
                  </a:moveTo>
                  <a:lnTo>
                    <a:pt x="881423" y="1155107"/>
                  </a:lnTo>
                  <a:lnTo>
                    <a:pt x="880755" y="1154589"/>
                  </a:lnTo>
                  <a:lnTo>
                    <a:pt x="882607" y="1153728"/>
                  </a:lnTo>
                  <a:lnTo>
                    <a:pt x="883032" y="1154359"/>
                  </a:lnTo>
                  <a:close/>
                </a:path>
                <a:path w="1607820" h="2208530">
                  <a:moveTo>
                    <a:pt x="882505" y="1155946"/>
                  </a:moveTo>
                  <a:lnTo>
                    <a:pt x="881856" y="1155443"/>
                  </a:lnTo>
                  <a:lnTo>
                    <a:pt x="883442" y="1154706"/>
                  </a:lnTo>
                  <a:lnTo>
                    <a:pt x="882505" y="1155946"/>
                  </a:lnTo>
                  <a:close/>
                </a:path>
                <a:path w="1607820" h="2208530">
                  <a:moveTo>
                    <a:pt x="1452821" y="1282231"/>
                  </a:moveTo>
                  <a:lnTo>
                    <a:pt x="1451103" y="1283029"/>
                  </a:lnTo>
                  <a:lnTo>
                    <a:pt x="1450633" y="1282739"/>
                  </a:lnTo>
                  <a:lnTo>
                    <a:pt x="1452514" y="1281865"/>
                  </a:lnTo>
                  <a:lnTo>
                    <a:pt x="1452821" y="1282231"/>
                  </a:lnTo>
                  <a:close/>
                </a:path>
                <a:path w="1607820" h="2208530">
                  <a:moveTo>
                    <a:pt x="1452490" y="1283886"/>
                  </a:moveTo>
                  <a:lnTo>
                    <a:pt x="1451573" y="1283319"/>
                  </a:lnTo>
                  <a:lnTo>
                    <a:pt x="1453268" y="1282531"/>
                  </a:lnTo>
                  <a:lnTo>
                    <a:pt x="1452490" y="1283886"/>
                  </a:lnTo>
                  <a:close/>
                </a:path>
                <a:path w="1607820" h="2208530">
                  <a:moveTo>
                    <a:pt x="872553" y="1317015"/>
                  </a:moveTo>
                  <a:lnTo>
                    <a:pt x="871441" y="1317532"/>
                  </a:lnTo>
                  <a:lnTo>
                    <a:pt x="871920" y="1316363"/>
                  </a:lnTo>
                  <a:lnTo>
                    <a:pt x="872553" y="1317015"/>
                  </a:lnTo>
                  <a:close/>
                </a:path>
                <a:path w="1607820" h="2208530">
                  <a:moveTo>
                    <a:pt x="873950" y="1318452"/>
                  </a:moveTo>
                  <a:lnTo>
                    <a:pt x="871466" y="1319607"/>
                  </a:lnTo>
                  <a:lnTo>
                    <a:pt x="870989" y="1319243"/>
                  </a:lnTo>
                  <a:lnTo>
                    <a:pt x="870956" y="1318206"/>
                  </a:lnTo>
                  <a:lnTo>
                    <a:pt x="872854" y="1317324"/>
                  </a:lnTo>
                  <a:lnTo>
                    <a:pt x="873950" y="1318452"/>
                  </a:lnTo>
                  <a:close/>
                </a:path>
                <a:path w="1607820" h="2208530">
                  <a:moveTo>
                    <a:pt x="1213748" y="1349652"/>
                  </a:moveTo>
                  <a:lnTo>
                    <a:pt x="1213145" y="1349016"/>
                  </a:lnTo>
                  <a:lnTo>
                    <a:pt x="1212166" y="1348437"/>
                  </a:lnTo>
                  <a:lnTo>
                    <a:pt x="1211964" y="1347100"/>
                  </a:lnTo>
                  <a:lnTo>
                    <a:pt x="1213927" y="1346188"/>
                  </a:lnTo>
                  <a:lnTo>
                    <a:pt x="1215509" y="1347628"/>
                  </a:lnTo>
                  <a:lnTo>
                    <a:pt x="1213748" y="1349652"/>
                  </a:lnTo>
                  <a:close/>
                </a:path>
                <a:path w="1607820" h="2208530">
                  <a:moveTo>
                    <a:pt x="1530926" y="1246761"/>
                  </a:moveTo>
                  <a:lnTo>
                    <a:pt x="1529350" y="1247494"/>
                  </a:lnTo>
                  <a:lnTo>
                    <a:pt x="1528722" y="1246810"/>
                  </a:lnTo>
                  <a:lnTo>
                    <a:pt x="1530553" y="1245959"/>
                  </a:lnTo>
                  <a:lnTo>
                    <a:pt x="1530926" y="1246761"/>
                  </a:lnTo>
                  <a:close/>
                </a:path>
                <a:path w="1607820" h="2208530">
                  <a:moveTo>
                    <a:pt x="1530369" y="1248604"/>
                  </a:moveTo>
                  <a:lnTo>
                    <a:pt x="1529753" y="1247933"/>
                  </a:lnTo>
                  <a:lnTo>
                    <a:pt x="1531306" y="1247211"/>
                  </a:lnTo>
                  <a:lnTo>
                    <a:pt x="1530369" y="1248604"/>
                  </a:lnTo>
                  <a:close/>
                </a:path>
                <a:path w="1607820" h="2208530">
                  <a:moveTo>
                    <a:pt x="1266840" y="1026723"/>
                  </a:moveTo>
                  <a:lnTo>
                    <a:pt x="1266243" y="1027379"/>
                  </a:lnTo>
                  <a:lnTo>
                    <a:pt x="1267726" y="1025750"/>
                  </a:lnTo>
                  <a:lnTo>
                    <a:pt x="1266840" y="1026723"/>
                  </a:lnTo>
                  <a:close/>
                </a:path>
                <a:path w="1607820" h="2208530">
                  <a:moveTo>
                    <a:pt x="1266772" y="1027831"/>
                  </a:moveTo>
                  <a:lnTo>
                    <a:pt x="1266243" y="1027379"/>
                  </a:lnTo>
                  <a:lnTo>
                    <a:pt x="1266840" y="1026723"/>
                  </a:lnTo>
                  <a:lnTo>
                    <a:pt x="1266243" y="1027379"/>
                  </a:lnTo>
                  <a:lnTo>
                    <a:pt x="1266772" y="1027831"/>
                  </a:lnTo>
                  <a:close/>
                </a:path>
                <a:path w="1607820" h="2208530">
                  <a:moveTo>
                    <a:pt x="560688" y="1414114"/>
                  </a:moveTo>
                  <a:lnTo>
                    <a:pt x="558999" y="1414899"/>
                  </a:lnTo>
                  <a:lnTo>
                    <a:pt x="558637" y="1414636"/>
                  </a:lnTo>
                  <a:lnTo>
                    <a:pt x="560458" y="1413789"/>
                  </a:lnTo>
                  <a:lnTo>
                    <a:pt x="560688" y="1414114"/>
                  </a:lnTo>
                  <a:close/>
                </a:path>
                <a:path w="1607820" h="2208530">
                  <a:moveTo>
                    <a:pt x="560498" y="1415993"/>
                  </a:moveTo>
                  <a:lnTo>
                    <a:pt x="559459" y="1415235"/>
                  </a:lnTo>
                  <a:lnTo>
                    <a:pt x="561127" y="1414460"/>
                  </a:lnTo>
                  <a:lnTo>
                    <a:pt x="560498" y="1415993"/>
                  </a:lnTo>
                  <a:close/>
                </a:path>
                <a:path w="1607820" h="2208530">
                  <a:moveTo>
                    <a:pt x="984466" y="1264055"/>
                  </a:moveTo>
                  <a:lnTo>
                    <a:pt x="982256" y="1265082"/>
                  </a:lnTo>
                  <a:lnTo>
                    <a:pt x="982464" y="1264324"/>
                  </a:lnTo>
                  <a:lnTo>
                    <a:pt x="983674" y="1263761"/>
                  </a:lnTo>
                  <a:lnTo>
                    <a:pt x="984466" y="1264055"/>
                  </a:lnTo>
                  <a:close/>
                </a:path>
                <a:path w="1607820" h="2208530">
                  <a:moveTo>
                    <a:pt x="984318" y="1267233"/>
                  </a:moveTo>
                  <a:lnTo>
                    <a:pt x="983375" y="1266348"/>
                  </a:lnTo>
                  <a:lnTo>
                    <a:pt x="982665" y="1265927"/>
                  </a:lnTo>
                  <a:lnTo>
                    <a:pt x="982462" y="1265507"/>
                  </a:lnTo>
                  <a:lnTo>
                    <a:pt x="985249" y="1264212"/>
                  </a:lnTo>
                  <a:lnTo>
                    <a:pt x="984318" y="1267233"/>
                  </a:lnTo>
                  <a:close/>
                </a:path>
                <a:path w="1607820" h="2208530">
                  <a:moveTo>
                    <a:pt x="1427490" y="1403031"/>
                  </a:moveTo>
                  <a:lnTo>
                    <a:pt x="1424747" y="1403922"/>
                  </a:lnTo>
                  <a:lnTo>
                    <a:pt x="1424798" y="1401131"/>
                  </a:lnTo>
                  <a:lnTo>
                    <a:pt x="1425938" y="1401689"/>
                  </a:lnTo>
                  <a:lnTo>
                    <a:pt x="1426756" y="1401947"/>
                  </a:lnTo>
                  <a:lnTo>
                    <a:pt x="1427548" y="1402620"/>
                  </a:lnTo>
                  <a:lnTo>
                    <a:pt x="1427490" y="1403031"/>
                  </a:lnTo>
                  <a:close/>
                </a:path>
                <a:path w="1607820" h="2208530">
                  <a:moveTo>
                    <a:pt x="1427387" y="1403563"/>
                  </a:moveTo>
                  <a:lnTo>
                    <a:pt x="1427342" y="1403797"/>
                  </a:lnTo>
                  <a:lnTo>
                    <a:pt x="1427571" y="1402609"/>
                  </a:lnTo>
                  <a:lnTo>
                    <a:pt x="1427387" y="1403563"/>
                  </a:lnTo>
                  <a:close/>
                </a:path>
                <a:path w="1607820" h="2208530">
                  <a:moveTo>
                    <a:pt x="703929" y="1528856"/>
                  </a:moveTo>
                  <a:lnTo>
                    <a:pt x="702411" y="1529562"/>
                  </a:lnTo>
                  <a:lnTo>
                    <a:pt x="701649" y="1528987"/>
                  </a:lnTo>
                  <a:lnTo>
                    <a:pt x="703441" y="1528154"/>
                  </a:lnTo>
                  <a:lnTo>
                    <a:pt x="703929" y="1528856"/>
                  </a:lnTo>
                  <a:close/>
                </a:path>
                <a:path w="1607820" h="2208530">
                  <a:moveTo>
                    <a:pt x="703570" y="1530436"/>
                  </a:moveTo>
                  <a:lnTo>
                    <a:pt x="702867" y="1529905"/>
                  </a:lnTo>
                  <a:lnTo>
                    <a:pt x="704360" y="1529211"/>
                  </a:lnTo>
                  <a:lnTo>
                    <a:pt x="703570" y="1530436"/>
                  </a:lnTo>
                  <a:close/>
                </a:path>
                <a:path w="1607820" h="2208530">
                  <a:moveTo>
                    <a:pt x="1486139" y="1115413"/>
                  </a:moveTo>
                  <a:lnTo>
                    <a:pt x="1484687" y="1116088"/>
                  </a:lnTo>
                  <a:lnTo>
                    <a:pt x="1483699" y="1115731"/>
                  </a:lnTo>
                  <a:lnTo>
                    <a:pt x="1482978" y="1115671"/>
                  </a:lnTo>
                  <a:lnTo>
                    <a:pt x="1481942" y="1115526"/>
                  </a:lnTo>
                  <a:lnTo>
                    <a:pt x="1483761" y="1113639"/>
                  </a:lnTo>
                  <a:lnTo>
                    <a:pt x="1484283" y="1112640"/>
                  </a:lnTo>
                  <a:lnTo>
                    <a:pt x="1485505" y="1112533"/>
                  </a:lnTo>
                  <a:lnTo>
                    <a:pt x="1486628" y="1113347"/>
                  </a:lnTo>
                  <a:lnTo>
                    <a:pt x="1486731" y="1113926"/>
                  </a:lnTo>
                  <a:lnTo>
                    <a:pt x="1486797" y="1114291"/>
                  </a:lnTo>
                  <a:lnTo>
                    <a:pt x="1486831" y="1114482"/>
                  </a:lnTo>
                  <a:lnTo>
                    <a:pt x="1486139" y="1115413"/>
                  </a:lnTo>
                  <a:close/>
                </a:path>
                <a:path w="1607820" h="2208530">
                  <a:moveTo>
                    <a:pt x="994071" y="1268310"/>
                  </a:moveTo>
                  <a:lnTo>
                    <a:pt x="990786" y="1269837"/>
                  </a:lnTo>
                  <a:lnTo>
                    <a:pt x="990398" y="1269591"/>
                  </a:lnTo>
                  <a:lnTo>
                    <a:pt x="990437" y="1268805"/>
                  </a:lnTo>
                  <a:lnTo>
                    <a:pt x="990449" y="1268581"/>
                  </a:lnTo>
                  <a:lnTo>
                    <a:pt x="990779" y="1267410"/>
                  </a:lnTo>
                  <a:lnTo>
                    <a:pt x="991693" y="1266985"/>
                  </a:lnTo>
                  <a:lnTo>
                    <a:pt x="992514" y="1267621"/>
                  </a:lnTo>
                  <a:lnTo>
                    <a:pt x="992690" y="1267757"/>
                  </a:lnTo>
                  <a:lnTo>
                    <a:pt x="994071" y="1268310"/>
                  </a:lnTo>
                  <a:close/>
                </a:path>
                <a:path w="1607820" h="2208530">
                  <a:moveTo>
                    <a:pt x="992655" y="1269719"/>
                  </a:moveTo>
                  <a:lnTo>
                    <a:pt x="991470" y="1270270"/>
                  </a:lnTo>
                  <a:lnTo>
                    <a:pt x="991179" y="1270086"/>
                  </a:lnTo>
                  <a:lnTo>
                    <a:pt x="993001" y="1269239"/>
                  </a:lnTo>
                  <a:lnTo>
                    <a:pt x="992655" y="1269719"/>
                  </a:lnTo>
                  <a:close/>
                </a:path>
                <a:path w="1607820" h="2208530">
                  <a:moveTo>
                    <a:pt x="970195" y="1277648"/>
                  </a:moveTo>
                  <a:lnTo>
                    <a:pt x="968953" y="1277711"/>
                  </a:lnTo>
                  <a:lnTo>
                    <a:pt x="967811" y="1276882"/>
                  </a:lnTo>
                  <a:lnTo>
                    <a:pt x="967621" y="1275711"/>
                  </a:lnTo>
                  <a:lnTo>
                    <a:pt x="968421" y="1274647"/>
                  </a:lnTo>
                  <a:lnTo>
                    <a:pt x="969786" y="1274012"/>
                  </a:lnTo>
                  <a:lnTo>
                    <a:pt x="970720" y="1274270"/>
                  </a:lnTo>
                  <a:lnTo>
                    <a:pt x="971928" y="1274335"/>
                  </a:lnTo>
                  <a:lnTo>
                    <a:pt x="972927" y="1274356"/>
                  </a:lnTo>
                  <a:lnTo>
                    <a:pt x="970744" y="1276618"/>
                  </a:lnTo>
                  <a:lnTo>
                    <a:pt x="970195" y="1277648"/>
                  </a:lnTo>
                  <a:close/>
                </a:path>
                <a:path w="1607820" h="2208530">
                  <a:moveTo>
                    <a:pt x="1395038" y="1140643"/>
                  </a:moveTo>
                  <a:lnTo>
                    <a:pt x="1391787" y="1142154"/>
                  </a:lnTo>
                  <a:lnTo>
                    <a:pt x="1391732" y="1141400"/>
                  </a:lnTo>
                  <a:lnTo>
                    <a:pt x="1392037" y="1140619"/>
                  </a:lnTo>
                  <a:lnTo>
                    <a:pt x="1392199" y="1139847"/>
                  </a:lnTo>
                  <a:lnTo>
                    <a:pt x="1395038" y="1140643"/>
                  </a:lnTo>
                  <a:close/>
                </a:path>
                <a:path w="1607820" h="2208530">
                  <a:moveTo>
                    <a:pt x="1393892" y="1142382"/>
                  </a:moveTo>
                  <a:lnTo>
                    <a:pt x="1392888" y="1142849"/>
                  </a:lnTo>
                  <a:lnTo>
                    <a:pt x="1391530" y="1142274"/>
                  </a:lnTo>
                  <a:lnTo>
                    <a:pt x="1395384" y="1140483"/>
                  </a:lnTo>
                  <a:lnTo>
                    <a:pt x="1394308" y="1141662"/>
                  </a:lnTo>
                  <a:lnTo>
                    <a:pt x="1393892" y="1142382"/>
                  </a:lnTo>
                  <a:close/>
                </a:path>
                <a:path w="1607820" h="2208530">
                  <a:moveTo>
                    <a:pt x="1478560" y="1055397"/>
                  </a:moveTo>
                  <a:lnTo>
                    <a:pt x="1475735" y="1056710"/>
                  </a:lnTo>
                  <a:lnTo>
                    <a:pt x="1476492" y="1051930"/>
                  </a:lnTo>
                  <a:lnTo>
                    <a:pt x="1477549" y="1053555"/>
                  </a:lnTo>
                  <a:lnTo>
                    <a:pt x="1478125" y="1054198"/>
                  </a:lnTo>
                  <a:lnTo>
                    <a:pt x="1478560" y="1055397"/>
                  </a:lnTo>
                  <a:close/>
                </a:path>
                <a:path w="1607820" h="2208530">
                  <a:moveTo>
                    <a:pt x="1478510" y="1055757"/>
                  </a:moveTo>
                  <a:lnTo>
                    <a:pt x="1478424" y="1056287"/>
                  </a:lnTo>
                  <a:lnTo>
                    <a:pt x="1478569" y="1055393"/>
                  </a:lnTo>
                  <a:lnTo>
                    <a:pt x="1478125" y="1054198"/>
                  </a:lnTo>
                  <a:lnTo>
                    <a:pt x="1478560" y="1055397"/>
                  </a:lnTo>
                  <a:lnTo>
                    <a:pt x="1478510" y="1055757"/>
                  </a:lnTo>
                  <a:close/>
                </a:path>
                <a:path w="1607820" h="2208530">
                  <a:moveTo>
                    <a:pt x="1390890" y="1085706"/>
                  </a:moveTo>
                  <a:lnTo>
                    <a:pt x="1389792" y="1085253"/>
                  </a:lnTo>
                  <a:lnTo>
                    <a:pt x="1388541" y="1084977"/>
                  </a:lnTo>
                  <a:lnTo>
                    <a:pt x="1387318" y="1083974"/>
                  </a:lnTo>
                  <a:lnTo>
                    <a:pt x="1387796" y="1082687"/>
                  </a:lnTo>
                  <a:lnTo>
                    <a:pt x="1387978" y="1081237"/>
                  </a:lnTo>
                  <a:lnTo>
                    <a:pt x="1389295" y="1081990"/>
                  </a:lnTo>
                  <a:lnTo>
                    <a:pt x="1390573" y="1082460"/>
                  </a:lnTo>
                  <a:lnTo>
                    <a:pt x="1391601" y="1083555"/>
                  </a:lnTo>
                  <a:lnTo>
                    <a:pt x="1391086" y="1084882"/>
                  </a:lnTo>
                  <a:lnTo>
                    <a:pt x="1390890" y="1085706"/>
                  </a:lnTo>
                  <a:close/>
                </a:path>
                <a:path w="1607820" h="2208530">
                  <a:moveTo>
                    <a:pt x="954602" y="1527869"/>
                  </a:moveTo>
                  <a:lnTo>
                    <a:pt x="953378" y="1527959"/>
                  </a:lnTo>
                  <a:lnTo>
                    <a:pt x="953237" y="1527783"/>
                  </a:lnTo>
                  <a:lnTo>
                    <a:pt x="952947" y="1527421"/>
                  </a:lnTo>
                  <a:lnTo>
                    <a:pt x="952688" y="1527098"/>
                  </a:lnTo>
                  <a:lnTo>
                    <a:pt x="952030" y="1526635"/>
                  </a:lnTo>
                  <a:lnTo>
                    <a:pt x="954532" y="1525047"/>
                  </a:lnTo>
                  <a:lnTo>
                    <a:pt x="953922" y="1524491"/>
                  </a:lnTo>
                  <a:lnTo>
                    <a:pt x="952514" y="1525985"/>
                  </a:lnTo>
                  <a:lnTo>
                    <a:pt x="952898" y="1524967"/>
                  </a:lnTo>
                  <a:lnTo>
                    <a:pt x="953922" y="1524491"/>
                  </a:lnTo>
                  <a:lnTo>
                    <a:pt x="954841" y="1525328"/>
                  </a:lnTo>
                  <a:lnTo>
                    <a:pt x="956076" y="1525966"/>
                  </a:lnTo>
                  <a:lnTo>
                    <a:pt x="955138" y="1526899"/>
                  </a:lnTo>
                  <a:lnTo>
                    <a:pt x="954602" y="1527869"/>
                  </a:lnTo>
                  <a:close/>
                </a:path>
                <a:path w="1607820" h="2208530">
                  <a:moveTo>
                    <a:pt x="586320" y="1301527"/>
                  </a:moveTo>
                  <a:lnTo>
                    <a:pt x="584674" y="1299679"/>
                  </a:lnTo>
                  <a:lnTo>
                    <a:pt x="583672" y="1298998"/>
                  </a:lnTo>
                  <a:lnTo>
                    <a:pt x="583677" y="1297813"/>
                  </a:lnTo>
                  <a:lnTo>
                    <a:pt x="585466" y="1296982"/>
                  </a:lnTo>
                  <a:lnTo>
                    <a:pt x="586441" y="1297338"/>
                  </a:lnTo>
                  <a:lnTo>
                    <a:pt x="586624" y="1297909"/>
                  </a:lnTo>
                  <a:lnTo>
                    <a:pt x="586862" y="1298662"/>
                  </a:lnTo>
                  <a:lnTo>
                    <a:pt x="586523" y="1299600"/>
                  </a:lnTo>
                  <a:lnTo>
                    <a:pt x="586320" y="1301527"/>
                  </a:lnTo>
                  <a:close/>
                </a:path>
                <a:path w="1607820" h="2208530">
                  <a:moveTo>
                    <a:pt x="1411039" y="1037617"/>
                  </a:moveTo>
                  <a:lnTo>
                    <a:pt x="1409475" y="1038345"/>
                  </a:lnTo>
                  <a:lnTo>
                    <a:pt x="1410333" y="1037432"/>
                  </a:lnTo>
                  <a:lnTo>
                    <a:pt x="1411039" y="1037617"/>
                  </a:lnTo>
                  <a:close/>
                </a:path>
                <a:path w="1607820" h="2208530">
                  <a:moveTo>
                    <a:pt x="1412303" y="1039838"/>
                  </a:moveTo>
                  <a:lnTo>
                    <a:pt x="1410755" y="1040557"/>
                  </a:lnTo>
                  <a:lnTo>
                    <a:pt x="1410179" y="1040370"/>
                  </a:lnTo>
                  <a:lnTo>
                    <a:pt x="1409689" y="1039930"/>
                  </a:lnTo>
                  <a:lnTo>
                    <a:pt x="1409490" y="1039751"/>
                  </a:lnTo>
                  <a:lnTo>
                    <a:pt x="1408534" y="1039131"/>
                  </a:lnTo>
                  <a:lnTo>
                    <a:pt x="1408364" y="1039021"/>
                  </a:lnTo>
                  <a:lnTo>
                    <a:pt x="1411258" y="1037675"/>
                  </a:lnTo>
                  <a:lnTo>
                    <a:pt x="1412303" y="1039838"/>
                  </a:lnTo>
                  <a:close/>
                </a:path>
                <a:path w="1607820" h="2208530">
                  <a:moveTo>
                    <a:pt x="928526" y="1536125"/>
                  </a:moveTo>
                  <a:lnTo>
                    <a:pt x="925669" y="1535916"/>
                  </a:lnTo>
                  <a:lnTo>
                    <a:pt x="926164" y="1534846"/>
                  </a:lnTo>
                  <a:lnTo>
                    <a:pt x="926350" y="1534039"/>
                  </a:lnTo>
                  <a:lnTo>
                    <a:pt x="927615" y="1533451"/>
                  </a:lnTo>
                  <a:lnTo>
                    <a:pt x="928286" y="1533600"/>
                  </a:lnTo>
                  <a:lnTo>
                    <a:pt x="926350" y="1534039"/>
                  </a:lnTo>
                  <a:lnTo>
                    <a:pt x="926231" y="1534555"/>
                  </a:lnTo>
                  <a:lnTo>
                    <a:pt x="928375" y="1533819"/>
                  </a:lnTo>
                  <a:lnTo>
                    <a:pt x="928664" y="1534524"/>
                  </a:lnTo>
                  <a:lnTo>
                    <a:pt x="928514" y="1535374"/>
                  </a:lnTo>
                  <a:lnTo>
                    <a:pt x="928526" y="1536125"/>
                  </a:lnTo>
                  <a:close/>
                </a:path>
                <a:path w="1607820" h="2208530">
                  <a:moveTo>
                    <a:pt x="1434218" y="1033416"/>
                  </a:moveTo>
                  <a:lnTo>
                    <a:pt x="1433723" y="1032759"/>
                  </a:lnTo>
                  <a:lnTo>
                    <a:pt x="1433105" y="1032154"/>
                  </a:lnTo>
                  <a:lnTo>
                    <a:pt x="1432706" y="1031163"/>
                  </a:lnTo>
                  <a:lnTo>
                    <a:pt x="1434605" y="1030280"/>
                  </a:lnTo>
                  <a:lnTo>
                    <a:pt x="1435284" y="1030751"/>
                  </a:lnTo>
                  <a:lnTo>
                    <a:pt x="1436439" y="1031213"/>
                  </a:lnTo>
                  <a:lnTo>
                    <a:pt x="1434218" y="1033416"/>
                  </a:lnTo>
                  <a:close/>
                </a:path>
                <a:path w="1607820" h="2208530">
                  <a:moveTo>
                    <a:pt x="1065541" y="1454848"/>
                  </a:moveTo>
                  <a:lnTo>
                    <a:pt x="1063919" y="1455602"/>
                  </a:lnTo>
                  <a:lnTo>
                    <a:pt x="1062998" y="1454364"/>
                  </a:lnTo>
                  <a:lnTo>
                    <a:pt x="1064868" y="1453494"/>
                  </a:lnTo>
                  <a:lnTo>
                    <a:pt x="1065541" y="1454848"/>
                  </a:lnTo>
                  <a:close/>
                </a:path>
                <a:path w="1607820" h="2208530">
                  <a:moveTo>
                    <a:pt x="1086212" y="1448561"/>
                  </a:moveTo>
                  <a:lnTo>
                    <a:pt x="1084015" y="1449583"/>
                  </a:lnTo>
                  <a:lnTo>
                    <a:pt x="1083512" y="1448936"/>
                  </a:lnTo>
                  <a:lnTo>
                    <a:pt x="1085735" y="1447902"/>
                  </a:lnTo>
                  <a:lnTo>
                    <a:pt x="1086212" y="1448561"/>
                  </a:lnTo>
                  <a:close/>
                </a:path>
                <a:path w="1607820" h="2208530">
                  <a:moveTo>
                    <a:pt x="1131540" y="1433573"/>
                  </a:moveTo>
                  <a:lnTo>
                    <a:pt x="1128751" y="1434869"/>
                  </a:lnTo>
                  <a:lnTo>
                    <a:pt x="1129880" y="1433511"/>
                  </a:lnTo>
                  <a:lnTo>
                    <a:pt x="1130828" y="1433070"/>
                  </a:lnTo>
                  <a:lnTo>
                    <a:pt x="1131540" y="1433573"/>
                  </a:lnTo>
                  <a:close/>
                </a:path>
                <a:path w="1607820" h="2208530">
                  <a:moveTo>
                    <a:pt x="1130017" y="1435392"/>
                  </a:moveTo>
                  <a:lnTo>
                    <a:pt x="1128751" y="1434869"/>
                  </a:lnTo>
                  <a:lnTo>
                    <a:pt x="1129880" y="1433511"/>
                  </a:lnTo>
                  <a:lnTo>
                    <a:pt x="1129462" y="1435118"/>
                  </a:lnTo>
                  <a:lnTo>
                    <a:pt x="1130017" y="1435392"/>
                  </a:lnTo>
                  <a:close/>
                </a:path>
                <a:path w="1607820" h="2208530">
                  <a:moveTo>
                    <a:pt x="1195641" y="1131407"/>
                  </a:moveTo>
                  <a:lnTo>
                    <a:pt x="1193774" y="1132275"/>
                  </a:lnTo>
                  <a:lnTo>
                    <a:pt x="1193678" y="1132030"/>
                  </a:lnTo>
                  <a:lnTo>
                    <a:pt x="1193734" y="1131508"/>
                  </a:lnTo>
                  <a:lnTo>
                    <a:pt x="1195520" y="1130677"/>
                  </a:lnTo>
                  <a:lnTo>
                    <a:pt x="1195596" y="1131138"/>
                  </a:lnTo>
                  <a:lnTo>
                    <a:pt x="1195641" y="1131407"/>
                  </a:lnTo>
                  <a:close/>
                </a:path>
                <a:path w="1607820" h="2208530">
                  <a:moveTo>
                    <a:pt x="1195495" y="1132610"/>
                  </a:moveTo>
                  <a:lnTo>
                    <a:pt x="1194012" y="1132880"/>
                  </a:lnTo>
                  <a:lnTo>
                    <a:pt x="1193774" y="1132275"/>
                  </a:lnTo>
                  <a:lnTo>
                    <a:pt x="1195516" y="1132181"/>
                  </a:lnTo>
                  <a:lnTo>
                    <a:pt x="1195495" y="1132610"/>
                  </a:lnTo>
                  <a:close/>
                </a:path>
                <a:path w="1607820" h="2208530">
                  <a:moveTo>
                    <a:pt x="1195495" y="1132610"/>
                  </a:moveTo>
                  <a:lnTo>
                    <a:pt x="1195480" y="1132943"/>
                  </a:lnTo>
                  <a:lnTo>
                    <a:pt x="1195516" y="1132181"/>
                  </a:lnTo>
                  <a:lnTo>
                    <a:pt x="1195495" y="1132610"/>
                  </a:lnTo>
                  <a:close/>
                </a:path>
                <a:path w="1607820" h="2208530">
                  <a:moveTo>
                    <a:pt x="884876" y="1230213"/>
                  </a:moveTo>
                  <a:lnTo>
                    <a:pt x="882712" y="1231219"/>
                  </a:lnTo>
                  <a:lnTo>
                    <a:pt x="881933" y="1230877"/>
                  </a:lnTo>
                  <a:lnTo>
                    <a:pt x="881707" y="1230125"/>
                  </a:lnTo>
                  <a:lnTo>
                    <a:pt x="881804" y="1229276"/>
                  </a:lnTo>
                  <a:lnTo>
                    <a:pt x="881783" y="1228469"/>
                  </a:lnTo>
                  <a:lnTo>
                    <a:pt x="886371" y="1229074"/>
                  </a:lnTo>
                  <a:lnTo>
                    <a:pt x="886841" y="1228856"/>
                  </a:lnTo>
                  <a:lnTo>
                    <a:pt x="884876" y="1230213"/>
                  </a:lnTo>
                  <a:close/>
                </a:path>
                <a:path w="1607820" h="2208530">
                  <a:moveTo>
                    <a:pt x="859779" y="1237268"/>
                  </a:moveTo>
                  <a:lnTo>
                    <a:pt x="857903" y="1238140"/>
                  </a:lnTo>
                  <a:lnTo>
                    <a:pt x="857092" y="1237506"/>
                  </a:lnTo>
                  <a:lnTo>
                    <a:pt x="856964" y="1237406"/>
                  </a:lnTo>
                  <a:lnTo>
                    <a:pt x="857274" y="1236115"/>
                  </a:lnTo>
                  <a:lnTo>
                    <a:pt x="858991" y="1235317"/>
                  </a:lnTo>
                  <a:lnTo>
                    <a:pt x="859839" y="1236070"/>
                  </a:lnTo>
                  <a:lnTo>
                    <a:pt x="859779" y="1237268"/>
                  </a:lnTo>
                  <a:close/>
                </a:path>
                <a:path w="1607820" h="2208530">
                  <a:moveTo>
                    <a:pt x="858690" y="1239199"/>
                  </a:moveTo>
                  <a:lnTo>
                    <a:pt x="858164" y="1238492"/>
                  </a:lnTo>
                  <a:lnTo>
                    <a:pt x="859275" y="1237975"/>
                  </a:lnTo>
                  <a:lnTo>
                    <a:pt x="858690" y="1239199"/>
                  </a:lnTo>
                  <a:close/>
                </a:path>
                <a:path w="1607820" h="2208530">
                  <a:moveTo>
                    <a:pt x="637191" y="1306426"/>
                  </a:moveTo>
                  <a:lnTo>
                    <a:pt x="636729" y="1305908"/>
                  </a:lnTo>
                  <a:lnTo>
                    <a:pt x="637076" y="1306297"/>
                  </a:lnTo>
                  <a:lnTo>
                    <a:pt x="637191" y="1306426"/>
                  </a:lnTo>
                  <a:close/>
                </a:path>
                <a:path w="1607820" h="2208530">
                  <a:moveTo>
                    <a:pt x="637710" y="1307007"/>
                  </a:moveTo>
                  <a:lnTo>
                    <a:pt x="635481" y="1308043"/>
                  </a:lnTo>
                  <a:lnTo>
                    <a:pt x="634917" y="1307484"/>
                  </a:lnTo>
                  <a:lnTo>
                    <a:pt x="637191" y="1306426"/>
                  </a:lnTo>
                  <a:lnTo>
                    <a:pt x="637710" y="1307007"/>
                  </a:lnTo>
                  <a:close/>
                </a:path>
                <a:path w="1607820" h="2208530">
                  <a:moveTo>
                    <a:pt x="1350717" y="1080386"/>
                  </a:moveTo>
                  <a:lnTo>
                    <a:pt x="1349050" y="1081161"/>
                  </a:lnTo>
                  <a:lnTo>
                    <a:pt x="1348267" y="1080555"/>
                  </a:lnTo>
                  <a:lnTo>
                    <a:pt x="1350226" y="1079644"/>
                  </a:lnTo>
                  <a:lnTo>
                    <a:pt x="1350717" y="1080386"/>
                  </a:lnTo>
                  <a:close/>
                </a:path>
                <a:path w="1607820" h="2208530">
                  <a:moveTo>
                    <a:pt x="1350315" y="1082140"/>
                  </a:moveTo>
                  <a:lnTo>
                    <a:pt x="1349537" y="1081538"/>
                  </a:lnTo>
                  <a:lnTo>
                    <a:pt x="1351176" y="1080775"/>
                  </a:lnTo>
                  <a:lnTo>
                    <a:pt x="1350315" y="1082140"/>
                  </a:lnTo>
                  <a:close/>
                </a:path>
                <a:path w="1607820" h="2208530">
                  <a:moveTo>
                    <a:pt x="1597325" y="1297003"/>
                  </a:moveTo>
                  <a:lnTo>
                    <a:pt x="1594755" y="1296064"/>
                  </a:lnTo>
                  <a:lnTo>
                    <a:pt x="1597609" y="1295553"/>
                  </a:lnTo>
                  <a:lnTo>
                    <a:pt x="1597325" y="1297003"/>
                  </a:lnTo>
                  <a:close/>
                </a:path>
                <a:path w="1607820" h="2208530">
                  <a:moveTo>
                    <a:pt x="1359150" y="1380738"/>
                  </a:moveTo>
                  <a:lnTo>
                    <a:pt x="1357241" y="1381625"/>
                  </a:lnTo>
                  <a:lnTo>
                    <a:pt x="1356964" y="1381364"/>
                  </a:lnTo>
                  <a:lnTo>
                    <a:pt x="1358875" y="1380475"/>
                  </a:lnTo>
                  <a:lnTo>
                    <a:pt x="1359150" y="1380738"/>
                  </a:lnTo>
                  <a:close/>
                </a:path>
                <a:path w="1607820" h="2208530">
                  <a:moveTo>
                    <a:pt x="510833" y="1332452"/>
                  </a:moveTo>
                  <a:lnTo>
                    <a:pt x="509645" y="1333003"/>
                  </a:lnTo>
                  <a:lnTo>
                    <a:pt x="510167" y="1331697"/>
                  </a:lnTo>
                  <a:lnTo>
                    <a:pt x="510833" y="1332452"/>
                  </a:lnTo>
                  <a:close/>
                </a:path>
                <a:path w="1607820" h="2208530">
                  <a:moveTo>
                    <a:pt x="511708" y="1333180"/>
                  </a:moveTo>
                  <a:lnTo>
                    <a:pt x="509184" y="1334353"/>
                  </a:lnTo>
                  <a:lnTo>
                    <a:pt x="509028" y="1333799"/>
                  </a:lnTo>
                  <a:lnTo>
                    <a:pt x="511183" y="1332797"/>
                  </a:lnTo>
                  <a:lnTo>
                    <a:pt x="511708" y="1333180"/>
                  </a:lnTo>
                  <a:close/>
                </a:path>
                <a:path w="1607820" h="2208530">
                  <a:moveTo>
                    <a:pt x="511922" y="1333807"/>
                  </a:moveTo>
                  <a:lnTo>
                    <a:pt x="509589" y="1334892"/>
                  </a:lnTo>
                  <a:lnTo>
                    <a:pt x="509311" y="1334814"/>
                  </a:lnTo>
                  <a:lnTo>
                    <a:pt x="511861" y="1333629"/>
                  </a:lnTo>
                  <a:lnTo>
                    <a:pt x="511922" y="1333807"/>
                  </a:lnTo>
                  <a:close/>
                </a:path>
                <a:path w="1607820" h="2208530">
                  <a:moveTo>
                    <a:pt x="511830" y="1334477"/>
                  </a:moveTo>
                  <a:lnTo>
                    <a:pt x="510431" y="1335127"/>
                  </a:lnTo>
                  <a:lnTo>
                    <a:pt x="510129" y="1335043"/>
                  </a:lnTo>
                  <a:lnTo>
                    <a:pt x="512037" y="1334156"/>
                  </a:lnTo>
                  <a:lnTo>
                    <a:pt x="511830" y="1334477"/>
                  </a:lnTo>
                  <a:close/>
                </a:path>
                <a:path w="1607820" h="2208530">
                  <a:moveTo>
                    <a:pt x="511830" y="1334477"/>
                  </a:moveTo>
                  <a:lnTo>
                    <a:pt x="511504" y="1334983"/>
                  </a:lnTo>
                  <a:lnTo>
                    <a:pt x="512037" y="1334156"/>
                  </a:lnTo>
                  <a:lnTo>
                    <a:pt x="511830" y="1334477"/>
                  </a:lnTo>
                  <a:close/>
                </a:path>
                <a:path w="1607820" h="2208530">
                  <a:moveTo>
                    <a:pt x="602334" y="1306154"/>
                  </a:moveTo>
                  <a:lnTo>
                    <a:pt x="599420" y="1307509"/>
                  </a:lnTo>
                  <a:lnTo>
                    <a:pt x="598925" y="1306586"/>
                  </a:lnTo>
                  <a:lnTo>
                    <a:pt x="598480" y="1305812"/>
                  </a:lnTo>
                  <a:lnTo>
                    <a:pt x="599327" y="1304862"/>
                  </a:lnTo>
                  <a:lnTo>
                    <a:pt x="600413" y="1305061"/>
                  </a:lnTo>
                  <a:lnTo>
                    <a:pt x="601120" y="1305566"/>
                  </a:lnTo>
                  <a:lnTo>
                    <a:pt x="602334" y="1306154"/>
                  </a:lnTo>
                  <a:close/>
                </a:path>
                <a:path w="1607820" h="2208530">
                  <a:moveTo>
                    <a:pt x="600990" y="1307293"/>
                  </a:moveTo>
                  <a:lnTo>
                    <a:pt x="600552" y="1307840"/>
                  </a:lnTo>
                  <a:lnTo>
                    <a:pt x="601293" y="1306916"/>
                  </a:lnTo>
                  <a:lnTo>
                    <a:pt x="600990" y="1307293"/>
                  </a:lnTo>
                  <a:close/>
                </a:path>
                <a:path w="1607820" h="2208530">
                  <a:moveTo>
                    <a:pt x="1015158" y="1228150"/>
                  </a:moveTo>
                  <a:lnTo>
                    <a:pt x="1013706" y="1226242"/>
                  </a:lnTo>
                  <a:lnTo>
                    <a:pt x="1013593" y="1226093"/>
                  </a:lnTo>
                  <a:lnTo>
                    <a:pt x="1012650" y="1225337"/>
                  </a:lnTo>
                  <a:lnTo>
                    <a:pt x="1013024" y="1224141"/>
                  </a:lnTo>
                  <a:lnTo>
                    <a:pt x="1014729" y="1223348"/>
                  </a:lnTo>
                  <a:lnTo>
                    <a:pt x="1015503" y="1224011"/>
                  </a:lnTo>
                  <a:lnTo>
                    <a:pt x="1015679" y="1225123"/>
                  </a:lnTo>
                  <a:lnTo>
                    <a:pt x="1015697" y="1225316"/>
                  </a:lnTo>
                  <a:lnTo>
                    <a:pt x="1015440" y="1226175"/>
                  </a:lnTo>
                  <a:lnTo>
                    <a:pt x="1015158" y="1228150"/>
                  </a:lnTo>
                  <a:close/>
                </a:path>
                <a:path w="1607820" h="2208530">
                  <a:moveTo>
                    <a:pt x="1439679" y="1090373"/>
                  </a:moveTo>
                  <a:lnTo>
                    <a:pt x="1437677" y="1091304"/>
                  </a:lnTo>
                  <a:lnTo>
                    <a:pt x="1436751" y="1090546"/>
                  </a:lnTo>
                  <a:lnTo>
                    <a:pt x="1439057" y="1089125"/>
                  </a:lnTo>
                  <a:lnTo>
                    <a:pt x="1439401" y="1089314"/>
                  </a:lnTo>
                  <a:lnTo>
                    <a:pt x="1439679" y="1090373"/>
                  </a:lnTo>
                  <a:close/>
                </a:path>
                <a:path w="1607820" h="2208530">
                  <a:moveTo>
                    <a:pt x="1439022" y="1092405"/>
                  </a:moveTo>
                  <a:lnTo>
                    <a:pt x="1438119" y="1091666"/>
                  </a:lnTo>
                  <a:lnTo>
                    <a:pt x="1439323" y="1091106"/>
                  </a:lnTo>
                  <a:lnTo>
                    <a:pt x="1439022" y="1092405"/>
                  </a:lnTo>
                  <a:close/>
                </a:path>
                <a:path w="1607820" h="2208530">
                  <a:moveTo>
                    <a:pt x="1067546" y="1125122"/>
                  </a:moveTo>
                  <a:lnTo>
                    <a:pt x="1065454" y="1126095"/>
                  </a:lnTo>
                  <a:lnTo>
                    <a:pt x="1065738" y="1125726"/>
                  </a:lnTo>
                  <a:lnTo>
                    <a:pt x="1067318" y="1124992"/>
                  </a:lnTo>
                  <a:lnTo>
                    <a:pt x="1067546" y="1125122"/>
                  </a:lnTo>
                  <a:close/>
                </a:path>
                <a:path w="1607820" h="2208530">
                  <a:moveTo>
                    <a:pt x="1067141" y="1128172"/>
                  </a:moveTo>
                  <a:lnTo>
                    <a:pt x="1066590" y="1127559"/>
                  </a:lnTo>
                  <a:lnTo>
                    <a:pt x="1065920" y="1127008"/>
                  </a:lnTo>
                  <a:lnTo>
                    <a:pt x="1065558" y="1126295"/>
                  </a:lnTo>
                  <a:lnTo>
                    <a:pt x="1067786" y="1125259"/>
                  </a:lnTo>
                  <a:lnTo>
                    <a:pt x="1068049" y="1125409"/>
                  </a:lnTo>
                  <a:lnTo>
                    <a:pt x="1069291" y="1125777"/>
                  </a:lnTo>
                  <a:lnTo>
                    <a:pt x="1067141" y="1128172"/>
                  </a:lnTo>
                  <a:close/>
                </a:path>
                <a:path w="1607820" h="2208530">
                  <a:moveTo>
                    <a:pt x="905833" y="1180737"/>
                  </a:moveTo>
                  <a:lnTo>
                    <a:pt x="903701" y="1181728"/>
                  </a:lnTo>
                  <a:lnTo>
                    <a:pt x="904086" y="1181041"/>
                  </a:lnTo>
                  <a:lnTo>
                    <a:pt x="905286" y="1180483"/>
                  </a:lnTo>
                  <a:lnTo>
                    <a:pt x="905833" y="1180737"/>
                  </a:lnTo>
                  <a:close/>
                </a:path>
                <a:path w="1607820" h="2208530">
                  <a:moveTo>
                    <a:pt x="906128" y="1182835"/>
                  </a:moveTo>
                  <a:lnTo>
                    <a:pt x="905017" y="1183351"/>
                  </a:lnTo>
                  <a:lnTo>
                    <a:pt x="904184" y="1182538"/>
                  </a:lnTo>
                  <a:lnTo>
                    <a:pt x="903780" y="1181863"/>
                  </a:lnTo>
                  <a:lnTo>
                    <a:pt x="906017" y="1180823"/>
                  </a:lnTo>
                  <a:lnTo>
                    <a:pt x="907308" y="1181086"/>
                  </a:lnTo>
                  <a:lnTo>
                    <a:pt x="906422" y="1182189"/>
                  </a:lnTo>
                  <a:lnTo>
                    <a:pt x="906128" y="1182835"/>
                  </a:lnTo>
                  <a:close/>
                </a:path>
                <a:path w="1607820" h="2208530">
                  <a:moveTo>
                    <a:pt x="1449823" y="1076305"/>
                  </a:moveTo>
                  <a:lnTo>
                    <a:pt x="1447091" y="1077575"/>
                  </a:lnTo>
                  <a:lnTo>
                    <a:pt x="1446915" y="1077426"/>
                  </a:lnTo>
                  <a:lnTo>
                    <a:pt x="1447251" y="1076254"/>
                  </a:lnTo>
                  <a:lnTo>
                    <a:pt x="1447310" y="1073152"/>
                  </a:lnTo>
                  <a:lnTo>
                    <a:pt x="1448757" y="1074915"/>
                  </a:lnTo>
                  <a:lnTo>
                    <a:pt x="1449217" y="1075340"/>
                  </a:lnTo>
                  <a:lnTo>
                    <a:pt x="1449430" y="1075536"/>
                  </a:lnTo>
                  <a:lnTo>
                    <a:pt x="1449823" y="1076305"/>
                  </a:lnTo>
                  <a:close/>
                </a:path>
                <a:path w="1607820" h="2208530">
                  <a:moveTo>
                    <a:pt x="1449936" y="1077157"/>
                  </a:moveTo>
                  <a:lnTo>
                    <a:pt x="1447781" y="1078159"/>
                  </a:lnTo>
                  <a:lnTo>
                    <a:pt x="1447465" y="1077892"/>
                  </a:lnTo>
                  <a:lnTo>
                    <a:pt x="1450025" y="1076702"/>
                  </a:lnTo>
                  <a:lnTo>
                    <a:pt x="1449936" y="1077157"/>
                  </a:lnTo>
                  <a:close/>
                </a:path>
                <a:path w="1607820" h="2208530">
                  <a:moveTo>
                    <a:pt x="1449936" y="1077157"/>
                  </a:moveTo>
                  <a:lnTo>
                    <a:pt x="1449823" y="1077742"/>
                  </a:lnTo>
                  <a:lnTo>
                    <a:pt x="1450025" y="1076702"/>
                  </a:lnTo>
                  <a:lnTo>
                    <a:pt x="1449936" y="1077157"/>
                  </a:lnTo>
                  <a:close/>
                </a:path>
                <a:path w="1607820" h="2208530">
                  <a:moveTo>
                    <a:pt x="1012811" y="1457884"/>
                  </a:moveTo>
                  <a:lnTo>
                    <a:pt x="1011315" y="1458579"/>
                  </a:lnTo>
                  <a:lnTo>
                    <a:pt x="1010649" y="1457730"/>
                  </a:lnTo>
                  <a:lnTo>
                    <a:pt x="1010016" y="1457274"/>
                  </a:lnTo>
                  <a:lnTo>
                    <a:pt x="1010524" y="1456518"/>
                  </a:lnTo>
                  <a:lnTo>
                    <a:pt x="1010818" y="1455730"/>
                  </a:lnTo>
                  <a:lnTo>
                    <a:pt x="1012184" y="1455095"/>
                  </a:lnTo>
                  <a:lnTo>
                    <a:pt x="1013172" y="1455287"/>
                  </a:lnTo>
                  <a:lnTo>
                    <a:pt x="1015278" y="1455188"/>
                  </a:lnTo>
                  <a:lnTo>
                    <a:pt x="1012998" y="1457531"/>
                  </a:lnTo>
                  <a:lnTo>
                    <a:pt x="1012811" y="1457884"/>
                  </a:lnTo>
                  <a:close/>
                </a:path>
                <a:path w="1607820" h="2208530">
                  <a:moveTo>
                    <a:pt x="1012648" y="1458190"/>
                  </a:moveTo>
                  <a:lnTo>
                    <a:pt x="1012491" y="1458488"/>
                  </a:lnTo>
                  <a:lnTo>
                    <a:pt x="1012811" y="1457884"/>
                  </a:lnTo>
                  <a:lnTo>
                    <a:pt x="1012648" y="1458190"/>
                  </a:lnTo>
                  <a:close/>
                </a:path>
                <a:path w="1607820" h="2208530">
                  <a:moveTo>
                    <a:pt x="1595391" y="1341318"/>
                  </a:moveTo>
                  <a:lnTo>
                    <a:pt x="1593446" y="1339367"/>
                  </a:lnTo>
                  <a:lnTo>
                    <a:pt x="1593253" y="1339173"/>
                  </a:lnTo>
                  <a:lnTo>
                    <a:pt x="1592273" y="1338629"/>
                  </a:lnTo>
                  <a:lnTo>
                    <a:pt x="1592193" y="1337401"/>
                  </a:lnTo>
                  <a:lnTo>
                    <a:pt x="1592590" y="1336850"/>
                  </a:lnTo>
                  <a:lnTo>
                    <a:pt x="1594162" y="1336119"/>
                  </a:lnTo>
                  <a:lnTo>
                    <a:pt x="1594993" y="1336738"/>
                  </a:lnTo>
                  <a:lnTo>
                    <a:pt x="1595777" y="1338283"/>
                  </a:lnTo>
                  <a:lnTo>
                    <a:pt x="1595472" y="1339294"/>
                  </a:lnTo>
                  <a:lnTo>
                    <a:pt x="1595391" y="1341318"/>
                  </a:lnTo>
                  <a:close/>
                </a:path>
                <a:path w="1607820" h="2208530">
                  <a:moveTo>
                    <a:pt x="1225373" y="1073325"/>
                  </a:moveTo>
                  <a:lnTo>
                    <a:pt x="1223658" y="1074122"/>
                  </a:lnTo>
                  <a:lnTo>
                    <a:pt x="1223457" y="1073447"/>
                  </a:lnTo>
                  <a:lnTo>
                    <a:pt x="1223544" y="1072679"/>
                  </a:lnTo>
                  <a:lnTo>
                    <a:pt x="1223525" y="1071902"/>
                  </a:lnTo>
                  <a:lnTo>
                    <a:pt x="1225493" y="1072039"/>
                  </a:lnTo>
                  <a:lnTo>
                    <a:pt x="1225390" y="1072785"/>
                  </a:lnTo>
                  <a:lnTo>
                    <a:pt x="1225373" y="1073325"/>
                  </a:lnTo>
                  <a:close/>
                </a:path>
                <a:path w="1607820" h="2208530">
                  <a:moveTo>
                    <a:pt x="1225366" y="1073541"/>
                  </a:moveTo>
                  <a:lnTo>
                    <a:pt x="1224848" y="1074372"/>
                  </a:lnTo>
                  <a:lnTo>
                    <a:pt x="1223715" y="1074308"/>
                  </a:lnTo>
                  <a:lnTo>
                    <a:pt x="1225373" y="1073325"/>
                  </a:lnTo>
                  <a:lnTo>
                    <a:pt x="1225366" y="1073541"/>
                  </a:lnTo>
                  <a:close/>
                </a:path>
                <a:path w="1607820" h="2208530">
                  <a:moveTo>
                    <a:pt x="1414264" y="1394364"/>
                  </a:moveTo>
                  <a:lnTo>
                    <a:pt x="1412056" y="1395391"/>
                  </a:lnTo>
                  <a:lnTo>
                    <a:pt x="1411889" y="1394576"/>
                  </a:lnTo>
                  <a:lnTo>
                    <a:pt x="1411986" y="1393703"/>
                  </a:lnTo>
                  <a:lnTo>
                    <a:pt x="1411992" y="1392849"/>
                  </a:lnTo>
                  <a:lnTo>
                    <a:pt x="1414920" y="1392918"/>
                  </a:lnTo>
                  <a:lnTo>
                    <a:pt x="1414342" y="1394115"/>
                  </a:lnTo>
                  <a:lnTo>
                    <a:pt x="1414264" y="1394364"/>
                  </a:lnTo>
                  <a:close/>
                </a:path>
                <a:path w="1607820" h="2208530">
                  <a:moveTo>
                    <a:pt x="1414264" y="1394364"/>
                  </a:moveTo>
                  <a:lnTo>
                    <a:pt x="1414192" y="1394593"/>
                  </a:lnTo>
                  <a:lnTo>
                    <a:pt x="1414342" y="1394115"/>
                  </a:lnTo>
                  <a:lnTo>
                    <a:pt x="1414264" y="1394364"/>
                  </a:lnTo>
                  <a:close/>
                </a:path>
                <a:path w="1607820" h="2208530">
                  <a:moveTo>
                    <a:pt x="1413358" y="1395814"/>
                  </a:moveTo>
                  <a:lnTo>
                    <a:pt x="1412091" y="1395569"/>
                  </a:lnTo>
                  <a:lnTo>
                    <a:pt x="1414192" y="1394593"/>
                  </a:lnTo>
                  <a:lnTo>
                    <a:pt x="1414075" y="1394966"/>
                  </a:lnTo>
                  <a:lnTo>
                    <a:pt x="1413358" y="1395814"/>
                  </a:lnTo>
                  <a:close/>
                </a:path>
                <a:path w="1607820" h="2208530">
                  <a:moveTo>
                    <a:pt x="890305" y="1496242"/>
                  </a:moveTo>
                  <a:lnTo>
                    <a:pt x="889540" y="1495587"/>
                  </a:lnTo>
                  <a:lnTo>
                    <a:pt x="888780" y="1495147"/>
                  </a:lnTo>
                  <a:lnTo>
                    <a:pt x="888593" y="1495039"/>
                  </a:lnTo>
                  <a:lnTo>
                    <a:pt x="887937" y="1493920"/>
                  </a:lnTo>
                  <a:lnTo>
                    <a:pt x="890090" y="1492919"/>
                  </a:lnTo>
                  <a:lnTo>
                    <a:pt x="891272" y="1493794"/>
                  </a:lnTo>
                  <a:lnTo>
                    <a:pt x="891434" y="1493914"/>
                  </a:lnTo>
                  <a:lnTo>
                    <a:pt x="890305" y="1496242"/>
                  </a:lnTo>
                  <a:close/>
                </a:path>
                <a:path w="1607820" h="2208530">
                  <a:moveTo>
                    <a:pt x="1417544" y="1100403"/>
                  </a:moveTo>
                  <a:lnTo>
                    <a:pt x="1414674" y="1100218"/>
                  </a:lnTo>
                  <a:lnTo>
                    <a:pt x="1415179" y="1099144"/>
                  </a:lnTo>
                  <a:lnTo>
                    <a:pt x="1415370" y="1098334"/>
                  </a:lnTo>
                  <a:lnTo>
                    <a:pt x="1416643" y="1097742"/>
                  </a:lnTo>
                  <a:lnTo>
                    <a:pt x="1417323" y="1097893"/>
                  </a:lnTo>
                  <a:lnTo>
                    <a:pt x="1415370" y="1098334"/>
                  </a:lnTo>
                  <a:lnTo>
                    <a:pt x="1415247" y="1098858"/>
                  </a:lnTo>
                  <a:lnTo>
                    <a:pt x="1417411" y="1098106"/>
                  </a:lnTo>
                  <a:lnTo>
                    <a:pt x="1417694" y="1098814"/>
                  </a:lnTo>
                  <a:lnTo>
                    <a:pt x="1417539" y="1099667"/>
                  </a:lnTo>
                  <a:lnTo>
                    <a:pt x="1417544" y="1100403"/>
                  </a:lnTo>
                  <a:close/>
                </a:path>
                <a:path w="1607820" h="2208530">
                  <a:moveTo>
                    <a:pt x="1000212" y="1215229"/>
                  </a:moveTo>
                  <a:lnTo>
                    <a:pt x="998536" y="1216008"/>
                  </a:lnTo>
                  <a:lnTo>
                    <a:pt x="998385" y="1215735"/>
                  </a:lnTo>
                  <a:lnTo>
                    <a:pt x="1000064" y="1214955"/>
                  </a:lnTo>
                  <a:lnTo>
                    <a:pt x="1000212" y="1215229"/>
                  </a:lnTo>
                  <a:close/>
                </a:path>
                <a:path w="1607820" h="2208530">
                  <a:moveTo>
                    <a:pt x="632867" y="1276229"/>
                  </a:moveTo>
                  <a:lnTo>
                    <a:pt x="631227" y="1276992"/>
                  </a:lnTo>
                  <a:lnTo>
                    <a:pt x="630565" y="1276495"/>
                  </a:lnTo>
                  <a:lnTo>
                    <a:pt x="632438" y="1275625"/>
                  </a:lnTo>
                  <a:lnTo>
                    <a:pt x="632867" y="1276229"/>
                  </a:lnTo>
                  <a:close/>
                </a:path>
                <a:path w="1607820" h="2208530">
                  <a:moveTo>
                    <a:pt x="632384" y="1277861"/>
                  </a:moveTo>
                  <a:lnTo>
                    <a:pt x="631650" y="1277309"/>
                  </a:lnTo>
                  <a:lnTo>
                    <a:pt x="633273" y="1276555"/>
                  </a:lnTo>
                  <a:lnTo>
                    <a:pt x="632384" y="1277861"/>
                  </a:lnTo>
                  <a:close/>
                </a:path>
                <a:path w="1607820" h="2208530">
                  <a:moveTo>
                    <a:pt x="1295892" y="1069450"/>
                  </a:moveTo>
                  <a:lnTo>
                    <a:pt x="1292789" y="1070893"/>
                  </a:lnTo>
                  <a:lnTo>
                    <a:pt x="1292217" y="1069941"/>
                  </a:lnTo>
                  <a:lnTo>
                    <a:pt x="1291611" y="1069307"/>
                  </a:lnTo>
                  <a:lnTo>
                    <a:pt x="1292189" y="1069038"/>
                  </a:lnTo>
                  <a:lnTo>
                    <a:pt x="1292656" y="1068289"/>
                  </a:lnTo>
                  <a:lnTo>
                    <a:pt x="1293696" y="1068337"/>
                  </a:lnTo>
                  <a:lnTo>
                    <a:pt x="1294537" y="1068863"/>
                  </a:lnTo>
                  <a:lnTo>
                    <a:pt x="1295892" y="1069450"/>
                  </a:lnTo>
                  <a:close/>
                </a:path>
                <a:path w="1607820" h="2208530">
                  <a:moveTo>
                    <a:pt x="1293172" y="1071081"/>
                  </a:moveTo>
                  <a:lnTo>
                    <a:pt x="1292789" y="1070893"/>
                  </a:lnTo>
                  <a:lnTo>
                    <a:pt x="1292335" y="1070064"/>
                  </a:lnTo>
                  <a:lnTo>
                    <a:pt x="1292691" y="1070938"/>
                  </a:lnTo>
                  <a:lnTo>
                    <a:pt x="1293172" y="1071081"/>
                  </a:lnTo>
                  <a:close/>
                </a:path>
                <a:path w="1607820" h="2208530">
                  <a:moveTo>
                    <a:pt x="1293985" y="1071324"/>
                  </a:moveTo>
                  <a:lnTo>
                    <a:pt x="1293172" y="1071081"/>
                  </a:lnTo>
                  <a:lnTo>
                    <a:pt x="1294744" y="1070351"/>
                  </a:lnTo>
                  <a:lnTo>
                    <a:pt x="1293985" y="1071324"/>
                  </a:lnTo>
                  <a:close/>
                </a:path>
                <a:path w="1607820" h="2208530">
                  <a:moveTo>
                    <a:pt x="1053730" y="1151119"/>
                  </a:moveTo>
                  <a:lnTo>
                    <a:pt x="1052274" y="1151447"/>
                  </a:lnTo>
                  <a:lnTo>
                    <a:pt x="1051011" y="1151006"/>
                  </a:lnTo>
                  <a:lnTo>
                    <a:pt x="1050523" y="1149932"/>
                  </a:lnTo>
                  <a:lnTo>
                    <a:pt x="1051037" y="1148452"/>
                  </a:lnTo>
                  <a:lnTo>
                    <a:pt x="1052052" y="1147980"/>
                  </a:lnTo>
                  <a:lnTo>
                    <a:pt x="1053077" y="1148520"/>
                  </a:lnTo>
                  <a:lnTo>
                    <a:pt x="1055795" y="1149089"/>
                  </a:lnTo>
                  <a:lnTo>
                    <a:pt x="1054359" y="1150259"/>
                  </a:lnTo>
                  <a:lnTo>
                    <a:pt x="1053730" y="1151119"/>
                  </a:lnTo>
                  <a:close/>
                </a:path>
                <a:path w="1607820" h="2208530">
                  <a:moveTo>
                    <a:pt x="1218958" y="1442640"/>
                  </a:moveTo>
                  <a:lnTo>
                    <a:pt x="1216862" y="1443615"/>
                  </a:lnTo>
                  <a:lnTo>
                    <a:pt x="1217178" y="1442883"/>
                  </a:lnTo>
                  <a:lnTo>
                    <a:pt x="1218316" y="1442354"/>
                  </a:lnTo>
                  <a:lnTo>
                    <a:pt x="1218958" y="1442640"/>
                  </a:lnTo>
                  <a:close/>
                </a:path>
                <a:path w="1607820" h="2208530">
                  <a:moveTo>
                    <a:pt x="1219094" y="1445681"/>
                  </a:moveTo>
                  <a:lnTo>
                    <a:pt x="1218071" y="1444867"/>
                  </a:lnTo>
                  <a:lnTo>
                    <a:pt x="1217335" y="1444518"/>
                  </a:lnTo>
                  <a:lnTo>
                    <a:pt x="1217108" y="1444086"/>
                  </a:lnTo>
                  <a:lnTo>
                    <a:pt x="1219779" y="1442844"/>
                  </a:lnTo>
                  <a:lnTo>
                    <a:pt x="1219094" y="1445681"/>
                  </a:lnTo>
                  <a:close/>
                </a:path>
                <a:path w="1607820" h="2208530">
                  <a:moveTo>
                    <a:pt x="1131809" y="1471348"/>
                  </a:moveTo>
                  <a:lnTo>
                    <a:pt x="1129721" y="1472319"/>
                  </a:lnTo>
                  <a:lnTo>
                    <a:pt x="1129191" y="1472074"/>
                  </a:lnTo>
                  <a:lnTo>
                    <a:pt x="1129138" y="1471892"/>
                  </a:lnTo>
                  <a:lnTo>
                    <a:pt x="1131678" y="1470711"/>
                  </a:lnTo>
                  <a:lnTo>
                    <a:pt x="1131717" y="1470900"/>
                  </a:lnTo>
                  <a:lnTo>
                    <a:pt x="1131809" y="1471348"/>
                  </a:lnTo>
                  <a:close/>
                </a:path>
                <a:path w="1607820" h="2208530">
                  <a:moveTo>
                    <a:pt x="1131174" y="1473417"/>
                  </a:moveTo>
                  <a:lnTo>
                    <a:pt x="1130265" y="1472645"/>
                  </a:lnTo>
                  <a:lnTo>
                    <a:pt x="1131457" y="1472091"/>
                  </a:lnTo>
                  <a:lnTo>
                    <a:pt x="1131174" y="1473417"/>
                  </a:lnTo>
                  <a:close/>
                </a:path>
                <a:path w="1607820" h="2208530">
                  <a:moveTo>
                    <a:pt x="403409" y="1708193"/>
                  </a:moveTo>
                  <a:lnTo>
                    <a:pt x="403434" y="1708530"/>
                  </a:lnTo>
                  <a:lnTo>
                    <a:pt x="403373" y="1707713"/>
                  </a:lnTo>
                  <a:lnTo>
                    <a:pt x="403409" y="1708193"/>
                  </a:lnTo>
                  <a:close/>
                </a:path>
                <a:path w="1607820" h="2208530">
                  <a:moveTo>
                    <a:pt x="405307" y="1708694"/>
                  </a:moveTo>
                  <a:lnTo>
                    <a:pt x="403441" y="1709561"/>
                  </a:lnTo>
                  <a:lnTo>
                    <a:pt x="403349" y="1709326"/>
                  </a:lnTo>
                  <a:lnTo>
                    <a:pt x="403434" y="1708530"/>
                  </a:lnTo>
                  <a:lnTo>
                    <a:pt x="403409" y="1708193"/>
                  </a:lnTo>
                  <a:lnTo>
                    <a:pt x="403434" y="1708530"/>
                  </a:lnTo>
                  <a:lnTo>
                    <a:pt x="405189" y="1707956"/>
                  </a:lnTo>
                  <a:lnTo>
                    <a:pt x="405266" y="1708435"/>
                  </a:lnTo>
                  <a:lnTo>
                    <a:pt x="405307" y="1708694"/>
                  </a:lnTo>
                  <a:close/>
                </a:path>
                <a:path w="1607820" h="2208530">
                  <a:moveTo>
                    <a:pt x="403441" y="1709561"/>
                  </a:moveTo>
                  <a:lnTo>
                    <a:pt x="403606" y="1709981"/>
                  </a:lnTo>
                  <a:lnTo>
                    <a:pt x="403349" y="1709326"/>
                  </a:lnTo>
                  <a:lnTo>
                    <a:pt x="403441" y="1709561"/>
                  </a:lnTo>
                  <a:close/>
                </a:path>
                <a:path w="1607820" h="2208530">
                  <a:moveTo>
                    <a:pt x="405162" y="1709897"/>
                  </a:moveTo>
                  <a:lnTo>
                    <a:pt x="403606" y="1709981"/>
                  </a:lnTo>
                  <a:lnTo>
                    <a:pt x="403441" y="1709561"/>
                  </a:lnTo>
                  <a:lnTo>
                    <a:pt x="405182" y="1709467"/>
                  </a:lnTo>
                  <a:lnTo>
                    <a:pt x="405162" y="1709897"/>
                  </a:lnTo>
                  <a:close/>
                </a:path>
                <a:path w="1607820" h="2208530">
                  <a:moveTo>
                    <a:pt x="405162" y="1709897"/>
                  </a:moveTo>
                  <a:lnTo>
                    <a:pt x="405146" y="1710229"/>
                  </a:lnTo>
                  <a:lnTo>
                    <a:pt x="405182" y="1709467"/>
                  </a:lnTo>
                  <a:lnTo>
                    <a:pt x="405162" y="1709897"/>
                  </a:lnTo>
                  <a:close/>
                </a:path>
                <a:path w="1607820" h="2208530">
                  <a:moveTo>
                    <a:pt x="1426037" y="1084188"/>
                  </a:moveTo>
                  <a:lnTo>
                    <a:pt x="1424911" y="1084712"/>
                  </a:lnTo>
                  <a:lnTo>
                    <a:pt x="1424486" y="1084371"/>
                  </a:lnTo>
                  <a:lnTo>
                    <a:pt x="1424318" y="1084237"/>
                  </a:lnTo>
                  <a:lnTo>
                    <a:pt x="1424243" y="1083301"/>
                  </a:lnTo>
                  <a:lnTo>
                    <a:pt x="1425630" y="1082657"/>
                  </a:lnTo>
                  <a:lnTo>
                    <a:pt x="1426474" y="1083234"/>
                  </a:lnTo>
                  <a:lnTo>
                    <a:pt x="1426659" y="1083361"/>
                  </a:lnTo>
                  <a:lnTo>
                    <a:pt x="1426037" y="1084188"/>
                  </a:lnTo>
                  <a:close/>
                </a:path>
                <a:path w="1607820" h="2208530">
                  <a:moveTo>
                    <a:pt x="681447" y="1254449"/>
                  </a:moveTo>
                  <a:lnTo>
                    <a:pt x="679433" y="1255386"/>
                  </a:lnTo>
                  <a:lnTo>
                    <a:pt x="679643" y="1255058"/>
                  </a:lnTo>
                  <a:lnTo>
                    <a:pt x="681309" y="1254283"/>
                  </a:lnTo>
                  <a:lnTo>
                    <a:pt x="681447" y="1254449"/>
                  </a:lnTo>
                  <a:close/>
                </a:path>
                <a:path w="1607820" h="2208530">
                  <a:moveTo>
                    <a:pt x="681488" y="1257871"/>
                  </a:moveTo>
                  <a:lnTo>
                    <a:pt x="680358" y="1257374"/>
                  </a:lnTo>
                  <a:lnTo>
                    <a:pt x="679610" y="1256592"/>
                  </a:lnTo>
                  <a:lnTo>
                    <a:pt x="678798" y="1255953"/>
                  </a:lnTo>
                  <a:lnTo>
                    <a:pt x="681610" y="1254646"/>
                  </a:lnTo>
                  <a:lnTo>
                    <a:pt x="682035" y="1255157"/>
                  </a:lnTo>
                  <a:lnTo>
                    <a:pt x="683009" y="1255816"/>
                  </a:lnTo>
                  <a:lnTo>
                    <a:pt x="682263" y="1256677"/>
                  </a:lnTo>
                  <a:lnTo>
                    <a:pt x="681488" y="1257871"/>
                  </a:lnTo>
                  <a:close/>
                </a:path>
                <a:path w="1607820" h="2208530">
                  <a:moveTo>
                    <a:pt x="1177449" y="1160361"/>
                  </a:moveTo>
                  <a:lnTo>
                    <a:pt x="1177482" y="1160641"/>
                  </a:lnTo>
                  <a:lnTo>
                    <a:pt x="1177385" y="1159817"/>
                  </a:lnTo>
                  <a:lnTo>
                    <a:pt x="1177449" y="1160361"/>
                  </a:lnTo>
                  <a:close/>
                </a:path>
                <a:path w="1607820" h="2208530">
                  <a:moveTo>
                    <a:pt x="1179186" y="1161451"/>
                  </a:moveTo>
                  <a:lnTo>
                    <a:pt x="1177419" y="1161326"/>
                  </a:lnTo>
                  <a:lnTo>
                    <a:pt x="1179349" y="1160429"/>
                  </a:lnTo>
                  <a:lnTo>
                    <a:pt x="1179186" y="1161451"/>
                  </a:lnTo>
                  <a:close/>
                </a:path>
                <a:path w="1607820" h="2208530">
                  <a:moveTo>
                    <a:pt x="658986" y="1623604"/>
                  </a:moveTo>
                  <a:lnTo>
                    <a:pt x="657190" y="1624439"/>
                  </a:lnTo>
                  <a:lnTo>
                    <a:pt x="656902" y="1623941"/>
                  </a:lnTo>
                  <a:lnTo>
                    <a:pt x="656538" y="1623590"/>
                  </a:lnTo>
                  <a:lnTo>
                    <a:pt x="657276" y="1622076"/>
                  </a:lnTo>
                  <a:lnTo>
                    <a:pt x="658986" y="1623604"/>
                  </a:lnTo>
                  <a:close/>
                </a:path>
                <a:path w="1607820" h="2208530">
                  <a:moveTo>
                    <a:pt x="1507704" y="1356431"/>
                  </a:moveTo>
                  <a:lnTo>
                    <a:pt x="1507192" y="1355864"/>
                  </a:lnTo>
                  <a:lnTo>
                    <a:pt x="1506513" y="1355370"/>
                  </a:lnTo>
                  <a:lnTo>
                    <a:pt x="1506137" y="1354433"/>
                  </a:lnTo>
                  <a:lnTo>
                    <a:pt x="1506360" y="1354141"/>
                  </a:lnTo>
                  <a:lnTo>
                    <a:pt x="1507956" y="1353399"/>
                  </a:lnTo>
                  <a:lnTo>
                    <a:pt x="1508642" y="1353884"/>
                  </a:lnTo>
                  <a:lnTo>
                    <a:pt x="1509849" y="1354369"/>
                  </a:lnTo>
                  <a:lnTo>
                    <a:pt x="1507704" y="1356431"/>
                  </a:lnTo>
                  <a:close/>
                </a:path>
                <a:path w="1607820" h="2208530">
                  <a:moveTo>
                    <a:pt x="1516488" y="1166044"/>
                  </a:moveTo>
                  <a:lnTo>
                    <a:pt x="1515379" y="1166559"/>
                  </a:lnTo>
                  <a:lnTo>
                    <a:pt x="1515861" y="1165395"/>
                  </a:lnTo>
                  <a:lnTo>
                    <a:pt x="1516488" y="1166044"/>
                  </a:lnTo>
                  <a:close/>
                </a:path>
                <a:path w="1607820" h="2208530">
                  <a:moveTo>
                    <a:pt x="1517888" y="1167492"/>
                  </a:moveTo>
                  <a:lnTo>
                    <a:pt x="1515410" y="1168644"/>
                  </a:lnTo>
                  <a:lnTo>
                    <a:pt x="1514922" y="1168273"/>
                  </a:lnTo>
                  <a:lnTo>
                    <a:pt x="1514890" y="1167236"/>
                  </a:lnTo>
                  <a:lnTo>
                    <a:pt x="1516787" y="1166354"/>
                  </a:lnTo>
                  <a:lnTo>
                    <a:pt x="1517888" y="1167492"/>
                  </a:lnTo>
                  <a:close/>
                </a:path>
                <a:path w="1607820" h="2208530">
                  <a:moveTo>
                    <a:pt x="1146989" y="1284586"/>
                  </a:moveTo>
                  <a:lnTo>
                    <a:pt x="1145722" y="1285175"/>
                  </a:lnTo>
                  <a:lnTo>
                    <a:pt x="1145065" y="1285025"/>
                  </a:lnTo>
                  <a:lnTo>
                    <a:pt x="1144645" y="1284044"/>
                  </a:lnTo>
                  <a:lnTo>
                    <a:pt x="1144802" y="1283214"/>
                  </a:lnTo>
                  <a:lnTo>
                    <a:pt x="1144781" y="1282455"/>
                  </a:lnTo>
                  <a:lnTo>
                    <a:pt x="1147572" y="1282683"/>
                  </a:lnTo>
                  <a:lnTo>
                    <a:pt x="1147161" y="1283773"/>
                  </a:lnTo>
                  <a:lnTo>
                    <a:pt x="1146989" y="1284586"/>
                  </a:lnTo>
                  <a:close/>
                </a:path>
                <a:path w="1607820" h="2208530">
                  <a:moveTo>
                    <a:pt x="671451" y="1491966"/>
                  </a:moveTo>
                  <a:lnTo>
                    <a:pt x="668179" y="1493487"/>
                  </a:lnTo>
                  <a:lnTo>
                    <a:pt x="668120" y="1492787"/>
                  </a:lnTo>
                  <a:lnTo>
                    <a:pt x="668247" y="1491623"/>
                  </a:lnTo>
                  <a:lnTo>
                    <a:pt x="669205" y="1491178"/>
                  </a:lnTo>
                  <a:lnTo>
                    <a:pt x="670107" y="1491669"/>
                  </a:lnTo>
                  <a:lnTo>
                    <a:pt x="671451" y="1491966"/>
                  </a:lnTo>
                  <a:close/>
                </a:path>
                <a:path w="1607820" h="2208530">
                  <a:moveTo>
                    <a:pt x="671451" y="1491966"/>
                  </a:moveTo>
                  <a:lnTo>
                    <a:pt x="671157" y="1492357"/>
                  </a:lnTo>
                  <a:lnTo>
                    <a:pt x="671501" y="1491943"/>
                  </a:lnTo>
                  <a:lnTo>
                    <a:pt x="670391" y="1491732"/>
                  </a:lnTo>
                  <a:lnTo>
                    <a:pt x="671451" y="1491966"/>
                  </a:lnTo>
                  <a:close/>
                </a:path>
                <a:path w="1607820" h="2208530">
                  <a:moveTo>
                    <a:pt x="670249" y="1493731"/>
                  </a:moveTo>
                  <a:lnTo>
                    <a:pt x="669271" y="1494186"/>
                  </a:lnTo>
                  <a:lnTo>
                    <a:pt x="668199" y="1493732"/>
                  </a:lnTo>
                  <a:lnTo>
                    <a:pt x="671157" y="1492357"/>
                  </a:lnTo>
                  <a:lnTo>
                    <a:pt x="670620" y="1493003"/>
                  </a:lnTo>
                  <a:lnTo>
                    <a:pt x="670249" y="1493731"/>
                  </a:lnTo>
                  <a:close/>
                </a:path>
                <a:path w="1607820" h="2208530">
                  <a:moveTo>
                    <a:pt x="1181962" y="1333848"/>
                  </a:moveTo>
                  <a:lnTo>
                    <a:pt x="1180741" y="1333943"/>
                  </a:lnTo>
                  <a:lnTo>
                    <a:pt x="1179971" y="1333005"/>
                  </a:lnTo>
                  <a:lnTo>
                    <a:pt x="1179405" y="1332595"/>
                  </a:lnTo>
                  <a:lnTo>
                    <a:pt x="1179884" y="1331947"/>
                  </a:lnTo>
                  <a:lnTo>
                    <a:pt x="1180235" y="1330985"/>
                  </a:lnTo>
                  <a:lnTo>
                    <a:pt x="1181468" y="1330412"/>
                  </a:lnTo>
                  <a:lnTo>
                    <a:pt x="1182440" y="1330758"/>
                  </a:lnTo>
                  <a:lnTo>
                    <a:pt x="1183156" y="1330851"/>
                  </a:lnTo>
                  <a:lnTo>
                    <a:pt x="1184387" y="1330952"/>
                  </a:lnTo>
                  <a:lnTo>
                    <a:pt x="1182488" y="1332870"/>
                  </a:lnTo>
                  <a:lnTo>
                    <a:pt x="1181962" y="1333848"/>
                  </a:lnTo>
                  <a:close/>
                </a:path>
                <a:path w="1607820" h="2208530">
                  <a:moveTo>
                    <a:pt x="1204149" y="1326944"/>
                  </a:moveTo>
                  <a:lnTo>
                    <a:pt x="1203091" y="1323523"/>
                  </a:lnTo>
                  <a:lnTo>
                    <a:pt x="1207221" y="1324701"/>
                  </a:lnTo>
                  <a:lnTo>
                    <a:pt x="1204149" y="1326944"/>
                  </a:lnTo>
                  <a:close/>
                </a:path>
                <a:path w="1607820" h="2208530">
                  <a:moveTo>
                    <a:pt x="1312529" y="1292659"/>
                  </a:moveTo>
                  <a:lnTo>
                    <a:pt x="1311109" y="1293319"/>
                  </a:lnTo>
                  <a:lnTo>
                    <a:pt x="1309931" y="1293104"/>
                  </a:lnTo>
                  <a:lnTo>
                    <a:pt x="1307975" y="1293150"/>
                  </a:lnTo>
                  <a:lnTo>
                    <a:pt x="1310243" y="1290831"/>
                  </a:lnTo>
                  <a:lnTo>
                    <a:pt x="1310767" y="1289848"/>
                  </a:lnTo>
                  <a:lnTo>
                    <a:pt x="1311984" y="1289744"/>
                  </a:lnTo>
                  <a:lnTo>
                    <a:pt x="1312671" y="1290624"/>
                  </a:lnTo>
                  <a:lnTo>
                    <a:pt x="1313327" y="1291094"/>
                  </a:lnTo>
                  <a:lnTo>
                    <a:pt x="1312855" y="1291745"/>
                  </a:lnTo>
                  <a:lnTo>
                    <a:pt x="1312529" y="1292659"/>
                  </a:lnTo>
                  <a:close/>
                </a:path>
                <a:path w="1607820" h="2208530">
                  <a:moveTo>
                    <a:pt x="1493243" y="1417381"/>
                  </a:moveTo>
                  <a:lnTo>
                    <a:pt x="1491672" y="1418112"/>
                  </a:lnTo>
                  <a:lnTo>
                    <a:pt x="1491022" y="1417527"/>
                  </a:lnTo>
                  <a:lnTo>
                    <a:pt x="1492837" y="1416683"/>
                  </a:lnTo>
                  <a:lnTo>
                    <a:pt x="1493243" y="1417381"/>
                  </a:lnTo>
                  <a:close/>
                </a:path>
                <a:path w="1607820" h="2208530">
                  <a:moveTo>
                    <a:pt x="1046895" y="1559955"/>
                  </a:moveTo>
                  <a:lnTo>
                    <a:pt x="1045725" y="1560499"/>
                  </a:lnTo>
                  <a:lnTo>
                    <a:pt x="1045036" y="1560004"/>
                  </a:lnTo>
                  <a:lnTo>
                    <a:pt x="1044846" y="1559867"/>
                  </a:lnTo>
                  <a:lnTo>
                    <a:pt x="1044103" y="1559604"/>
                  </a:lnTo>
                  <a:lnTo>
                    <a:pt x="1044378" y="1558861"/>
                  </a:lnTo>
                  <a:lnTo>
                    <a:pt x="1044465" y="1557662"/>
                  </a:lnTo>
                  <a:lnTo>
                    <a:pt x="1045500" y="1557180"/>
                  </a:lnTo>
                  <a:lnTo>
                    <a:pt x="1046472" y="1557681"/>
                  </a:lnTo>
                  <a:lnTo>
                    <a:pt x="1047719" y="1557923"/>
                  </a:lnTo>
                  <a:lnTo>
                    <a:pt x="1047119" y="1559035"/>
                  </a:lnTo>
                  <a:lnTo>
                    <a:pt x="1046895" y="1559955"/>
                  </a:lnTo>
                  <a:close/>
                </a:path>
                <a:path w="1607820" h="2208530">
                  <a:moveTo>
                    <a:pt x="917760" y="1096921"/>
                  </a:moveTo>
                  <a:lnTo>
                    <a:pt x="915600" y="1097925"/>
                  </a:lnTo>
                  <a:lnTo>
                    <a:pt x="915804" y="1097174"/>
                  </a:lnTo>
                  <a:lnTo>
                    <a:pt x="916979" y="1096628"/>
                  </a:lnTo>
                  <a:lnTo>
                    <a:pt x="917760" y="1096921"/>
                  </a:lnTo>
                  <a:close/>
                </a:path>
                <a:path w="1607820" h="2208530">
                  <a:moveTo>
                    <a:pt x="915600" y="1097925"/>
                  </a:moveTo>
                  <a:lnTo>
                    <a:pt x="915795" y="1098355"/>
                  </a:lnTo>
                  <a:lnTo>
                    <a:pt x="915545" y="1097803"/>
                  </a:lnTo>
                  <a:close/>
                </a:path>
                <a:path w="1607820" h="2208530">
                  <a:moveTo>
                    <a:pt x="917645" y="1100120"/>
                  </a:moveTo>
                  <a:lnTo>
                    <a:pt x="916699" y="1099217"/>
                  </a:lnTo>
                  <a:lnTo>
                    <a:pt x="915994" y="1098794"/>
                  </a:lnTo>
                  <a:lnTo>
                    <a:pt x="915795" y="1098355"/>
                  </a:lnTo>
                  <a:lnTo>
                    <a:pt x="918527" y="1097084"/>
                  </a:lnTo>
                  <a:lnTo>
                    <a:pt x="917645" y="1100120"/>
                  </a:lnTo>
                  <a:close/>
                </a:path>
                <a:path w="1607820" h="2208530">
                  <a:moveTo>
                    <a:pt x="1416117" y="1210765"/>
                  </a:moveTo>
                  <a:lnTo>
                    <a:pt x="1414590" y="1211475"/>
                  </a:lnTo>
                  <a:lnTo>
                    <a:pt x="1413750" y="1210854"/>
                  </a:lnTo>
                  <a:lnTo>
                    <a:pt x="1412977" y="1209340"/>
                  </a:lnTo>
                  <a:lnTo>
                    <a:pt x="1413269" y="1208341"/>
                  </a:lnTo>
                  <a:lnTo>
                    <a:pt x="1413337" y="1206364"/>
                  </a:lnTo>
                  <a:lnTo>
                    <a:pt x="1415276" y="1208271"/>
                  </a:lnTo>
                  <a:lnTo>
                    <a:pt x="1415472" y="1208464"/>
                  </a:lnTo>
                  <a:lnTo>
                    <a:pt x="1416450" y="1208990"/>
                  </a:lnTo>
                  <a:lnTo>
                    <a:pt x="1416526" y="1210197"/>
                  </a:lnTo>
                  <a:lnTo>
                    <a:pt x="1416117" y="1210765"/>
                  </a:lnTo>
                  <a:close/>
                </a:path>
                <a:path w="1607820" h="2208530">
                  <a:moveTo>
                    <a:pt x="1416117" y="1210765"/>
                  </a:moveTo>
                  <a:lnTo>
                    <a:pt x="1415721" y="1211315"/>
                  </a:lnTo>
                  <a:lnTo>
                    <a:pt x="1416526" y="1210197"/>
                  </a:lnTo>
                  <a:lnTo>
                    <a:pt x="1416117" y="1210765"/>
                  </a:lnTo>
                  <a:close/>
                </a:path>
                <a:path w="1607820" h="2208530">
                  <a:moveTo>
                    <a:pt x="531282" y="1533001"/>
                  </a:moveTo>
                  <a:lnTo>
                    <a:pt x="530151" y="1533527"/>
                  </a:lnTo>
                  <a:lnTo>
                    <a:pt x="529388" y="1533273"/>
                  </a:lnTo>
                  <a:lnTo>
                    <a:pt x="528989" y="1532353"/>
                  </a:lnTo>
                  <a:lnTo>
                    <a:pt x="529182" y="1531548"/>
                  </a:lnTo>
                  <a:lnTo>
                    <a:pt x="529197" y="1528083"/>
                  </a:lnTo>
                  <a:lnTo>
                    <a:pt x="530768" y="1530190"/>
                  </a:lnTo>
                  <a:lnTo>
                    <a:pt x="531539" y="1530819"/>
                  </a:lnTo>
                  <a:lnTo>
                    <a:pt x="531607" y="1531136"/>
                  </a:lnTo>
                  <a:lnTo>
                    <a:pt x="531702" y="1531577"/>
                  </a:lnTo>
                  <a:lnTo>
                    <a:pt x="531827" y="1532139"/>
                  </a:lnTo>
                  <a:lnTo>
                    <a:pt x="531282" y="1533001"/>
                  </a:lnTo>
                  <a:close/>
                </a:path>
                <a:path w="1607820" h="2208530">
                  <a:moveTo>
                    <a:pt x="932683" y="1097332"/>
                  </a:moveTo>
                  <a:lnTo>
                    <a:pt x="930825" y="1098196"/>
                  </a:lnTo>
                  <a:lnTo>
                    <a:pt x="930550" y="1097945"/>
                  </a:lnTo>
                  <a:lnTo>
                    <a:pt x="932409" y="1097081"/>
                  </a:lnTo>
                  <a:lnTo>
                    <a:pt x="932683" y="1097332"/>
                  </a:lnTo>
                  <a:close/>
                </a:path>
                <a:path w="1607820" h="2208530">
                  <a:moveTo>
                    <a:pt x="842944" y="1434726"/>
                  </a:moveTo>
                  <a:lnTo>
                    <a:pt x="840086" y="1436054"/>
                  </a:lnTo>
                  <a:lnTo>
                    <a:pt x="839019" y="1435616"/>
                  </a:lnTo>
                  <a:lnTo>
                    <a:pt x="839594" y="1434628"/>
                  </a:lnTo>
                  <a:lnTo>
                    <a:pt x="840156" y="1433332"/>
                  </a:lnTo>
                  <a:lnTo>
                    <a:pt x="841282" y="1433642"/>
                  </a:lnTo>
                  <a:lnTo>
                    <a:pt x="842045" y="1434210"/>
                  </a:lnTo>
                  <a:lnTo>
                    <a:pt x="842944" y="1434726"/>
                  </a:lnTo>
                  <a:close/>
                </a:path>
                <a:path w="1607820" h="2208530">
                  <a:moveTo>
                    <a:pt x="840442" y="1436338"/>
                  </a:moveTo>
                  <a:lnTo>
                    <a:pt x="840086" y="1436054"/>
                  </a:lnTo>
                  <a:lnTo>
                    <a:pt x="839019" y="1435616"/>
                  </a:lnTo>
                  <a:lnTo>
                    <a:pt x="840086" y="1436054"/>
                  </a:lnTo>
                  <a:lnTo>
                    <a:pt x="840442" y="1436338"/>
                  </a:lnTo>
                  <a:close/>
                </a:path>
                <a:path w="1607820" h="2208530">
                  <a:moveTo>
                    <a:pt x="842207" y="1436120"/>
                  </a:moveTo>
                  <a:lnTo>
                    <a:pt x="840921" y="1436718"/>
                  </a:lnTo>
                  <a:lnTo>
                    <a:pt x="840442" y="1436338"/>
                  </a:lnTo>
                  <a:lnTo>
                    <a:pt x="842498" y="1435382"/>
                  </a:lnTo>
                  <a:lnTo>
                    <a:pt x="842207" y="1436120"/>
                  </a:lnTo>
                  <a:close/>
                </a:path>
                <a:path w="1607820" h="2208530">
                  <a:moveTo>
                    <a:pt x="1300623" y="1294339"/>
                  </a:moveTo>
                  <a:lnTo>
                    <a:pt x="1299180" y="1295010"/>
                  </a:lnTo>
                  <a:lnTo>
                    <a:pt x="1298167" y="1294689"/>
                  </a:lnTo>
                  <a:lnTo>
                    <a:pt x="1296172" y="1294582"/>
                  </a:lnTo>
                  <a:lnTo>
                    <a:pt x="1298264" y="1292480"/>
                  </a:lnTo>
                  <a:lnTo>
                    <a:pt x="1298818" y="1291472"/>
                  </a:lnTo>
                  <a:lnTo>
                    <a:pt x="1300069" y="1291404"/>
                  </a:lnTo>
                  <a:lnTo>
                    <a:pt x="1300763" y="1292288"/>
                  </a:lnTo>
                  <a:lnTo>
                    <a:pt x="1301438" y="1292772"/>
                  </a:lnTo>
                  <a:lnTo>
                    <a:pt x="1300999" y="1293372"/>
                  </a:lnTo>
                  <a:lnTo>
                    <a:pt x="1300623" y="1294339"/>
                  </a:lnTo>
                  <a:close/>
                </a:path>
                <a:path w="1607820" h="2208530">
                  <a:moveTo>
                    <a:pt x="1488192" y="936869"/>
                  </a:moveTo>
                  <a:lnTo>
                    <a:pt x="1487077" y="935502"/>
                  </a:lnTo>
                  <a:lnTo>
                    <a:pt x="1486262" y="934917"/>
                  </a:lnTo>
                  <a:lnTo>
                    <a:pt x="1485960" y="933544"/>
                  </a:lnTo>
                  <a:lnTo>
                    <a:pt x="1486549" y="932738"/>
                  </a:lnTo>
                  <a:lnTo>
                    <a:pt x="1486812" y="932007"/>
                  </a:lnTo>
                  <a:lnTo>
                    <a:pt x="1487541" y="932277"/>
                  </a:lnTo>
                  <a:lnTo>
                    <a:pt x="1488528" y="932350"/>
                  </a:lnTo>
                  <a:lnTo>
                    <a:pt x="1488929" y="932885"/>
                  </a:lnTo>
                  <a:lnTo>
                    <a:pt x="1489223" y="933352"/>
                  </a:lnTo>
                  <a:lnTo>
                    <a:pt x="1488720" y="934318"/>
                  </a:lnTo>
                  <a:lnTo>
                    <a:pt x="1488192" y="936869"/>
                  </a:lnTo>
                  <a:close/>
                </a:path>
                <a:path w="1607820" h="2208530">
                  <a:moveTo>
                    <a:pt x="341593" y="1300217"/>
                  </a:moveTo>
                  <a:lnTo>
                    <a:pt x="340317" y="1300810"/>
                  </a:lnTo>
                  <a:lnTo>
                    <a:pt x="339521" y="1300305"/>
                  </a:lnTo>
                  <a:lnTo>
                    <a:pt x="339877" y="1299264"/>
                  </a:lnTo>
                  <a:lnTo>
                    <a:pt x="341534" y="1298494"/>
                  </a:lnTo>
                  <a:lnTo>
                    <a:pt x="342074" y="1299118"/>
                  </a:lnTo>
                  <a:lnTo>
                    <a:pt x="342326" y="1299409"/>
                  </a:lnTo>
                  <a:lnTo>
                    <a:pt x="341593" y="1300217"/>
                  </a:lnTo>
                  <a:close/>
                </a:path>
                <a:path w="1607820" h="2208530">
                  <a:moveTo>
                    <a:pt x="341593" y="1300217"/>
                  </a:moveTo>
                  <a:lnTo>
                    <a:pt x="340719" y="1301178"/>
                  </a:lnTo>
                  <a:lnTo>
                    <a:pt x="342326" y="1299409"/>
                  </a:lnTo>
                  <a:lnTo>
                    <a:pt x="341593" y="1300217"/>
                  </a:lnTo>
                  <a:close/>
                </a:path>
                <a:path w="1607820" h="2208530">
                  <a:moveTo>
                    <a:pt x="1052280" y="1373472"/>
                  </a:moveTo>
                  <a:lnTo>
                    <a:pt x="1051187" y="1373980"/>
                  </a:lnTo>
                  <a:lnTo>
                    <a:pt x="1051910" y="1372828"/>
                  </a:lnTo>
                  <a:lnTo>
                    <a:pt x="1052280" y="1373472"/>
                  </a:lnTo>
                  <a:close/>
                </a:path>
                <a:path w="1607820" h="2208530">
                  <a:moveTo>
                    <a:pt x="1053210" y="1375848"/>
                  </a:moveTo>
                  <a:lnTo>
                    <a:pt x="1051108" y="1376825"/>
                  </a:lnTo>
                  <a:lnTo>
                    <a:pt x="1050218" y="1375814"/>
                  </a:lnTo>
                  <a:lnTo>
                    <a:pt x="1050572" y="1374680"/>
                  </a:lnTo>
                  <a:lnTo>
                    <a:pt x="1052468" y="1373799"/>
                  </a:lnTo>
                  <a:lnTo>
                    <a:pt x="1052564" y="1373967"/>
                  </a:lnTo>
                  <a:lnTo>
                    <a:pt x="1053427" y="1374807"/>
                  </a:lnTo>
                  <a:lnTo>
                    <a:pt x="1053210" y="1375848"/>
                  </a:lnTo>
                  <a:close/>
                </a:path>
                <a:path w="1607820" h="2208530">
                  <a:moveTo>
                    <a:pt x="272540" y="1322711"/>
                  </a:moveTo>
                  <a:lnTo>
                    <a:pt x="269699" y="1322500"/>
                  </a:lnTo>
                  <a:lnTo>
                    <a:pt x="270195" y="1321430"/>
                  </a:lnTo>
                  <a:lnTo>
                    <a:pt x="270388" y="1320625"/>
                  </a:lnTo>
                  <a:lnTo>
                    <a:pt x="271671" y="1320029"/>
                  </a:lnTo>
                  <a:lnTo>
                    <a:pt x="272330" y="1320172"/>
                  </a:lnTo>
                  <a:lnTo>
                    <a:pt x="272681" y="1321114"/>
                  </a:lnTo>
                  <a:lnTo>
                    <a:pt x="272531" y="1321953"/>
                  </a:lnTo>
                  <a:lnTo>
                    <a:pt x="272540" y="1322711"/>
                  </a:lnTo>
                  <a:close/>
                </a:path>
                <a:path w="1607820" h="2208530">
                  <a:moveTo>
                    <a:pt x="1078079" y="1071241"/>
                  </a:moveTo>
                  <a:lnTo>
                    <a:pt x="1077331" y="1070892"/>
                  </a:lnTo>
                  <a:lnTo>
                    <a:pt x="1076213" y="1070713"/>
                  </a:lnTo>
                  <a:lnTo>
                    <a:pt x="1075634" y="1069493"/>
                  </a:lnTo>
                  <a:lnTo>
                    <a:pt x="1076102" y="1068489"/>
                  </a:lnTo>
                  <a:lnTo>
                    <a:pt x="1076236" y="1067646"/>
                  </a:lnTo>
                  <a:lnTo>
                    <a:pt x="1078750" y="1068399"/>
                  </a:lnTo>
                  <a:lnTo>
                    <a:pt x="1078079" y="1071241"/>
                  </a:lnTo>
                  <a:close/>
                </a:path>
                <a:path w="1607820" h="2208530">
                  <a:moveTo>
                    <a:pt x="1421024" y="951547"/>
                  </a:moveTo>
                  <a:lnTo>
                    <a:pt x="1420407" y="951048"/>
                  </a:lnTo>
                  <a:lnTo>
                    <a:pt x="1419613" y="950524"/>
                  </a:lnTo>
                  <a:lnTo>
                    <a:pt x="1419121" y="949819"/>
                  </a:lnTo>
                  <a:lnTo>
                    <a:pt x="1419506" y="949108"/>
                  </a:lnTo>
                  <a:lnTo>
                    <a:pt x="1420789" y="948512"/>
                  </a:lnTo>
                  <a:lnTo>
                    <a:pt x="1421430" y="948746"/>
                  </a:lnTo>
                  <a:lnTo>
                    <a:pt x="1422910" y="948992"/>
                  </a:lnTo>
                  <a:lnTo>
                    <a:pt x="1421024" y="951547"/>
                  </a:lnTo>
                  <a:close/>
                </a:path>
                <a:path w="1607820" h="2208530">
                  <a:moveTo>
                    <a:pt x="1333110" y="1219989"/>
                  </a:moveTo>
                  <a:lnTo>
                    <a:pt x="1331040" y="1220951"/>
                  </a:lnTo>
                  <a:lnTo>
                    <a:pt x="1331304" y="1220261"/>
                  </a:lnTo>
                  <a:lnTo>
                    <a:pt x="1332422" y="1219741"/>
                  </a:lnTo>
                  <a:lnTo>
                    <a:pt x="1333110" y="1219989"/>
                  </a:lnTo>
                  <a:close/>
                </a:path>
                <a:path w="1607820" h="2208530">
                  <a:moveTo>
                    <a:pt x="1333308" y="1222676"/>
                  </a:moveTo>
                  <a:lnTo>
                    <a:pt x="1332595" y="1222185"/>
                  </a:lnTo>
                  <a:lnTo>
                    <a:pt x="1331789" y="1221774"/>
                  </a:lnTo>
                  <a:lnTo>
                    <a:pt x="1331221" y="1221151"/>
                  </a:lnTo>
                  <a:lnTo>
                    <a:pt x="1333505" y="1220089"/>
                  </a:lnTo>
                  <a:lnTo>
                    <a:pt x="1334216" y="1220255"/>
                  </a:lnTo>
                  <a:lnTo>
                    <a:pt x="1333308" y="1222676"/>
                  </a:lnTo>
                  <a:close/>
                </a:path>
                <a:path w="1607820" h="2208530">
                  <a:moveTo>
                    <a:pt x="475443" y="1725795"/>
                  </a:moveTo>
                  <a:lnTo>
                    <a:pt x="472883" y="1726985"/>
                  </a:lnTo>
                  <a:lnTo>
                    <a:pt x="472736" y="1726522"/>
                  </a:lnTo>
                  <a:lnTo>
                    <a:pt x="472897" y="1725684"/>
                  </a:lnTo>
                  <a:lnTo>
                    <a:pt x="472907" y="1722794"/>
                  </a:lnTo>
                  <a:lnTo>
                    <a:pt x="474357" y="1724438"/>
                  </a:lnTo>
                  <a:lnTo>
                    <a:pt x="475189" y="1725020"/>
                  </a:lnTo>
                  <a:lnTo>
                    <a:pt x="475443" y="1725795"/>
                  </a:lnTo>
                  <a:close/>
                </a:path>
                <a:path w="1607820" h="2208530">
                  <a:moveTo>
                    <a:pt x="474998" y="1727190"/>
                  </a:moveTo>
                  <a:lnTo>
                    <a:pt x="473835" y="1727731"/>
                  </a:lnTo>
                  <a:lnTo>
                    <a:pt x="472966" y="1727502"/>
                  </a:lnTo>
                  <a:lnTo>
                    <a:pt x="475602" y="1726277"/>
                  </a:lnTo>
                  <a:lnTo>
                    <a:pt x="474998" y="1727190"/>
                  </a:lnTo>
                  <a:close/>
                </a:path>
                <a:path w="1607820" h="2208530">
                  <a:moveTo>
                    <a:pt x="1133942" y="1283137"/>
                  </a:moveTo>
                  <a:lnTo>
                    <a:pt x="1132892" y="1283625"/>
                  </a:lnTo>
                  <a:lnTo>
                    <a:pt x="1131634" y="1283182"/>
                  </a:lnTo>
                  <a:lnTo>
                    <a:pt x="1131025" y="1282164"/>
                  </a:lnTo>
                  <a:lnTo>
                    <a:pt x="1131554" y="1281179"/>
                  </a:lnTo>
                  <a:lnTo>
                    <a:pt x="1132122" y="1278574"/>
                  </a:lnTo>
                  <a:lnTo>
                    <a:pt x="1133227" y="1279946"/>
                  </a:lnTo>
                  <a:lnTo>
                    <a:pt x="1134047" y="1280552"/>
                  </a:lnTo>
                  <a:lnTo>
                    <a:pt x="1134348" y="1281920"/>
                  </a:lnTo>
                  <a:lnTo>
                    <a:pt x="1133942" y="1283137"/>
                  </a:lnTo>
                  <a:close/>
                </a:path>
                <a:path w="1607820" h="2208530">
                  <a:moveTo>
                    <a:pt x="1011663" y="1055798"/>
                  </a:moveTo>
                  <a:lnTo>
                    <a:pt x="1009935" y="1056601"/>
                  </a:lnTo>
                  <a:lnTo>
                    <a:pt x="1009519" y="1056233"/>
                  </a:lnTo>
                  <a:lnTo>
                    <a:pt x="1011393" y="1055362"/>
                  </a:lnTo>
                  <a:lnTo>
                    <a:pt x="1011663" y="1055798"/>
                  </a:lnTo>
                  <a:close/>
                </a:path>
                <a:path w="1607820" h="2208530">
                  <a:moveTo>
                    <a:pt x="1011147" y="1057675"/>
                  </a:moveTo>
                  <a:lnTo>
                    <a:pt x="1010359" y="1056977"/>
                  </a:lnTo>
                  <a:lnTo>
                    <a:pt x="1012058" y="1056188"/>
                  </a:lnTo>
                  <a:lnTo>
                    <a:pt x="1011147" y="1057675"/>
                  </a:lnTo>
                  <a:close/>
                </a:path>
                <a:path w="1607820" h="2208530">
                  <a:moveTo>
                    <a:pt x="1303976" y="1278604"/>
                  </a:moveTo>
                  <a:lnTo>
                    <a:pt x="1302739" y="1279179"/>
                  </a:lnTo>
                  <a:lnTo>
                    <a:pt x="1302063" y="1278755"/>
                  </a:lnTo>
                  <a:lnTo>
                    <a:pt x="1302129" y="1277896"/>
                  </a:lnTo>
                  <a:lnTo>
                    <a:pt x="1303346" y="1277330"/>
                  </a:lnTo>
                  <a:lnTo>
                    <a:pt x="1304571" y="1277943"/>
                  </a:lnTo>
                  <a:lnTo>
                    <a:pt x="1303976" y="1278604"/>
                  </a:lnTo>
                  <a:close/>
                </a:path>
                <a:path w="1607820" h="2208530">
                  <a:moveTo>
                    <a:pt x="1303976" y="1278604"/>
                  </a:moveTo>
                  <a:lnTo>
                    <a:pt x="1303097" y="1279580"/>
                  </a:lnTo>
                  <a:lnTo>
                    <a:pt x="1304571" y="1277943"/>
                  </a:lnTo>
                  <a:lnTo>
                    <a:pt x="1303976" y="1278604"/>
                  </a:lnTo>
                  <a:close/>
                </a:path>
                <a:path w="1607820" h="2208530">
                  <a:moveTo>
                    <a:pt x="863474" y="1629569"/>
                  </a:moveTo>
                  <a:lnTo>
                    <a:pt x="860598" y="1628902"/>
                  </a:lnTo>
                  <a:lnTo>
                    <a:pt x="860822" y="1627934"/>
                  </a:lnTo>
                  <a:lnTo>
                    <a:pt x="863695" y="1628609"/>
                  </a:lnTo>
                  <a:lnTo>
                    <a:pt x="863474" y="1629569"/>
                  </a:lnTo>
                  <a:close/>
                </a:path>
                <a:path w="1607820" h="2208530">
                  <a:moveTo>
                    <a:pt x="703739" y="1680261"/>
                  </a:moveTo>
                  <a:lnTo>
                    <a:pt x="702497" y="1680360"/>
                  </a:lnTo>
                  <a:lnTo>
                    <a:pt x="701702" y="1679411"/>
                  </a:lnTo>
                  <a:lnTo>
                    <a:pt x="701135" y="1679007"/>
                  </a:lnTo>
                  <a:lnTo>
                    <a:pt x="701624" y="1678342"/>
                  </a:lnTo>
                  <a:lnTo>
                    <a:pt x="701978" y="1677362"/>
                  </a:lnTo>
                  <a:lnTo>
                    <a:pt x="703250" y="1676770"/>
                  </a:lnTo>
                  <a:lnTo>
                    <a:pt x="704247" y="1677123"/>
                  </a:lnTo>
                  <a:lnTo>
                    <a:pt x="704996" y="1677212"/>
                  </a:lnTo>
                  <a:lnTo>
                    <a:pt x="706217" y="1677312"/>
                  </a:lnTo>
                  <a:lnTo>
                    <a:pt x="704279" y="1679272"/>
                  </a:lnTo>
                  <a:lnTo>
                    <a:pt x="703739" y="1680261"/>
                  </a:lnTo>
                  <a:close/>
                </a:path>
                <a:path w="1607820" h="2208530">
                  <a:moveTo>
                    <a:pt x="430423" y="1554438"/>
                  </a:moveTo>
                  <a:lnTo>
                    <a:pt x="427592" y="1555400"/>
                  </a:lnTo>
                  <a:lnTo>
                    <a:pt x="428277" y="1550452"/>
                  </a:lnTo>
                  <a:lnTo>
                    <a:pt x="429427" y="1552200"/>
                  </a:lnTo>
                  <a:lnTo>
                    <a:pt x="430020" y="1552864"/>
                  </a:lnTo>
                  <a:lnTo>
                    <a:pt x="430468" y="1554063"/>
                  </a:lnTo>
                  <a:lnTo>
                    <a:pt x="430423" y="1554438"/>
                  </a:lnTo>
                  <a:close/>
                </a:path>
                <a:path w="1607820" h="2208530">
                  <a:moveTo>
                    <a:pt x="430423" y="1554438"/>
                  </a:moveTo>
                  <a:lnTo>
                    <a:pt x="430330" y="1554984"/>
                  </a:lnTo>
                  <a:lnTo>
                    <a:pt x="430488" y="1554053"/>
                  </a:lnTo>
                  <a:lnTo>
                    <a:pt x="430423" y="1554438"/>
                  </a:lnTo>
                  <a:close/>
                </a:path>
                <a:path w="1607820" h="2208530">
                  <a:moveTo>
                    <a:pt x="685802" y="1167822"/>
                  </a:moveTo>
                  <a:lnTo>
                    <a:pt x="683910" y="1167401"/>
                  </a:lnTo>
                  <a:lnTo>
                    <a:pt x="682784" y="1167097"/>
                  </a:lnTo>
                  <a:lnTo>
                    <a:pt x="684002" y="1166530"/>
                  </a:lnTo>
                  <a:lnTo>
                    <a:pt x="685970" y="1166632"/>
                  </a:lnTo>
                  <a:lnTo>
                    <a:pt x="685802" y="1167822"/>
                  </a:lnTo>
                  <a:close/>
                </a:path>
                <a:path w="1607820" h="2208530">
                  <a:moveTo>
                    <a:pt x="1254101" y="990211"/>
                  </a:moveTo>
                  <a:lnTo>
                    <a:pt x="1251093" y="990007"/>
                  </a:lnTo>
                  <a:lnTo>
                    <a:pt x="1251629" y="988871"/>
                  </a:lnTo>
                  <a:lnTo>
                    <a:pt x="1251835" y="988019"/>
                  </a:lnTo>
                  <a:lnTo>
                    <a:pt x="1253187" y="987390"/>
                  </a:lnTo>
                  <a:lnTo>
                    <a:pt x="1253897" y="987545"/>
                  </a:lnTo>
                  <a:lnTo>
                    <a:pt x="1254259" y="988535"/>
                  </a:lnTo>
                  <a:lnTo>
                    <a:pt x="1254098" y="989414"/>
                  </a:lnTo>
                  <a:lnTo>
                    <a:pt x="1254101" y="990211"/>
                  </a:lnTo>
                  <a:close/>
                </a:path>
                <a:path w="1607820" h="2208530">
                  <a:moveTo>
                    <a:pt x="1446795" y="1228143"/>
                  </a:moveTo>
                  <a:lnTo>
                    <a:pt x="1445656" y="1226698"/>
                  </a:lnTo>
                  <a:lnTo>
                    <a:pt x="1444832" y="1226082"/>
                  </a:lnTo>
                  <a:lnTo>
                    <a:pt x="1444527" y="1224663"/>
                  </a:lnTo>
                  <a:lnTo>
                    <a:pt x="1444965" y="1223443"/>
                  </a:lnTo>
                  <a:lnTo>
                    <a:pt x="1445976" y="1222973"/>
                  </a:lnTo>
                  <a:lnTo>
                    <a:pt x="1447210" y="1223416"/>
                  </a:lnTo>
                  <a:lnTo>
                    <a:pt x="1447562" y="1223956"/>
                  </a:lnTo>
                  <a:lnTo>
                    <a:pt x="1447860" y="1224456"/>
                  </a:lnTo>
                  <a:lnTo>
                    <a:pt x="1447345" y="1225434"/>
                  </a:lnTo>
                  <a:lnTo>
                    <a:pt x="1446795" y="1228143"/>
                  </a:lnTo>
                  <a:close/>
                </a:path>
                <a:path w="1607820" h="2208530">
                  <a:moveTo>
                    <a:pt x="1246529" y="1286759"/>
                  </a:moveTo>
                  <a:lnTo>
                    <a:pt x="1243803" y="1288026"/>
                  </a:lnTo>
                  <a:lnTo>
                    <a:pt x="1243841" y="1287553"/>
                  </a:lnTo>
                  <a:lnTo>
                    <a:pt x="1243858" y="1287344"/>
                  </a:lnTo>
                  <a:lnTo>
                    <a:pt x="1244163" y="1286268"/>
                  </a:lnTo>
                  <a:lnTo>
                    <a:pt x="1245049" y="1285856"/>
                  </a:lnTo>
                  <a:lnTo>
                    <a:pt x="1245821" y="1286432"/>
                  </a:lnTo>
                  <a:lnTo>
                    <a:pt x="1245987" y="1286556"/>
                  </a:lnTo>
                  <a:lnTo>
                    <a:pt x="1246529" y="1286759"/>
                  </a:lnTo>
                  <a:close/>
                </a:path>
                <a:path w="1607820" h="2208530">
                  <a:moveTo>
                    <a:pt x="1247311" y="1287051"/>
                  </a:moveTo>
                  <a:lnTo>
                    <a:pt x="1244159" y="1288517"/>
                  </a:lnTo>
                  <a:lnTo>
                    <a:pt x="1243784" y="1288277"/>
                  </a:lnTo>
                  <a:lnTo>
                    <a:pt x="1246818" y="1286867"/>
                  </a:lnTo>
                  <a:lnTo>
                    <a:pt x="1247311" y="1287051"/>
                  </a:lnTo>
                  <a:close/>
                </a:path>
                <a:path w="1607820" h="2208530">
                  <a:moveTo>
                    <a:pt x="911231" y="1390980"/>
                  </a:moveTo>
                  <a:lnTo>
                    <a:pt x="908257" y="1392362"/>
                  </a:lnTo>
                  <a:lnTo>
                    <a:pt x="907232" y="1390888"/>
                  </a:lnTo>
                  <a:lnTo>
                    <a:pt x="909163" y="1389990"/>
                  </a:lnTo>
                  <a:lnTo>
                    <a:pt x="909915" y="1390451"/>
                  </a:lnTo>
                  <a:lnTo>
                    <a:pt x="911231" y="1390980"/>
                  </a:lnTo>
                  <a:close/>
                </a:path>
                <a:path w="1607820" h="2208530">
                  <a:moveTo>
                    <a:pt x="909544" y="1392858"/>
                  </a:moveTo>
                  <a:lnTo>
                    <a:pt x="908412" y="1392586"/>
                  </a:lnTo>
                  <a:lnTo>
                    <a:pt x="910363" y="1391679"/>
                  </a:lnTo>
                  <a:lnTo>
                    <a:pt x="909544" y="1392858"/>
                  </a:lnTo>
                  <a:close/>
                </a:path>
                <a:path w="1607820" h="2208530">
                  <a:moveTo>
                    <a:pt x="1138619" y="1027071"/>
                  </a:moveTo>
                  <a:lnTo>
                    <a:pt x="1137146" y="1027756"/>
                  </a:lnTo>
                  <a:lnTo>
                    <a:pt x="1136324" y="1026684"/>
                  </a:lnTo>
                  <a:lnTo>
                    <a:pt x="1138009" y="1025900"/>
                  </a:lnTo>
                  <a:lnTo>
                    <a:pt x="1138619" y="1027071"/>
                  </a:lnTo>
                  <a:close/>
                </a:path>
                <a:path w="1607820" h="2208530">
                  <a:moveTo>
                    <a:pt x="1548995" y="1206290"/>
                  </a:moveTo>
                  <a:lnTo>
                    <a:pt x="1547809" y="1206398"/>
                  </a:lnTo>
                  <a:lnTo>
                    <a:pt x="1547141" y="1205544"/>
                  </a:lnTo>
                  <a:lnTo>
                    <a:pt x="1546509" y="1205087"/>
                  </a:lnTo>
                  <a:lnTo>
                    <a:pt x="1546973" y="1204445"/>
                  </a:lnTo>
                  <a:lnTo>
                    <a:pt x="1547307" y="1203498"/>
                  </a:lnTo>
                  <a:lnTo>
                    <a:pt x="1548553" y="1202919"/>
                  </a:lnTo>
                  <a:lnTo>
                    <a:pt x="1549543" y="1203251"/>
                  </a:lnTo>
                  <a:lnTo>
                    <a:pt x="1551438" y="1203393"/>
                  </a:lnTo>
                  <a:lnTo>
                    <a:pt x="1549511" y="1205340"/>
                  </a:lnTo>
                  <a:lnTo>
                    <a:pt x="1548995" y="1206290"/>
                  </a:lnTo>
                  <a:close/>
                </a:path>
                <a:path w="1607820" h="2208530">
                  <a:moveTo>
                    <a:pt x="1272787" y="983883"/>
                  </a:moveTo>
                  <a:lnTo>
                    <a:pt x="1271415" y="984521"/>
                  </a:lnTo>
                  <a:lnTo>
                    <a:pt x="1270460" y="984184"/>
                  </a:lnTo>
                  <a:lnTo>
                    <a:pt x="1268479" y="984023"/>
                  </a:lnTo>
                  <a:lnTo>
                    <a:pt x="1268807" y="983871"/>
                  </a:lnTo>
                  <a:lnTo>
                    <a:pt x="1270530" y="982148"/>
                  </a:lnTo>
                  <a:lnTo>
                    <a:pt x="1271056" y="981194"/>
                  </a:lnTo>
                  <a:lnTo>
                    <a:pt x="1272253" y="981110"/>
                  </a:lnTo>
                  <a:lnTo>
                    <a:pt x="1272924" y="981957"/>
                  </a:lnTo>
                  <a:lnTo>
                    <a:pt x="1273568" y="982414"/>
                  </a:lnTo>
                  <a:lnTo>
                    <a:pt x="1273203" y="982909"/>
                  </a:lnTo>
                  <a:lnTo>
                    <a:pt x="1272787" y="983883"/>
                  </a:lnTo>
                  <a:close/>
                </a:path>
                <a:path w="1607820" h="2208530">
                  <a:moveTo>
                    <a:pt x="1556149" y="1200339"/>
                  </a:moveTo>
                  <a:lnTo>
                    <a:pt x="1554243" y="1201225"/>
                  </a:lnTo>
                  <a:lnTo>
                    <a:pt x="1553968" y="1200963"/>
                  </a:lnTo>
                  <a:lnTo>
                    <a:pt x="1555868" y="1200080"/>
                  </a:lnTo>
                  <a:lnTo>
                    <a:pt x="1556149" y="1200339"/>
                  </a:lnTo>
                  <a:close/>
                </a:path>
                <a:path w="1607820" h="2208530">
                  <a:moveTo>
                    <a:pt x="1141429" y="1308665"/>
                  </a:moveTo>
                  <a:lnTo>
                    <a:pt x="1139604" y="1309514"/>
                  </a:lnTo>
                  <a:lnTo>
                    <a:pt x="1139311" y="1308941"/>
                  </a:lnTo>
                  <a:lnTo>
                    <a:pt x="1138978" y="1308581"/>
                  </a:lnTo>
                  <a:lnTo>
                    <a:pt x="1139700" y="1307081"/>
                  </a:lnTo>
                  <a:lnTo>
                    <a:pt x="1141429" y="1308665"/>
                  </a:lnTo>
                  <a:close/>
                </a:path>
                <a:path w="1607820" h="2208530">
                  <a:moveTo>
                    <a:pt x="1074770" y="1328941"/>
                  </a:moveTo>
                  <a:lnTo>
                    <a:pt x="1070629" y="1330867"/>
                  </a:lnTo>
                  <a:lnTo>
                    <a:pt x="1070347" y="1329265"/>
                  </a:lnTo>
                  <a:lnTo>
                    <a:pt x="1070291" y="1328943"/>
                  </a:lnTo>
                  <a:lnTo>
                    <a:pt x="1071038" y="1328046"/>
                  </a:lnTo>
                  <a:lnTo>
                    <a:pt x="1072247" y="1328382"/>
                  </a:lnTo>
                  <a:lnTo>
                    <a:pt x="1075385" y="1328431"/>
                  </a:lnTo>
                  <a:lnTo>
                    <a:pt x="1074770" y="1328941"/>
                  </a:lnTo>
                  <a:close/>
                </a:path>
                <a:path w="1607820" h="2208530">
                  <a:moveTo>
                    <a:pt x="1074770" y="1328941"/>
                  </a:moveTo>
                  <a:lnTo>
                    <a:pt x="1074317" y="1329318"/>
                  </a:lnTo>
                  <a:lnTo>
                    <a:pt x="1075385" y="1328431"/>
                  </a:lnTo>
                  <a:lnTo>
                    <a:pt x="1074770" y="1328941"/>
                  </a:lnTo>
                  <a:close/>
                </a:path>
                <a:path w="1607820" h="2208530">
                  <a:moveTo>
                    <a:pt x="1072960" y="1330617"/>
                  </a:moveTo>
                  <a:lnTo>
                    <a:pt x="1071665" y="1331219"/>
                  </a:lnTo>
                  <a:lnTo>
                    <a:pt x="1070653" y="1331021"/>
                  </a:lnTo>
                  <a:lnTo>
                    <a:pt x="1074317" y="1329318"/>
                  </a:lnTo>
                  <a:lnTo>
                    <a:pt x="1073589" y="1329922"/>
                  </a:lnTo>
                  <a:lnTo>
                    <a:pt x="1072960" y="1330617"/>
                  </a:lnTo>
                  <a:close/>
                </a:path>
                <a:path w="1607820" h="2208530">
                  <a:moveTo>
                    <a:pt x="537436" y="1497655"/>
                  </a:moveTo>
                  <a:lnTo>
                    <a:pt x="534673" y="1498940"/>
                  </a:lnTo>
                  <a:lnTo>
                    <a:pt x="533514" y="1498367"/>
                  </a:lnTo>
                  <a:lnTo>
                    <a:pt x="534433" y="1497444"/>
                  </a:lnTo>
                  <a:lnTo>
                    <a:pt x="534618" y="1497103"/>
                  </a:lnTo>
                  <a:lnTo>
                    <a:pt x="536168" y="1496383"/>
                  </a:lnTo>
                  <a:lnTo>
                    <a:pt x="536315" y="1496569"/>
                  </a:lnTo>
                  <a:lnTo>
                    <a:pt x="536601" y="1496932"/>
                  </a:lnTo>
                  <a:lnTo>
                    <a:pt x="536846" y="1497244"/>
                  </a:lnTo>
                  <a:lnTo>
                    <a:pt x="537436" y="1497655"/>
                  </a:lnTo>
                  <a:close/>
                </a:path>
                <a:path w="1607820" h="2208530">
                  <a:moveTo>
                    <a:pt x="536754" y="1499090"/>
                  </a:moveTo>
                  <a:lnTo>
                    <a:pt x="535484" y="1499680"/>
                  </a:lnTo>
                  <a:lnTo>
                    <a:pt x="535038" y="1499273"/>
                  </a:lnTo>
                  <a:lnTo>
                    <a:pt x="537028" y="1498347"/>
                  </a:lnTo>
                  <a:lnTo>
                    <a:pt x="536754" y="1499090"/>
                  </a:lnTo>
                  <a:close/>
                </a:path>
                <a:path w="1607820" h="2208530">
                  <a:moveTo>
                    <a:pt x="1270824" y="1491734"/>
                  </a:moveTo>
                  <a:lnTo>
                    <a:pt x="1269614" y="1491599"/>
                  </a:lnTo>
                  <a:lnTo>
                    <a:pt x="1268993" y="1490883"/>
                  </a:lnTo>
                  <a:lnTo>
                    <a:pt x="1268336" y="1490437"/>
                  </a:lnTo>
                  <a:lnTo>
                    <a:pt x="1268797" y="1489839"/>
                  </a:lnTo>
                  <a:lnTo>
                    <a:pt x="1269150" y="1488947"/>
                  </a:lnTo>
                  <a:lnTo>
                    <a:pt x="1270312" y="1488408"/>
                  </a:lnTo>
                  <a:lnTo>
                    <a:pt x="1271221" y="1488712"/>
                  </a:lnTo>
                  <a:lnTo>
                    <a:pt x="1271853" y="1488802"/>
                  </a:lnTo>
                  <a:lnTo>
                    <a:pt x="1273251" y="1488904"/>
                  </a:lnTo>
                  <a:lnTo>
                    <a:pt x="1271369" y="1490783"/>
                  </a:lnTo>
                  <a:lnTo>
                    <a:pt x="1270824" y="1491734"/>
                  </a:lnTo>
                  <a:close/>
                </a:path>
                <a:path w="1607820" h="2208530">
                  <a:moveTo>
                    <a:pt x="1117156" y="1313169"/>
                  </a:moveTo>
                  <a:lnTo>
                    <a:pt x="1114550" y="1314380"/>
                  </a:lnTo>
                  <a:lnTo>
                    <a:pt x="1114454" y="1313893"/>
                  </a:lnTo>
                  <a:lnTo>
                    <a:pt x="1116631" y="1312881"/>
                  </a:lnTo>
                  <a:lnTo>
                    <a:pt x="1117156" y="1313169"/>
                  </a:lnTo>
                  <a:close/>
                </a:path>
                <a:path w="1607820" h="2208530">
                  <a:moveTo>
                    <a:pt x="1117326" y="1314183"/>
                  </a:moveTo>
                  <a:lnTo>
                    <a:pt x="1115213" y="1315166"/>
                  </a:lnTo>
                  <a:lnTo>
                    <a:pt x="1114657" y="1314927"/>
                  </a:lnTo>
                  <a:lnTo>
                    <a:pt x="1114619" y="1314732"/>
                  </a:lnTo>
                  <a:lnTo>
                    <a:pt x="1117211" y="1313527"/>
                  </a:lnTo>
                  <a:lnTo>
                    <a:pt x="1117245" y="1313724"/>
                  </a:lnTo>
                  <a:lnTo>
                    <a:pt x="1117326" y="1314183"/>
                  </a:lnTo>
                  <a:close/>
                </a:path>
                <a:path w="1607820" h="2208530">
                  <a:moveTo>
                    <a:pt x="1116688" y="1316218"/>
                  </a:moveTo>
                  <a:lnTo>
                    <a:pt x="1115774" y="1315472"/>
                  </a:lnTo>
                  <a:lnTo>
                    <a:pt x="1116975" y="1314914"/>
                  </a:lnTo>
                  <a:lnTo>
                    <a:pt x="1116688" y="1316218"/>
                  </a:lnTo>
                  <a:close/>
                </a:path>
                <a:path w="1607820" h="2208530">
                  <a:moveTo>
                    <a:pt x="1498189" y="1192682"/>
                  </a:moveTo>
                  <a:lnTo>
                    <a:pt x="1497029" y="1193221"/>
                  </a:lnTo>
                  <a:lnTo>
                    <a:pt x="1496288" y="1192957"/>
                  </a:lnTo>
                  <a:lnTo>
                    <a:pt x="1495929" y="1192030"/>
                  </a:lnTo>
                  <a:lnTo>
                    <a:pt x="1496113" y="1191218"/>
                  </a:lnTo>
                  <a:lnTo>
                    <a:pt x="1496134" y="1187868"/>
                  </a:lnTo>
                  <a:lnTo>
                    <a:pt x="1497662" y="1189883"/>
                  </a:lnTo>
                  <a:lnTo>
                    <a:pt x="1498441" y="1190502"/>
                  </a:lnTo>
                  <a:lnTo>
                    <a:pt x="1498729" y="1191822"/>
                  </a:lnTo>
                  <a:lnTo>
                    <a:pt x="1498189" y="1192682"/>
                  </a:lnTo>
                  <a:close/>
                </a:path>
                <a:path w="1607820" h="2208530">
                  <a:moveTo>
                    <a:pt x="1148055" y="1330166"/>
                  </a:moveTo>
                  <a:lnTo>
                    <a:pt x="1146463" y="1330906"/>
                  </a:lnTo>
                  <a:lnTo>
                    <a:pt x="1145837" y="1330222"/>
                  </a:lnTo>
                  <a:lnTo>
                    <a:pt x="1147682" y="1329364"/>
                  </a:lnTo>
                  <a:lnTo>
                    <a:pt x="1148055" y="1330166"/>
                  </a:lnTo>
                  <a:close/>
                </a:path>
                <a:path w="1607820" h="2208530">
                  <a:moveTo>
                    <a:pt x="1147489" y="1332026"/>
                  </a:moveTo>
                  <a:lnTo>
                    <a:pt x="1146873" y="1331354"/>
                  </a:lnTo>
                  <a:lnTo>
                    <a:pt x="1148445" y="1330624"/>
                  </a:lnTo>
                  <a:lnTo>
                    <a:pt x="1147489" y="1332026"/>
                  </a:lnTo>
                  <a:close/>
                </a:path>
                <a:path w="1607820" h="2208530">
                  <a:moveTo>
                    <a:pt x="1454627" y="1208759"/>
                  </a:moveTo>
                  <a:lnTo>
                    <a:pt x="1453704" y="1208491"/>
                  </a:lnTo>
                  <a:lnTo>
                    <a:pt x="1453181" y="1208409"/>
                  </a:lnTo>
                  <a:lnTo>
                    <a:pt x="1453929" y="1204626"/>
                  </a:lnTo>
                  <a:lnTo>
                    <a:pt x="1455877" y="1205370"/>
                  </a:lnTo>
                  <a:lnTo>
                    <a:pt x="1455505" y="1206465"/>
                  </a:lnTo>
                  <a:lnTo>
                    <a:pt x="1455216" y="1207462"/>
                  </a:lnTo>
                  <a:lnTo>
                    <a:pt x="1455049" y="1207866"/>
                  </a:lnTo>
                  <a:lnTo>
                    <a:pt x="1454627" y="1208759"/>
                  </a:lnTo>
                  <a:close/>
                </a:path>
                <a:path w="1607820" h="2208530">
                  <a:moveTo>
                    <a:pt x="1404736" y="1421306"/>
                  </a:moveTo>
                  <a:lnTo>
                    <a:pt x="1402103" y="1422530"/>
                  </a:lnTo>
                  <a:lnTo>
                    <a:pt x="1402008" y="1422036"/>
                  </a:lnTo>
                  <a:lnTo>
                    <a:pt x="1404207" y="1421014"/>
                  </a:lnTo>
                  <a:lnTo>
                    <a:pt x="1404736" y="1421306"/>
                  </a:lnTo>
                  <a:close/>
                </a:path>
                <a:path w="1607820" h="2208530">
                  <a:moveTo>
                    <a:pt x="1402103" y="1422530"/>
                  </a:moveTo>
                  <a:lnTo>
                    <a:pt x="1402173" y="1422894"/>
                  </a:lnTo>
                  <a:lnTo>
                    <a:pt x="1402103" y="1422530"/>
                  </a:lnTo>
                  <a:lnTo>
                    <a:pt x="1402008" y="1422036"/>
                  </a:lnTo>
                  <a:lnTo>
                    <a:pt x="1402103" y="1422530"/>
                  </a:lnTo>
                  <a:close/>
                </a:path>
                <a:path w="1607820" h="2208530">
                  <a:moveTo>
                    <a:pt x="1404285" y="1424442"/>
                  </a:moveTo>
                  <a:lnTo>
                    <a:pt x="1403350" y="1423670"/>
                  </a:lnTo>
                  <a:lnTo>
                    <a:pt x="1403172" y="1423523"/>
                  </a:lnTo>
                  <a:lnTo>
                    <a:pt x="1402212" y="1423100"/>
                  </a:lnTo>
                  <a:lnTo>
                    <a:pt x="1402173" y="1422894"/>
                  </a:lnTo>
                  <a:lnTo>
                    <a:pt x="1404800" y="1421672"/>
                  </a:lnTo>
                  <a:lnTo>
                    <a:pt x="1404836" y="1421880"/>
                  </a:lnTo>
                  <a:lnTo>
                    <a:pt x="1404918" y="1422345"/>
                  </a:lnTo>
                  <a:lnTo>
                    <a:pt x="1404572" y="1423102"/>
                  </a:lnTo>
                  <a:lnTo>
                    <a:pt x="1404285" y="1424442"/>
                  </a:lnTo>
                  <a:close/>
                </a:path>
                <a:path w="1607820" h="2208530">
                  <a:moveTo>
                    <a:pt x="1267255" y="1466247"/>
                  </a:moveTo>
                  <a:lnTo>
                    <a:pt x="1266071" y="1466797"/>
                  </a:lnTo>
                  <a:lnTo>
                    <a:pt x="1265377" y="1466298"/>
                  </a:lnTo>
                  <a:lnTo>
                    <a:pt x="1265193" y="1466165"/>
                  </a:lnTo>
                  <a:lnTo>
                    <a:pt x="1264435" y="1465896"/>
                  </a:lnTo>
                  <a:lnTo>
                    <a:pt x="1264715" y="1465151"/>
                  </a:lnTo>
                  <a:lnTo>
                    <a:pt x="1264815" y="1463928"/>
                  </a:lnTo>
                  <a:lnTo>
                    <a:pt x="1265841" y="1463452"/>
                  </a:lnTo>
                  <a:lnTo>
                    <a:pt x="1266822" y="1463959"/>
                  </a:lnTo>
                  <a:lnTo>
                    <a:pt x="1268068" y="1464208"/>
                  </a:lnTo>
                  <a:lnTo>
                    <a:pt x="1267469" y="1465326"/>
                  </a:lnTo>
                  <a:lnTo>
                    <a:pt x="1267255" y="1466247"/>
                  </a:lnTo>
                  <a:close/>
                </a:path>
                <a:path w="1607820" h="2208530">
                  <a:moveTo>
                    <a:pt x="982986" y="1299936"/>
                  </a:moveTo>
                  <a:lnTo>
                    <a:pt x="981264" y="1300736"/>
                  </a:lnTo>
                  <a:lnTo>
                    <a:pt x="980905" y="1300471"/>
                  </a:lnTo>
                  <a:lnTo>
                    <a:pt x="982757" y="1299611"/>
                  </a:lnTo>
                  <a:lnTo>
                    <a:pt x="982986" y="1299936"/>
                  </a:lnTo>
                  <a:close/>
                </a:path>
                <a:path w="1607820" h="2208530">
                  <a:moveTo>
                    <a:pt x="982813" y="1301878"/>
                  </a:moveTo>
                  <a:lnTo>
                    <a:pt x="981736" y="1301084"/>
                  </a:lnTo>
                  <a:lnTo>
                    <a:pt x="983431" y="1300296"/>
                  </a:lnTo>
                  <a:lnTo>
                    <a:pt x="982813" y="1301878"/>
                  </a:lnTo>
                  <a:close/>
                </a:path>
                <a:path w="1607820" h="2208530">
                  <a:moveTo>
                    <a:pt x="1468964" y="1144721"/>
                  </a:moveTo>
                  <a:lnTo>
                    <a:pt x="1467734" y="1145293"/>
                  </a:lnTo>
                  <a:lnTo>
                    <a:pt x="1466823" y="1144717"/>
                  </a:lnTo>
                  <a:lnTo>
                    <a:pt x="1466561" y="1144041"/>
                  </a:lnTo>
                  <a:lnTo>
                    <a:pt x="1466766" y="1143183"/>
                  </a:lnTo>
                  <a:lnTo>
                    <a:pt x="1466812" y="1139544"/>
                  </a:lnTo>
                  <a:lnTo>
                    <a:pt x="1468433" y="1141734"/>
                  </a:lnTo>
                  <a:lnTo>
                    <a:pt x="1469251" y="1142400"/>
                  </a:lnTo>
                  <a:lnTo>
                    <a:pt x="1469478" y="1143483"/>
                  </a:lnTo>
                  <a:lnTo>
                    <a:pt x="1469547" y="1143811"/>
                  </a:lnTo>
                  <a:lnTo>
                    <a:pt x="1468964" y="1144721"/>
                  </a:lnTo>
                  <a:close/>
                </a:path>
                <a:path w="1607820" h="2208530">
                  <a:moveTo>
                    <a:pt x="1194758" y="1229025"/>
                  </a:moveTo>
                  <a:lnTo>
                    <a:pt x="1193205" y="1229747"/>
                  </a:lnTo>
                  <a:lnTo>
                    <a:pt x="1192448" y="1228839"/>
                  </a:lnTo>
                  <a:lnTo>
                    <a:pt x="1191890" y="1228443"/>
                  </a:lnTo>
                  <a:lnTo>
                    <a:pt x="1192364" y="1227809"/>
                  </a:lnTo>
                  <a:lnTo>
                    <a:pt x="1192717" y="1226864"/>
                  </a:lnTo>
                  <a:lnTo>
                    <a:pt x="1193954" y="1226289"/>
                  </a:lnTo>
                  <a:lnTo>
                    <a:pt x="1194918" y="1226621"/>
                  </a:lnTo>
                  <a:lnTo>
                    <a:pt x="1195637" y="1226701"/>
                  </a:lnTo>
                  <a:lnTo>
                    <a:pt x="1196851" y="1226793"/>
                  </a:lnTo>
                  <a:lnTo>
                    <a:pt x="1194933" y="1228707"/>
                  </a:lnTo>
                  <a:lnTo>
                    <a:pt x="1194758" y="1229025"/>
                  </a:lnTo>
                  <a:close/>
                </a:path>
                <a:path w="1607820" h="2208530">
                  <a:moveTo>
                    <a:pt x="1194579" y="1229350"/>
                  </a:moveTo>
                  <a:lnTo>
                    <a:pt x="1194404" y="1229668"/>
                  </a:lnTo>
                  <a:lnTo>
                    <a:pt x="1194758" y="1229025"/>
                  </a:lnTo>
                  <a:lnTo>
                    <a:pt x="1194579" y="1229350"/>
                  </a:lnTo>
                  <a:close/>
                </a:path>
                <a:path w="1607820" h="2208530">
                  <a:moveTo>
                    <a:pt x="1459882" y="952057"/>
                  </a:moveTo>
                  <a:lnTo>
                    <a:pt x="1458418" y="952366"/>
                  </a:lnTo>
                  <a:lnTo>
                    <a:pt x="1457567" y="951744"/>
                  </a:lnTo>
                  <a:lnTo>
                    <a:pt x="1456786" y="951463"/>
                  </a:lnTo>
                  <a:lnTo>
                    <a:pt x="1457070" y="950687"/>
                  </a:lnTo>
                  <a:lnTo>
                    <a:pt x="1457157" y="949429"/>
                  </a:lnTo>
                  <a:lnTo>
                    <a:pt x="1458213" y="948938"/>
                  </a:lnTo>
                  <a:lnTo>
                    <a:pt x="1459230" y="949470"/>
                  </a:lnTo>
                  <a:lnTo>
                    <a:pt x="1461962" y="950033"/>
                  </a:lnTo>
                  <a:lnTo>
                    <a:pt x="1460509" y="951205"/>
                  </a:lnTo>
                  <a:lnTo>
                    <a:pt x="1459882" y="952057"/>
                  </a:lnTo>
                  <a:close/>
                </a:path>
                <a:path w="1607820" h="2208530">
                  <a:moveTo>
                    <a:pt x="1439040" y="1166956"/>
                  </a:moveTo>
                  <a:lnTo>
                    <a:pt x="1437836" y="1167515"/>
                  </a:lnTo>
                  <a:lnTo>
                    <a:pt x="1437104" y="1166992"/>
                  </a:lnTo>
                  <a:lnTo>
                    <a:pt x="1436924" y="1166863"/>
                  </a:lnTo>
                  <a:lnTo>
                    <a:pt x="1436155" y="1166582"/>
                  </a:lnTo>
                  <a:lnTo>
                    <a:pt x="1436436" y="1165813"/>
                  </a:lnTo>
                  <a:lnTo>
                    <a:pt x="1436528" y="1164553"/>
                  </a:lnTo>
                  <a:lnTo>
                    <a:pt x="1437589" y="1164059"/>
                  </a:lnTo>
                  <a:lnTo>
                    <a:pt x="1438601" y="1164582"/>
                  </a:lnTo>
                  <a:lnTo>
                    <a:pt x="1439913" y="1164836"/>
                  </a:lnTo>
                  <a:lnTo>
                    <a:pt x="1439266" y="1165988"/>
                  </a:lnTo>
                  <a:lnTo>
                    <a:pt x="1439040" y="1166956"/>
                  </a:lnTo>
                  <a:close/>
                </a:path>
                <a:path w="1607820" h="2208530">
                  <a:moveTo>
                    <a:pt x="1090292" y="1510388"/>
                  </a:moveTo>
                  <a:lnTo>
                    <a:pt x="1089061" y="1510960"/>
                  </a:lnTo>
                  <a:lnTo>
                    <a:pt x="1089618" y="1509590"/>
                  </a:lnTo>
                  <a:lnTo>
                    <a:pt x="1090292" y="1510388"/>
                  </a:lnTo>
                  <a:close/>
                </a:path>
                <a:path w="1607820" h="2208530">
                  <a:moveTo>
                    <a:pt x="1091183" y="1511138"/>
                  </a:moveTo>
                  <a:lnTo>
                    <a:pt x="1088587" y="1512345"/>
                  </a:lnTo>
                  <a:lnTo>
                    <a:pt x="1088441" y="1511763"/>
                  </a:lnTo>
                  <a:lnTo>
                    <a:pt x="1090639" y="1510740"/>
                  </a:lnTo>
                  <a:lnTo>
                    <a:pt x="1091183" y="1511138"/>
                  </a:lnTo>
                  <a:close/>
                </a:path>
                <a:path w="1607820" h="2208530">
                  <a:moveTo>
                    <a:pt x="1091366" y="1511774"/>
                  </a:moveTo>
                  <a:lnTo>
                    <a:pt x="1088970" y="1512888"/>
                  </a:lnTo>
                  <a:lnTo>
                    <a:pt x="1088701" y="1512806"/>
                  </a:lnTo>
                  <a:lnTo>
                    <a:pt x="1091314" y="1511592"/>
                  </a:lnTo>
                  <a:lnTo>
                    <a:pt x="1091366" y="1511774"/>
                  </a:lnTo>
                  <a:close/>
                </a:path>
                <a:path w="1607820" h="2208530">
                  <a:moveTo>
                    <a:pt x="1091269" y="1512488"/>
                  </a:moveTo>
                  <a:lnTo>
                    <a:pt x="1089838" y="1513153"/>
                  </a:lnTo>
                  <a:lnTo>
                    <a:pt x="1089538" y="1513061"/>
                  </a:lnTo>
                  <a:lnTo>
                    <a:pt x="1091480" y="1512159"/>
                  </a:lnTo>
                  <a:lnTo>
                    <a:pt x="1091269" y="1512488"/>
                  </a:lnTo>
                  <a:close/>
                </a:path>
                <a:path w="1607820" h="2208530">
                  <a:moveTo>
                    <a:pt x="1091269" y="1512488"/>
                  </a:moveTo>
                  <a:lnTo>
                    <a:pt x="1090815" y="1513195"/>
                  </a:lnTo>
                  <a:lnTo>
                    <a:pt x="1091480" y="1512159"/>
                  </a:lnTo>
                  <a:lnTo>
                    <a:pt x="1091269" y="1512488"/>
                  </a:lnTo>
                  <a:close/>
                </a:path>
                <a:path w="1607820" h="2208530">
                  <a:moveTo>
                    <a:pt x="1280393" y="1323294"/>
                  </a:moveTo>
                  <a:lnTo>
                    <a:pt x="1278827" y="1324022"/>
                  </a:lnTo>
                  <a:lnTo>
                    <a:pt x="1278332" y="1323566"/>
                  </a:lnTo>
                  <a:lnTo>
                    <a:pt x="1280112" y="1322739"/>
                  </a:lnTo>
                  <a:lnTo>
                    <a:pt x="1280393" y="1323294"/>
                  </a:lnTo>
                  <a:close/>
                </a:path>
                <a:path w="1607820" h="2208530">
                  <a:moveTo>
                    <a:pt x="1280017" y="1325118"/>
                  </a:moveTo>
                  <a:lnTo>
                    <a:pt x="1279202" y="1324368"/>
                  </a:lnTo>
                  <a:lnTo>
                    <a:pt x="1280728" y="1323658"/>
                  </a:lnTo>
                  <a:lnTo>
                    <a:pt x="1280017" y="1325118"/>
                  </a:lnTo>
                  <a:close/>
                </a:path>
                <a:path w="1607820" h="2208530">
                  <a:moveTo>
                    <a:pt x="1318889" y="1179921"/>
                  </a:moveTo>
                  <a:lnTo>
                    <a:pt x="1318303" y="1179425"/>
                  </a:lnTo>
                  <a:lnTo>
                    <a:pt x="1317588" y="1179006"/>
                  </a:lnTo>
                  <a:lnTo>
                    <a:pt x="1317194" y="1178386"/>
                  </a:lnTo>
                  <a:lnTo>
                    <a:pt x="1319299" y="1177124"/>
                  </a:lnTo>
                  <a:lnTo>
                    <a:pt x="1318666" y="1176886"/>
                  </a:lnTo>
                  <a:lnTo>
                    <a:pt x="1317056" y="1178166"/>
                  </a:lnTo>
                  <a:lnTo>
                    <a:pt x="1317439" y="1177456"/>
                  </a:lnTo>
                  <a:lnTo>
                    <a:pt x="1318666" y="1176886"/>
                  </a:lnTo>
                  <a:lnTo>
                    <a:pt x="1319299" y="1177124"/>
                  </a:lnTo>
                  <a:lnTo>
                    <a:pt x="1319715" y="1177214"/>
                  </a:lnTo>
                  <a:lnTo>
                    <a:pt x="1320708" y="1177349"/>
                  </a:lnTo>
                  <a:lnTo>
                    <a:pt x="1318889" y="1179921"/>
                  </a:lnTo>
                  <a:close/>
                </a:path>
                <a:path w="1607820" h="2208530">
                  <a:moveTo>
                    <a:pt x="942741" y="1296943"/>
                  </a:moveTo>
                  <a:lnTo>
                    <a:pt x="939626" y="1298391"/>
                  </a:lnTo>
                  <a:lnTo>
                    <a:pt x="939582" y="1297660"/>
                  </a:lnTo>
                  <a:lnTo>
                    <a:pt x="939865" y="1296908"/>
                  </a:lnTo>
                  <a:lnTo>
                    <a:pt x="940025" y="1296160"/>
                  </a:lnTo>
                  <a:lnTo>
                    <a:pt x="942741" y="1296943"/>
                  </a:lnTo>
                  <a:close/>
                </a:path>
                <a:path w="1607820" h="2208530">
                  <a:moveTo>
                    <a:pt x="941666" y="1298607"/>
                  </a:moveTo>
                  <a:lnTo>
                    <a:pt x="940713" y="1299050"/>
                  </a:lnTo>
                  <a:lnTo>
                    <a:pt x="939571" y="1298582"/>
                  </a:lnTo>
                  <a:lnTo>
                    <a:pt x="942961" y="1297006"/>
                  </a:lnTo>
                  <a:lnTo>
                    <a:pt x="942081" y="1297923"/>
                  </a:lnTo>
                  <a:lnTo>
                    <a:pt x="941666" y="1298607"/>
                  </a:lnTo>
                  <a:close/>
                </a:path>
                <a:path w="1607820" h="2208530">
                  <a:moveTo>
                    <a:pt x="891315" y="1138371"/>
                  </a:moveTo>
                  <a:lnTo>
                    <a:pt x="888319" y="1139764"/>
                  </a:lnTo>
                  <a:lnTo>
                    <a:pt x="888663" y="1138558"/>
                  </a:lnTo>
                  <a:lnTo>
                    <a:pt x="889545" y="1138148"/>
                  </a:lnTo>
                  <a:lnTo>
                    <a:pt x="890477" y="1138365"/>
                  </a:lnTo>
                  <a:lnTo>
                    <a:pt x="891315" y="1138371"/>
                  </a:lnTo>
                  <a:close/>
                </a:path>
                <a:path w="1607820" h="2208530">
                  <a:moveTo>
                    <a:pt x="891194" y="1140721"/>
                  </a:moveTo>
                  <a:lnTo>
                    <a:pt x="889866" y="1141019"/>
                  </a:lnTo>
                  <a:lnTo>
                    <a:pt x="889141" y="1140552"/>
                  </a:lnTo>
                  <a:lnTo>
                    <a:pt x="888997" y="1140460"/>
                  </a:lnTo>
                  <a:lnTo>
                    <a:pt x="888513" y="1139964"/>
                  </a:lnTo>
                  <a:lnTo>
                    <a:pt x="891929" y="1138376"/>
                  </a:lnTo>
                  <a:lnTo>
                    <a:pt x="893793" y="1138390"/>
                  </a:lnTo>
                  <a:lnTo>
                    <a:pt x="891812" y="1139926"/>
                  </a:lnTo>
                  <a:lnTo>
                    <a:pt x="891194" y="1140721"/>
                  </a:lnTo>
                  <a:close/>
                </a:path>
                <a:path w="1607820" h="2208530">
                  <a:moveTo>
                    <a:pt x="1195439" y="1487158"/>
                  </a:moveTo>
                  <a:lnTo>
                    <a:pt x="1192505" y="1486914"/>
                  </a:lnTo>
                  <a:lnTo>
                    <a:pt x="1193023" y="1485816"/>
                  </a:lnTo>
                  <a:lnTo>
                    <a:pt x="1193217" y="1484987"/>
                  </a:lnTo>
                  <a:lnTo>
                    <a:pt x="1194528" y="1484378"/>
                  </a:lnTo>
                  <a:lnTo>
                    <a:pt x="1195221" y="1484528"/>
                  </a:lnTo>
                  <a:lnTo>
                    <a:pt x="1193217" y="1484987"/>
                  </a:lnTo>
                  <a:lnTo>
                    <a:pt x="1193093" y="1485518"/>
                  </a:lnTo>
                  <a:lnTo>
                    <a:pt x="1195304" y="1484756"/>
                  </a:lnTo>
                  <a:lnTo>
                    <a:pt x="1195570" y="1485489"/>
                  </a:lnTo>
                  <a:lnTo>
                    <a:pt x="1195425" y="1486367"/>
                  </a:lnTo>
                  <a:lnTo>
                    <a:pt x="1195439" y="1487158"/>
                  </a:lnTo>
                  <a:close/>
                </a:path>
                <a:path w="1607820" h="2208530">
                  <a:moveTo>
                    <a:pt x="1070544" y="1085261"/>
                  </a:moveTo>
                  <a:lnTo>
                    <a:pt x="1069416" y="1085785"/>
                  </a:lnTo>
                  <a:lnTo>
                    <a:pt x="1069003" y="1085463"/>
                  </a:lnTo>
                  <a:lnTo>
                    <a:pt x="1068822" y="1085322"/>
                  </a:lnTo>
                  <a:lnTo>
                    <a:pt x="1068752" y="1084421"/>
                  </a:lnTo>
                  <a:lnTo>
                    <a:pt x="1070125" y="1083783"/>
                  </a:lnTo>
                  <a:lnTo>
                    <a:pt x="1070955" y="1084331"/>
                  </a:lnTo>
                  <a:lnTo>
                    <a:pt x="1071154" y="1084463"/>
                  </a:lnTo>
                  <a:lnTo>
                    <a:pt x="1070544" y="1085261"/>
                  </a:lnTo>
                  <a:close/>
                </a:path>
                <a:path w="1607820" h="2208530">
                  <a:moveTo>
                    <a:pt x="335656" y="1523857"/>
                  </a:moveTo>
                  <a:lnTo>
                    <a:pt x="332730" y="1523604"/>
                  </a:lnTo>
                  <a:lnTo>
                    <a:pt x="333227" y="1522498"/>
                  </a:lnTo>
                  <a:lnTo>
                    <a:pt x="333416" y="1521671"/>
                  </a:lnTo>
                  <a:lnTo>
                    <a:pt x="334729" y="1521060"/>
                  </a:lnTo>
                  <a:lnTo>
                    <a:pt x="335401" y="1521209"/>
                  </a:lnTo>
                  <a:lnTo>
                    <a:pt x="335780" y="1522186"/>
                  </a:lnTo>
                  <a:lnTo>
                    <a:pt x="335638" y="1523068"/>
                  </a:lnTo>
                  <a:lnTo>
                    <a:pt x="335656" y="1523857"/>
                  </a:lnTo>
                  <a:close/>
                </a:path>
                <a:path w="1607820" h="2208530">
                  <a:moveTo>
                    <a:pt x="875408" y="1352595"/>
                  </a:moveTo>
                  <a:lnTo>
                    <a:pt x="871539" y="1354393"/>
                  </a:lnTo>
                  <a:lnTo>
                    <a:pt x="871270" y="1352875"/>
                  </a:lnTo>
                  <a:lnTo>
                    <a:pt x="871209" y="1352525"/>
                  </a:lnTo>
                  <a:lnTo>
                    <a:pt x="871980" y="1351693"/>
                  </a:lnTo>
                  <a:lnTo>
                    <a:pt x="873108" y="1352020"/>
                  </a:lnTo>
                  <a:lnTo>
                    <a:pt x="876031" y="1352063"/>
                  </a:lnTo>
                  <a:lnTo>
                    <a:pt x="875408" y="1352595"/>
                  </a:lnTo>
                  <a:close/>
                </a:path>
                <a:path w="1607820" h="2208530">
                  <a:moveTo>
                    <a:pt x="875408" y="1352595"/>
                  </a:moveTo>
                  <a:lnTo>
                    <a:pt x="874968" y="1352971"/>
                  </a:lnTo>
                  <a:lnTo>
                    <a:pt x="876031" y="1352063"/>
                  </a:lnTo>
                  <a:lnTo>
                    <a:pt x="875408" y="1352595"/>
                  </a:lnTo>
                  <a:close/>
                </a:path>
                <a:path w="1607820" h="2208530">
                  <a:moveTo>
                    <a:pt x="873779" y="1354150"/>
                  </a:moveTo>
                  <a:lnTo>
                    <a:pt x="872518" y="1354736"/>
                  </a:lnTo>
                  <a:lnTo>
                    <a:pt x="871566" y="1354552"/>
                  </a:lnTo>
                  <a:lnTo>
                    <a:pt x="874968" y="1352971"/>
                  </a:lnTo>
                  <a:lnTo>
                    <a:pt x="874376" y="1353476"/>
                  </a:lnTo>
                  <a:lnTo>
                    <a:pt x="873779" y="1354150"/>
                  </a:lnTo>
                  <a:close/>
                </a:path>
                <a:path w="1607820" h="2208530">
                  <a:moveTo>
                    <a:pt x="919100" y="1339448"/>
                  </a:moveTo>
                  <a:lnTo>
                    <a:pt x="918772" y="1338998"/>
                  </a:lnTo>
                  <a:lnTo>
                    <a:pt x="918445" y="1338547"/>
                  </a:lnTo>
                  <a:lnTo>
                    <a:pt x="918772" y="1338998"/>
                  </a:lnTo>
                  <a:lnTo>
                    <a:pt x="919100" y="1339448"/>
                  </a:lnTo>
                  <a:close/>
                </a:path>
                <a:path w="1607820" h="2208530">
                  <a:moveTo>
                    <a:pt x="1502733" y="1156116"/>
                  </a:moveTo>
                  <a:lnTo>
                    <a:pt x="1501173" y="1156841"/>
                  </a:lnTo>
                  <a:lnTo>
                    <a:pt x="1500347" y="1155729"/>
                  </a:lnTo>
                  <a:lnTo>
                    <a:pt x="1502093" y="1154918"/>
                  </a:lnTo>
                  <a:lnTo>
                    <a:pt x="1502733" y="1156116"/>
                  </a:lnTo>
                  <a:close/>
                </a:path>
                <a:path w="1607820" h="2208530">
                  <a:moveTo>
                    <a:pt x="1356540" y="1288013"/>
                  </a:moveTo>
                  <a:lnTo>
                    <a:pt x="1354900" y="1288775"/>
                  </a:lnTo>
                  <a:lnTo>
                    <a:pt x="1354220" y="1288246"/>
                  </a:lnTo>
                  <a:lnTo>
                    <a:pt x="1356108" y="1287368"/>
                  </a:lnTo>
                  <a:lnTo>
                    <a:pt x="1356540" y="1288013"/>
                  </a:lnTo>
                  <a:close/>
                </a:path>
                <a:path w="1607820" h="2208530">
                  <a:moveTo>
                    <a:pt x="1356005" y="1289633"/>
                  </a:moveTo>
                  <a:lnTo>
                    <a:pt x="1355338" y="1289116"/>
                  </a:lnTo>
                  <a:lnTo>
                    <a:pt x="1356957" y="1288363"/>
                  </a:lnTo>
                  <a:lnTo>
                    <a:pt x="1356005" y="1289633"/>
                  </a:lnTo>
                  <a:close/>
                </a:path>
                <a:path w="1607820" h="2208530">
                  <a:moveTo>
                    <a:pt x="1410720" y="1186186"/>
                  </a:moveTo>
                  <a:lnTo>
                    <a:pt x="1408012" y="1187445"/>
                  </a:lnTo>
                  <a:lnTo>
                    <a:pt x="1407902" y="1186953"/>
                  </a:lnTo>
                  <a:lnTo>
                    <a:pt x="1410185" y="1185891"/>
                  </a:lnTo>
                  <a:lnTo>
                    <a:pt x="1410720" y="1186186"/>
                  </a:lnTo>
                  <a:close/>
                </a:path>
                <a:path w="1607820" h="2208530">
                  <a:moveTo>
                    <a:pt x="1410261" y="1189409"/>
                  </a:moveTo>
                  <a:lnTo>
                    <a:pt x="1409296" y="1188610"/>
                  </a:lnTo>
                  <a:lnTo>
                    <a:pt x="1409118" y="1188462"/>
                  </a:lnTo>
                  <a:lnTo>
                    <a:pt x="1408144" y="1188034"/>
                  </a:lnTo>
                  <a:lnTo>
                    <a:pt x="1408094" y="1187809"/>
                  </a:lnTo>
                  <a:lnTo>
                    <a:pt x="1410786" y="1186558"/>
                  </a:lnTo>
                  <a:lnTo>
                    <a:pt x="1410826" y="1186787"/>
                  </a:lnTo>
                  <a:lnTo>
                    <a:pt x="1410908" y="1187252"/>
                  </a:lnTo>
                  <a:lnTo>
                    <a:pt x="1410552" y="1188026"/>
                  </a:lnTo>
                  <a:lnTo>
                    <a:pt x="1410261" y="1189409"/>
                  </a:lnTo>
                  <a:close/>
                </a:path>
                <a:path w="1607820" h="2208530">
                  <a:moveTo>
                    <a:pt x="1542997" y="1146183"/>
                  </a:moveTo>
                  <a:lnTo>
                    <a:pt x="1541967" y="1146662"/>
                  </a:lnTo>
                  <a:lnTo>
                    <a:pt x="1541285" y="1146376"/>
                  </a:lnTo>
                  <a:lnTo>
                    <a:pt x="1540820" y="1145912"/>
                  </a:lnTo>
                  <a:lnTo>
                    <a:pt x="1540735" y="1145183"/>
                  </a:lnTo>
                  <a:lnTo>
                    <a:pt x="1540877" y="1143947"/>
                  </a:lnTo>
                  <a:lnTo>
                    <a:pt x="1541877" y="1143482"/>
                  </a:lnTo>
                  <a:lnTo>
                    <a:pt x="1542820" y="1143995"/>
                  </a:lnTo>
                  <a:lnTo>
                    <a:pt x="1544247" y="1144319"/>
                  </a:lnTo>
                  <a:lnTo>
                    <a:pt x="1543374" y="1145405"/>
                  </a:lnTo>
                  <a:lnTo>
                    <a:pt x="1542997" y="1146183"/>
                  </a:lnTo>
                  <a:close/>
                </a:path>
                <a:path w="1607820" h="2208530">
                  <a:moveTo>
                    <a:pt x="1177562" y="1344086"/>
                  </a:moveTo>
                  <a:lnTo>
                    <a:pt x="1175692" y="1344956"/>
                  </a:lnTo>
                  <a:lnTo>
                    <a:pt x="1174889" y="1344330"/>
                  </a:lnTo>
                  <a:lnTo>
                    <a:pt x="1174756" y="1344226"/>
                  </a:lnTo>
                  <a:lnTo>
                    <a:pt x="1175058" y="1342963"/>
                  </a:lnTo>
                  <a:lnTo>
                    <a:pt x="1176786" y="1342159"/>
                  </a:lnTo>
                  <a:lnTo>
                    <a:pt x="1177614" y="1342898"/>
                  </a:lnTo>
                  <a:lnTo>
                    <a:pt x="1177562" y="1344086"/>
                  </a:lnTo>
                  <a:close/>
                </a:path>
                <a:path w="1607820" h="2208530">
                  <a:moveTo>
                    <a:pt x="1176482" y="1346007"/>
                  </a:moveTo>
                  <a:lnTo>
                    <a:pt x="1175959" y="1345311"/>
                  </a:lnTo>
                  <a:lnTo>
                    <a:pt x="1177061" y="1344798"/>
                  </a:lnTo>
                  <a:lnTo>
                    <a:pt x="1176482" y="1346007"/>
                  </a:lnTo>
                  <a:close/>
                </a:path>
                <a:path w="1607820" h="2208530">
                  <a:moveTo>
                    <a:pt x="950979" y="1323842"/>
                  </a:moveTo>
                  <a:lnTo>
                    <a:pt x="949577" y="1321958"/>
                  </a:lnTo>
                  <a:lnTo>
                    <a:pt x="949482" y="1321830"/>
                  </a:lnTo>
                  <a:lnTo>
                    <a:pt x="948544" y="1321072"/>
                  </a:lnTo>
                  <a:lnTo>
                    <a:pt x="948899" y="1319855"/>
                  </a:lnTo>
                  <a:lnTo>
                    <a:pt x="950631" y="1319050"/>
                  </a:lnTo>
                  <a:lnTo>
                    <a:pt x="951428" y="1319732"/>
                  </a:lnTo>
                  <a:lnTo>
                    <a:pt x="951564" y="1320863"/>
                  </a:lnTo>
                  <a:lnTo>
                    <a:pt x="951575" y="1321029"/>
                  </a:lnTo>
                  <a:lnTo>
                    <a:pt x="951301" y="1321890"/>
                  </a:lnTo>
                  <a:lnTo>
                    <a:pt x="950979" y="1323842"/>
                  </a:lnTo>
                  <a:close/>
                </a:path>
                <a:path w="1607820" h="2208530">
                  <a:moveTo>
                    <a:pt x="1342386" y="1247819"/>
                  </a:moveTo>
                  <a:lnTo>
                    <a:pt x="1341412" y="1248272"/>
                  </a:lnTo>
                  <a:lnTo>
                    <a:pt x="1340253" y="1244572"/>
                  </a:lnTo>
                  <a:lnTo>
                    <a:pt x="1341227" y="1244119"/>
                  </a:lnTo>
                  <a:lnTo>
                    <a:pt x="1342386" y="1247819"/>
                  </a:lnTo>
                  <a:close/>
                </a:path>
                <a:path w="1607820" h="2208530">
                  <a:moveTo>
                    <a:pt x="205760" y="1454403"/>
                  </a:moveTo>
                  <a:lnTo>
                    <a:pt x="202852" y="1455755"/>
                  </a:lnTo>
                  <a:lnTo>
                    <a:pt x="202257" y="1454837"/>
                  </a:lnTo>
                  <a:lnTo>
                    <a:pt x="201643" y="1454230"/>
                  </a:lnTo>
                  <a:lnTo>
                    <a:pt x="203700" y="1453274"/>
                  </a:lnTo>
                  <a:lnTo>
                    <a:pt x="204443" y="1453821"/>
                  </a:lnTo>
                  <a:lnTo>
                    <a:pt x="205760" y="1454403"/>
                  </a:lnTo>
                  <a:close/>
                </a:path>
                <a:path w="1607820" h="2208530">
                  <a:moveTo>
                    <a:pt x="203938" y="1456131"/>
                  </a:moveTo>
                  <a:lnTo>
                    <a:pt x="203250" y="1455895"/>
                  </a:lnTo>
                  <a:lnTo>
                    <a:pt x="204659" y="1455240"/>
                  </a:lnTo>
                  <a:lnTo>
                    <a:pt x="203938" y="1456131"/>
                  </a:lnTo>
                  <a:close/>
                </a:path>
                <a:path w="1607820" h="2208530">
                  <a:moveTo>
                    <a:pt x="917672" y="2089705"/>
                  </a:moveTo>
                  <a:lnTo>
                    <a:pt x="915776" y="2090137"/>
                  </a:lnTo>
                  <a:lnTo>
                    <a:pt x="915671" y="2089724"/>
                  </a:lnTo>
                  <a:lnTo>
                    <a:pt x="915584" y="2089381"/>
                  </a:lnTo>
                  <a:lnTo>
                    <a:pt x="915788" y="2088523"/>
                  </a:lnTo>
                  <a:lnTo>
                    <a:pt x="915826" y="2087713"/>
                  </a:lnTo>
                  <a:lnTo>
                    <a:pt x="918098" y="2088596"/>
                  </a:lnTo>
                  <a:lnTo>
                    <a:pt x="917672" y="2089705"/>
                  </a:lnTo>
                  <a:close/>
                </a:path>
                <a:path w="1607820" h="2208530">
                  <a:moveTo>
                    <a:pt x="917392" y="2090432"/>
                  </a:moveTo>
                  <a:lnTo>
                    <a:pt x="917145" y="2091073"/>
                  </a:lnTo>
                  <a:lnTo>
                    <a:pt x="917882" y="2089158"/>
                  </a:lnTo>
                  <a:lnTo>
                    <a:pt x="917392" y="2090432"/>
                  </a:lnTo>
                  <a:close/>
                </a:path>
                <a:path w="1607820" h="2208530">
                  <a:moveTo>
                    <a:pt x="1056280" y="1472491"/>
                  </a:moveTo>
                  <a:lnTo>
                    <a:pt x="1055734" y="1471852"/>
                  </a:lnTo>
                  <a:lnTo>
                    <a:pt x="1054988" y="1471288"/>
                  </a:lnTo>
                  <a:lnTo>
                    <a:pt x="1054613" y="1470215"/>
                  </a:lnTo>
                  <a:lnTo>
                    <a:pt x="1056204" y="1469475"/>
                  </a:lnTo>
                  <a:lnTo>
                    <a:pt x="1057287" y="1470982"/>
                  </a:lnTo>
                  <a:lnTo>
                    <a:pt x="1056280" y="1472491"/>
                  </a:lnTo>
                  <a:close/>
                </a:path>
                <a:path w="1607820" h="2208530">
                  <a:moveTo>
                    <a:pt x="794701" y="398310"/>
                  </a:moveTo>
                  <a:lnTo>
                    <a:pt x="791775" y="399671"/>
                  </a:lnTo>
                  <a:lnTo>
                    <a:pt x="791186" y="398744"/>
                  </a:lnTo>
                  <a:lnTo>
                    <a:pt x="790557" y="398120"/>
                  </a:lnTo>
                  <a:lnTo>
                    <a:pt x="791117" y="397860"/>
                  </a:lnTo>
                  <a:lnTo>
                    <a:pt x="791571" y="397146"/>
                  </a:lnTo>
                  <a:lnTo>
                    <a:pt x="792520" y="397208"/>
                  </a:lnTo>
                  <a:lnTo>
                    <a:pt x="793382" y="397723"/>
                  </a:lnTo>
                  <a:lnTo>
                    <a:pt x="794701" y="398310"/>
                  </a:lnTo>
                  <a:close/>
                </a:path>
                <a:path w="1607820" h="2208530">
                  <a:moveTo>
                    <a:pt x="792870" y="400042"/>
                  </a:moveTo>
                  <a:lnTo>
                    <a:pt x="792179" y="399808"/>
                  </a:lnTo>
                  <a:lnTo>
                    <a:pt x="793601" y="399147"/>
                  </a:lnTo>
                  <a:lnTo>
                    <a:pt x="792870" y="400042"/>
                  </a:lnTo>
                  <a:close/>
                </a:path>
                <a:path w="1607820" h="2208530">
                  <a:moveTo>
                    <a:pt x="722081" y="324653"/>
                  </a:moveTo>
                  <a:lnTo>
                    <a:pt x="720462" y="325406"/>
                  </a:lnTo>
                  <a:lnTo>
                    <a:pt x="719410" y="323435"/>
                  </a:lnTo>
                  <a:lnTo>
                    <a:pt x="720698" y="322837"/>
                  </a:lnTo>
                  <a:lnTo>
                    <a:pt x="721921" y="324444"/>
                  </a:lnTo>
                  <a:lnTo>
                    <a:pt x="722081" y="324653"/>
                  </a:lnTo>
                  <a:close/>
                </a:path>
                <a:path w="1607820" h="2208530">
                  <a:moveTo>
                    <a:pt x="1448450" y="1505321"/>
                  </a:moveTo>
                  <a:lnTo>
                    <a:pt x="1446390" y="1506279"/>
                  </a:lnTo>
                  <a:lnTo>
                    <a:pt x="1446286" y="1505871"/>
                  </a:lnTo>
                  <a:lnTo>
                    <a:pt x="1446198" y="1505522"/>
                  </a:lnTo>
                  <a:lnTo>
                    <a:pt x="1446392" y="1504669"/>
                  </a:lnTo>
                  <a:lnTo>
                    <a:pt x="1446430" y="1503860"/>
                  </a:lnTo>
                  <a:lnTo>
                    <a:pt x="1448656" y="1504770"/>
                  </a:lnTo>
                  <a:lnTo>
                    <a:pt x="1448450" y="1505321"/>
                  </a:lnTo>
                  <a:close/>
                </a:path>
                <a:path w="1607820" h="2208530">
                  <a:moveTo>
                    <a:pt x="1447977" y="1506587"/>
                  </a:moveTo>
                  <a:lnTo>
                    <a:pt x="1447740" y="1507224"/>
                  </a:lnTo>
                  <a:lnTo>
                    <a:pt x="1448656" y="1504770"/>
                  </a:lnTo>
                  <a:lnTo>
                    <a:pt x="1447977" y="1506587"/>
                  </a:lnTo>
                  <a:close/>
                </a:path>
                <a:path w="1607820" h="2208530">
                  <a:moveTo>
                    <a:pt x="1593392" y="1582749"/>
                  </a:moveTo>
                  <a:lnTo>
                    <a:pt x="1592975" y="1583209"/>
                  </a:lnTo>
                  <a:lnTo>
                    <a:pt x="1594347" y="1581696"/>
                  </a:lnTo>
                  <a:lnTo>
                    <a:pt x="1593392" y="1582749"/>
                  </a:lnTo>
                  <a:close/>
                </a:path>
                <a:path w="1607820" h="2208530">
                  <a:moveTo>
                    <a:pt x="1595231" y="1583472"/>
                  </a:moveTo>
                  <a:lnTo>
                    <a:pt x="1593988" y="1584050"/>
                  </a:lnTo>
                  <a:lnTo>
                    <a:pt x="1593322" y="1583497"/>
                  </a:lnTo>
                  <a:lnTo>
                    <a:pt x="1595208" y="1582620"/>
                  </a:lnTo>
                  <a:lnTo>
                    <a:pt x="1595231" y="1583472"/>
                  </a:lnTo>
                  <a:close/>
                </a:path>
                <a:path w="1607820" h="2208530">
                  <a:moveTo>
                    <a:pt x="1442310" y="1137337"/>
                  </a:moveTo>
                  <a:lnTo>
                    <a:pt x="1441611" y="1136674"/>
                  </a:lnTo>
                  <a:lnTo>
                    <a:pt x="1443070" y="1135996"/>
                  </a:lnTo>
                  <a:lnTo>
                    <a:pt x="1442310" y="1137337"/>
                  </a:lnTo>
                  <a:close/>
                </a:path>
                <a:path w="1607820" h="2208530">
                  <a:moveTo>
                    <a:pt x="1223472" y="1185946"/>
                  </a:moveTo>
                  <a:lnTo>
                    <a:pt x="1220665" y="1185720"/>
                  </a:lnTo>
                  <a:lnTo>
                    <a:pt x="1221144" y="1184652"/>
                  </a:lnTo>
                  <a:lnTo>
                    <a:pt x="1221320" y="1183849"/>
                  </a:lnTo>
                  <a:lnTo>
                    <a:pt x="1222560" y="1183272"/>
                  </a:lnTo>
                  <a:lnTo>
                    <a:pt x="1223232" y="1183433"/>
                  </a:lnTo>
                  <a:lnTo>
                    <a:pt x="1223617" y="1184348"/>
                  </a:lnTo>
                  <a:lnTo>
                    <a:pt x="1223464" y="1185205"/>
                  </a:lnTo>
                  <a:lnTo>
                    <a:pt x="1223472" y="1185946"/>
                  </a:lnTo>
                  <a:close/>
                </a:path>
                <a:path w="1607820" h="2208530">
                  <a:moveTo>
                    <a:pt x="1325319" y="1198906"/>
                  </a:moveTo>
                  <a:lnTo>
                    <a:pt x="1323449" y="1199320"/>
                  </a:lnTo>
                  <a:lnTo>
                    <a:pt x="1323346" y="1198913"/>
                  </a:lnTo>
                  <a:lnTo>
                    <a:pt x="1323257" y="1198564"/>
                  </a:lnTo>
                  <a:lnTo>
                    <a:pt x="1323455" y="1197703"/>
                  </a:lnTo>
                  <a:lnTo>
                    <a:pt x="1323492" y="1196894"/>
                  </a:lnTo>
                  <a:lnTo>
                    <a:pt x="1325735" y="1197802"/>
                  </a:lnTo>
                  <a:lnTo>
                    <a:pt x="1325319" y="1198906"/>
                  </a:lnTo>
                  <a:close/>
                </a:path>
                <a:path w="1607820" h="2208530">
                  <a:moveTo>
                    <a:pt x="1325049" y="1199622"/>
                  </a:moveTo>
                  <a:lnTo>
                    <a:pt x="1324806" y="1200268"/>
                  </a:lnTo>
                  <a:lnTo>
                    <a:pt x="1325527" y="1198354"/>
                  </a:lnTo>
                  <a:lnTo>
                    <a:pt x="1325049" y="1199622"/>
                  </a:lnTo>
                  <a:close/>
                </a:path>
                <a:path w="1607820" h="2208530">
                  <a:moveTo>
                    <a:pt x="854379" y="351863"/>
                  </a:moveTo>
                  <a:lnTo>
                    <a:pt x="853396" y="352320"/>
                  </a:lnTo>
                  <a:lnTo>
                    <a:pt x="854056" y="351310"/>
                  </a:lnTo>
                  <a:lnTo>
                    <a:pt x="854379" y="351863"/>
                  </a:lnTo>
                  <a:close/>
                </a:path>
                <a:path w="1607820" h="2208530">
                  <a:moveTo>
                    <a:pt x="855242" y="353956"/>
                  </a:moveTo>
                  <a:lnTo>
                    <a:pt x="853246" y="354884"/>
                  </a:lnTo>
                  <a:lnTo>
                    <a:pt x="852464" y="353977"/>
                  </a:lnTo>
                  <a:lnTo>
                    <a:pt x="852836" y="352970"/>
                  </a:lnTo>
                  <a:lnTo>
                    <a:pt x="854558" y="352170"/>
                  </a:lnTo>
                  <a:lnTo>
                    <a:pt x="854639" y="352310"/>
                  </a:lnTo>
                  <a:lnTo>
                    <a:pt x="855446" y="353093"/>
                  </a:lnTo>
                  <a:lnTo>
                    <a:pt x="855242" y="353956"/>
                  </a:lnTo>
                  <a:close/>
                </a:path>
                <a:path w="1607820" h="2208530">
                  <a:moveTo>
                    <a:pt x="993749" y="1738586"/>
                  </a:moveTo>
                  <a:lnTo>
                    <a:pt x="992181" y="1739315"/>
                  </a:lnTo>
                  <a:lnTo>
                    <a:pt x="991852" y="1739071"/>
                  </a:lnTo>
                  <a:lnTo>
                    <a:pt x="993540" y="1738287"/>
                  </a:lnTo>
                  <a:lnTo>
                    <a:pt x="993749" y="1738586"/>
                  </a:lnTo>
                  <a:close/>
                </a:path>
                <a:path w="1607820" h="2208530">
                  <a:moveTo>
                    <a:pt x="993583" y="1740353"/>
                  </a:moveTo>
                  <a:lnTo>
                    <a:pt x="992617" y="1739638"/>
                  </a:lnTo>
                  <a:lnTo>
                    <a:pt x="994159" y="1738921"/>
                  </a:lnTo>
                  <a:lnTo>
                    <a:pt x="993583" y="1740353"/>
                  </a:lnTo>
                  <a:close/>
                </a:path>
                <a:path w="1607820" h="2208530">
                  <a:moveTo>
                    <a:pt x="1306558" y="541793"/>
                  </a:moveTo>
                  <a:lnTo>
                    <a:pt x="1305880" y="541138"/>
                  </a:lnTo>
                  <a:lnTo>
                    <a:pt x="1307301" y="540478"/>
                  </a:lnTo>
                  <a:lnTo>
                    <a:pt x="1306558" y="541793"/>
                  </a:lnTo>
                  <a:close/>
                </a:path>
                <a:path w="1607820" h="2208530">
                  <a:moveTo>
                    <a:pt x="1269599" y="1985562"/>
                  </a:moveTo>
                  <a:lnTo>
                    <a:pt x="1266750" y="1986887"/>
                  </a:lnTo>
                  <a:lnTo>
                    <a:pt x="1267150" y="1985654"/>
                  </a:lnTo>
                  <a:lnTo>
                    <a:pt x="1268735" y="1984918"/>
                  </a:lnTo>
                  <a:lnTo>
                    <a:pt x="1268916" y="1985124"/>
                  </a:lnTo>
                  <a:lnTo>
                    <a:pt x="1269599" y="1985562"/>
                  </a:lnTo>
                  <a:close/>
                </a:path>
                <a:path w="1607820" h="2208530">
                  <a:moveTo>
                    <a:pt x="1267094" y="1987165"/>
                  </a:moveTo>
                  <a:lnTo>
                    <a:pt x="1266750" y="1986887"/>
                  </a:lnTo>
                  <a:lnTo>
                    <a:pt x="1267040" y="1985996"/>
                  </a:lnTo>
                  <a:lnTo>
                    <a:pt x="1266750" y="1986887"/>
                  </a:lnTo>
                  <a:lnTo>
                    <a:pt x="1267094" y="1987165"/>
                  </a:lnTo>
                  <a:close/>
                </a:path>
                <a:path w="1607820" h="2208530">
                  <a:moveTo>
                    <a:pt x="1269566" y="1986713"/>
                  </a:moveTo>
                  <a:lnTo>
                    <a:pt x="1267643" y="1987607"/>
                  </a:lnTo>
                  <a:lnTo>
                    <a:pt x="1267094" y="1987165"/>
                  </a:lnTo>
                  <a:lnTo>
                    <a:pt x="1269605" y="1985997"/>
                  </a:lnTo>
                  <a:lnTo>
                    <a:pt x="1269566" y="1986713"/>
                  </a:lnTo>
                  <a:close/>
                </a:path>
                <a:path w="1607820" h="2208530">
                  <a:moveTo>
                    <a:pt x="1268489" y="1988721"/>
                  </a:moveTo>
                  <a:lnTo>
                    <a:pt x="1267896" y="1987939"/>
                  </a:lnTo>
                  <a:lnTo>
                    <a:pt x="1269062" y="1987397"/>
                  </a:lnTo>
                  <a:lnTo>
                    <a:pt x="1268489" y="1988721"/>
                  </a:lnTo>
                  <a:close/>
                </a:path>
                <a:path w="1607820" h="2208530">
                  <a:moveTo>
                    <a:pt x="1506548" y="1168850"/>
                  </a:moveTo>
                  <a:lnTo>
                    <a:pt x="1505437" y="1168066"/>
                  </a:lnTo>
                  <a:lnTo>
                    <a:pt x="1504309" y="1169630"/>
                  </a:lnTo>
                  <a:lnTo>
                    <a:pt x="1504242" y="1168621"/>
                  </a:lnTo>
                  <a:lnTo>
                    <a:pt x="1505437" y="1168066"/>
                  </a:lnTo>
                  <a:lnTo>
                    <a:pt x="1506548" y="1168850"/>
                  </a:lnTo>
                  <a:close/>
                </a:path>
                <a:path w="1607820" h="2208530">
                  <a:moveTo>
                    <a:pt x="1505981" y="1169568"/>
                  </a:moveTo>
                  <a:lnTo>
                    <a:pt x="1505209" y="1170548"/>
                  </a:lnTo>
                  <a:lnTo>
                    <a:pt x="1506548" y="1168850"/>
                  </a:lnTo>
                  <a:lnTo>
                    <a:pt x="1506325" y="1168693"/>
                  </a:lnTo>
                  <a:lnTo>
                    <a:pt x="1506548" y="1168850"/>
                  </a:lnTo>
                  <a:lnTo>
                    <a:pt x="1505981" y="1169568"/>
                  </a:lnTo>
                  <a:close/>
                </a:path>
                <a:path w="1607820" h="2208530">
                  <a:moveTo>
                    <a:pt x="1483320" y="1862183"/>
                  </a:moveTo>
                  <a:lnTo>
                    <a:pt x="1482651" y="1861483"/>
                  </a:lnTo>
                  <a:lnTo>
                    <a:pt x="1481998" y="1861018"/>
                  </a:lnTo>
                  <a:lnTo>
                    <a:pt x="1481762" y="1860295"/>
                  </a:lnTo>
                  <a:lnTo>
                    <a:pt x="1483521" y="1859477"/>
                  </a:lnTo>
                  <a:lnTo>
                    <a:pt x="1484402" y="1860670"/>
                  </a:lnTo>
                  <a:lnTo>
                    <a:pt x="1483320" y="1862183"/>
                  </a:lnTo>
                  <a:close/>
                </a:path>
                <a:path w="1607820" h="2208530">
                  <a:moveTo>
                    <a:pt x="1455694" y="1528124"/>
                  </a:moveTo>
                  <a:lnTo>
                    <a:pt x="1454039" y="1528894"/>
                  </a:lnTo>
                  <a:lnTo>
                    <a:pt x="1452985" y="1526925"/>
                  </a:lnTo>
                  <a:lnTo>
                    <a:pt x="1454289" y="1526318"/>
                  </a:lnTo>
                  <a:lnTo>
                    <a:pt x="1455525" y="1527907"/>
                  </a:lnTo>
                  <a:lnTo>
                    <a:pt x="1455694" y="1528124"/>
                  </a:lnTo>
                  <a:close/>
                </a:path>
                <a:path w="1607820" h="2208530">
                  <a:moveTo>
                    <a:pt x="1459155" y="2022523"/>
                  </a:moveTo>
                  <a:lnTo>
                    <a:pt x="1457906" y="2023104"/>
                  </a:lnTo>
                  <a:lnTo>
                    <a:pt x="1457675" y="2022798"/>
                  </a:lnTo>
                  <a:lnTo>
                    <a:pt x="1457045" y="2022168"/>
                  </a:lnTo>
                  <a:lnTo>
                    <a:pt x="1456621" y="2021153"/>
                  </a:lnTo>
                  <a:lnTo>
                    <a:pt x="1458186" y="2020426"/>
                  </a:lnTo>
                  <a:lnTo>
                    <a:pt x="1458337" y="2020699"/>
                  </a:lnTo>
                  <a:lnTo>
                    <a:pt x="1458838" y="2021335"/>
                  </a:lnTo>
                  <a:lnTo>
                    <a:pt x="1459066" y="2022151"/>
                  </a:lnTo>
                  <a:lnTo>
                    <a:pt x="1459155" y="2022523"/>
                  </a:lnTo>
                  <a:close/>
                </a:path>
                <a:path w="1607820" h="2208530">
                  <a:moveTo>
                    <a:pt x="819619" y="2025021"/>
                  </a:moveTo>
                  <a:lnTo>
                    <a:pt x="816515" y="2026464"/>
                  </a:lnTo>
                  <a:lnTo>
                    <a:pt x="817744" y="2023977"/>
                  </a:lnTo>
                  <a:lnTo>
                    <a:pt x="818389" y="2024310"/>
                  </a:lnTo>
                  <a:lnTo>
                    <a:pt x="819177" y="2024517"/>
                  </a:lnTo>
                  <a:lnTo>
                    <a:pt x="819619" y="2025021"/>
                  </a:lnTo>
                  <a:close/>
                </a:path>
                <a:path w="1607820" h="2208530">
                  <a:moveTo>
                    <a:pt x="819571" y="2026279"/>
                  </a:moveTo>
                  <a:lnTo>
                    <a:pt x="818516" y="2026769"/>
                  </a:lnTo>
                  <a:lnTo>
                    <a:pt x="817671" y="2026618"/>
                  </a:lnTo>
                  <a:lnTo>
                    <a:pt x="816932" y="2026613"/>
                  </a:lnTo>
                  <a:lnTo>
                    <a:pt x="819832" y="2025265"/>
                  </a:lnTo>
                  <a:lnTo>
                    <a:pt x="819571" y="2026279"/>
                  </a:lnTo>
                  <a:close/>
                </a:path>
                <a:path w="1607820" h="2208530">
                  <a:moveTo>
                    <a:pt x="1219750" y="1087029"/>
                  </a:moveTo>
                  <a:lnTo>
                    <a:pt x="1218173" y="1087762"/>
                  </a:lnTo>
                  <a:lnTo>
                    <a:pt x="1217974" y="1087441"/>
                  </a:lnTo>
                  <a:lnTo>
                    <a:pt x="1219562" y="1086703"/>
                  </a:lnTo>
                  <a:lnTo>
                    <a:pt x="1219750" y="1087029"/>
                  </a:lnTo>
                  <a:close/>
                </a:path>
                <a:path w="1607820" h="2208530">
                  <a:moveTo>
                    <a:pt x="1249157" y="1850742"/>
                  </a:moveTo>
                  <a:lnTo>
                    <a:pt x="1247748" y="1850889"/>
                  </a:lnTo>
                  <a:lnTo>
                    <a:pt x="1247478" y="1850169"/>
                  </a:lnTo>
                  <a:lnTo>
                    <a:pt x="1247550" y="1849479"/>
                  </a:lnTo>
                  <a:lnTo>
                    <a:pt x="1247567" y="1849318"/>
                  </a:lnTo>
                  <a:lnTo>
                    <a:pt x="1247493" y="1848395"/>
                  </a:lnTo>
                  <a:lnTo>
                    <a:pt x="1249171" y="1848725"/>
                  </a:lnTo>
                  <a:lnTo>
                    <a:pt x="1249243" y="1849768"/>
                  </a:lnTo>
                  <a:lnTo>
                    <a:pt x="1249157" y="1850742"/>
                  </a:lnTo>
                  <a:close/>
                </a:path>
                <a:path w="1607820" h="2208530">
                  <a:moveTo>
                    <a:pt x="1249129" y="1851317"/>
                  </a:moveTo>
                  <a:lnTo>
                    <a:pt x="1249106" y="1851865"/>
                  </a:lnTo>
                  <a:lnTo>
                    <a:pt x="1249153" y="1850744"/>
                  </a:lnTo>
                  <a:lnTo>
                    <a:pt x="1249203" y="1850212"/>
                  </a:lnTo>
                  <a:lnTo>
                    <a:pt x="1249129" y="1851317"/>
                  </a:lnTo>
                  <a:close/>
                </a:path>
                <a:path w="1607820" h="2208530">
                  <a:moveTo>
                    <a:pt x="827628" y="1235342"/>
                  </a:moveTo>
                  <a:lnTo>
                    <a:pt x="826291" y="1235964"/>
                  </a:lnTo>
                  <a:lnTo>
                    <a:pt x="824727" y="1232712"/>
                  </a:lnTo>
                  <a:lnTo>
                    <a:pt x="826059" y="1232093"/>
                  </a:lnTo>
                  <a:lnTo>
                    <a:pt x="827628" y="1235342"/>
                  </a:lnTo>
                  <a:close/>
                </a:path>
                <a:path w="1607820" h="2208530">
                  <a:moveTo>
                    <a:pt x="155108" y="1374878"/>
                  </a:moveTo>
                  <a:lnTo>
                    <a:pt x="154114" y="1375341"/>
                  </a:lnTo>
                  <a:lnTo>
                    <a:pt x="152960" y="1371662"/>
                  </a:lnTo>
                  <a:lnTo>
                    <a:pt x="153954" y="1371200"/>
                  </a:lnTo>
                  <a:lnTo>
                    <a:pt x="155108" y="1374878"/>
                  </a:lnTo>
                  <a:close/>
                </a:path>
                <a:path w="1607820" h="2208530">
                  <a:moveTo>
                    <a:pt x="147202" y="1350769"/>
                  </a:moveTo>
                  <a:lnTo>
                    <a:pt x="146554" y="1350278"/>
                  </a:lnTo>
                  <a:lnTo>
                    <a:pt x="145737" y="1349895"/>
                  </a:lnTo>
                  <a:lnTo>
                    <a:pt x="145333" y="1349255"/>
                  </a:lnTo>
                  <a:lnTo>
                    <a:pt x="147196" y="1348389"/>
                  </a:lnTo>
                  <a:lnTo>
                    <a:pt x="147719" y="1348702"/>
                  </a:lnTo>
                  <a:lnTo>
                    <a:pt x="147202" y="1350769"/>
                  </a:lnTo>
                  <a:close/>
                </a:path>
                <a:path w="1607820" h="2208530">
                  <a:moveTo>
                    <a:pt x="125550" y="1283810"/>
                  </a:moveTo>
                  <a:lnTo>
                    <a:pt x="125092" y="1283142"/>
                  </a:lnTo>
                  <a:lnTo>
                    <a:pt x="124940" y="1282988"/>
                  </a:lnTo>
                  <a:lnTo>
                    <a:pt x="124248" y="1281784"/>
                  </a:lnTo>
                  <a:lnTo>
                    <a:pt x="125848" y="1281041"/>
                  </a:lnTo>
                  <a:lnTo>
                    <a:pt x="127033" y="1282015"/>
                  </a:lnTo>
                  <a:lnTo>
                    <a:pt x="125550" y="1283810"/>
                  </a:lnTo>
                  <a:close/>
                </a:path>
                <a:path w="1607820" h="2208530">
                  <a:moveTo>
                    <a:pt x="1411549" y="894753"/>
                  </a:moveTo>
                  <a:lnTo>
                    <a:pt x="1410585" y="895202"/>
                  </a:lnTo>
                  <a:lnTo>
                    <a:pt x="1409420" y="891487"/>
                  </a:lnTo>
                  <a:lnTo>
                    <a:pt x="1410384" y="891038"/>
                  </a:lnTo>
                  <a:lnTo>
                    <a:pt x="1411549" y="894753"/>
                  </a:lnTo>
                  <a:close/>
                </a:path>
                <a:path w="1607820" h="2208530">
                  <a:moveTo>
                    <a:pt x="1339398" y="997161"/>
                  </a:moveTo>
                  <a:lnTo>
                    <a:pt x="1338437" y="997608"/>
                  </a:lnTo>
                  <a:lnTo>
                    <a:pt x="1337258" y="993852"/>
                  </a:lnTo>
                  <a:lnTo>
                    <a:pt x="1338219" y="993405"/>
                  </a:lnTo>
                  <a:lnTo>
                    <a:pt x="1339398" y="997161"/>
                  </a:lnTo>
                  <a:close/>
                </a:path>
                <a:path w="1607820" h="2208530">
                  <a:moveTo>
                    <a:pt x="977140" y="980936"/>
                  </a:moveTo>
                  <a:lnTo>
                    <a:pt x="975529" y="981684"/>
                  </a:lnTo>
                  <a:lnTo>
                    <a:pt x="974484" y="979711"/>
                  </a:lnTo>
                  <a:lnTo>
                    <a:pt x="975762" y="979117"/>
                  </a:lnTo>
                  <a:lnTo>
                    <a:pt x="976987" y="980735"/>
                  </a:lnTo>
                  <a:lnTo>
                    <a:pt x="977140" y="980936"/>
                  </a:lnTo>
                  <a:close/>
                </a:path>
                <a:path w="1607820" h="2208530">
                  <a:moveTo>
                    <a:pt x="1095928" y="1116569"/>
                  </a:moveTo>
                  <a:lnTo>
                    <a:pt x="1095268" y="1115871"/>
                  </a:lnTo>
                  <a:lnTo>
                    <a:pt x="1094626" y="1115407"/>
                  </a:lnTo>
                  <a:lnTo>
                    <a:pt x="1094394" y="1114693"/>
                  </a:lnTo>
                  <a:lnTo>
                    <a:pt x="1096119" y="1113891"/>
                  </a:lnTo>
                  <a:lnTo>
                    <a:pt x="1096983" y="1115073"/>
                  </a:lnTo>
                  <a:lnTo>
                    <a:pt x="1095928" y="1116569"/>
                  </a:lnTo>
                  <a:close/>
                </a:path>
                <a:path w="1607820" h="2208530">
                  <a:moveTo>
                    <a:pt x="51040" y="1040921"/>
                  </a:moveTo>
                  <a:lnTo>
                    <a:pt x="50540" y="1038002"/>
                  </a:lnTo>
                  <a:lnTo>
                    <a:pt x="51213" y="1038623"/>
                  </a:lnTo>
                  <a:lnTo>
                    <a:pt x="51999" y="1039168"/>
                  </a:lnTo>
                  <a:lnTo>
                    <a:pt x="52664" y="1040166"/>
                  </a:lnTo>
                  <a:lnTo>
                    <a:pt x="50833" y="1039710"/>
                  </a:lnTo>
                  <a:lnTo>
                    <a:pt x="51040" y="1040921"/>
                  </a:lnTo>
                  <a:close/>
                </a:path>
                <a:path w="1607820" h="2208530">
                  <a:moveTo>
                    <a:pt x="51346" y="1042711"/>
                  </a:moveTo>
                  <a:lnTo>
                    <a:pt x="51118" y="1041375"/>
                  </a:lnTo>
                  <a:lnTo>
                    <a:pt x="52112" y="1040913"/>
                  </a:lnTo>
                  <a:lnTo>
                    <a:pt x="51346" y="1042711"/>
                  </a:lnTo>
                  <a:close/>
                </a:path>
                <a:path w="1607820" h="2208530">
                  <a:moveTo>
                    <a:pt x="1299" y="1050867"/>
                  </a:moveTo>
                  <a:lnTo>
                    <a:pt x="846" y="1050196"/>
                  </a:lnTo>
                  <a:lnTo>
                    <a:pt x="698" y="1050047"/>
                  </a:lnTo>
                  <a:lnTo>
                    <a:pt x="0" y="1048834"/>
                  </a:lnTo>
                  <a:lnTo>
                    <a:pt x="1597" y="1048091"/>
                  </a:lnTo>
                  <a:lnTo>
                    <a:pt x="2789" y="1049074"/>
                  </a:lnTo>
                  <a:lnTo>
                    <a:pt x="1299" y="1050867"/>
                  </a:lnTo>
                  <a:close/>
                </a:path>
                <a:path w="1607820" h="2208530">
                  <a:moveTo>
                    <a:pt x="1399701" y="784882"/>
                  </a:moveTo>
                  <a:lnTo>
                    <a:pt x="1396256" y="783321"/>
                  </a:lnTo>
                  <a:lnTo>
                    <a:pt x="1397261" y="781972"/>
                  </a:lnTo>
                  <a:lnTo>
                    <a:pt x="1399701" y="784882"/>
                  </a:lnTo>
                  <a:close/>
                </a:path>
                <a:path w="1607820" h="2208530">
                  <a:moveTo>
                    <a:pt x="877895" y="1879198"/>
                  </a:moveTo>
                  <a:lnTo>
                    <a:pt x="877163" y="1879539"/>
                  </a:lnTo>
                  <a:lnTo>
                    <a:pt x="877410" y="1878761"/>
                  </a:lnTo>
                  <a:lnTo>
                    <a:pt x="877895" y="1879198"/>
                  </a:lnTo>
                  <a:close/>
                </a:path>
                <a:path w="1607820" h="2208530">
                  <a:moveTo>
                    <a:pt x="879007" y="1880200"/>
                  </a:moveTo>
                  <a:lnTo>
                    <a:pt x="876733" y="1881081"/>
                  </a:lnTo>
                  <a:lnTo>
                    <a:pt x="876699" y="1880322"/>
                  </a:lnTo>
                  <a:lnTo>
                    <a:pt x="878311" y="1879573"/>
                  </a:lnTo>
                  <a:lnTo>
                    <a:pt x="878878" y="1880083"/>
                  </a:lnTo>
                  <a:lnTo>
                    <a:pt x="879007" y="1880200"/>
                  </a:lnTo>
                  <a:close/>
                </a:path>
                <a:path w="1607820" h="2208530">
                  <a:moveTo>
                    <a:pt x="879007" y="1880200"/>
                  </a:moveTo>
                  <a:lnTo>
                    <a:pt x="878852" y="1880539"/>
                  </a:lnTo>
                  <a:lnTo>
                    <a:pt x="879007" y="1880200"/>
                  </a:lnTo>
                  <a:lnTo>
                    <a:pt x="878878" y="1880083"/>
                  </a:lnTo>
                  <a:lnTo>
                    <a:pt x="879007" y="1880200"/>
                  </a:lnTo>
                  <a:close/>
                </a:path>
                <a:path w="1607820" h="2208530">
                  <a:moveTo>
                    <a:pt x="878398" y="1881530"/>
                  </a:moveTo>
                  <a:lnTo>
                    <a:pt x="877575" y="1881913"/>
                  </a:lnTo>
                  <a:lnTo>
                    <a:pt x="876751" y="1881515"/>
                  </a:lnTo>
                  <a:lnTo>
                    <a:pt x="878852" y="1880539"/>
                  </a:lnTo>
                  <a:lnTo>
                    <a:pt x="878398" y="1881530"/>
                  </a:lnTo>
                  <a:close/>
                </a:path>
                <a:path w="1607820" h="2208530">
                  <a:moveTo>
                    <a:pt x="878398" y="1881530"/>
                  </a:moveTo>
                  <a:lnTo>
                    <a:pt x="878033" y="1882326"/>
                  </a:lnTo>
                  <a:lnTo>
                    <a:pt x="878852" y="1880539"/>
                  </a:lnTo>
                  <a:lnTo>
                    <a:pt x="878398" y="1881530"/>
                  </a:lnTo>
                  <a:close/>
                </a:path>
                <a:path w="1607820" h="2208530">
                  <a:moveTo>
                    <a:pt x="1580610" y="1352363"/>
                  </a:moveTo>
                  <a:lnTo>
                    <a:pt x="1579428" y="1352913"/>
                  </a:lnTo>
                  <a:lnTo>
                    <a:pt x="1579927" y="1351533"/>
                  </a:lnTo>
                  <a:lnTo>
                    <a:pt x="1580610" y="1352363"/>
                  </a:lnTo>
                  <a:close/>
                </a:path>
                <a:path w="1607820" h="2208530">
                  <a:moveTo>
                    <a:pt x="1581475" y="1353120"/>
                  </a:moveTo>
                  <a:lnTo>
                    <a:pt x="1579013" y="1354264"/>
                  </a:lnTo>
                  <a:lnTo>
                    <a:pt x="1578851" y="1353707"/>
                  </a:lnTo>
                  <a:lnTo>
                    <a:pt x="1580959" y="1352727"/>
                  </a:lnTo>
                  <a:lnTo>
                    <a:pt x="1581475" y="1353120"/>
                  </a:lnTo>
                  <a:close/>
                </a:path>
                <a:path w="1607820" h="2208530">
                  <a:moveTo>
                    <a:pt x="1581653" y="1353746"/>
                  </a:moveTo>
                  <a:lnTo>
                    <a:pt x="1579366" y="1354809"/>
                  </a:lnTo>
                  <a:lnTo>
                    <a:pt x="1579148" y="1354739"/>
                  </a:lnTo>
                  <a:lnTo>
                    <a:pt x="1581610" y="1353595"/>
                  </a:lnTo>
                  <a:lnTo>
                    <a:pt x="1581653" y="1353746"/>
                  </a:lnTo>
                  <a:close/>
                </a:path>
                <a:path w="1607820" h="2208530">
                  <a:moveTo>
                    <a:pt x="1581563" y="1354438"/>
                  </a:moveTo>
                  <a:lnTo>
                    <a:pt x="1580196" y="1355074"/>
                  </a:lnTo>
                  <a:lnTo>
                    <a:pt x="1579917" y="1354985"/>
                  </a:lnTo>
                  <a:lnTo>
                    <a:pt x="1581760" y="1354128"/>
                  </a:lnTo>
                  <a:lnTo>
                    <a:pt x="1581563" y="1354438"/>
                  </a:lnTo>
                  <a:close/>
                </a:path>
                <a:path w="1607820" h="2208530">
                  <a:moveTo>
                    <a:pt x="333446" y="1277330"/>
                  </a:moveTo>
                  <a:lnTo>
                    <a:pt x="331495" y="1278237"/>
                  </a:lnTo>
                  <a:lnTo>
                    <a:pt x="331727" y="1277508"/>
                  </a:lnTo>
                  <a:lnTo>
                    <a:pt x="332732" y="1277041"/>
                  </a:lnTo>
                  <a:lnTo>
                    <a:pt x="333446" y="1277330"/>
                  </a:lnTo>
                  <a:close/>
                </a:path>
                <a:path w="1607820" h="2208530">
                  <a:moveTo>
                    <a:pt x="333537" y="1280261"/>
                  </a:moveTo>
                  <a:lnTo>
                    <a:pt x="332895" y="1279744"/>
                  </a:lnTo>
                  <a:lnTo>
                    <a:pt x="332106" y="1279331"/>
                  </a:lnTo>
                  <a:lnTo>
                    <a:pt x="331671" y="1278675"/>
                  </a:lnTo>
                  <a:lnTo>
                    <a:pt x="334220" y="1277490"/>
                  </a:lnTo>
                  <a:lnTo>
                    <a:pt x="334440" y="1277536"/>
                  </a:lnTo>
                  <a:lnTo>
                    <a:pt x="333537" y="1280261"/>
                  </a:lnTo>
                  <a:close/>
                </a:path>
                <a:path w="1607820" h="2208530">
                  <a:moveTo>
                    <a:pt x="1528216" y="1753002"/>
                  </a:moveTo>
                  <a:lnTo>
                    <a:pt x="1525407" y="1752783"/>
                  </a:lnTo>
                  <a:lnTo>
                    <a:pt x="1525884" y="1751710"/>
                  </a:lnTo>
                  <a:lnTo>
                    <a:pt x="1526063" y="1750900"/>
                  </a:lnTo>
                  <a:lnTo>
                    <a:pt x="1527316" y="1750317"/>
                  </a:lnTo>
                  <a:lnTo>
                    <a:pt x="1527982" y="1750475"/>
                  </a:lnTo>
                  <a:lnTo>
                    <a:pt x="1526063" y="1750900"/>
                  </a:lnTo>
                  <a:lnTo>
                    <a:pt x="1525948" y="1751421"/>
                  </a:lnTo>
                  <a:lnTo>
                    <a:pt x="1528070" y="1750694"/>
                  </a:lnTo>
                  <a:lnTo>
                    <a:pt x="1528369" y="1751406"/>
                  </a:lnTo>
                  <a:lnTo>
                    <a:pt x="1528207" y="1752256"/>
                  </a:lnTo>
                  <a:lnTo>
                    <a:pt x="1528216" y="1753002"/>
                  </a:lnTo>
                  <a:close/>
                </a:path>
                <a:path w="1607820" h="2208530">
                  <a:moveTo>
                    <a:pt x="870975" y="961560"/>
                  </a:moveTo>
                  <a:lnTo>
                    <a:pt x="869782" y="962114"/>
                  </a:lnTo>
                  <a:lnTo>
                    <a:pt x="870322" y="960769"/>
                  </a:lnTo>
                  <a:lnTo>
                    <a:pt x="870975" y="961560"/>
                  </a:lnTo>
                  <a:close/>
                </a:path>
                <a:path w="1607820" h="2208530">
                  <a:moveTo>
                    <a:pt x="871832" y="962302"/>
                  </a:moveTo>
                  <a:lnTo>
                    <a:pt x="869326" y="963467"/>
                  </a:lnTo>
                  <a:lnTo>
                    <a:pt x="869184" y="962888"/>
                  </a:lnTo>
                  <a:lnTo>
                    <a:pt x="871303" y="961903"/>
                  </a:lnTo>
                  <a:lnTo>
                    <a:pt x="871832" y="962302"/>
                  </a:lnTo>
                  <a:close/>
                </a:path>
                <a:path w="1607820" h="2208530">
                  <a:moveTo>
                    <a:pt x="871999" y="962916"/>
                  </a:moveTo>
                  <a:lnTo>
                    <a:pt x="869694" y="963987"/>
                  </a:lnTo>
                  <a:lnTo>
                    <a:pt x="869438" y="963905"/>
                  </a:lnTo>
                  <a:lnTo>
                    <a:pt x="871951" y="962737"/>
                  </a:lnTo>
                  <a:lnTo>
                    <a:pt x="871999" y="962916"/>
                  </a:lnTo>
                  <a:close/>
                </a:path>
                <a:path w="1607820" h="2208530">
                  <a:moveTo>
                    <a:pt x="871903" y="963611"/>
                  </a:moveTo>
                  <a:lnTo>
                    <a:pt x="870522" y="964253"/>
                  </a:lnTo>
                  <a:lnTo>
                    <a:pt x="870244" y="964164"/>
                  </a:lnTo>
                  <a:lnTo>
                    <a:pt x="872101" y="963300"/>
                  </a:lnTo>
                  <a:lnTo>
                    <a:pt x="871903" y="963611"/>
                  </a:lnTo>
                  <a:close/>
                </a:path>
                <a:path w="1607820" h="2208530">
                  <a:moveTo>
                    <a:pt x="871903" y="963611"/>
                  </a:moveTo>
                  <a:lnTo>
                    <a:pt x="871458" y="964308"/>
                  </a:lnTo>
                  <a:lnTo>
                    <a:pt x="872101" y="963300"/>
                  </a:lnTo>
                  <a:lnTo>
                    <a:pt x="871903" y="963611"/>
                  </a:lnTo>
                  <a:close/>
                </a:path>
                <a:path w="1607820" h="2208530">
                  <a:moveTo>
                    <a:pt x="1396215" y="847860"/>
                  </a:moveTo>
                  <a:lnTo>
                    <a:pt x="1394127" y="846916"/>
                  </a:lnTo>
                  <a:lnTo>
                    <a:pt x="1394618" y="846303"/>
                  </a:lnTo>
                  <a:lnTo>
                    <a:pt x="1394820" y="845896"/>
                  </a:lnTo>
                  <a:lnTo>
                    <a:pt x="1396109" y="845610"/>
                  </a:lnTo>
                  <a:lnTo>
                    <a:pt x="1396878" y="846056"/>
                  </a:lnTo>
                  <a:lnTo>
                    <a:pt x="1397636" y="846301"/>
                  </a:lnTo>
                  <a:lnTo>
                    <a:pt x="1396215" y="847860"/>
                  </a:lnTo>
                  <a:close/>
                </a:path>
                <a:path w="1607820" h="2208530">
                  <a:moveTo>
                    <a:pt x="866482" y="1579984"/>
                  </a:moveTo>
                  <a:lnTo>
                    <a:pt x="864919" y="1579149"/>
                  </a:lnTo>
                  <a:lnTo>
                    <a:pt x="867232" y="1578074"/>
                  </a:lnTo>
                  <a:lnTo>
                    <a:pt x="866482" y="1579984"/>
                  </a:lnTo>
                  <a:close/>
                </a:path>
                <a:path w="1607820" h="2208530">
                  <a:moveTo>
                    <a:pt x="1190250" y="1351052"/>
                  </a:moveTo>
                  <a:lnTo>
                    <a:pt x="1190073" y="1350934"/>
                  </a:lnTo>
                  <a:lnTo>
                    <a:pt x="1189906" y="1350822"/>
                  </a:lnTo>
                  <a:lnTo>
                    <a:pt x="1190073" y="1350934"/>
                  </a:lnTo>
                  <a:lnTo>
                    <a:pt x="1190250" y="1351052"/>
                  </a:lnTo>
                  <a:close/>
                </a:path>
                <a:path w="1607820" h="2208530">
                  <a:moveTo>
                    <a:pt x="1191184" y="1351676"/>
                  </a:moveTo>
                  <a:lnTo>
                    <a:pt x="1190250" y="1351052"/>
                  </a:lnTo>
                  <a:lnTo>
                    <a:pt x="1190073" y="1350934"/>
                  </a:lnTo>
                  <a:lnTo>
                    <a:pt x="1191184" y="1351676"/>
                  </a:lnTo>
                  <a:close/>
                </a:path>
                <a:path w="1607820" h="2208530">
                  <a:moveTo>
                    <a:pt x="781229" y="280095"/>
                  </a:moveTo>
                  <a:lnTo>
                    <a:pt x="780359" y="279045"/>
                  </a:lnTo>
                  <a:lnTo>
                    <a:pt x="780165" y="278811"/>
                  </a:lnTo>
                  <a:lnTo>
                    <a:pt x="781045" y="279873"/>
                  </a:lnTo>
                  <a:lnTo>
                    <a:pt x="781229" y="280095"/>
                  </a:lnTo>
                  <a:close/>
                </a:path>
                <a:path w="1607820" h="2208530">
                  <a:moveTo>
                    <a:pt x="715473" y="298586"/>
                  </a:moveTo>
                  <a:lnTo>
                    <a:pt x="714349" y="299109"/>
                  </a:lnTo>
                  <a:lnTo>
                    <a:pt x="713743" y="297818"/>
                  </a:lnTo>
                  <a:lnTo>
                    <a:pt x="714433" y="297497"/>
                  </a:lnTo>
                  <a:lnTo>
                    <a:pt x="715473" y="298586"/>
                  </a:lnTo>
                  <a:close/>
                </a:path>
                <a:path w="1607820" h="2208530">
                  <a:moveTo>
                    <a:pt x="1162467" y="2161132"/>
                  </a:moveTo>
                  <a:lnTo>
                    <a:pt x="1162249" y="2161760"/>
                  </a:lnTo>
                  <a:lnTo>
                    <a:pt x="1162762" y="2160280"/>
                  </a:lnTo>
                  <a:lnTo>
                    <a:pt x="1162514" y="2160070"/>
                  </a:lnTo>
                  <a:lnTo>
                    <a:pt x="1162762" y="2160280"/>
                  </a:lnTo>
                  <a:lnTo>
                    <a:pt x="1162467" y="2161132"/>
                  </a:lnTo>
                  <a:close/>
                </a:path>
                <a:path w="1607820" h="2208530">
                  <a:moveTo>
                    <a:pt x="1283872" y="1288305"/>
                  </a:moveTo>
                  <a:lnTo>
                    <a:pt x="1282933" y="1287210"/>
                  </a:lnTo>
                  <a:lnTo>
                    <a:pt x="1282737" y="1286982"/>
                  </a:lnTo>
                  <a:lnTo>
                    <a:pt x="1283872" y="1288305"/>
                  </a:lnTo>
                  <a:close/>
                </a:path>
                <a:path w="1607820" h="2208530">
                  <a:moveTo>
                    <a:pt x="1606605" y="1495445"/>
                  </a:moveTo>
                  <a:lnTo>
                    <a:pt x="1605790" y="1494913"/>
                  </a:lnTo>
                  <a:lnTo>
                    <a:pt x="1605637" y="1494812"/>
                  </a:lnTo>
                  <a:lnTo>
                    <a:pt x="1606605" y="1495445"/>
                  </a:lnTo>
                  <a:close/>
                </a:path>
                <a:path w="1607820" h="2208530">
                  <a:moveTo>
                    <a:pt x="970921" y="1594676"/>
                  </a:moveTo>
                  <a:lnTo>
                    <a:pt x="970154" y="1594152"/>
                  </a:lnTo>
                  <a:lnTo>
                    <a:pt x="970004" y="1594050"/>
                  </a:lnTo>
                  <a:lnTo>
                    <a:pt x="970921" y="1594676"/>
                  </a:lnTo>
                  <a:close/>
                </a:path>
                <a:path w="1607820" h="2208530">
                  <a:moveTo>
                    <a:pt x="918640" y="1623574"/>
                  </a:moveTo>
                  <a:lnTo>
                    <a:pt x="917403" y="1624149"/>
                  </a:lnTo>
                  <a:lnTo>
                    <a:pt x="916807" y="1622913"/>
                  </a:lnTo>
                  <a:lnTo>
                    <a:pt x="917605" y="1622542"/>
                  </a:lnTo>
                  <a:lnTo>
                    <a:pt x="918640" y="1623574"/>
                  </a:lnTo>
                  <a:close/>
                </a:path>
                <a:path w="1607820" h="2208530">
                  <a:moveTo>
                    <a:pt x="938416" y="1573424"/>
                  </a:moveTo>
                  <a:lnTo>
                    <a:pt x="938432" y="1573724"/>
                  </a:lnTo>
                  <a:lnTo>
                    <a:pt x="938396" y="1573049"/>
                  </a:lnTo>
                  <a:lnTo>
                    <a:pt x="938416" y="1573424"/>
                  </a:lnTo>
                  <a:close/>
                </a:path>
                <a:path w="1607820" h="2208530">
                  <a:moveTo>
                    <a:pt x="938432" y="1573724"/>
                  </a:moveTo>
                  <a:lnTo>
                    <a:pt x="938454" y="1574145"/>
                  </a:lnTo>
                  <a:lnTo>
                    <a:pt x="938432" y="1573724"/>
                  </a:lnTo>
                  <a:lnTo>
                    <a:pt x="938416" y="1573424"/>
                  </a:lnTo>
                  <a:lnTo>
                    <a:pt x="938432" y="1573724"/>
                  </a:lnTo>
                  <a:close/>
                </a:path>
                <a:path w="1607820" h="2208530">
                  <a:moveTo>
                    <a:pt x="966281" y="1684280"/>
                  </a:moveTo>
                  <a:lnTo>
                    <a:pt x="965147" y="1684807"/>
                  </a:lnTo>
                  <a:lnTo>
                    <a:pt x="964587" y="1683613"/>
                  </a:lnTo>
                  <a:lnTo>
                    <a:pt x="965327" y="1683269"/>
                  </a:lnTo>
                  <a:lnTo>
                    <a:pt x="966281" y="1684280"/>
                  </a:lnTo>
                  <a:close/>
                </a:path>
                <a:path w="1607820" h="2208530">
                  <a:moveTo>
                    <a:pt x="594264" y="1639474"/>
                  </a:moveTo>
                  <a:lnTo>
                    <a:pt x="593169" y="1639983"/>
                  </a:lnTo>
                  <a:lnTo>
                    <a:pt x="592625" y="1638823"/>
                  </a:lnTo>
                  <a:lnTo>
                    <a:pt x="593342" y="1638490"/>
                  </a:lnTo>
                  <a:lnTo>
                    <a:pt x="594264" y="1639474"/>
                  </a:lnTo>
                  <a:close/>
                </a:path>
                <a:path w="1607820" h="2208530">
                  <a:moveTo>
                    <a:pt x="974181" y="1520263"/>
                  </a:moveTo>
                  <a:lnTo>
                    <a:pt x="973010" y="1520807"/>
                  </a:lnTo>
                  <a:lnTo>
                    <a:pt x="972395" y="1519515"/>
                  </a:lnTo>
                  <a:lnTo>
                    <a:pt x="973111" y="1519182"/>
                  </a:lnTo>
                  <a:lnTo>
                    <a:pt x="974181" y="1520263"/>
                  </a:lnTo>
                  <a:close/>
                </a:path>
                <a:path w="1607820" h="2208530">
                  <a:moveTo>
                    <a:pt x="1352725" y="1364641"/>
                  </a:moveTo>
                  <a:lnTo>
                    <a:pt x="1351613" y="1365158"/>
                  </a:lnTo>
                  <a:lnTo>
                    <a:pt x="1351063" y="1363965"/>
                  </a:lnTo>
                  <a:lnTo>
                    <a:pt x="1351786" y="1363629"/>
                  </a:lnTo>
                  <a:lnTo>
                    <a:pt x="1352725" y="1364641"/>
                  </a:lnTo>
                  <a:close/>
                </a:path>
                <a:path w="1607820" h="2208530">
                  <a:moveTo>
                    <a:pt x="1475268" y="1280663"/>
                  </a:moveTo>
                  <a:lnTo>
                    <a:pt x="1474727" y="1280915"/>
                  </a:lnTo>
                  <a:lnTo>
                    <a:pt x="1475190" y="1279405"/>
                  </a:lnTo>
                  <a:lnTo>
                    <a:pt x="1475268" y="1280663"/>
                  </a:lnTo>
                  <a:close/>
                </a:path>
                <a:path w="1607820" h="2208530">
                  <a:moveTo>
                    <a:pt x="647818" y="1647205"/>
                  </a:moveTo>
                  <a:lnTo>
                    <a:pt x="646725" y="1647713"/>
                  </a:lnTo>
                  <a:lnTo>
                    <a:pt x="646140" y="1646442"/>
                  </a:lnTo>
                  <a:lnTo>
                    <a:pt x="646812" y="1646130"/>
                  </a:lnTo>
                  <a:lnTo>
                    <a:pt x="647818" y="1647205"/>
                  </a:lnTo>
                  <a:close/>
                </a:path>
                <a:path w="1607820" h="2208530">
                  <a:moveTo>
                    <a:pt x="575859" y="172812"/>
                  </a:moveTo>
                  <a:lnTo>
                    <a:pt x="574588" y="173403"/>
                  </a:lnTo>
                  <a:lnTo>
                    <a:pt x="574250" y="172608"/>
                  </a:lnTo>
                  <a:lnTo>
                    <a:pt x="575273" y="172132"/>
                  </a:lnTo>
                  <a:lnTo>
                    <a:pt x="575859" y="172812"/>
                  </a:lnTo>
                  <a:close/>
                </a:path>
                <a:path w="1607820" h="2208530">
                  <a:moveTo>
                    <a:pt x="437773" y="1613905"/>
                  </a:moveTo>
                  <a:lnTo>
                    <a:pt x="437790" y="1614204"/>
                  </a:lnTo>
                  <a:lnTo>
                    <a:pt x="437752" y="1613536"/>
                  </a:lnTo>
                  <a:lnTo>
                    <a:pt x="437773" y="1613905"/>
                  </a:lnTo>
                  <a:close/>
                </a:path>
                <a:path w="1607820" h="2208530">
                  <a:moveTo>
                    <a:pt x="437790" y="1614204"/>
                  </a:moveTo>
                  <a:lnTo>
                    <a:pt x="437813" y="1614613"/>
                  </a:lnTo>
                  <a:lnTo>
                    <a:pt x="437790" y="1614204"/>
                  </a:lnTo>
                  <a:lnTo>
                    <a:pt x="437773" y="1613905"/>
                  </a:lnTo>
                  <a:lnTo>
                    <a:pt x="437790" y="1614204"/>
                  </a:lnTo>
                  <a:close/>
                </a:path>
                <a:path w="1607820" h="2208530">
                  <a:moveTo>
                    <a:pt x="658725" y="1766553"/>
                  </a:moveTo>
                  <a:lnTo>
                    <a:pt x="657553" y="1767098"/>
                  </a:lnTo>
                  <a:lnTo>
                    <a:pt x="657048" y="1766074"/>
                  </a:lnTo>
                  <a:lnTo>
                    <a:pt x="657890" y="1765683"/>
                  </a:lnTo>
                  <a:lnTo>
                    <a:pt x="658725" y="1766553"/>
                  </a:lnTo>
                  <a:close/>
                </a:path>
                <a:path w="1607820" h="2208530">
                  <a:moveTo>
                    <a:pt x="1128328" y="1617650"/>
                  </a:moveTo>
                  <a:lnTo>
                    <a:pt x="1126643" y="1618434"/>
                  </a:lnTo>
                  <a:lnTo>
                    <a:pt x="1127492" y="1617170"/>
                  </a:lnTo>
                  <a:lnTo>
                    <a:pt x="1128328" y="1617650"/>
                  </a:lnTo>
                  <a:close/>
                </a:path>
                <a:path w="1607820" h="2208530">
                  <a:moveTo>
                    <a:pt x="1111200" y="1573991"/>
                  </a:moveTo>
                  <a:lnTo>
                    <a:pt x="1111300" y="1574317"/>
                  </a:lnTo>
                  <a:lnTo>
                    <a:pt x="1111148" y="1573821"/>
                  </a:lnTo>
                  <a:lnTo>
                    <a:pt x="1111200" y="1573991"/>
                  </a:lnTo>
                  <a:close/>
                </a:path>
                <a:path w="1607820" h="2208530">
                  <a:moveTo>
                    <a:pt x="1111300" y="1574317"/>
                  </a:moveTo>
                  <a:lnTo>
                    <a:pt x="1111413" y="1574684"/>
                  </a:lnTo>
                  <a:lnTo>
                    <a:pt x="1111200" y="1573991"/>
                  </a:lnTo>
                  <a:lnTo>
                    <a:pt x="1111300" y="1574317"/>
                  </a:lnTo>
                  <a:close/>
                </a:path>
                <a:path w="1607820" h="2208530">
                  <a:moveTo>
                    <a:pt x="722063" y="1538043"/>
                  </a:moveTo>
                  <a:lnTo>
                    <a:pt x="720854" y="1538605"/>
                  </a:lnTo>
                  <a:lnTo>
                    <a:pt x="720333" y="1537564"/>
                  </a:lnTo>
                  <a:lnTo>
                    <a:pt x="721201" y="1537161"/>
                  </a:lnTo>
                  <a:lnTo>
                    <a:pt x="722063" y="1538043"/>
                  </a:lnTo>
                  <a:close/>
                </a:path>
                <a:path w="1607820" h="2208530">
                  <a:moveTo>
                    <a:pt x="720752" y="1612082"/>
                  </a:moveTo>
                  <a:lnTo>
                    <a:pt x="719521" y="1612654"/>
                  </a:lnTo>
                  <a:lnTo>
                    <a:pt x="718857" y="1611308"/>
                  </a:lnTo>
                  <a:lnTo>
                    <a:pt x="719617" y="1610955"/>
                  </a:lnTo>
                  <a:lnTo>
                    <a:pt x="720752" y="1612082"/>
                  </a:lnTo>
                  <a:close/>
                </a:path>
                <a:path w="1607820" h="2208530">
                  <a:moveTo>
                    <a:pt x="1257635" y="726689"/>
                  </a:moveTo>
                  <a:lnTo>
                    <a:pt x="1257652" y="726989"/>
                  </a:lnTo>
                  <a:lnTo>
                    <a:pt x="1257615" y="726314"/>
                  </a:lnTo>
                  <a:lnTo>
                    <a:pt x="1257635" y="726689"/>
                  </a:lnTo>
                  <a:close/>
                </a:path>
                <a:path w="1607820" h="2208530">
                  <a:moveTo>
                    <a:pt x="1257685" y="727588"/>
                  </a:moveTo>
                  <a:lnTo>
                    <a:pt x="1257710" y="728032"/>
                  </a:lnTo>
                  <a:lnTo>
                    <a:pt x="1257652" y="726989"/>
                  </a:lnTo>
                  <a:lnTo>
                    <a:pt x="1257635" y="726689"/>
                  </a:lnTo>
                  <a:lnTo>
                    <a:pt x="1257685" y="727588"/>
                  </a:lnTo>
                  <a:close/>
                </a:path>
                <a:path w="1607820" h="2208530">
                  <a:moveTo>
                    <a:pt x="1501579" y="1011129"/>
                  </a:moveTo>
                  <a:lnTo>
                    <a:pt x="1500400" y="1011677"/>
                  </a:lnTo>
                  <a:lnTo>
                    <a:pt x="1499892" y="1010654"/>
                  </a:lnTo>
                  <a:lnTo>
                    <a:pt x="1500744" y="1010258"/>
                  </a:lnTo>
                  <a:lnTo>
                    <a:pt x="1501579" y="1011129"/>
                  </a:lnTo>
                  <a:close/>
                </a:path>
                <a:path w="1607820" h="2208530">
                  <a:moveTo>
                    <a:pt x="58221" y="1058924"/>
                  </a:moveTo>
                  <a:lnTo>
                    <a:pt x="57522" y="1058427"/>
                  </a:lnTo>
                  <a:lnTo>
                    <a:pt x="57355" y="1058309"/>
                  </a:lnTo>
                  <a:lnTo>
                    <a:pt x="58045" y="1058799"/>
                  </a:lnTo>
                  <a:lnTo>
                    <a:pt x="58221" y="1058924"/>
                  </a:lnTo>
                  <a:close/>
                </a:path>
                <a:path w="1607820" h="2208530">
                  <a:moveTo>
                    <a:pt x="1101051" y="1924310"/>
                  </a:moveTo>
                  <a:lnTo>
                    <a:pt x="1100470" y="1923646"/>
                  </a:lnTo>
                  <a:lnTo>
                    <a:pt x="1100272" y="1923420"/>
                  </a:lnTo>
                  <a:lnTo>
                    <a:pt x="1100771" y="1923991"/>
                  </a:lnTo>
                  <a:lnTo>
                    <a:pt x="1101051" y="1924310"/>
                  </a:lnTo>
                  <a:close/>
                </a:path>
                <a:path w="1607820" h="2208530">
                  <a:moveTo>
                    <a:pt x="1031757" y="1156551"/>
                  </a:moveTo>
                  <a:lnTo>
                    <a:pt x="1030668" y="1157057"/>
                  </a:lnTo>
                  <a:lnTo>
                    <a:pt x="1030138" y="1155879"/>
                  </a:lnTo>
                  <a:lnTo>
                    <a:pt x="1030843" y="1155551"/>
                  </a:lnTo>
                  <a:lnTo>
                    <a:pt x="1031757" y="1156551"/>
                  </a:lnTo>
                  <a:close/>
                </a:path>
                <a:path w="1607820" h="2208530">
                  <a:moveTo>
                    <a:pt x="1030668" y="1157057"/>
                  </a:moveTo>
                  <a:lnTo>
                    <a:pt x="1030868" y="1157502"/>
                  </a:lnTo>
                  <a:lnTo>
                    <a:pt x="1030138" y="1155879"/>
                  </a:lnTo>
                  <a:lnTo>
                    <a:pt x="1030668" y="1157057"/>
                  </a:lnTo>
                  <a:close/>
                </a:path>
                <a:path w="1607820" h="2208530">
                  <a:moveTo>
                    <a:pt x="1329312" y="735939"/>
                  </a:moveTo>
                  <a:lnTo>
                    <a:pt x="1328062" y="736520"/>
                  </a:lnTo>
                  <a:lnTo>
                    <a:pt x="1327531" y="735466"/>
                  </a:lnTo>
                  <a:lnTo>
                    <a:pt x="1328419" y="735053"/>
                  </a:lnTo>
                  <a:lnTo>
                    <a:pt x="1329312" y="735939"/>
                  </a:lnTo>
                  <a:close/>
                </a:path>
                <a:path w="1607820" h="2208530">
                  <a:moveTo>
                    <a:pt x="524491" y="986649"/>
                  </a:moveTo>
                  <a:lnTo>
                    <a:pt x="523209" y="987245"/>
                  </a:lnTo>
                  <a:lnTo>
                    <a:pt x="522866" y="986435"/>
                  </a:lnTo>
                  <a:lnTo>
                    <a:pt x="523543" y="985547"/>
                  </a:lnTo>
                  <a:lnTo>
                    <a:pt x="523344" y="985315"/>
                  </a:lnTo>
                  <a:lnTo>
                    <a:pt x="524491" y="986649"/>
                  </a:lnTo>
                  <a:close/>
                </a:path>
                <a:path w="1607820" h="2208530">
                  <a:moveTo>
                    <a:pt x="79349" y="1126144"/>
                  </a:moveTo>
                  <a:lnTo>
                    <a:pt x="78202" y="1126677"/>
                  </a:lnTo>
                  <a:lnTo>
                    <a:pt x="77708" y="1125665"/>
                  </a:lnTo>
                  <a:lnTo>
                    <a:pt x="78537" y="1125280"/>
                  </a:lnTo>
                  <a:lnTo>
                    <a:pt x="79349" y="1126144"/>
                  </a:lnTo>
                  <a:close/>
                </a:path>
                <a:path w="1607820" h="2208530">
                  <a:moveTo>
                    <a:pt x="1057086" y="830531"/>
                  </a:moveTo>
                  <a:lnTo>
                    <a:pt x="1057104" y="830830"/>
                  </a:lnTo>
                  <a:lnTo>
                    <a:pt x="1057065" y="830174"/>
                  </a:lnTo>
                  <a:lnTo>
                    <a:pt x="1057086" y="830531"/>
                  </a:lnTo>
                  <a:close/>
                </a:path>
                <a:path w="1607820" h="2208530">
                  <a:moveTo>
                    <a:pt x="1057104" y="830830"/>
                  </a:moveTo>
                  <a:lnTo>
                    <a:pt x="1057127" y="831222"/>
                  </a:lnTo>
                  <a:lnTo>
                    <a:pt x="1057104" y="830830"/>
                  </a:lnTo>
                  <a:lnTo>
                    <a:pt x="1057086" y="830531"/>
                  </a:lnTo>
                  <a:lnTo>
                    <a:pt x="1057104" y="830830"/>
                  </a:lnTo>
                  <a:close/>
                </a:path>
                <a:path w="1607820" h="2208530">
                  <a:moveTo>
                    <a:pt x="784851" y="916976"/>
                  </a:moveTo>
                  <a:lnTo>
                    <a:pt x="783665" y="917527"/>
                  </a:lnTo>
                  <a:lnTo>
                    <a:pt x="783154" y="916517"/>
                  </a:lnTo>
                  <a:lnTo>
                    <a:pt x="784003" y="916122"/>
                  </a:lnTo>
                  <a:lnTo>
                    <a:pt x="784851" y="916976"/>
                  </a:lnTo>
                  <a:close/>
                </a:path>
                <a:path w="1607820" h="2208530">
                  <a:moveTo>
                    <a:pt x="1065928" y="1773690"/>
                  </a:moveTo>
                  <a:lnTo>
                    <a:pt x="1064721" y="1774251"/>
                  </a:lnTo>
                  <a:lnTo>
                    <a:pt x="1064205" y="1773238"/>
                  </a:lnTo>
                  <a:lnTo>
                    <a:pt x="1065067" y="1772837"/>
                  </a:lnTo>
                  <a:lnTo>
                    <a:pt x="1065928" y="1773690"/>
                  </a:lnTo>
                  <a:close/>
                </a:path>
                <a:path w="1607820" h="2208530">
                  <a:moveTo>
                    <a:pt x="1472266" y="995812"/>
                  </a:moveTo>
                  <a:lnTo>
                    <a:pt x="1471061" y="996372"/>
                  </a:lnTo>
                  <a:lnTo>
                    <a:pt x="1470474" y="995137"/>
                  </a:lnTo>
                  <a:lnTo>
                    <a:pt x="1471252" y="994776"/>
                  </a:lnTo>
                  <a:lnTo>
                    <a:pt x="1472266" y="995812"/>
                  </a:lnTo>
                  <a:close/>
                </a:path>
                <a:path w="1607820" h="2208530">
                  <a:moveTo>
                    <a:pt x="866165" y="865737"/>
                  </a:moveTo>
                  <a:lnTo>
                    <a:pt x="865995" y="865615"/>
                  </a:lnTo>
                  <a:lnTo>
                    <a:pt x="865829" y="865497"/>
                  </a:lnTo>
                  <a:lnTo>
                    <a:pt x="865995" y="865615"/>
                  </a:lnTo>
                  <a:lnTo>
                    <a:pt x="866165" y="865737"/>
                  </a:lnTo>
                  <a:close/>
                </a:path>
                <a:path w="1607820" h="2208530">
                  <a:moveTo>
                    <a:pt x="867035" y="866361"/>
                  </a:moveTo>
                  <a:lnTo>
                    <a:pt x="866165" y="865737"/>
                  </a:lnTo>
                  <a:lnTo>
                    <a:pt x="865995" y="865615"/>
                  </a:lnTo>
                  <a:lnTo>
                    <a:pt x="866840" y="866221"/>
                  </a:lnTo>
                  <a:lnTo>
                    <a:pt x="867035" y="866361"/>
                  </a:lnTo>
                  <a:close/>
                </a:path>
                <a:path w="1607820" h="2208530">
                  <a:moveTo>
                    <a:pt x="993709" y="1771781"/>
                  </a:moveTo>
                  <a:lnTo>
                    <a:pt x="992608" y="1772293"/>
                  </a:lnTo>
                  <a:lnTo>
                    <a:pt x="992004" y="1771013"/>
                  </a:lnTo>
                  <a:lnTo>
                    <a:pt x="992689" y="1770694"/>
                  </a:lnTo>
                  <a:lnTo>
                    <a:pt x="993709" y="1771781"/>
                  </a:lnTo>
                  <a:close/>
                </a:path>
                <a:path w="1607820" h="2208530">
                  <a:moveTo>
                    <a:pt x="943884" y="1786413"/>
                  </a:moveTo>
                  <a:lnTo>
                    <a:pt x="943898" y="1786713"/>
                  </a:lnTo>
                  <a:lnTo>
                    <a:pt x="943867" y="1786048"/>
                  </a:lnTo>
                  <a:lnTo>
                    <a:pt x="943884" y="1786413"/>
                  </a:lnTo>
                  <a:close/>
                </a:path>
                <a:path w="1607820" h="2208530">
                  <a:moveTo>
                    <a:pt x="943926" y="1787298"/>
                  </a:moveTo>
                  <a:lnTo>
                    <a:pt x="943946" y="1787720"/>
                  </a:lnTo>
                  <a:lnTo>
                    <a:pt x="943898" y="1786713"/>
                  </a:lnTo>
                  <a:lnTo>
                    <a:pt x="943884" y="1786413"/>
                  </a:lnTo>
                  <a:lnTo>
                    <a:pt x="943926" y="1787298"/>
                  </a:lnTo>
                  <a:close/>
                </a:path>
                <a:path w="1607820" h="2208530">
                  <a:moveTo>
                    <a:pt x="1343143" y="593343"/>
                  </a:moveTo>
                  <a:lnTo>
                    <a:pt x="1342972" y="593222"/>
                  </a:lnTo>
                  <a:lnTo>
                    <a:pt x="1342801" y="593101"/>
                  </a:lnTo>
                  <a:lnTo>
                    <a:pt x="1342972" y="593222"/>
                  </a:lnTo>
                  <a:lnTo>
                    <a:pt x="1343143" y="593343"/>
                  </a:lnTo>
                  <a:close/>
                </a:path>
                <a:path w="1607820" h="2208530">
                  <a:moveTo>
                    <a:pt x="1344000" y="593950"/>
                  </a:moveTo>
                  <a:lnTo>
                    <a:pt x="1343143" y="593343"/>
                  </a:lnTo>
                  <a:lnTo>
                    <a:pt x="1342972" y="593222"/>
                  </a:lnTo>
                  <a:lnTo>
                    <a:pt x="1343829" y="593829"/>
                  </a:lnTo>
                  <a:lnTo>
                    <a:pt x="1344000" y="593950"/>
                  </a:lnTo>
                  <a:close/>
                </a:path>
                <a:path w="1607820" h="2208530">
                  <a:moveTo>
                    <a:pt x="1477687" y="1841025"/>
                  </a:moveTo>
                  <a:lnTo>
                    <a:pt x="1476815" y="1839959"/>
                  </a:lnTo>
                  <a:lnTo>
                    <a:pt x="1476619" y="1839719"/>
                  </a:lnTo>
                  <a:lnTo>
                    <a:pt x="1477687" y="1841025"/>
                  </a:lnTo>
                  <a:close/>
                </a:path>
                <a:path w="1607820" h="2208530">
                  <a:moveTo>
                    <a:pt x="467043" y="881819"/>
                  </a:moveTo>
                  <a:lnTo>
                    <a:pt x="465845" y="882376"/>
                  </a:lnTo>
                  <a:lnTo>
                    <a:pt x="465220" y="881052"/>
                  </a:lnTo>
                  <a:lnTo>
                    <a:pt x="465950" y="880713"/>
                  </a:lnTo>
                  <a:lnTo>
                    <a:pt x="467043" y="881819"/>
                  </a:lnTo>
                  <a:close/>
                </a:path>
                <a:path w="1607820" h="2208530">
                  <a:moveTo>
                    <a:pt x="1254629" y="662182"/>
                  </a:moveTo>
                  <a:lnTo>
                    <a:pt x="1254103" y="661688"/>
                  </a:lnTo>
                  <a:lnTo>
                    <a:pt x="1254440" y="662004"/>
                  </a:lnTo>
                  <a:lnTo>
                    <a:pt x="1254629" y="662182"/>
                  </a:lnTo>
                  <a:close/>
                </a:path>
                <a:path w="1607820" h="2208530">
                  <a:moveTo>
                    <a:pt x="175614" y="1439509"/>
                  </a:moveTo>
                  <a:lnTo>
                    <a:pt x="174523" y="1440016"/>
                  </a:lnTo>
                  <a:lnTo>
                    <a:pt x="174052" y="1439047"/>
                  </a:lnTo>
                  <a:lnTo>
                    <a:pt x="174843" y="1438679"/>
                  </a:lnTo>
                  <a:lnTo>
                    <a:pt x="175614" y="1439509"/>
                  </a:lnTo>
                  <a:close/>
                </a:path>
                <a:path w="1607820" h="2208530">
                  <a:moveTo>
                    <a:pt x="1181122" y="1123969"/>
                  </a:moveTo>
                  <a:lnTo>
                    <a:pt x="1179966" y="1124506"/>
                  </a:lnTo>
                  <a:lnTo>
                    <a:pt x="1179351" y="1123214"/>
                  </a:lnTo>
                  <a:lnTo>
                    <a:pt x="1180061" y="1122884"/>
                  </a:lnTo>
                  <a:lnTo>
                    <a:pt x="1181122" y="1123969"/>
                  </a:lnTo>
                  <a:close/>
                </a:path>
                <a:path w="1607820" h="2208530">
                  <a:moveTo>
                    <a:pt x="1265754" y="1891840"/>
                  </a:moveTo>
                  <a:lnTo>
                    <a:pt x="1263788" y="1892476"/>
                  </a:lnTo>
                  <a:lnTo>
                    <a:pt x="1264643" y="1891227"/>
                  </a:lnTo>
                  <a:lnTo>
                    <a:pt x="1265754" y="1891840"/>
                  </a:lnTo>
                  <a:close/>
                </a:path>
                <a:path w="1607820" h="2208530">
                  <a:moveTo>
                    <a:pt x="1536227" y="1807131"/>
                  </a:moveTo>
                  <a:lnTo>
                    <a:pt x="1535708" y="1806633"/>
                  </a:lnTo>
                  <a:lnTo>
                    <a:pt x="1536040" y="1806952"/>
                  </a:lnTo>
                  <a:lnTo>
                    <a:pt x="1536227" y="1807131"/>
                  </a:lnTo>
                  <a:close/>
                </a:path>
                <a:path w="1607820" h="2208530">
                  <a:moveTo>
                    <a:pt x="1536595" y="1807486"/>
                  </a:moveTo>
                  <a:lnTo>
                    <a:pt x="1536227" y="1807131"/>
                  </a:lnTo>
                  <a:lnTo>
                    <a:pt x="1536040" y="1806952"/>
                  </a:lnTo>
                  <a:lnTo>
                    <a:pt x="1536595" y="1807486"/>
                  </a:lnTo>
                  <a:close/>
                </a:path>
                <a:path w="1607820" h="2208530">
                  <a:moveTo>
                    <a:pt x="865778" y="792050"/>
                  </a:moveTo>
                  <a:lnTo>
                    <a:pt x="865883" y="792385"/>
                  </a:lnTo>
                  <a:lnTo>
                    <a:pt x="865730" y="791895"/>
                  </a:lnTo>
                  <a:lnTo>
                    <a:pt x="865778" y="792050"/>
                  </a:lnTo>
                  <a:close/>
                </a:path>
                <a:path w="1607820" h="2208530">
                  <a:moveTo>
                    <a:pt x="865883" y="792385"/>
                  </a:moveTo>
                  <a:lnTo>
                    <a:pt x="866002" y="792767"/>
                  </a:lnTo>
                  <a:lnTo>
                    <a:pt x="865778" y="792050"/>
                  </a:lnTo>
                  <a:lnTo>
                    <a:pt x="865883" y="792385"/>
                  </a:lnTo>
                  <a:close/>
                </a:path>
                <a:path w="1607820" h="2208530">
                  <a:moveTo>
                    <a:pt x="749487" y="805869"/>
                  </a:moveTo>
                  <a:lnTo>
                    <a:pt x="749270" y="806496"/>
                  </a:lnTo>
                  <a:lnTo>
                    <a:pt x="749788" y="805002"/>
                  </a:lnTo>
                  <a:lnTo>
                    <a:pt x="749538" y="804793"/>
                  </a:lnTo>
                  <a:lnTo>
                    <a:pt x="749788" y="805002"/>
                  </a:lnTo>
                  <a:lnTo>
                    <a:pt x="749487" y="805869"/>
                  </a:lnTo>
                  <a:close/>
                </a:path>
                <a:path w="1607820" h="2208530">
                  <a:moveTo>
                    <a:pt x="643369" y="835544"/>
                  </a:moveTo>
                  <a:lnTo>
                    <a:pt x="643383" y="835851"/>
                  </a:lnTo>
                  <a:lnTo>
                    <a:pt x="643353" y="835168"/>
                  </a:lnTo>
                  <a:lnTo>
                    <a:pt x="643369" y="835544"/>
                  </a:lnTo>
                  <a:close/>
                </a:path>
                <a:path w="1607820" h="2208530">
                  <a:moveTo>
                    <a:pt x="643409" y="836448"/>
                  </a:moveTo>
                  <a:lnTo>
                    <a:pt x="643428" y="836894"/>
                  </a:lnTo>
                  <a:lnTo>
                    <a:pt x="643383" y="835851"/>
                  </a:lnTo>
                  <a:lnTo>
                    <a:pt x="643369" y="835544"/>
                  </a:lnTo>
                  <a:lnTo>
                    <a:pt x="643409" y="836448"/>
                  </a:lnTo>
                  <a:close/>
                </a:path>
                <a:path w="1607820" h="2208530">
                  <a:moveTo>
                    <a:pt x="793633" y="2044201"/>
                  </a:moveTo>
                  <a:lnTo>
                    <a:pt x="793648" y="2044507"/>
                  </a:lnTo>
                  <a:lnTo>
                    <a:pt x="793614" y="2043820"/>
                  </a:lnTo>
                  <a:lnTo>
                    <a:pt x="793633" y="2044201"/>
                  </a:lnTo>
                  <a:close/>
                </a:path>
                <a:path w="1607820" h="2208530">
                  <a:moveTo>
                    <a:pt x="793679" y="2045114"/>
                  </a:moveTo>
                  <a:lnTo>
                    <a:pt x="793701" y="2045571"/>
                  </a:lnTo>
                  <a:lnTo>
                    <a:pt x="793648" y="2044507"/>
                  </a:lnTo>
                  <a:lnTo>
                    <a:pt x="793633" y="2044201"/>
                  </a:lnTo>
                  <a:lnTo>
                    <a:pt x="793679" y="2045114"/>
                  </a:lnTo>
                  <a:close/>
                </a:path>
                <a:path w="1607820" h="2208530">
                  <a:moveTo>
                    <a:pt x="756585" y="1072163"/>
                  </a:moveTo>
                  <a:lnTo>
                    <a:pt x="756599" y="1072458"/>
                  </a:lnTo>
                  <a:lnTo>
                    <a:pt x="756567" y="1071799"/>
                  </a:lnTo>
                  <a:lnTo>
                    <a:pt x="756585" y="1072163"/>
                  </a:lnTo>
                  <a:close/>
                </a:path>
                <a:path w="1607820" h="2208530">
                  <a:moveTo>
                    <a:pt x="756599" y="1072458"/>
                  </a:moveTo>
                  <a:lnTo>
                    <a:pt x="756619" y="1072869"/>
                  </a:lnTo>
                  <a:lnTo>
                    <a:pt x="756599" y="1072458"/>
                  </a:lnTo>
                  <a:lnTo>
                    <a:pt x="756585" y="1072163"/>
                  </a:lnTo>
                  <a:lnTo>
                    <a:pt x="756599" y="1072458"/>
                  </a:lnTo>
                  <a:close/>
                </a:path>
                <a:path w="1607820" h="2208530">
                  <a:moveTo>
                    <a:pt x="707797" y="1922903"/>
                  </a:moveTo>
                  <a:lnTo>
                    <a:pt x="706632" y="1923444"/>
                  </a:lnTo>
                  <a:lnTo>
                    <a:pt x="706063" y="1922237"/>
                  </a:lnTo>
                  <a:lnTo>
                    <a:pt x="706820" y="1921885"/>
                  </a:lnTo>
                  <a:lnTo>
                    <a:pt x="707797" y="1922903"/>
                  </a:lnTo>
                  <a:close/>
                </a:path>
                <a:path w="1607820" h="2208530">
                  <a:moveTo>
                    <a:pt x="1516619" y="1658787"/>
                  </a:moveTo>
                  <a:lnTo>
                    <a:pt x="1515436" y="1659337"/>
                  </a:lnTo>
                  <a:lnTo>
                    <a:pt x="1514929" y="1658343"/>
                  </a:lnTo>
                  <a:lnTo>
                    <a:pt x="1515779" y="1657948"/>
                  </a:lnTo>
                  <a:lnTo>
                    <a:pt x="1516619" y="1658787"/>
                  </a:lnTo>
                  <a:close/>
                </a:path>
                <a:path w="1607820" h="2208530">
                  <a:moveTo>
                    <a:pt x="798031" y="1148187"/>
                  </a:moveTo>
                  <a:lnTo>
                    <a:pt x="797143" y="1147111"/>
                  </a:lnTo>
                  <a:lnTo>
                    <a:pt x="796949" y="1146876"/>
                  </a:lnTo>
                  <a:lnTo>
                    <a:pt x="797841" y="1147957"/>
                  </a:lnTo>
                  <a:lnTo>
                    <a:pt x="798031" y="1148187"/>
                  </a:lnTo>
                  <a:close/>
                </a:path>
                <a:path w="1607820" h="2208530">
                  <a:moveTo>
                    <a:pt x="1305554" y="888635"/>
                  </a:moveTo>
                  <a:lnTo>
                    <a:pt x="1304713" y="887595"/>
                  </a:lnTo>
                  <a:lnTo>
                    <a:pt x="1304526" y="887363"/>
                  </a:lnTo>
                  <a:lnTo>
                    <a:pt x="1305381" y="888420"/>
                  </a:lnTo>
                  <a:lnTo>
                    <a:pt x="1305554" y="888635"/>
                  </a:lnTo>
                  <a:close/>
                </a:path>
                <a:path w="1607820" h="2208530">
                  <a:moveTo>
                    <a:pt x="119572" y="1260902"/>
                  </a:moveTo>
                  <a:lnTo>
                    <a:pt x="118707" y="1259844"/>
                  </a:lnTo>
                  <a:lnTo>
                    <a:pt x="118515" y="1259608"/>
                  </a:lnTo>
                  <a:lnTo>
                    <a:pt x="119572" y="1260902"/>
                  </a:lnTo>
                  <a:close/>
                </a:path>
                <a:path w="1607820" h="2208530">
                  <a:moveTo>
                    <a:pt x="459612" y="1213937"/>
                  </a:moveTo>
                  <a:lnTo>
                    <a:pt x="457962" y="1214705"/>
                  </a:lnTo>
                  <a:lnTo>
                    <a:pt x="458800" y="1213469"/>
                  </a:lnTo>
                  <a:lnTo>
                    <a:pt x="459612" y="1213937"/>
                  </a:lnTo>
                  <a:close/>
                </a:path>
                <a:path w="1607820" h="2208530">
                  <a:moveTo>
                    <a:pt x="557482" y="1209278"/>
                  </a:moveTo>
                  <a:lnTo>
                    <a:pt x="556247" y="1209853"/>
                  </a:lnTo>
                  <a:lnTo>
                    <a:pt x="555603" y="1208508"/>
                  </a:lnTo>
                  <a:lnTo>
                    <a:pt x="556353" y="1208160"/>
                  </a:lnTo>
                  <a:lnTo>
                    <a:pt x="557482" y="1209278"/>
                  </a:lnTo>
                  <a:close/>
                </a:path>
                <a:path w="1607820" h="2208530">
                  <a:moveTo>
                    <a:pt x="1057316" y="1003331"/>
                  </a:moveTo>
                  <a:lnTo>
                    <a:pt x="1056134" y="1003881"/>
                  </a:lnTo>
                  <a:lnTo>
                    <a:pt x="1055631" y="1002861"/>
                  </a:lnTo>
                  <a:lnTo>
                    <a:pt x="1056479" y="1002467"/>
                  </a:lnTo>
                  <a:lnTo>
                    <a:pt x="1057316" y="1003331"/>
                  </a:lnTo>
                  <a:close/>
                </a:path>
                <a:path w="1607820" h="2208530">
                  <a:moveTo>
                    <a:pt x="1113832" y="1822208"/>
                  </a:moveTo>
                  <a:lnTo>
                    <a:pt x="1112971" y="1821154"/>
                  </a:lnTo>
                  <a:lnTo>
                    <a:pt x="1112778" y="1820919"/>
                  </a:lnTo>
                  <a:lnTo>
                    <a:pt x="1113832" y="1822208"/>
                  </a:lnTo>
                  <a:close/>
                </a:path>
                <a:path w="1607820" h="2208530">
                  <a:moveTo>
                    <a:pt x="691490" y="1951417"/>
                  </a:moveTo>
                  <a:lnTo>
                    <a:pt x="691320" y="1951295"/>
                  </a:lnTo>
                  <a:lnTo>
                    <a:pt x="691150" y="1951173"/>
                  </a:lnTo>
                  <a:lnTo>
                    <a:pt x="691320" y="1951295"/>
                  </a:lnTo>
                  <a:lnTo>
                    <a:pt x="691490" y="1951417"/>
                  </a:lnTo>
                  <a:close/>
                </a:path>
                <a:path w="1607820" h="2208530">
                  <a:moveTo>
                    <a:pt x="692365" y="1952045"/>
                  </a:moveTo>
                  <a:lnTo>
                    <a:pt x="691490" y="1951417"/>
                  </a:lnTo>
                  <a:lnTo>
                    <a:pt x="691320" y="1951295"/>
                  </a:lnTo>
                  <a:lnTo>
                    <a:pt x="692170" y="1951905"/>
                  </a:lnTo>
                  <a:lnTo>
                    <a:pt x="692365" y="1952045"/>
                  </a:lnTo>
                  <a:close/>
                </a:path>
                <a:path w="1607820" h="2208530">
                  <a:moveTo>
                    <a:pt x="898654" y="1054016"/>
                  </a:moveTo>
                  <a:lnTo>
                    <a:pt x="898486" y="1053893"/>
                  </a:lnTo>
                  <a:lnTo>
                    <a:pt x="898322" y="1053774"/>
                  </a:lnTo>
                  <a:lnTo>
                    <a:pt x="898486" y="1053893"/>
                  </a:lnTo>
                  <a:lnTo>
                    <a:pt x="898654" y="1054016"/>
                  </a:lnTo>
                  <a:close/>
                </a:path>
                <a:path w="1607820" h="2208530">
                  <a:moveTo>
                    <a:pt x="899511" y="1054640"/>
                  </a:moveTo>
                  <a:lnTo>
                    <a:pt x="898654" y="1054016"/>
                  </a:lnTo>
                  <a:lnTo>
                    <a:pt x="898486" y="1053893"/>
                  </a:lnTo>
                  <a:lnTo>
                    <a:pt x="899511" y="1054640"/>
                  </a:lnTo>
                  <a:close/>
                </a:path>
                <a:path w="1607820" h="2208530">
                  <a:moveTo>
                    <a:pt x="417590" y="1080346"/>
                  </a:moveTo>
                  <a:lnTo>
                    <a:pt x="417606" y="1080640"/>
                  </a:lnTo>
                  <a:lnTo>
                    <a:pt x="417570" y="1079989"/>
                  </a:lnTo>
                  <a:lnTo>
                    <a:pt x="417590" y="1080346"/>
                  </a:lnTo>
                  <a:close/>
                </a:path>
                <a:path w="1607820" h="2208530">
                  <a:moveTo>
                    <a:pt x="417606" y="1080640"/>
                  </a:moveTo>
                  <a:lnTo>
                    <a:pt x="417628" y="1081038"/>
                  </a:lnTo>
                  <a:lnTo>
                    <a:pt x="417606" y="1080640"/>
                  </a:lnTo>
                  <a:lnTo>
                    <a:pt x="417590" y="1080346"/>
                  </a:lnTo>
                  <a:lnTo>
                    <a:pt x="417606" y="1080640"/>
                  </a:lnTo>
                  <a:close/>
                </a:path>
                <a:path w="1607820" h="2208530">
                  <a:moveTo>
                    <a:pt x="712894" y="2017380"/>
                  </a:moveTo>
                  <a:lnTo>
                    <a:pt x="711738" y="2017917"/>
                  </a:lnTo>
                  <a:lnTo>
                    <a:pt x="711234" y="2016910"/>
                  </a:lnTo>
                  <a:lnTo>
                    <a:pt x="712073" y="2016520"/>
                  </a:lnTo>
                  <a:lnTo>
                    <a:pt x="712894" y="2017380"/>
                  </a:lnTo>
                  <a:close/>
                </a:path>
                <a:path w="1607820" h="2208530">
                  <a:moveTo>
                    <a:pt x="953001" y="1137474"/>
                  </a:moveTo>
                  <a:lnTo>
                    <a:pt x="953015" y="1137763"/>
                  </a:lnTo>
                  <a:lnTo>
                    <a:pt x="952983" y="1137122"/>
                  </a:lnTo>
                  <a:lnTo>
                    <a:pt x="953001" y="1137474"/>
                  </a:lnTo>
                  <a:close/>
                </a:path>
                <a:path w="1607820" h="2208530">
                  <a:moveTo>
                    <a:pt x="953015" y="1137763"/>
                  </a:moveTo>
                  <a:lnTo>
                    <a:pt x="953035" y="1138150"/>
                  </a:lnTo>
                  <a:lnTo>
                    <a:pt x="953015" y="1137763"/>
                  </a:lnTo>
                  <a:lnTo>
                    <a:pt x="953001" y="1137474"/>
                  </a:lnTo>
                  <a:lnTo>
                    <a:pt x="953015" y="1137763"/>
                  </a:lnTo>
                  <a:close/>
                </a:path>
                <a:path w="1607820" h="2208530">
                  <a:moveTo>
                    <a:pt x="161584" y="1394794"/>
                  </a:moveTo>
                  <a:lnTo>
                    <a:pt x="160482" y="1395306"/>
                  </a:lnTo>
                  <a:lnTo>
                    <a:pt x="160001" y="1394324"/>
                  </a:lnTo>
                  <a:lnTo>
                    <a:pt x="160800" y="1393952"/>
                  </a:lnTo>
                  <a:lnTo>
                    <a:pt x="161584" y="1394794"/>
                  </a:lnTo>
                  <a:close/>
                </a:path>
                <a:path w="1607820" h="2208530">
                  <a:moveTo>
                    <a:pt x="1314243" y="1829772"/>
                  </a:moveTo>
                  <a:lnTo>
                    <a:pt x="1313719" y="1829241"/>
                  </a:lnTo>
                  <a:lnTo>
                    <a:pt x="1314051" y="1829578"/>
                  </a:lnTo>
                  <a:lnTo>
                    <a:pt x="1314243" y="1829772"/>
                  </a:lnTo>
                  <a:close/>
                </a:path>
                <a:path w="1607820" h="2208530">
                  <a:moveTo>
                    <a:pt x="973676" y="1127904"/>
                  </a:moveTo>
                  <a:lnTo>
                    <a:pt x="972800" y="1126834"/>
                  </a:lnTo>
                  <a:lnTo>
                    <a:pt x="972607" y="1126598"/>
                  </a:lnTo>
                  <a:lnTo>
                    <a:pt x="973676" y="1127904"/>
                  </a:lnTo>
                  <a:close/>
                </a:path>
                <a:path w="1607820" h="2208530">
                  <a:moveTo>
                    <a:pt x="1513365" y="958900"/>
                  </a:moveTo>
                  <a:lnTo>
                    <a:pt x="1513137" y="959538"/>
                  </a:lnTo>
                  <a:lnTo>
                    <a:pt x="1513666" y="958056"/>
                  </a:lnTo>
                  <a:lnTo>
                    <a:pt x="1513410" y="957838"/>
                  </a:lnTo>
                  <a:lnTo>
                    <a:pt x="1513666" y="958056"/>
                  </a:lnTo>
                  <a:lnTo>
                    <a:pt x="1513365" y="958900"/>
                  </a:lnTo>
                  <a:close/>
                </a:path>
                <a:path w="1607820" h="2208530">
                  <a:moveTo>
                    <a:pt x="722647" y="2009517"/>
                  </a:moveTo>
                  <a:lnTo>
                    <a:pt x="721413" y="2008985"/>
                  </a:lnTo>
                  <a:lnTo>
                    <a:pt x="722871" y="2008308"/>
                  </a:lnTo>
                  <a:lnTo>
                    <a:pt x="722647" y="2009517"/>
                  </a:lnTo>
                  <a:close/>
                </a:path>
                <a:path w="1607820" h="2208530">
                  <a:moveTo>
                    <a:pt x="1080783" y="847649"/>
                  </a:moveTo>
                  <a:lnTo>
                    <a:pt x="1080796" y="847950"/>
                  </a:lnTo>
                  <a:lnTo>
                    <a:pt x="1080768" y="847284"/>
                  </a:lnTo>
                  <a:lnTo>
                    <a:pt x="1080783" y="847649"/>
                  </a:lnTo>
                  <a:close/>
                </a:path>
                <a:path w="1607820" h="2208530">
                  <a:moveTo>
                    <a:pt x="1080796" y="847950"/>
                  </a:moveTo>
                  <a:lnTo>
                    <a:pt x="1080814" y="848362"/>
                  </a:lnTo>
                  <a:lnTo>
                    <a:pt x="1080796" y="847950"/>
                  </a:lnTo>
                  <a:lnTo>
                    <a:pt x="1080783" y="847649"/>
                  </a:lnTo>
                  <a:lnTo>
                    <a:pt x="1080796" y="847950"/>
                  </a:lnTo>
                  <a:close/>
                </a:path>
                <a:path w="1607820" h="2208530">
                  <a:moveTo>
                    <a:pt x="769549" y="946359"/>
                  </a:moveTo>
                  <a:lnTo>
                    <a:pt x="768353" y="946915"/>
                  </a:lnTo>
                  <a:lnTo>
                    <a:pt x="767729" y="945614"/>
                  </a:lnTo>
                  <a:lnTo>
                    <a:pt x="768461" y="945274"/>
                  </a:lnTo>
                  <a:lnTo>
                    <a:pt x="769549" y="946359"/>
                  </a:lnTo>
                  <a:close/>
                </a:path>
                <a:path w="1607820" h="2208530">
                  <a:moveTo>
                    <a:pt x="1538978" y="1723566"/>
                  </a:moveTo>
                  <a:lnTo>
                    <a:pt x="1538099" y="1722521"/>
                  </a:lnTo>
                  <a:lnTo>
                    <a:pt x="1537906" y="1722291"/>
                  </a:lnTo>
                  <a:lnTo>
                    <a:pt x="1538978" y="1723566"/>
                  </a:lnTo>
                  <a:close/>
                </a:path>
                <a:path w="1607820" h="2208530">
                  <a:moveTo>
                    <a:pt x="944941" y="1115724"/>
                  </a:moveTo>
                  <a:lnTo>
                    <a:pt x="944639" y="1115350"/>
                  </a:lnTo>
                  <a:lnTo>
                    <a:pt x="944463" y="1115130"/>
                  </a:lnTo>
                  <a:lnTo>
                    <a:pt x="944639" y="1115350"/>
                  </a:lnTo>
                  <a:lnTo>
                    <a:pt x="944941" y="1115724"/>
                  </a:lnTo>
                  <a:close/>
                </a:path>
                <a:path w="1607820" h="2208530">
                  <a:moveTo>
                    <a:pt x="945454" y="1116360"/>
                  </a:moveTo>
                  <a:lnTo>
                    <a:pt x="944941" y="1115724"/>
                  </a:lnTo>
                  <a:lnTo>
                    <a:pt x="944639" y="1115350"/>
                  </a:lnTo>
                  <a:lnTo>
                    <a:pt x="945454" y="1116360"/>
                  </a:lnTo>
                  <a:close/>
                </a:path>
                <a:path w="1607820" h="2208530">
                  <a:moveTo>
                    <a:pt x="363367" y="1294540"/>
                  </a:moveTo>
                  <a:lnTo>
                    <a:pt x="362590" y="1293997"/>
                  </a:lnTo>
                  <a:lnTo>
                    <a:pt x="362422" y="1293880"/>
                  </a:lnTo>
                  <a:lnTo>
                    <a:pt x="363367" y="1294540"/>
                  </a:lnTo>
                  <a:close/>
                </a:path>
                <a:path w="1607820" h="2208530">
                  <a:moveTo>
                    <a:pt x="1342408" y="853466"/>
                  </a:moveTo>
                  <a:lnTo>
                    <a:pt x="1342425" y="853771"/>
                  </a:lnTo>
                  <a:lnTo>
                    <a:pt x="1342387" y="853097"/>
                  </a:lnTo>
                  <a:lnTo>
                    <a:pt x="1342408" y="853466"/>
                  </a:lnTo>
                  <a:close/>
                </a:path>
                <a:path w="1607820" h="2208530">
                  <a:moveTo>
                    <a:pt x="1342458" y="854371"/>
                  </a:moveTo>
                  <a:lnTo>
                    <a:pt x="1342482" y="854814"/>
                  </a:lnTo>
                  <a:lnTo>
                    <a:pt x="1342425" y="853771"/>
                  </a:lnTo>
                  <a:lnTo>
                    <a:pt x="1342408" y="853466"/>
                  </a:lnTo>
                  <a:lnTo>
                    <a:pt x="1342458" y="854371"/>
                  </a:lnTo>
                  <a:close/>
                </a:path>
                <a:path w="1607820" h="2208530">
                  <a:moveTo>
                    <a:pt x="1410215" y="965197"/>
                  </a:moveTo>
                  <a:lnTo>
                    <a:pt x="1410233" y="965502"/>
                  </a:lnTo>
                  <a:lnTo>
                    <a:pt x="1410193" y="964823"/>
                  </a:lnTo>
                  <a:lnTo>
                    <a:pt x="1410215" y="965197"/>
                  </a:lnTo>
                  <a:close/>
                </a:path>
                <a:path w="1607820" h="2208530">
                  <a:moveTo>
                    <a:pt x="1410233" y="965502"/>
                  </a:moveTo>
                  <a:lnTo>
                    <a:pt x="1410257" y="965923"/>
                  </a:lnTo>
                  <a:lnTo>
                    <a:pt x="1410233" y="965502"/>
                  </a:lnTo>
                  <a:lnTo>
                    <a:pt x="1410215" y="965197"/>
                  </a:lnTo>
                  <a:lnTo>
                    <a:pt x="1410233" y="965502"/>
                  </a:lnTo>
                  <a:close/>
                </a:path>
                <a:path w="1607820" h="2208530">
                  <a:moveTo>
                    <a:pt x="1314117" y="850987"/>
                  </a:moveTo>
                  <a:lnTo>
                    <a:pt x="1313081" y="851468"/>
                  </a:lnTo>
                  <a:lnTo>
                    <a:pt x="1312523" y="850279"/>
                  </a:lnTo>
                  <a:lnTo>
                    <a:pt x="1313161" y="849983"/>
                  </a:lnTo>
                  <a:lnTo>
                    <a:pt x="1314117" y="850987"/>
                  </a:lnTo>
                  <a:close/>
                </a:path>
                <a:path w="1607820" h="2208530">
                  <a:moveTo>
                    <a:pt x="737980" y="1191527"/>
                  </a:moveTo>
                  <a:lnTo>
                    <a:pt x="737107" y="1190467"/>
                  </a:lnTo>
                  <a:lnTo>
                    <a:pt x="736909" y="1190228"/>
                  </a:lnTo>
                  <a:lnTo>
                    <a:pt x="737801" y="1191310"/>
                  </a:lnTo>
                  <a:lnTo>
                    <a:pt x="737980" y="1191527"/>
                  </a:lnTo>
                  <a:close/>
                </a:path>
                <a:path w="1607820" h="2208530">
                  <a:moveTo>
                    <a:pt x="1242521" y="1828277"/>
                  </a:moveTo>
                  <a:lnTo>
                    <a:pt x="1241833" y="1827774"/>
                  </a:lnTo>
                  <a:lnTo>
                    <a:pt x="1241695" y="1827673"/>
                  </a:lnTo>
                  <a:lnTo>
                    <a:pt x="1242313" y="1828125"/>
                  </a:lnTo>
                  <a:lnTo>
                    <a:pt x="1242521" y="1828277"/>
                  </a:lnTo>
                  <a:close/>
                </a:path>
                <a:path w="1607820" h="2208530">
                  <a:moveTo>
                    <a:pt x="752112" y="1012346"/>
                  </a:moveTo>
                  <a:lnTo>
                    <a:pt x="752125" y="1012636"/>
                  </a:lnTo>
                  <a:lnTo>
                    <a:pt x="752096" y="1011988"/>
                  </a:lnTo>
                  <a:lnTo>
                    <a:pt x="752112" y="1012346"/>
                  </a:lnTo>
                  <a:close/>
                </a:path>
                <a:path w="1607820" h="2208530">
                  <a:moveTo>
                    <a:pt x="752125" y="1012636"/>
                  </a:moveTo>
                  <a:lnTo>
                    <a:pt x="752143" y="1013030"/>
                  </a:lnTo>
                  <a:lnTo>
                    <a:pt x="752125" y="1012636"/>
                  </a:lnTo>
                  <a:lnTo>
                    <a:pt x="752112" y="1012346"/>
                  </a:lnTo>
                  <a:lnTo>
                    <a:pt x="752125" y="1012636"/>
                  </a:lnTo>
                  <a:close/>
                </a:path>
                <a:path w="1607820" h="2208530">
                  <a:moveTo>
                    <a:pt x="1427927" y="1682572"/>
                  </a:moveTo>
                  <a:lnTo>
                    <a:pt x="1426849" y="1683073"/>
                  </a:lnTo>
                  <a:lnTo>
                    <a:pt x="1426320" y="1681924"/>
                  </a:lnTo>
                  <a:lnTo>
                    <a:pt x="1427021" y="1681598"/>
                  </a:lnTo>
                  <a:lnTo>
                    <a:pt x="1427927" y="1682572"/>
                  </a:lnTo>
                  <a:close/>
                </a:path>
                <a:path w="1607820" h="2208530">
                  <a:moveTo>
                    <a:pt x="491412" y="548879"/>
                  </a:moveTo>
                  <a:lnTo>
                    <a:pt x="490209" y="549438"/>
                  </a:lnTo>
                  <a:lnTo>
                    <a:pt x="489580" y="548135"/>
                  </a:lnTo>
                  <a:lnTo>
                    <a:pt x="490317" y="547792"/>
                  </a:lnTo>
                  <a:lnTo>
                    <a:pt x="491412" y="548879"/>
                  </a:lnTo>
                  <a:close/>
                </a:path>
                <a:path w="1607820" h="2208530">
                  <a:moveTo>
                    <a:pt x="1258301" y="2051789"/>
                  </a:moveTo>
                  <a:lnTo>
                    <a:pt x="1258318" y="2052088"/>
                  </a:lnTo>
                  <a:lnTo>
                    <a:pt x="1258279" y="2051414"/>
                  </a:lnTo>
                  <a:lnTo>
                    <a:pt x="1258301" y="2051789"/>
                  </a:lnTo>
                  <a:close/>
                </a:path>
                <a:path w="1607820" h="2208530">
                  <a:moveTo>
                    <a:pt x="1258318" y="2052088"/>
                  </a:moveTo>
                  <a:lnTo>
                    <a:pt x="1258341" y="2052503"/>
                  </a:lnTo>
                  <a:lnTo>
                    <a:pt x="1258318" y="2052088"/>
                  </a:lnTo>
                  <a:lnTo>
                    <a:pt x="1258301" y="2051789"/>
                  </a:lnTo>
                  <a:lnTo>
                    <a:pt x="1258318" y="2052088"/>
                  </a:lnTo>
                  <a:close/>
                </a:path>
                <a:path w="1607820" h="2208530">
                  <a:moveTo>
                    <a:pt x="812461" y="465494"/>
                  </a:moveTo>
                  <a:lnTo>
                    <a:pt x="811907" y="464954"/>
                  </a:lnTo>
                  <a:lnTo>
                    <a:pt x="812260" y="465298"/>
                  </a:lnTo>
                  <a:lnTo>
                    <a:pt x="812461" y="465494"/>
                  </a:lnTo>
                  <a:close/>
                </a:path>
                <a:path w="1607820" h="2208530">
                  <a:moveTo>
                    <a:pt x="812893" y="465914"/>
                  </a:moveTo>
                  <a:lnTo>
                    <a:pt x="812461" y="465494"/>
                  </a:lnTo>
                  <a:lnTo>
                    <a:pt x="812260" y="465298"/>
                  </a:lnTo>
                  <a:lnTo>
                    <a:pt x="812893" y="465914"/>
                  </a:lnTo>
                  <a:close/>
                </a:path>
                <a:path w="1607820" h="2208530">
                  <a:moveTo>
                    <a:pt x="1372853" y="2008846"/>
                  </a:moveTo>
                  <a:lnTo>
                    <a:pt x="1371969" y="2007797"/>
                  </a:lnTo>
                  <a:lnTo>
                    <a:pt x="1371783" y="2007576"/>
                  </a:lnTo>
                  <a:lnTo>
                    <a:pt x="1372656" y="2008613"/>
                  </a:lnTo>
                  <a:lnTo>
                    <a:pt x="1372853" y="2008846"/>
                  </a:lnTo>
                  <a:close/>
                </a:path>
                <a:path w="1607820" h="2208530">
                  <a:moveTo>
                    <a:pt x="1231326" y="1635939"/>
                  </a:moveTo>
                  <a:lnTo>
                    <a:pt x="1230144" y="1636489"/>
                  </a:lnTo>
                  <a:lnTo>
                    <a:pt x="1229568" y="1635261"/>
                  </a:lnTo>
                  <a:lnTo>
                    <a:pt x="1230331" y="1634906"/>
                  </a:lnTo>
                  <a:lnTo>
                    <a:pt x="1231326" y="1635939"/>
                  </a:lnTo>
                  <a:close/>
                </a:path>
                <a:path w="1607820" h="2208530">
                  <a:moveTo>
                    <a:pt x="693615" y="1803652"/>
                  </a:moveTo>
                  <a:lnTo>
                    <a:pt x="693631" y="1803958"/>
                  </a:lnTo>
                  <a:lnTo>
                    <a:pt x="693595" y="1803271"/>
                  </a:lnTo>
                  <a:lnTo>
                    <a:pt x="693615" y="1803652"/>
                  </a:lnTo>
                  <a:close/>
                </a:path>
                <a:path w="1607820" h="2208530">
                  <a:moveTo>
                    <a:pt x="693663" y="1804570"/>
                  </a:moveTo>
                  <a:lnTo>
                    <a:pt x="693687" y="1805020"/>
                  </a:lnTo>
                  <a:lnTo>
                    <a:pt x="693631" y="1803958"/>
                  </a:lnTo>
                  <a:lnTo>
                    <a:pt x="693615" y="1803652"/>
                  </a:lnTo>
                  <a:lnTo>
                    <a:pt x="693663" y="1804570"/>
                  </a:lnTo>
                  <a:close/>
                </a:path>
                <a:path w="1607820" h="2208530">
                  <a:moveTo>
                    <a:pt x="1041531" y="359898"/>
                  </a:moveTo>
                  <a:lnTo>
                    <a:pt x="1040367" y="360439"/>
                  </a:lnTo>
                  <a:lnTo>
                    <a:pt x="1039792" y="359222"/>
                  </a:lnTo>
                  <a:lnTo>
                    <a:pt x="1040548" y="358871"/>
                  </a:lnTo>
                  <a:lnTo>
                    <a:pt x="1041531" y="359898"/>
                  </a:lnTo>
                  <a:close/>
                </a:path>
                <a:path w="1607820" h="2208530">
                  <a:moveTo>
                    <a:pt x="1407475" y="1152141"/>
                  </a:moveTo>
                  <a:lnTo>
                    <a:pt x="1407487" y="1152431"/>
                  </a:lnTo>
                  <a:lnTo>
                    <a:pt x="1407460" y="1151782"/>
                  </a:lnTo>
                  <a:lnTo>
                    <a:pt x="1407475" y="1152141"/>
                  </a:lnTo>
                  <a:close/>
                </a:path>
                <a:path w="1607820" h="2208530">
                  <a:moveTo>
                    <a:pt x="1407511" y="1153012"/>
                  </a:moveTo>
                  <a:lnTo>
                    <a:pt x="1407528" y="1153429"/>
                  </a:lnTo>
                  <a:lnTo>
                    <a:pt x="1407487" y="1152431"/>
                  </a:lnTo>
                  <a:lnTo>
                    <a:pt x="1407475" y="1152141"/>
                  </a:lnTo>
                  <a:lnTo>
                    <a:pt x="1407511" y="1153012"/>
                  </a:lnTo>
                  <a:close/>
                </a:path>
                <a:path w="1607820" h="2208530">
                  <a:moveTo>
                    <a:pt x="954564" y="2126683"/>
                  </a:moveTo>
                  <a:lnTo>
                    <a:pt x="954581" y="2126982"/>
                  </a:lnTo>
                  <a:lnTo>
                    <a:pt x="954542" y="2126309"/>
                  </a:lnTo>
                  <a:lnTo>
                    <a:pt x="954564" y="2126683"/>
                  </a:lnTo>
                  <a:close/>
                </a:path>
                <a:path w="1607820" h="2208530">
                  <a:moveTo>
                    <a:pt x="954616" y="2127580"/>
                  </a:moveTo>
                  <a:lnTo>
                    <a:pt x="954642" y="2128012"/>
                  </a:lnTo>
                  <a:lnTo>
                    <a:pt x="954581" y="2126982"/>
                  </a:lnTo>
                  <a:lnTo>
                    <a:pt x="954564" y="2126683"/>
                  </a:lnTo>
                  <a:lnTo>
                    <a:pt x="954616" y="2127580"/>
                  </a:lnTo>
                  <a:close/>
                </a:path>
                <a:path w="1607820" h="2208530">
                  <a:moveTo>
                    <a:pt x="1126514" y="402706"/>
                  </a:moveTo>
                  <a:lnTo>
                    <a:pt x="1125389" y="403229"/>
                  </a:lnTo>
                  <a:lnTo>
                    <a:pt x="1124830" y="402047"/>
                  </a:lnTo>
                  <a:lnTo>
                    <a:pt x="1125566" y="401704"/>
                  </a:lnTo>
                  <a:lnTo>
                    <a:pt x="1126514" y="402706"/>
                  </a:lnTo>
                  <a:close/>
                </a:path>
                <a:path w="1607820" h="2208530">
                  <a:moveTo>
                    <a:pt x="953962" y="482437"/>
                  </a:moveTo>
                  <a:lnTo>
                    <a:pt x="953977" y="482743"/>
                  </a:lnTo>
                  <a:lnTo>
                    <a:pt x="953942" y="482068"/>
                  </a:lnTo>
                  <a:lnTo>
                    <a:pt x="953962" y="482437"/>
                  </a:lnTo>
                  <a:close/>
                </a:path>
                <a:path w="1607820" h="2208530">
                  <a:moveTo>
                    <a:pt x="953977" y="482743"/>
                  </a:moveTo>
                  <a:lnTo>
                    <a:pt x="953999" y="483164"/>
                  </a:lnTo>
                  <a:lnTo>
                    <a:pt x="953977" y="482743"/>
                  </a:lnTo>
                  <a:lnTo>
                    <a:pt x="953962" y="482437"/>
                  </a:lnTo>
                  <a:lnTo>
                    <a:pt x="953977" y="482743"/>
                  </a:lnTo>
                  <a:close/>
                </a:path>
                <a:path w="1607820" h="2208530">
                  <a:moveTo>
                    <a:pt x="560116" y="556969"/>
                  </a:moveTo>
                  <a:lnTo>
                    <a:pt x="560134" y="557268"/>
                  </a:lnTo>
                  <a:lnTo>
                    <a:pt x="560093" y="556595"/>
                  </a:lnTo>
                  <a:lnTo>
                    <a:pt x="560116" y="556969"/>
                  </a:lnTo>
                  <a:close/>
                </a:path>
                <a:path w="1607820" h="2208530">
                  <a:moveTo>
                    <a:pt x="560134" y="557268"/>
                  </a:moveTo>
                  <a:lnTo>
                    <a:pt x="560159" y="557682"/>
                  </a:lnTo>
                  <a:lnTo>
                    <a:pt x="560134" y="557268"/>
                  </a:lnTo>
                  <a:lnTo>
                    <a:pt x="560116" y="556969"/>
                  </a:lnTo>
                  <a:lnTo>
                    <a:pt x="560134" y="557268"/>
                  </a:lnTo>
                  <a:close/>
                </a:path>
                <a:path w="1607820" h="2208530">
                  <a:moveTo>
                    <a:pt x="1506310" y="1124161"/>
                  </a:moveTo>
                  <a:lnTo>
                    <a:pt x="1505212" y="1124672"/>
                  </a:lnTo>
                  <a:lnTo>
                    <a:pt x="1504669" y="1123505"/>
                  </a:lnTo>
                  <a:lnTo>
                    <a:pt x="1505386" y="1123172"/>
                  </a:lnTo>
                  <a:lnTo>
                    <a:pt x="1506310" y="1124161"/>
                  </a:lnTo>
                  <a:close/>
                </a:path>
                <a:path w="1607820" h="2208530">
                  <a:moveTo>
                    <a:pt x="1385420" y="2052840"/>
                  </a:moveTo>
                  <a:lnTo>
                    <a:pt x="1385435" y="2053135"/>
                  </a:lnTo>
                  <a:lnTo>
                    <a:pt x="1385402" y="2052476"/>
                  </a:lnTo>
                  <a:lnTo>
                    <a:pt x="1385420" y="2052840"/>
                  </a:lnTo>
                  <a:close/>
                </a:path>
                <a:path w="1607820" h="2208530">
                  <a:moveTo>
                    <a:pt x="1385464" y="2053718"/>
                  </a:moveTo>
                  <a:lnTo>
                    <a:pt x="1385485" y="2054140"/>
                  </a:lnTo>
                  <a:lnTo>
                    <a:pt x="1385435" y="2053135"/>
                  </a:lnTo>
                  <a:lnTo>
                    <a:pt x="1385420" y="2052840"/>
                  </a:lnTo>
                  <a:lnTo>
                    <a:pt x="1385464" y="2053718"/>
                  </a:lnTo>
                  <a:close/>
                </a:path>
                <a:path w="1607820" h="2208530">
                  <a:moveTo>
                    <a:pt x="1407759" y="2045831"/>
                  </a:moveTo>
                  <a:lnTo>
                    <a:pt x="1407772" y="2046126"/>
                  </a:lnTo>
                  <a:lnTo>
                    <a:pt x="1407742" y="2045466"/>
                  </a:lnTo>
                  <a:lnTo>
                    <a:pt x="1407759" y="2045831"/>
                  </a:lnTo>
                  <a:close/>
                </a:path>
                <a:path w="1607820" h="2208530">
                  <a:moveTo>
                    <a:pt x="1407800" y="2046711"/>
                  </a:moveTo>
                  <a:lnTo>
                    <a:pt x="1407819" y="2047133"/>
                  </a:lnTo>
                  <a:lnTo>
                    <a:pt x="1407772" y="2046126"/>
                  </a:lnTo>
                  <a:lnTo>
                    <a:pt x="1407759" y="2045831"/>
                  </a:lnTo>
                  <a:lnTo>
                    <a:pt x="1407800" y="2046711"/>
                  </a:lnTo>
                  <a:close/>
                </a:path>
                <a:path w="1607820" h="2208530">
                  <a:moveTo>
                    <a:pt x="391002" y="487343"/>
                  </a:moveTo>
                  <a:lnTo>
                    <a:pt x="391019" y="487648"/>
                  </a:lnTo>
                  <a:lnTo>
                    <a:pt x="390980" y="486969"/>
                  </a:lnTo>
                  <a:lnTo>
                    <a:pt x="391002" y="487343"/>
                  </a:lnTo>
                  <a:close/>
                </a:path>
                <a:path w="1607820" h="2208530">
                  <a:moveTo>
                    <a:pt x="391019" y="487648"/>
                  </a:moveTo>
                  <a:lnTo>
                    <a:pt x="391043" y="488069"/>
                  </a:lnTo>
                  <a:lnTo>
                    <a:pt x="391019" y="487648"/>
                  </a:lnTo>
                  <a:lnTo>
                    <a:pt x="391002" y="487343"/>
                  </a:lnTo>
                  <a:lnTo>
                    <a:pt x="391019" y="487648"/>
                  </a:lnTo>
                  <a:close/>
                </a:path>
                <a:path w="1607820" h="2208530">
                  <a:moveTo>
                    <a:pt x="1155462" y="2138785"/>
                  </a:moveTo>
                  <a:lnTo>
                    <a:pt x="1155243" y="2139413"/>
                  </a:lnTo>
                  <a:lnTo>
                    <a:pt x="1155760" y="2137931"/>
                  </a:lnTo>
                  <a:lnTo>
                    <a:pt x="1155511" y="2137722"/>
                  </a:lnTo>
                  <a:lnTo>
                    <a:pt x="1155760" y="2137931"/>
                  </a:lnTo>
                  <a:lnTo>
                    <a:pt x="1155462" y="2138785"/>
                  </a:lnTo>
                  <a:close/>
                </a:path>
                <a:path w="1607820" h="2208530">
                  <a:moveTo>
                    <a:pt x="641589" y="1477300"/>
                  </a:moveTo>
                  <a:lnTo>
                    <a:pt x="640360" y="1477872"/>
                  </a:lnTo>
                  <a:lnTo>
                    <a:pt x="639763" y="1476653"/>
                  </a:lnTo>
                  <a:lnTo>
                    <a:pt x="640561" y="1476283"/>
                  </a:lnTo>
                  <a:lnTo>
                    <a:pt x="641589" y="1477300"/>
                  </a:lnTo>
                  <a:close/>
                </a:path>
                <a:path w="1607820" h="2208530">
                  <a:moveTo>
                    <a:pt x="726907" y="419894"/>
                  </a:moveTo>
                  <a:lnTo>
                    <a:pt x="726061" y="418863"/>
                  </a:lnTo>
                  <a:lnTo>
                    <a:pt x="725871" y="418632"/>
                  </a:lnTo>
                  <a:lnTo>
                    <a:pt x="726725" y="419672"/>
                  </a:lnTo>
                  <a:lnTo>
                    <a:pt x="726907" y="419894"/>
                  </a:lnTo>
                  <a:close/>
                </a:path>
                <a:path w="1607820" h="2208530">
                  <a:moveTo>
                    <a:pt x="775488" y="1399583"/>
                  </a:moveTo>
                  <a:lnTo>
                    <a:pt x="775504" y="1399877"/>
                  </a:lnTo>
                  <a:lnTo>
                    <a:pt x="775467" y="1399220"/>
                  </a:lnTo>
                  <a:lnTo>
                    <a:pt x="775488" y="1399583"/>
                  </a:lnTo>
                  <a:close/>
                </a:path>
                <a:path w="1607820" h="2208530">
                  <a:moveTo>
                    <a:pt x="775504" y="1399877"/>
                  </a:moveTo>
                  <a:lnTo>
                    <a:pt x="775526" y="1400269"/>
                  </a:lnTo>
                  <a:lnTo>
                    <a:pt x="775504" y="1399877"/>
                  </a:lnTo>
                  <a:lnTo>
                    <a:pt x="775488" y="1399583"/>
                  </a:lnTo>
                  <a:lnTo>
                    <a:pt x="775504" y="1399877"/>
                  </a:lnTo>
                  <a:close/>
                </a:path>
                <a:path w="1607820" h="2208530">
                  <a:moveTo>
                    <a:pt x="672199" y="1809487"/>
                  </a:moveTo>
                  <a:lnTo>
                    <a:pt x="671291" y="1808408"/>
                  </a:lnTo>
                  <a:lnTo>
                    <a:pt x="671090" y="1808170"/>
                  </a:lnTo>
                  <a:lnTo>
                    <a:pt x="672199" y="1809487"/>
                  </a:lnTo>
                  <a:close/>
                </a:path>
                <a:path w="1607820" h="2208530">
                  <a:moveTo>
                    <a:pt x="620014" y="1447396"/>
                  </a:moveTo>
                  <a:lnTo>
                    <a:pt x="618795" y="1447963"/>
                  </a:lnTo>
                  <a:lnTo>
                    <a:pt x="618164" y="1446636"/>
                  </a:lnTo>
                  <a:lnTo>
                    <a:pt x="618905" y="1446292"/>
                  </a:lnTo>
                  <a:lnTo>
                    <a:pt x="620014" y="1447396"/>
                  </a:lnTo>
                  <a:close/>
                </a:path>
                <a:path w="1607820" h="2208530">
                  <a:moveTo>
                    <a:pt x="1379821" y="2031046"/>
                  </a:moveTo>
                  <a:lnTo>
                    <a:pt x="1378690" y="2031571"/>
                  </a:lnTo>
                  <a:lnTo>
                    <a:pt x="1378088" y="2030296"/>
                  </a:lnTo>
                  <a:lnTo>
                    <a:pt x="1378780" y="2029975"/>
                  </a:lnTo>
                  <a:lnTo>
                    <a:pt x="1379821" y="2031046"/>
                  </a:lnTo>
                  <a:close/>
                </a:path>
                <a:path w="1607820" h="2208530">
                  <a:moveTo>
                    <a:pt x="578201" y="454163"/>
                  </a:moveTo>
                  <a:lnTo>
                    <a:pt x="577005" y="454719"/>
                  </a:lnTo>
                  <a:lnTo>
                    <a:pt x="576419" y="453495"/>
                  </a:lnTo>
                  <a:lnTo>
                    <a:pt x="577194" y="453135"/>
                  </a:lnTo>
                  <a:lnTo>
                    <a:pt x="578201" y="454163"/>
                  </a:lnTo>
                  <a:close/>
                </a:path>
                <a:path w="1607820" h="2208530">
                  <a:moveTo>
                    <a:pt x="1528347" y="1174501"/>
                  </a:moveTo>
                  <a:lnTo>
                    <a:pt x="1527136" y="1175063"/>
                  </a:lnTo>
                  <a:lnTo>
                    <a:pt x="1526612" y="1174024"/>
                  </a:lnTo>
                  <a:lnTo>
                    <a:pt x="1527483" y="1173619"/>
                  </a:lnTo>
                  <a:lnTo>
                    <a:pt x="1528347" y="1174501"/>
                  </a:lnTo>
                  <a:close/>
                </a:path>
                <a:path w="1607820" h="2208530">
                  <a:moveTo>
                    <a:pt x="1273372" y="518297"/>
                  </a:moveTo>
                  <a:lnTo>
                    <a:pt x="1272793" y="517638"/>
                  </a:lnTo>
                  <a:lnTo>
                    <a:pt x="1272590" y="517407"/>
                  </a:lnTo>
                  <a:lnTo>
                    <a:pt x="1273095" y="517982"/>
                  </a:lnTo>
                  <a:lnTo>
                    <a:pt x="1273372" y="518297"/>
                  </a:lnTo>
                  <a:close/>
                </a:path>
                <a:path w="1607820" h="2208530">
                  <a:moveTo>
                    <a:pt x="869669" y="643925"/>
                  </a:moveTo>
                  <a:lnTo>
                    <a:pt x="869687" y="644224"/>
                  </a:lnTo>
                  <a:lnTo>
                    <a:pt x="869646" y="643557"/>
                  </a:lnTo>
                  <a:lnTo>
                    <a:pt x="869669" y="643925"/>
                  </a:lnTo>
                  <a:close/>
                </a:path>
                <a:path w="1607820" h="2208530">
                  <a:moveTo>
                    <a:pt x="869723" y="644822"/>
                  </a:moveTo>
                  <a:lnTo>
                    <a:pt x="869749" y="645242"/>
                  </a:lnTo>
                  <a:lnTo>
                    <a:pt x="869687" y="644224"/>
                  </a:lnTo>
                  <a:lnTo>
                    <a:pt x="869669" y="643925"/>
                  </a:lnTo>
                  <a:lnTo>
                    <a:pt x="869723" y="644822"/>
                  </a:lnTo>
                  <a:close/>
                </a:path>
                <a:path w="1607820" h="2208530">
                  <a:moveTo>
                    <a:pt x="1471011" y="1069973"/>
                  </a:moveTo>
                  <a:lnTo>
                    <a:pt x="1469733" y="1070567"/>
                  </a:lnTo>
                  <a:lnTo>
                    <a:pt x="1469388" y="1069764"/>
                  </a:lnTo>
                  <a:lnTo>
                    <a:pt x="1470416" y="1069286"/>
                  </a:lnTo>
                  <a:lnTo>
                    <a:pt x="1471011" y="1069973"/>
                  </a:lnTo>
                  <a:close/>
                </a:path>
                <a:path w="1607820" h="2208530">
                  <a:moveTo>
                    <a:pt x="1121248" y="552723"/>
                  </a:moveTo>
                  <a:lnTo>
                    <a:pt x="1121265" y="553017"/>
                  </a:lnTo>
                  <a:lnTo>
                    <a:pt x="1121227" y="552366"/>
                  </a:lnTo>
                  <a:lnTo>
                    <a:pt x="1121248" y="552723"/>
                  </a:lnTo>
                  <a:close/>
                </a:path>
                <a:path w="1607820" h="2208530">
                  <a:moveTo>
                    <a:pt x="1121298" y="553593"/>
                  </a:moveTo>
                  <a:lnTo>
                    <a:pt x="1121322" y="554007"/>
                  </a:lnTo>
                  <a:lnTo>
                    <a:pt x="1121265" y="553017"/>
                  </a:lnTo>
                  <a:lnTo>
                    <a:pt x="1121248" y="552723"/>
                  </a:lnTo>
                  <a:lnTo>
                    <a:pt x="1121298" y="553593"/>
                  </a:lnTo>
                  <a:close/>
                </a:path>
                <a:path w="1607820" h="2208530">
                  <a:moveTo>
                    <a:pt x="1477401" y="1090306"/>
                  </a:moveTo>
                  <a:lnTo>
                    <a:pt x="1476164" y="1090881"/>
                  </a:lnTo>
                  <a:lnTo>
                    <a:pt x="1475564" y="1089635"/>
                  </a:lnTo>
                  <a:lnTo>
                    <a:pt x="1476363" y="1089263"/>
                  </a:lnTo>
                  <a:lnTo>
                    <a:pt x="1477401" y="1090306"/>
                  </a:lnTo>
                  <a:close/>
                </a:path>
                <a:path w="1607820" h="2208530">
                  <a:moveTo>
                    <a:pt x="1031049" y="1232563"/>
                  </a:moveTo>
                  <a:lnTo>
                    <a:pt x="1030184" y="1231504"/>
                  </a:lnTo>
                  <a:lnTo>
                    <a:pt x="1029992" y="1231269"/>
                  </a:lnTo>
                  <a:lnTo>
                    <a:pt x="1031049" y="1232563"/>
                  </a:lnTo>
                  <a:close/>
                </a:path>
                <a:path w="1607820" h="2208530">
                  <a:moveTo>
                    <a:pt x="1522609" y="1078164"/>
                  </a:moveTo>
                  <a:lnTo>
                    <a:pt x="1521445" y="1078705"/>
                  </a:lnTo>
                  <a:lnTo>
                    <a:pt x="1520870" y="1077488"/>
                  </a:lnTo>
                  <a:lnTo>
                    <a:pt x="1521626" y="1077137"/>
                  </a:lnTo>
                  <a:lnTo>
                    <a:pt x="1522609" y="1078164"/>
                  </a:lnTo>
                  <a:close/>
                </a:path>
                <a:path w="1607820" h="2208530">
                  <a:moveTo>
                    <a:pt x="861094" y="699657"/>
                  </a:moveTo>
                  <a:lnTo>
                    <a:pt x="860919" y="699531"/>
                  </a:lnTo>
                  <a:lnTo>
                    <a:pt x="860749" y="699409"/>
                  </a:lnTo>
                  <a:lnTo>
                    <a:pt x="860919" y="699531"/>
                  </a:lnTo>
                  <a:lnTo>
                    <a:pt x="861094" y="699657"/>
                  </a:lnTo>
                  <a:close/>
                </a:path>
                <a:path w="1607820" h="2208530">
                  <a:moveTo>
                    <a:pt x="861964" y="700281"/>
                  </a:moveTo>
                  <a:lnTo>
                    <a:pt x="861094" y="699657"/>
                  </a:lnTo>
                  <a:lnTo>
                    <a:pt x="860919" y="699531"/>
                  </a:lnTo>
                  <a:lnTo>
                    <a:pt x="861769" y="700141"/>
                  </a:lnTo>
                  <a:lnTo>
                    <a:pt x="861964" y="700281"/>
                  </a:lnTo>
                  <a:close/>
                </a:path>
                <a:path w="1607820" h="2208530">
                  <a:moveTo>
                    <a:pt x="735465" y="761210"/>
                  </a:moveTo>
                  <a:lnTo>
                    <a:pt x="735243" y="761839"/>
                  </a:lnTo>
                  <a:lnTo>
                    <a:pt x="735765" y="760355"/>
                  </a:lnTo>
                  <a:lnTo>
                    <a:pt x="735513" y="760141"/>
                  </a:lnTo>
                  <a:lnTo>
                    <a:pt x="735765" y="760355"/>
                  </a:lnTo>
                  <a:lnTo>
                    <a:pt x="735465" y="761210"/>
                  </a:lnTo>
                  <a:close/>
                </a:path>
                <a:path w="1607820" h="2208530">
                  <a:moveTo>
                    <a:pt x="698508" y="1860536"/>
                  </a:moveTo>
                  <a:lnTo>
                    <a:pt x="697594" y="1859484"/>
                  </a:lnTo>
                  <a:lnTo>
                    <a:pt x="697414" y="1859277"/>
                  </a:lnTo>
                  <a:lnTo>
                    <a:pt x="698300" y="1860296"/>
                  </a:lnTo>
                  <a:lnTo>
                    <a:pt x="698508" y="1860536"/>
                  </a:lnTo>
                  <a:close/>
                </a:path>
                <a:path w="1607820" h="2208530">
                  <a:moveTo>
                    <a:pt x="1068718" y="1196051"/>
                  </a:moveTo>
                  <a:lnTo>
                    <a:pt x="1067576" y="1196582"/>
                  </a:lnTo>
                  <a:lnTo>
                    <a:pt x="1067083" y="1195575"/>
                  </a:lnTo>
                  <a:lnTo>
                    <a:pt x="1067908" y="1195192"/>
                  </a:lnTo>
                  <a:lnTo>
                    <a:pt x="1068718" y="1196051"/>
                  </a:lnTo>
                  <a:close/>
                </a:path>
                <a:path w="1607820" h="2208530">
                  <a:moveTo>
                    <a:pt x="1288530" y="1666017"/>
                  </a:moveTo>
                  <a:lnTo>
                    <a:pt x="1288544" y="1666323"/>
                  </a:lnTo>
                  <a:lnTo>
                    <a:pt x="1288511" y="1665635"/>
                  </a:lnTo>
                  <a:lnTo>
                    <a:pt x="1288530" y="1666017"/>
                  </a:lnTo>
                  <a:close/>
                </a:path>
                <a:path w="1607820" h="2208530">
                  <a:moveTo>
                    <a:pt x="1288574" y="1666936"/>
                  </a:moveTo>
                  <a:lnTo>
                    <a:pt x="1288596" y="1667393"/>
                  </a:lnTo>
                  <a:lnTo>
                    <a:pt x="1288544" y="1666323"/>
                  </a:lnTo>
                  <a:lnTo>
                    <a:pt x="1288530" y="1666017"/>
                  </a:lnTo>
                  <a:lnTo>
                    <a:pt x="1288574" y="1666936"/>
                  </a:lnTo>
                  <a:close/>
                </a:path>
                <a:path w="1607820" h="2208530">
                  <a:moveTo>
                    <a:pt x="1507451" y="1929403"/>
                  </a:moveTo>
                  <a:lnTo>
                    <a:pt x="1506739" y="1928894"/>
                  </a:lnTo>
                  <a:lnTo>
                    <a:pt x="1506579" y="1928779"/>
                  </a:lnTo>
                  <a:lnTo>
                    <a:pt x="1507255" y="1929263"/>
                  </a:lnTo>
                  <a:lnTo>
                    <a:pt x="1507451" y="1929403"/>
                  </a:lnTo>
                  <a:close/>
                </a:path>
                <a:path w="1607820" h="2208530">
                  <a:moveTo>
                    <a:pt x="1074066" y="470285"/>
                  </a:moveTo>
                  <a:lnTo>
                    <a:pt x="1072961" y="470799"/>
                  </a:lnTo>
                  <a:lnTo>
                    <a:pt x="1072411" y="469624"/>
                  </a:lnTo>
                  <a:lnTo>
                    <a:pt x="1073134" y="469288"/>
                  </a:lnTo>
                  <a:lnTo>
                    <a:pt x="1074066" y="470285"/>
                  </a:lnTo>
                  <a:close/>
                </a:path>
                <a:path w="1607820" h="2208530">
                  <a:moveTo>
                    <a:pt x="540526" y="1879034"/>
                  </a:moveTo>
                  <a:lnTo>
                    <a:pt x="539866" y="1878573"/>
                  </a:lnTo>
                  <a:lnTo>
                    <a:pt x="539703" y="1878459"/>
                  </a:lnTo>
                  <a:lnTo>
                    <a:pt x="540384" y="1878935"/>
                  </a:lnTo>
                  <a:lnTo>
                    <a:pt x="540526" y="1879034"/>
                  </a:lnTo>
                  <a:close/>
                </a:path>
                <a:path w="1607820" h="2208530">
                  <a:moveTo>
                    <a:pt x="1311556" y="1165831"/>
                  </a:moveTo>
                  <a:lnTo>
                    <a:pt x="1311572" y="1166137"/>
                  </a:lnTo>
                  <a:lnTo>
                    <a:pt x="1311535" y="1165451"/>
                  </a:lnTo>
                  <a:lnTo>
                    <a:pt x="1311556" y="1165831"/>
                  </a:lnTo>
                  <a:close/>
                </a:path>
                <a:path w="1607820" h="2208530">
                  <a:moveTo>
                    <a:pt x="1311572" y="1166137"/>
                  </a:moveTo>
                  <a:lnTo>
                    <a:pt x="1311595" y="1166558"/>
                  </a:lnTo>
                  <a:lnTo>
                    <a:pt x="1311572" y="1166137"/>
                  </a:lnTo>
                  <a:lnTo>
                    <a:pt x="1311556" y="1165831"/>
                  </a:lnTo>
                  <a:lnTo>
                    <a:pt x="1311572" y="1166137"/>
                  </a:lnTo>
                  <a:close/>
                </a:path>
                <a:path w="1607820" h="2208530">
                  <a:moveTo>
                    <a:pt x="1230484" y="2024508"/>
                  </a:moveTo>
                  <a:lnTo>
                    <a:pt x="1229792" y="2024014"/>
                  </a:lnTo>
                  <a:lnTo>
                    <a:pt x="1229637" y="2023903"/>
                  </a:lnTo>
                  <a:lnTo>
                    <a:pt x="1230293" y="2024372"/>
                  </a:lnTo>
                  <a:lnTo>
                    <a:pt x="1230484" y="2024508"/>
                  </a:lnTo>
                  <a:close/>
                </a:path>
                <a:path w="1607820" h="2208530">
                  <a:moveTo>
                    <a:pt x="949257" y="1284455"/>
                  </a:moveTo>
                  <a:lnTo>
                    <a:pt x="948467" y="1283912"/>
                  </a:lnTo>
                  <a:lnTo>
                    <a:pt x="948303" y="1283799"/>
                  </a:lnTo>
                  <a:lnTo>
                    <a:pt x="949257" y="1284455"/>
                  </a:lnTo>
                  <a:close/>
                </a:path>
                <a:path w="1607820" h="2208530">
                  <a:moveTo>
                    <a:pt x="165820" y="743188"/>
                  </a:moveTo>
                  <a:lnTo>
                    <a:pt x="164616" y="743748"/>
                  </a:lnTo>
                  <a:lnTo>
                    <a:pt x="164033" y="742511"/>
                  </a:lnTo>
                  <a:lnTo>
                    <a:pt x="164810" y="742150"/>
                  </a:lnTo>
                  <a:lnTo>
                    <a:pt x="165820" y="743188"/>
                  </a:lnTo>
                  <a:close/>
                </a:path>
                <a:path w="1607820" h="2208530">
                  <a:moveTo>
                    <a:pt x="1274551" y="467765"/>
                  </a:moveTo>
                  <a:lnTo>
                    <a:pt x="1274569" y="468064"/>
                  </a:lnTo>
                  <a:lnTo>
                    <a:pt x="1274530" y="467403"/>
                  </a:lnTo>
                  <a:lnTo>
                    <a:pt x="1274551" y="467765"/>
                  </a:lnTo>
                  <a:close/>
                </a:path>
                <a:path w="1607820" h="2208530">
                  <a:moveTo>
                    <a:pt x="1274569" y="468064"/>
                  </a:moveTo>
                  <a:lnTo>
                    <a:pt x="1274592" y="468456"/>
                  </a:lnTo>
                  <a:lnTo>
                    <a:pt x="1274569" y="468064"/>
                  </a:lnTo>
                  <a:lnTo>
                    <a:pt x="1274551" y="467765"/>
                  </a:lnTo>
                  <a:lnTo>
                    <a:pt x="1274569" y="468064"/>
                  </a:lnTo>
                  <a:close/>
                </a:path>
                <a:path w="1607820" h="2208530">
                  <a:moveTo>
                    <a:pt x="1403595" y="1934645"/>
                  </a:moveTo>
                  <a:lnTo>
                    <a:pt x="1403614" y="1934944"/>
                  </a:lnTo>
                  <a:lnTo>
                    <a:pt x="1403572" y="1934278"/>
                  </a:lnTo>
                  <a:lnTo>
                    <a:pt x="1403595" y="1934645"/>
                  </a:lnTo>
                  <a:close/>
                </a:path>
                <a:path w="1607820" h="2208530">
                  <a:moveTo>
                    <a:pt x="1403614" y="1934944"/>
                  </a:moveTo>
                  <a:lnTo>
                    <a:pt x="1403639" y="1935340"/>
                  </a:lnTo>
                  <a:lnTo>
                    <a:pt x="1403614" y="1934944"/>
                  </a:lnTo>
                  <a:lnTo>
                    <a:pt x="1403595" y="1934645"/>
                  </a:lnTo>
                  <a:lnTo>
                    <a:pt x="1403614" y="1934944"/>
                  </a:lnTo>
                  <a:close/>
                </a:path>
                <a:path w="1607820" h="2208530">
                  <a:moveTo>
                    <a:pt x="111492" y="844150"/>
                  </a:moveTo>
                  <a:lnTo>
                    <a:pt x="110608" y="843112"/>
                  </a:lnTo>
                  <a:lnTo>
                    <a:pt x="110424" y="842896"/>
                  </a:lnTo>
                  <a:lnTo>
                    <a:pt x="111294" y="843917"/>
                  </a:lnTo>
                  <a:lnTo>
                    <a:pt x="111492" y="844150"/>
                  </a:lnTo>
                  <a:close/>
                </a:path>
                <a:path w="1607820" h="2208530">
                  <a:moveTo>
                    <a:pt x="1472617" y="1596714"/>
                  </a:moveTo>
                  <a:lnTo>
                    <a:pt x="1471825" y="1596184"/>
                  </a:lnTo>
                  <a:lnTo>
                    <a:pt x="1471674" y="1596083"/>
                  </a:lnTo>
                  <a:lnTo>
                    <a:pt x="1472617" y="1596714"/>
                  </a:lnTo>
                  <a:close/>
                </a:path>
                <a:path w="1607820" h="2208530">
                  <a:moveTo>
                    <a:pt x="848640" y="576919"/>
                  </a:moveTo>
                  <a:lnTo>
                    <a:pt x="848658" y="577218"/>
                  </a:lnTo>
                  <a:lnTo>
                    <a:pt x="848617" y="576551"/>
                  </a:lnTo>
                  <a:lnTo>
                    <a:pt x="848640" y="576919"/>
                  </a:lnTo>
                  <a:close/>
                </a:path>
                <a:path w="1607820" h="2208530">
                  <a:moveTo>
                    <a:pt x="848658" y="577218"/>
                  </a:moveTo>
                  <a:lnTo>
                    <a:pt x="848683" y="577620"/>
                  </a:lnTo>
                  <a:lnTo>
                    <a:pt x="848658" y="577218"/>
                  </a:lnTo>
                  <a:lnTo>
                    <a:pt x="848640" y="576919"/>
                  </a:lnTo>
                  <a:lnTo>
                    <a:pt x="848658" y="577218"/>
                  </a:lnTo>
                  <a:close/>
                </a:path>
                <a:path w="1607820" h="2208530">
                  <a:moveTo>
                    <a:pt x="356569" y="732271"/>
                  </a:moveTo>
                  <a:lnTo>
                    <a:pt x="356376" y="731888"/>
                  </a:lnTo>
                  <a:lnTo>
                    <a:pt x="356015" y="731582"/>
                  </a:lnTo>
                  <a:lnTo>
                    <a:pt x="356376" y="731888"/>
                  </a:lnTo>
                  <a:lnTo>
                    <a:pt x="356569" y="732271"/>
                  </a:lnTo>
                  <a:close/>
                </a:path>
                <a:path w="1607820" h="2208530">
                  <a:moveTo>
                    <a:pt x="356330" y="732949"/>
                  </a:moveTo>
                  <a:lnTo>
                    <a:pt x="356109" y="733578"/>
                  </a:lnTo>
                  <a:lnTo>
                    <a:pt x="356569" y="732271"/>
                  </a:lnTo>
                  <a:lnTo>
                    <a:pt x="356628" y="732101"/>
                  </a:lnTo>
                  <a:lnTo>
                    <a:pt x="356330" y="732949"/>
                  </a:lnTo>
                  <a:close/>
                </a:path>
                <a:path w="1607820" h="2208530">
                  <a:moveTo>
                    <a:pt x="1042844" y="528210"/>
                  </a:moveTo>
                  <a:lnTo>
                    <a:pt x="1042313" y="527712"/>
                  </a:lnTo>
                  <a:lnTo>
                    <a:pt x="1042655" y="528032"/>
                  </a:lnTo>
                  <a:lnTo>
                    <a:pt x="1042844" y="528210"/>
                  </a:lnTo>
                  <a:close/>
                </a:path>
                <a:path w="1607820" h="2208530">
                  <a:moveTo>
                    <a:pt x="866960" y="1296169"/>
                  </a:moveTo>
                  <a:lnTo>
                    <a:pt x="865795" y="1296710"/>
                  </a:lnTo>
                  <a:lnTo>
                    <a:pt x="865297" y="1295718"/>
                  </a:lnTo>
                  <a:lnTo>
                    <a:pt x="866134" y="1295329"/>
                  </a:lnTo>
                  <a:lnTo>
                    <a:pt x="866960" y="129616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3" name="object 13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4196932" y="393754"/>
              <a:ext cx="2598228" cy="2340909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706397" y="816908"/>
            <a:ext cx="16656685" cy="8810625"/>
            <a:chOff x="706397" y="816908"/>
            <a:chExt cx="16656685" cy="8810625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06397" y="816908"/>
              <a:ext cx="11753849" cy="8810623"/>
            </a:xfrm>
            <a:prstGeom prst="rect">
              <a:avLst/>
            </a:prstGeom>
          </p:spPr>
        </p:pic>
        <p:pic>
          <p:nvPicPr>
            <p:cNvPr id="4" name="object 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403358" y="1506865"/>
              <a:ext cx="6925532" cy="8080086"/>
            </a:xfrm>
            <a:prstGeom prst="rect">
              <a:avLst/>
            </a:prstGeom>
          </p:spPr>
        </p:pic>
        <p:pic>
          <p:nvPicPr>
            <p:cNvPr id="5" name="object 5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2857637" y="1199878"/>
              <a:ext cx="2946143" cy="946265"/>
            </a:xfrm>
            <a:prstGeom prst="rect">
              <a:avLst/>
            </a:prstGeom>
          </p:spPr>
        </p:pic>
        <p:pic>
          <p:nvPicPr>
            <p:cNvPr id="6" name="object 6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875103" y="1919616"/>
              <a:ext cx="6111481" cy="6211155"/>
            </a:xfrm>
            <a:prstGeom prst="rect">
              <a:avLst/>
            </a:prstGeom>
          </p:spPr>
        </p:pic>
        <p:pic>
          <p:nvPicPr>
            <p:cNvPr id="7" name="object 7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5455929" y="7198836"/>
              <a:ext cx="1907023" cy="1860728"/>
            </a:xfrm>
            <a:prstGeom prst="rect">
              <a:avLst/>
            </a:prstGeom>
          </p:spPr>
        </p:pic>
        <p:sp>
          <p:nvSpPr>
            <p:cNvPr id="8" name="object 8" descr=""/>
            <p:cNvSpPr/>
            <p:nvPr/>
          </p:nvSpPr>
          <p:spPr>
            <a:xfrm>
              <a:off x="9005252" y="8151538"/>
              <a:ext cx="3154045" cy="1033144"/>
            </a:xfrm>
            <a:custGeom>
              <a:avLst/>
              <a:gdLst/>
              <a:ahLst/>
              <a:cxnLst/>
              <a:rect l="l" t="t" r="r" b="b"/>
              <a:pathLst>
                <a:path w="3154045" h="1033145">
                  <a:moveTo>
                    <a:pt x="432910" y="1030210"/>
                  </a:moveTo>
                  <a:lnTo>
                    <a:pt x="385959" y="1033120"/>
                  </a:lnTo>
                  <a:lnTo>
                    <a:pt x="338974" y="1030174"/>
                  </a:lnTo>
                  <a:lnTo>
                    <a:pt x="292606" y="1021615"/>
                  </a:lnTo>
                  <a:lnTo>
                    <a:pt x="247505" y="1007684"/>
                  </a:lnTo>
                  <a:lnTo>
                    <a:pt x="204320" y="988626"/>
                  </a:lnTo>
                  <a:lnTo>
                    <a:pt x="163700" y="964683"/>
                  </a:lnTo>
                  <a:lnTo>
                    <a:pt x="126296" y="936097"/>
                  </a:lnTo>
                  <a:lnTo>
                    <a:pt x="92757" y="903112"/>
                  </a:lnTo>
                  <a:lnTo>
                    <a:pt x="63732" y="865969"/>
                  </a:lnTo>
                  <a:lnTo>
                    <a:pt x="39951" y="825269"/>
                  </a:lnTo>
                  <a:lnTo>
                    <a:pt x="21703" y="781912"/>
                  </a:lnTo>
                  <a:lnTo>
                    <a:pt x="8971" y="736589"/>
                  </a:lnTo>
                  <a:lnTo>
                    <a:pt x="1741" y="689995"/>
                  </a:lnTo>
                  <a:lnTo>
                    <a:pt x="0" y="642824"/>
                  </a:lnTo>
                  <a:lnTo>
                    <a:pt x="3731" y="595768"/>
                  </a:lnTo>
                  <a:lnTo>
                    <a:pt x="12920" y="549521"/>
                  </a:lnTo>
                  <a:lnTo>
                    <a:pt x="27554" y="504776"/>
                  </a:lnTo>
                  <a:lnTo>
                    <a:pt x="47616" y="462226"/>
                  </a:lnTo>
                  <a:lnTo>
                    <a:pt x="73093" y="422566"/>
                  </a:lnTo>
                  <a:lnTo>
                    <a:pt x="103869" y="386974"/>
                  </a:lnTo>
                  <a:lnTo>
                    <a:pt x="140413" y="354815"/>
                  </a:lnTo>
                  <a:lnTo>
                    <a:pt x="181716" y="326580"/>
                  </a:lnTo>
                  <a:lnTo>
                    <a:pt x="226771" y="302757"/>
                  </a:lnTo>
                  <a:lnTo>
                    <a:pt x="274569" y="283838"/>
                  </a:lnTo>
                  <a:lnTo>
                    <a:pt x="324102" y="270310"/>
                  </a:lnTo>
                  <a:lnTo>
                    <a:pt x="374363" y="262666"/>
                  </a:lnTo>
                  <a:lnTo>
                    <a:pt x="424343" y="261393"/>
                  </a:lnTo>
                  <a:lnTo>
                    <a:pt x="473035" y="266983"/>
                  </a:lnTo>
                  <a:lnTo>
                    <a:pt x="519430" y="279924"/>
                  </a:lnTo>
                  <a:lnTo>
                    <a:pt x="562946" y="300579"/>
                  </a:lnTo>
                  <a:lnTo>
                    <a:pt x="603373" y="328293"/>
                  </a:lnTo>
                  <a:lnTo>
                    <a:pt x="640273" y="362034"/>
                  </a:lnTo>
                  <a:lnTo>
                    <a:pt x="673206" y="400770"/>
                  </a:lnTo>
                  <a:lnTo>
                    <a:pt x="701731" y="443469"/>
                  </a:lnTo>
                  <a:lnTo>
                    <a:pt x="725411" y="489100"/>
                  </a:lnTo>
                  <a:lnTo>
                    <a:pt x="743803" y="536630"/>
                  </a:lnTo>
                  <a:lnTo>
                    <a:pt x="756471" y="585028"/>
                  </a:lnTo>
                  <a:lnTo>
                    <a:pt x="762973" y="633263"/>
                  </a:lnTo>
                  <a:lnTo>
                    <a:pt x="762870" y="680301"/>
                  </a:lnTo>
                  <a:lnTo>
                    <a:pt x="756097" y="726950"/>
                  </a:lnTo>
                  <a:lnTo>
                    <a:pt x="743342" y="772230"/>
                  </a:lnTo>
                  <a:lnTo>
                    <a:pt x="725049" y="815607"/>
                  </a:lnTo>
                  <a:lnTo>
                    <a:pt x="701661" y="856548"/>
                  </a:lnTo>
                  <a:lnTo>
                    <a:pt x="673621" y="894521"/>
                  </a:lnTo>
                  <a:lnTo>
                    <a:pt x="641374" y="928993"/>
                  </a:lnTo>
                  <a:lnTo>
                    <a:pt x="605363" y="959429"/>
                  </a:lnTo>
                  <a:lnTo>
                    <a:pt x="566031" y="985298"/>
                  </a:lnTo>
                  <a:lnTo>
                    <a:pt x="523822" y="1006066"/>
                  </a:lnTo>
                  <a:lnTo>
                    <a:pt x="479180" y="1021200"/>
                  </a:lnTo>
                  <a:lnTo>
                    <a:pt x="432910" y="1030210"/>
                  </a:lnTo>
                  <a:close/>
                </a:path>
                <a:path w="3154045" h="1033145">
                  <a:moveTo>
                    <a:pt x="1242468" y="940077"/>
                  </a:moveTo>
                  <a:lnTo>
                    <a:pt x="1195598" y="944485"/>
                  </a:lnTo>
                  <a:lnTo>
                    <a:pt x="1148462" y="943253"/>
                  </a:lnTo>
                  <a:lnTo>
                    <a:pt x="1101741" y="936518"/>
                  </a:lnTo>
                  <a:lnTo>
                    <a:pt x="1056115" y="924419"/>
                  </a:lnTo>
                  <a:lnTo>
                    <a:pt x="1012261" y="907095"/>
                  </a:lnTo>
                  <a:lnTo>
                    <a:pt x="970861" y="884685"/>
                  </a:lnTo>
                  <a:lnTo>
                    <a:pt x="932593" y="857326"/>
                  </a:lnTo>
                  <a:lnTo>
                    <a:pt x="898083" y="825092"/>
                  </a:lnTo>
                  <a:lnTo>
                    <a:pt x="868307" y="788659"/>
                  </a:lnTo>
                  <a:lnTo>
                    <a:pt x="843528" y="748673"/>
                  </a:lnTo>
                  <a:lnTo>
                    <a:pt x="823892" y="705887"/>
                  </a:lnTo>
                  <a:lnTo>
                    <a:pt x="809493" y="660988"/>
                  </a:lnTo>
                  <a:lnTo>
                    <a:pt x="800425" y="614664"/>
                  </a:lnTo>
                  <a:lnTo>
                    <a:pt x="796925" y="569455"/>
                  </a:lnTo>
                  <a:lnTo>
                    <a:pt x="796781" y="567601"/>
                  </a:lnTo>
                  <a:lnTo>
                    <a:pt x="798631" y="521103"/>
                  </a:lnTo>
                  <a:lnTo>
                    <a:pt x="806140" y="474009"/>
                  </a:lnTo>
                  <a:lnTo>
                    <a:pt x="819330" y="428854"/>
                  </a:lnTo>
                  <a:lnTo>
                    <a:pt x="838319" y="385709"/>
                  </a:lnTo>
                  <a:lnTo>
                    <a:pt x="863175" y="345758"/>
                  </a:lnTo>
                  <a:lnTo>
                    <a:pt x="894264" y="308300"/>
                  </a:lnTo>
                  <a:lnTo>
                    <a:pt x="930665" y="273975"/>
                  </a:lnTo>
                  <a:lnTo>
                    <a:pt x="971459" y="243426"/>
                  </a:lnTo>
                  <a:lnTo>
                    <a:pt x="1015726" y="217292"/>
                  </a:lnTo>
                  <a:lnTo>
                    <a:pt x="1062548" y="196214"/>
                  </a:lnTo>
                  <a:lnTo>
                    <a:pt x="1111004" y="180834"/>
                  </a:lnTo>
                  <a:lnTo>
                    <a:pt x="1160177" y="171791"/>
                  </a:lnTo>
                  <a:lnTo>
                    <a:pt x="1209145" y="169728"/>
                  </a:lnTo>
                  <a:lnTo>
                    <a:pt x="1256990" y="175285"/>
                  </a:lnTo>
                  <a:lnTo>
                    <a:pt x="1303191" y="188910"/>
                  </a:lnTo>
                  <a:lnTo>
                    <a:pt x="1347442" y="209988"/>
                  </a:lnTo>
                  <a:lnTo>
                    <a:pt x="1389147" y="237569"/>
                  </a:lnTo>
                  <a:lnTo>
                    <a:pt x="1427711" y="270702"/>
                  </a:lnTo>
                  <a:lnTo>
                    <a:pt x="1462540" y="308437"/>
                  </a:lnTo>
                  <a:lnTo>
                    <a:pt x="1493037" y="349822"/>
                  </a:lnTo>
                  <a:lnTo>
                    <a:pt x="1518609" y="393907"/>
                  </a:lnTo>
                  <a:lnTo>
                    <a:pt x="1538661" y="439742"/>
                  </a:lnTo>
                  <a:lnTo>
                    <a:pt x="1552597" y="486375"/>
                  </a:lnTo>
                  <a:lnTo>
                    <a:pt x="1559565" y="531202"/>
                  </a:lnTo>
                  <a:lnTo>
                    <a:pt x="1559822" y="532855"/>
                  </a:lnTo>
                  <a:lnTo>
                    <a:pt x="1560399" y="579990"/>
                  </a:lnTo>
                  <a:lnTo>
                    <a:pt x="1554853" y="626703"/>
                  </a:lnTo>
                  <a:lnTo>
                    <a:pt x="1543540" y="672401"/>
                  </a:lnTo>
                  <a:lnTo>
                    <a:pt x="1526903" y="716251"/>
                  </a:lnTo>
                  <a:lnTo>
                    <a:pt x="1526815" y="716486"/>
                  </a:lnTo>
                  <a:lnTo>
                    <a:pt x="1505032" y="758363"/>
                  </a:lnTo>
                  <a:lnTo>
                    <a:pt x="1478646" y="797292"/>
                  </a:lnTo>
                  <a:lnTo>
                    <a:pt x="1478548" y="797436"/>
                  </a:lnTo>
                  <a:lnTo>
                    <a:pt x="1447717" y="833110"/>
                  </a:lnTo>
                  <a:lnTo>
                    <a:pt x="1412894" y="864790"/>
                  </a:lnTo>
                  <a:lnTo>
                    <a:pt x="1374435" y="891879"/>
                  </a:lnTo>
                  <a:lnTo>
                    <a:pt x="1332694" y="913782"/>
                  </a:lnTo>
                  <a:lnTo>
                    <a:pt x="1288393" y="929889"/>
                  </a:lnTo>
                  <a:lnTo>
                    <a:pt x="1242468" y="940077"/>
                  </a:lnTo>
                  <a:close/>
                </a:path>
                <a:path w="3154045" h="1033145">
                  <a:moveTo>
                    <a:pt x="2014129" y="856483"/>
                  </a:moveTo>
                  <a:lnTo>
                    <a:pt x="1967109" y="857890"/>
                  </a:lnTo>
                  <a:lnTo>
                    <a:pt x="1920242" y="853443"/>
                  </a:lnTo>
                  <a:lnTo>
                    <a:pt x="1874172" y="843405"/>
                  </a:lnTo>
                  <a:lnTo>
                    <a:pt x="1829539" y="828040"/>
                  </a:lnTo>
                  <a:lnTo>
                    <a:pt x="1786986" y="807611"/>
                  </a:lnTo>
                  <a:lnTo>
                    <a:pt x="1747152" y="782380"/>
                  </a:lnTo>
                  <a:lnTo>
                    <a:pt x="1710682" y="752613"/>
                  </a:lnTo>
                  <a:lnTo>
                    <a:pt x="1678214" y="718572"/>
                  </a:lnTo>
                  <a:lnTo>
                    <a:pt x="1650392" y="680520"/>
                  </a:lnTo>
                  <a:lnTo>
                    <a:pt x="1627926" y="639080"/>
                  </a:lnTo>
                  <a:lnTo>
                    <a:pt x="1611074" y="595160"/>
                  </a:lnTo>
                  <a:lnTo>
                    <a:pt x="1599798" y="549454"/>
                  </a:lnTo>
                  <a:lnTo>
                    <a:pt x="1594369" y="505148"/>
                  </a:lnTo>
                  <a:lnTo>
                    <a:pt x="1593831" y="455450"/>
                  </a:lnTo>
                  <a:lnTo>
                    <a:pt x="1599065" y="408538"/>
                  </a:lnTo>
                  <a:lnTo>
                    <a:pt x="1609729" y="362608"/>
                  </a:lnTo>
                  <a:lnTo>
                    <a:pt x="1625786" y="318355"/>
                  </a:lnTo>
                  <a:lnTo>
                    <a:pt x="1647199" y="276469"/>
                  </a:lnTo>
                  <a:lnTo>
                    <a:pt x="1673931" y="237644"/>
                  </a:lnTo>
                  <a:lnTo>
                    <a:pt x="1705830" y="203054"/>
                  </a:lnTo>
                  <a:lnTo>
                    <a:pt x="1743384" y="172081"/>
                  </a:lnTo>
                  <a:lnTo>
                    <a:pt x="1785569" y="145180"/>
                  </a:lnTo>
                  <a:lnTo>
                    <a:pt x="1831362" y="122811"/>
                  </a:lnTo>
                  <a:lnTo>
                    <a:pt x="1879740" y="105429"/>
                  </a:lnTo>
                  <a:lnTo>
                    <a:pt x="1929681" y="93493"/>
                  </a:lnTo>
                  <a:lnTo>
                    <a:pt x="1980160" y="87460"/>
                  </a:lnTo>
                  <a:lnTo>
                    <a:pt x="2030155" y="87786"/>
                  </a:lnTo>
                  <a:lnTo>
                    <a:pt x="2078643" y="94930"/>
                  </a:lnTo>
                  <a:lnTo>
                    <a:pt x="2124601" y="109348"/>
                  </a:lnTo>
                  <a:lnTo>
                    <a:pt x="2167434" y="131384"/>
                  </a:lnTo>
                  <a:lnTo>
                    <a:pt x="2206955" y="160377"/>
                  </a:lnTo>
                  <a:lnTo>
                    <a:pt x="2242757" y="195281"/>
                  </a:lnTo>
                  <a:lnTo>
                    <a:pt x="2274434" y="235050"/>
                  </a:lnTo>
                  <a:lnTo>
                    <a:pt x="2301579" y="278640"/>
                  </a:lnTo>
                  <a:lnTo>
                    <a:pt x="2323787" y="325005"/>
                  </a:lnTo>
                  <a:lnTo>
                    <a:pt x="2340650" y="373099"/>
                  </a:lnTo>
                  <a:lnTo>
                    <a:pt x="2351763" y="421878"/>
                  </a:lnTo>
                  <a:lnTo>
                    <a:pt x="2356308" y="466281"/>
                  </a:lnTo>
                  <a:lnTo>
                    <a:pt x="2356719" y="470295"/>
                  </a:lnTo>
                  <a:lnTo>
                    <a:pt x="2355111" y="517306"/>
                  </a:lnTo>
                  <a:lnTo>
                    <a:pt x="2346850" y="563715"/>
                  </a:lnTo>
                  <a:lnTo>
                    <a:pt x="2332654" y="608563"/>
                  </a:lnTo>
                  <a:lnTo>
                    <a:pt x="2312983" y="651333"/>
                  </a:lnTo>
                  <a:lnTo>
                    <a:pt x="2288297" y="691506"/>
                  </a:lnTo>
                  <a:lnTo>
                    <a:pt x="2259057" y="728563"/>
                  </a:lnTo>
                  <a:lnTo>
                    <a:pt x="2225724" y="761985"/>
                  </a:lnTo>
                  <a:lnTo>
                    <a:pt x="2188757" y="791254"/>
                  </a:lnTo>
                  <a:lnTo>
                    <a:pt x="2148618" y="815852"/>
                  </a:lnTo>
                  <a:lnTo>
                    <a:pt x="2105767" y="835259"/>
                  </a:lnTo>
                  <a:lnTo>
                    <a:pt x="2060663" y="848958"/>
                  </a:lnTo>
                  <a:lnTo>
                    <a:pt x="2014129" y="856483"/>
                  </a:lnTo>
                  <a:close/>
                </a:path>
                <a:path w="3154045" h="1033145">
                  <a:moveTo>
                    <a:pt x="2804942" y="769456"/>
                  </a:moveTo>
                  <a:lnTo>
                    <a:pt x="2757904" y="770137"/>
                  </a:lnTo>
                  <a:lnTo>
                    <a:pt x="2711112" y="764967"/>
                  </a:lnTo>
                  <a:lnTo>
                    <a:pt x="2665202" y="754219"/>
                  </a:lnTo>
                  <a:lnTo>
                    <a:pt x="2620812" y="738167"/>
                  </a:lnTo>
                  <a:lnTo>
                    <a:pt x="2578578" y="717084"/>
                  </a:lnTo>
                  <a:lnTo>
                    <a:pt x="2539139" y="691242"/>
                  </a:lnTo>
                  <a:lnTo>
                    <a:pt x="2503132" y="660916"/>
                  </a:lnTo>
                  <a:lnTo>
                    <a:pt x="2471194" y="626377"/>
                  </a:lnTo>
                  <a:lnTo>
                    <a:pt x="2443962" y="587901"/>
                  </a:lnTo>
                  <a:lnTo>
                    <a:pt x="2422137" y="546120"/>
                  </a:lnTo>
                  <a:lnTo>
                    <a:pt x="2405964" y="501946"/>
                  </a:lnTo>
                  <a:lnTo>
                    <a:pt x="2395395" y="456071"/>
                  </a:lnTo>
                  <a:lnTo>
                    <a:pt x="2391899" y="423376"/>
                  </a:lnTo>
                  <a:lnTo>
                    <a:pt x="2390382" y="409187"/>
                  </a:lnTo>
                  <a:lnTo>
                    <a:pt x="2390878" y="361986"/>
                  </a:lnTo>
                  <a:lnTo>
                    <a:pt x="2396835" y="315160"/>
                  </a:lnTo>
                  <a:lnTo>
                    <a:pt x="2408207" y="269400"/>
                  </a:lnTo>
                  <a:lnTo>
                    <a:pt x="2424944" y="225400"/>
                  </a:lnTo>
                  <a:lnTo>
                    <a:pt x="2447001" y="183849"/>
                  </a:lnTo>
                  <a:lnTo>
                    <a:pt x="2474329" y="145441"/>
                  </a:lnTo>
                  <a:lnTo>
                    <a:pt x="2506758" y="111347"/>
                  </a:lnTo>
                  <a:lnTo>
                    <a:pt x="2544785" y="80957"/>
                  </a:lnTo>
                  <a:lnTo>
                    <a:pt x="2587381" y="54711"/>
                  </a:lnTo>
                  <a:lnTo>
                    <a:pt x="2633514" y="33050"/>
                  </a:lnTo>
                  <a:lnTo>
                    <a:pt x="2682155" y="16417"/>
                  </a:lnTo>
                  <a:lnTo>
                    <a:pt x="2732274" y="5253"/>
                  </a:lnTo>
                  <a:lnTo>
                    <a:pt x="2782840" y="0"/>
                  </a:lnTo>
                  <a:lnTo>
                    <a:pt x="2832825" y="1098"/>
                  </a:lnTo>
                  <a:lnTo>
                    <a:pt x="2881197" y="8989"/>
                  </a:lnTo>
                  <a:lnTo>
                    <a:pt x="2926926" y="24116"/>
                  </a:lnTo>
                  <a:lnTo>
                    <a:pt x="2969414" y="46810"/>
                  </a:lnTo>
                  <a:lnTo>
                    <a:pt x="3008483" y="76409"/>
                  </a:lnTo>
                  <a:lnTo>
                    <a:pt x="3043743" y="111861"/>
                  </a:lnTo>
                  <a:lnTo>
                    <a:pt x="3074802" y="152114"/>
                  </a:lnTo>
                  <a:lnTo>
                    <a:pt x="3101272" y="196117"/>
                  </a:lnTo>
                  <a:lnTo>
                    <a:pt x="3122762" y="242819"/>
                  </a:lnTo>
                  <a:lnTo>
                    <a:pt x="3138881" y="291168"/>
                  </a:lnTo>
                  <a:lnTo>
                    <a:pt x="3149240" y="340112"/>
                  </a:lnTo>
                  <a:lnTo>
                    <a:pt x="3153449" y="388600"/>
                  </a:lnTo>
                  <a:lnTo>
                    <a:pt x="3151116" y="435581"/>
                  </a:lnTo>
                  <a:lnTo>
                    <a:pt x="3142140" y="481857"/>
                  </a:lnTo>
                  <a:lnTo>
                    <a:pt x="3127254" y="526481"/>
                  </a:lnTo>
                  <a:lnTo>
                    <a:pt x="3106925" y="568942"/>
                  </a:lnTo>
                  <a:lnTo>
                    <a:pt x="3081623" y="608729"/>
                  </a:lnTo>
                  <a:lnTo>
                    <a:pt x="3051815" y="645330"/>
                  </a:lnTo>
                  <a:lnTo>
                    <a:pt x="3017970" y="678234"/>
                  </a:lnTo>
                  <a:lnTo>
                    <a:pt x="2980556" y="706929"/>
                  </a:lnTo>
                  <a:lnTo>
                    <a:pt x="2940042" y="730904"/>
                  </a:lnTo>
                  <a:lnTo>
                    <a:pt x="2896896" y="749649"/>
                  </a:lnTo>
                  <a:lnTo>
                    <a:pt x="2851586" y="762650"/>
                  </a:lnTo>
                  <a:lnTo>
                    <a:pt x="2804942" y="769456"/>
                  </a:lnTo>
                  <a:close/>
                </a:path>
              </a:pathLst>
            </a:custGeom>
            <a:solidFill>
              <a:srgbClr val="000000">
                <a:alpha val="59999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9048377" y="8097762"/>
              <a:ext cx="3154045" cy="1033144"/>
            </a:xfrm>
            <a:custGeom>
              <a:avLst/>
              <a:gdLst/>
              <a:ahLst/>
              <a:cxnLst/>
              <a:rect l="l" t="t" r="r" b="b"/>
              <a:pathLst>
                <a:path w="3154045" h="1033145">
                  <a:moveTo>
                    <a:pt x="432910" y="1030210"/>
                  </a:moveTo>
                  <a:lnTo>
                    <a:pt x="385958" y="1033120"/>
                  </a:lnTo>
                  <a:lnTo>
                    <a:pt x="338973" y="1030174"/>
                  </a:lnTo>
                  <a:lnTo>
                    <a:pt x="292605" y="1021614"/>
                  </a:lnTo>
                  <a:lnTo>
                    <a:pt x="247504" y="1007684"/>
                  </a:lnTo>
                  <a:lnTo>
                    <a:pt x="204319" y="988626"/>
                  </a:lnTo>
                  <a:lnTo>
                    <a:pt x="163699" y="964682"/>
                  </a:lnTo>
                  <a:lnTo>
                    <a:pt x="126295" y="936097"/>
                  </a:lnTo>
                  <a:lnTo>
                    <a:pt x="92756" y="903111"/>
                  </a:lnTo>
                  <a:lnTo>
                    <a:pt x="63731" y="865969"/>
                  </a:lnTo>
                  <a:lnTo>
                    <a:pt x="39951" y="825269"/>
                  </a:lnTo>
                  <a:lnTo>
                    <a:pt x="21703" y="781911"/>
                  </a:lnTo>
                  <a:lnTo>
                    <a:pt x="8971" y="736588"/>
                  </a:lnTo>
                  <a:lnTo>
                    <a:pt x="1741" y="689995"/>
                  </a:lnTo>
                  <a:lnTo>
                    <a:pt x="0" y="642823"/>
                  </a:lnTo>
                  <a:lnTo>
                    <a:pt x="3731" y="595767"/>
                  </a:lnTo>
                  <a:lnTo>
                    <a:pt x="12920" y="549520"/>
                  </a:lnTo>
                  <a:lnTo>
                    <a:pt x="27553" y="504775"/>
                  </a:lnTo>
                  <a:lnTo>
                    <a:pt x="47615" y="462226"/>
                  </a:lnTo>
                  <a:lnTo>
                    <a:pt x="73092" y="422565"/>
                  </a:lnTo>
                  <a:lnTo>
                    <a:pt x="103869" y="386973"/>
                  </a:lnTo>
                  <a:lnTo>
                    <a:pt x="140413" y="354815"/>
                  </a:lnTo>
                  <a:lnTo>
                    <a:pt x="181716" y="326579"/>
                  </a:lnTo>
                  <a:lnTo>
                    <a:pt x="226770" y="302757"/>
                  </a:lnTo>
                  <a:lnTo>
                    <a:pt x="274568" y="283837"/>
                  </a:lnTo>
                  <a:lnTo>
                    <a:pt x="324102" y="270310"/>
                  </a:lnTo>
                  <a:lnTo>
                    <a:pt x="374363" y="262665"/>
                  </a:lnTo>
                  <a:lnTo>
                    <a:pt x="424343" y="261393"/>
                  </a:lnTo>
                  <a:lnTo>
                    <a:pt x="473034" y="266983"/>
                  </a:lnTo>
                  <a:lnTo>
                    <a:pt x="519429" y="279925"/>
                  </a:lnTo>
                  <a:lnTo>
                    <a:pt x="562945" y="300580"/>
                  </a:lnTo>
                  <a:lnTo>
                    <a:pt x="603373" y="328294"/>
                  </a:lnTo>
                  <a:lnTo>
                    <a:pt x="640273" y="362035"/>
                  </a:lnTo>
                  <a:lnTo>
                    <a:pt x="673205" y="400771"/>
                  </a:lnTo>
                  <a:lnTo>
                    <a:pt x="701731" y="443470"/>
                  </a:lnTo>
                  <a:lnTo>
                    <a:pt x="725410" y="489101"/>
                  </a:lnTo>
                  <a:lnTo>
                    <a:pt x="743803" y="536631"/>
                  </a:lnTo>
                  <a:lnTo>
                    <a:pt x="756470" y="585029"/>
                  </a:lnTo>
                  <a:lnTo>
                    <a:pt x="762972" y="633263"/>
                  </a:lnTo>
                  <a:lnTo>
                    <a:pt x="762869" y="680302"/>
                  </a:lnTo>
                  <a:lnTo>
                    <a:pt x="756097" y="726951"/>
                  </a:lnTo>
                  <a:lnTo>
                    <a:pt x="743342" y="772230"/>
                  </a:lnTo>
                  <a:lnTo>
                    <a:pt x="725049" y="815608"/>
                  </a:lnTo>
                  <a:lnTo>
                    <a:pt x="701660" y="856549"/>
                  </a:lnTo>
                  <a:lnTo>
                    <a:pt x="673621" y="894522"/>
                  </a:lnTo>
                  <a:lnTo>
                    <a:pt x="641374" y="928993"/>
                  </a:lnTo>
                  <a:lnTo>
                    <a:pt x="605362" y="959430"/>
                  </a:lnTo>
                  <a:lnTo>
                    <a:pt x="566030" y="985299"/>
                  </a:lnTo>
                  <a:lnTo>
                    <a:pt x="523821" y="1006067"/>
                  </a:lnTo>
                  <a:lnTo>
                    <a:pt x="479179" y="1021201"/>
                  </a:lnTo>
                  <a:lnTo>
                    <a:pt x="432910" y="1030210"/>
                  </a:lnTo>
                  <a:close/>
                </a:path>
                <a:path w="3154045" h="1033145">
                  <a:moveTo>
                    <a:pt x="1242466" y="940078"/>
                  </a:moveTo>
                  <a:lnTo>
                    <a:pt x="1195595" y="944486"/>
                  </a:lnTo>
                  <a:lnTo>
                    <a:pt x="1148460" y="943254"/>
                  </a:lnTo>
                  <a:lnTo>
                    <a:pt x="1101739" y="936519"/>
                  </a:lnTo>
                  <a:lnTo>
                    <a:pt x="1056112" y="924420"/>
                  </a:lnTo>
                  <a:lnTo>
                    <a:pt x="1012259" y="907096"/>
                  </a:lnTo>
                  <a:lnTo>
                    <a:pt x="970859" y="884686"/>
                  </a:lnTo>
                  <a:lnTo>
                    <a:pt x="932591" y="857327"/>
                  </a:lnTo>
                  <a:lnTo>
                    <a:pt x="898081" y="825093"/>
                  </a:lnTo>
                  <a:lnTo>
                    <a:pt x="868305" y="788660"/>
                  </a:lnTo>
                  <a:lnTo>
                    <a:pt x="843526" y="748674"/>
                  </a:lnTo>
                  <a:lnTo>
                    <a:pt x="823890" y="705888"/>
                  </a:lnTo>
                  <a:lnTo>
                    <a:pt x="809491" y="660989"/>
                  </a:lnTo>
                  <a:lnTo>
                    <a:pt x="800423" y="614665"/>
                  </a:lnTo>
                  <a:lnTo>
                    <a:pt x="796923" y="569456"/>
                  </a:lnTo>
                  <a:lnTo>
                    <a:pt x="796779" y="567602"/>
                  </a:lnTo>
                  <a:lnTo>
                    <a:pt x="798629" y="521104"/>
                  </a:lnTo>
                  <a:lnTo>
                    <a:pt x="798653" y="520488"/>
                  </a:lnTo>
                  <a:lnTo>
                    <a:pt x="806138" y="474010"/>
                  </a:lnTo>
                  <a:lnTo>
                    <a:pt x="819328" y="428855"/>
                  </a:lnTo>
                  <a:lnTo>
                    <a:pt x="838317" y="385710"/>
                  </a:lnTo>
                  <a:lnTo>
                    <a:pt x="863174" y="345759"/>
                  </a:lnTo>
                  <a:lnTo>
                    <a:pt x="894262" y="308300"/>
                  </a:lnTo>
                  <a:lnTo>
                    <a:pt x="930663" y="273975"/>
                  </a:lnTo>
                  <a:lnTo>
                    <a:pt x="971457" y="243425"/>
                  </a:lnTo>
                  <a:lnTo>
                    <a:pt x="1015725" y="217291"/>
                  </a:lnTo>
                  <a:lnTo>
                    <a:pt x="1062547" y="196214"/>
                  </a:lnTo>
                  <a:lnTo>
                    <a:pt x="1111003" y="180833"/>
                  </a:lnTo>
                  <a:lnTo>
                    <a:pt x="1160175" y="171791"/>
                  </a:lnTo>
                  <a:lnTo>
                    <a:pt x="1209143" y="169729"/>
                  </a:lnTo>
                  <a:lnTo>
                    <a:pt x="1256987" y="175286"/>
                  </a:lnTo>
                  <a:lnTo>
                    <a:pt x="1303189" y="188911"/>
                  </a:lnTo>
                  <a:lnTo>
                    <a:pt x="1347440" y="209989"/>
                  </a:lnTo>
                  <a:lnTo>
                    <a:pt x="1389145" y="237570"/>
                  </a:lnTo>
                  <a:lnTo>
                    <a:pt x="1427709" y="270703"/>
                  </a:lnTo>
                  <a:lnTo>
                    <a:pt x="1462537" y="308438"/>
                  </a:lnTo>
                  <a:lnTo>
                    <a:pt x="1493035" y="349823"/>
                  </a:lnTo>
                  <a:lnTo>
                    <a:pt x="1518607" y="393908"/>
                  </a:lnTo>
                  <a:lnTo>
                    <a:pt x="1538659" y="439743"/>
                  </a:lnTo>
                  <a:lnTo>
                    <a:pt x="1552595" y="486376"/>
                  </a:lnTo>
                  <a:lnTo>
                    <a:pt x="1559563" y="531203"/>
                  </a:lnTo>
                  <a:lnTo>
                    <a:pt x="1560397" y="579991"/>
                  </a:lnTo>
                  <a:lnTo>
                    <a:pt x="1554851" y="626704"/>
                  </a:lnTo>
                  <a:lnTo>
                    <a:pt x="1543538" y="672402"/>
                  </a:lnTo>
                  <a:lnTo>
                    <a:pt x="1526901" y="716252"/>
                  </a:lnTo>
                  <a:lnTo>
                    <a:pt x="1505030" y="758364"/>
                  </a:lnTo>
                  <a:lnTo>
                    <a:pt x="1478644" y="797293"/>
                  </a:lnTo>
                  <a:lnTo>
                    <a:pt x="1447715" y="833111"/>
                  </a:lnTo>
                  <a:lnTo>
                    <a:pt x="1412892" y="864791"/>
                  </a:lnTo>
                  <a:lnTo>
                    <a:pt x="1374433" y="891880"/>
                  </a:lnTo>
                  <a:lnTo>
                    <a:pt x="1332692" y="913783"/>
                  </a:lnTo>
                  <a:lnTo>
                    <a:pt x="1288391" y="929890"/>
                  </a:lnTo>
                  <a:lnTo>
                    <a:pt x="1242466" y="940078"/>
                  </a:lnTo>
                  <a:close/>
                </a:path>
                <a:path w="3154045" h="1033145">
                  <a:moveTo>
                    <a:pt x="2014127" y="856484"/>
                  </a:moveTo>
                  <a:lnTo>
                    <a:pt x="1967106" y="857891"/>
                  </a:lnTo>
                  <a:lnTo>
                    <a:pt x="1920240" y="853443"/>
                  </a:lnTo>
                  <a:lnTo>
                    <a:pt x="1874169" y="843405"/>
                  </a:lnTo>
                  <a:lnTo>
                    <a:pt x="1829536" y="828040"/>
                  </a:lnTo>
                  <a:lnTo>
                    <a:pt x="1786982" y="807610"/>
                  </a:lnTo>
                  <a:lnTo>
                    <a:pt x="1747149" y="782380"/>
                  </a:lnTo>
                  <a:lnTo>
                    <a:pt x="1710679" y="752612"/>
                  </a:lnTo>
                  <a:lnTo>
                    <a:pt x="1678212" y="718571"/>
                  </a:lnTo>
                  <a:lnTo>
                    <a:pt x="1650390" y="680519"/>
                  </a:lnTo>
                  <a:lnTo>
                    <a:pt x="1627924" y="639079"/>
                  </a:lnTo>
                  <a:lnTo>
                    <a:pt x="1611072" y="595160"/>
                  </a:lnTo>
                  <a:lnTo>
                    <a:pt x="1599796" y="549453"/>
                  </a:lnTo>
                  <a:lnTo>
                    <a:pt x="1594367" y="505149"/>
                  </a:lnTo>
                  <a:lnTo>
                    <a:pt x="1594061" y="502652"/>
                  </a:lnTo>
                  <a:lnTo>
                    <a:pt x="1593828" y="455450"/>
                  </a:lnTo>
                  <a:lnTo>
                    <a:pt x="1599063" y="408537"/>
                  </a:lnTo>
                  <a:lnTo>
                    <a:pt x="1609727" y="362608"/>
                  </a:lnTo>
                  <a:lnTo>
                    <a:pt x="1625784" y="318354"/>
                  </a:lnTo>
                  <a:lnTo>
                    <a:pt x="1647197" y="276468"/>
                  </a:lnTo>
                  <a:lnTo>
                    <a:pt x="1673929" y="237643"/>
                  </a:lnTo>
                  <a:lnTo>
                    <a:pt x="1705828" y="203053"/>
                  </a:lnTo>
                  <a:lnTo>
                    <a:pt x="1743382" y="172080"/>
                  </a:lnTo>
                  <a:lnTo>
                    <a:pt x="1785567" y="145180"/>
                  </a:lnTo>
                  <a:lnTo>
                    <a:pt x="1831361" y="122810"/>
                  </a:lnTo>
                  <a:lnTo>
                    <a:pt x="1879739" y="105429"/>
                  </a:lnTo>
                  <a:lnTo>
                    <a:pt x="1929680" y="93493"/>
                  </a:lnTo>
                  <a:lnTo>
                    <a:pt x="1980159" y="87459"/>
                  </a:lnTo>
                  <a:lnTo>
                    <a:pt x="2030154" y="87786"/>
                  </a:lnTo>
                  <a:lnTo>
                    <a:pt x="2078642" y="94930"/>
                  </a:lnTo>
                  <a:lnTo>
                    <a:pt x="2124599" y="109349"/>
                  </a:lnTo>
                  <a:lnTo>
                    <a:pt x="2167432" y="131385"/>
                  </a:lnTo>
                  <a:lnTo>
                    <a:pt x="2206953" y="160378"/>
                  </a:lnTo>
                  <a:lnTo>
                    <a:pt x="2242755" y="195282"/>
                  </a:lnTo>
                  <a:lnTo>
                    <a:pt x="2274432" y="235051"/>
                  </a:lnTo>
                  <a:lnTo>
                    <a:pt x="2301577" y="278641"/>
                  </a:lnTo>
                  <a:lnTo>
                    <a:pt x="2323785" y="325006"/>
                  </a:lnTo>
                  <a:lnTo>
                    <a:pt x="2340648" y="373100"/>
                  </a:lnTo>
                  <a:lnTo>
                    <a:pt x="2351761" y="421879"/>
                  </a:lnTo>
                  <a:lnTo>
                    <a:pt x="2356306" y="466280"/>
                  </a:lnTo>
                  <a:lnTo>
                    <a:pt x="2356717" y="470296"/>
                  </a:lnTo>
                  <a:lnTo>
                    <a:pt x="2355109" y="517307"/>
                  </a:lnTo>
                  <a:lnTo>
                    <a:pt x="2346848" y="563716"/>
                  </a:lnTo>
                  <a:lnTo>
                    <a:pt x="2332652" y="608564"/>
                  </a:lnTo>
                  <a:lnTo>
                    <a:pt x="2312981" y="651334"/>
                  </a:lnTo>
                  <a:lnTo>
                    <a:pt x="2288295" y="691507"/>
                  </a:lnTo>
                  <a:lnTo>
                    <a:pt x="2259055" y="728564"/>
                  </a:lnTo>
                  <a:lnTo>
                    <a:pt x="2225722" y="761986"/>
                  </a:lnTo>
                  <a:lnTo>
                    <a:pt x="2188756" y="791255"/>
                  </a:lnTo>
                  <a:lnTo>
                    <a:pt x="2148616" y="815853"/>
                  </a:lnTo>
                  <a:lnTo>
                    <a:pt x="2105765" y="835261"/>
                  </a:lnTo>
                  <a:lnTo>
                    <a:pt x="2060661" y="848959"/>
                  </a:lnTo>
                  <a:lnTo>
                    <a:pt x="2014127" y="856484"/>
                  </a:lnTo>
                  <a:close/>
                </a:path>
                <a:path w="3154045" h="1033145">
                  <a:moveTo>
                    <a:pt x="2804941" y="769455"/>
                  </a:moveTo>
                  <a:lnTo>
                    <a:pt x="2757904" y="770136"/>
                  </a:lnTo>
                  <a:lnTo>
                    <a:pt x="2711112" y="764966"/>
                  </a:lnTo>
                  <a:lnTo>
                    <a:pt x="2665202" y="754219"/>
                  </a:lnTo>
                  <a:lnTo>
                    <a:pt x="2620811" y="738166"/>
                  </a:lnTo>
                  <a:lnTo>
                    <a:pt x="2578578" y="717083"/>
                  </a:lnTo>
                  <a:lnTo>
                    <a:pt x="2539139" y="691241"/>
                  </a:lnTo>
                  <a:lnTo>
                    <a:pt x="2503131" y="660915"/>
                  </a:lnTo>
                  <a:lnTo>
                    <a:pt x="2471193" y="626377"/>
                  </a:lnTo>
                  <a:lnTo>
                    <a:pt x="2443961" y="587900"/>
                  </a:lnTo>
                  <a:lnTo>
                    <a:pt x="2422137" y="546119"/>
                  </a:lnTo>
                  <a:lnTo>
                    <a:pt x="2405964" y="501945"/>
                  </a:lnTo>
                  <a:lnTo>
                    <a:pt x="2395394" y="456070"/>
                  </a:lnTo>
                  <a:lnTo>
                    <a:pt x="2390381" y="409186"/>
                  </a:lnTo>
                  <a:lnTo>
                    <a:pt x="2390877" y="361985"/>
                  </a:lnTo>
                  <a:lnTo>
                    <a:pt x="2396835" y="315159"/>
                  </a:lnTo>
                  <a:lnTo>
                    <a:pt x="2408206" y="269400"/>
                  </a:lnTo>
                  <a:lnTo>
                    <a:pt x="2424944" y="225399"/>
                  </a:lnTo>
                  <a:lnTo>
                    <a:pt x="2447001" y="183848"/>
                  </a:lnTo>
                  <a:lnTo>
                    <a:pt x="2474329" y="145440"/>
                  </a:lnTo>
                  <a:lnTo>
                    <a:pt x="2506757" y="111347"/>
                  </a:lnTo>
                  <a:lnTo>
                    <a:pt x="2544784" y="80956"/>
                  </a:lnTo>
                  <a:lnTo>
                    <a:pt x="2587379" y="54710"/>
                  </a:lnTo>
                  <a:lnTo>
                    <a:pt x="2633512" y="33050"/>
                  </a:lnTo>
                  <a:lnTo>
                    <a:pt x="2682153" y="16417"/>
                  </a:lnTo>
                  <a:lnTo>
                    <a:pt x="2732272" y="5253"/>
                  </a:lnTo>
                  <a:lnTo>
                    <a:pt x="2782839" y="0"/>
                  </a:lnTo>
                  <a:lnTo>
                    <a:pt x="2832823" y="1097"/>
                  </a:lnTo>
                  <a:lnTo>
                    <a:pt x="2881196" y="8989"/>
                  </a:lnTo>
                  <a:lnTo>
                    <a:pt x="2926926" y="24115"/>
                  </a:lnTo>
                  <a:lnTo>
                    <a:pt x="2969414" y="46809"/>
                  </a:lnTo>
                  <a:lnTo>
                    <a:pt x="3008483" y="76408"/>
                  </a:lnTo>
                  <a:lnTo>
                    <a:pt x="3043742" y="111860"/>
                  </a:lnTo>
                  <a:lnTo>
                    <a:pt x="3074802" y="152113"/>
                  </a:lnTo>
                  <a:lnTo>
                    <a:pt x="3101272" y="196116"/>
                  </a:lnTo>
                  <a:lnTo>
                    <a:pt x="3122761" y="242818"/>
                  </a:lnTo>
                  <a:lnTo>
                    <a:pt x="3138881" y="291167"/>
                  </a:lnTo>
                  <a:lnTo>
                    <a:pt x="3149240" y="340111"/>
                  </a:lnTo>
                  <a:lnTo>
                    <a:pt x="3153448" y="388599"/>
                  </a:lnTo>
                  <a:lnTo>
                    <a:pt x="3151116" y="435580"/>
                  </a:lnTo>
                  <a:lnTo>
                    <a:pt x="3142140" y="481856"/>
                  </a:lnTo>
                  <a:lnTo>
                    <a:pt x="3127254" y="526480"/>
                  </a:lnTo>
                  <a:lnTo>
                    <a:pt x="3106925" y="568941"/>
                  </a:lnTo>
                  <a:lnTo>
                    <a:pt x="3081622" y="608728"/>
                  </a:lnTo>
                  <a:lnTo>
                    <a:pt x="3051814" y="645329"/>
                  </a:lnTo>
                  <a:lnTo>
                    <a:pt x="3017969" y="678233"/>
                  </a:lnTo>
                  <a:lnTo>
                    <a:pt x="2980556" y="706929"/>
                  </a:lnTo>
                  <a:lnTo>
                    <a:pt x="2940041" y="730904"/>
                  </a:lnTo>
                  <a:lnTo>
                    <a:pt x="2896895" y="749648"/>
                  </a:lnTo>
                  <a:lnTo>
                    <a:pt x="2851585" y="762649"/>
                  </a:lnTo>
                  <a:lnTo>
                    <a:pt x="2804941" y="76945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10837878" y="8319465"/>
              <a:ext cx="363855" cy="490220"/>
            </a:xfrm>
            <a:custGeom>
              <a:avLst/>
              <a:gdLst/>
              <a:ahLst/>
              <a:cxnLst/>
              <a:rect l="l" t="t" r="r" b="b"/>
              <a:pathLst>
                <a:path w="363854" h="490220">
                  <a:moveTo>
                    <a:pt x="208260" y="1523"/>
                  </a:moveTo>
                  <a:lnTo>
                    <a:pt x="113385" y="11954"/>
                  </a:lnTo>
                  <a:lnTo>
                    <a:pt x="127057" y="7576"/>
                  </a:lnTo>
                  <a:lnTo>
                    <a:pt x="133823" y="5600"/>
                  </a:lnTo>
                  <a:lnTo>
                    <a:pt x="147934" y="2742"/>
                  </a:lnTo>
                  <a:lnTo>
                    <a:pt x="168590" y="471"/>
                  </a:lnTo>
                  <a:lnTo>
                    <a:pt x="176275" y="0"/>
                  </a:lnTo>
                  <a:lnTo>
                    <a:pt x="190667" y="136"/>
                  </a:lnTo>
                  <a:lnTo>
                    <a:pt x="197740" y="324"/>
                  </a:lnTo>
                  <a:lnTo>
                    <a:pt x="208260" y="1523"/>
                  </a:lnTo>
                  <a:close/>
                </a:path>
                <a:path w="363854" h="490220">
                  <a:moveTo>
                    <a:pt x="208637" y="488282"/>
                  </a:moveTo>
                  <a:lnTo>
                    <a:pt x="194238" y="489515"/>
                  </a:lnTo>
                  <a:lnTo>
                    <a:pt x="187117" y="489734"/>
                  </a:lnTo>
                  <a:lnTo>
                    <a:pt x="172699" y="488977"/>
                  </a:lnTo>
                  <a:lnTo>
                    <a:pt x="165585" y="488251"/>
                  </a:lnTo>
                  <a:lnTo>
                    <a:pt x="151438" y="485470"/>
                  </a:lnTo>
                  <a:lnTo>
                    <a:pt x="144208" y="484442"/>
                  </a:lnTo>
                  <a:lnTo>
                    <a:pt x="130567" y="479745"/>
                  </a:lnTo>
                  <a:lnTo>
                    <a:pt x="124034" y="476557"/>
                  </a:lnTo>
                  <a:lnTo>
                    <a:pt x="111172" y="470014"/>
                  </a:lnTo>
                  <a:lnTo>
                    <a:pt x="104482" y="467046"/>
                  </a:lnTo>
                  <a:lnTo>
                    <a:pt x="92605" y="458814"/>
                  </a:lnTo>
                  <a:lnTo>
                    <a:pt x="86999" y="454081"/>
                  </a:lnTo>
                  <a:lnTo>
                    <a:pt x="76285" y="444367"/>
                  </a:lnTo>
                  <a:lnTo>
                    <a:pt x="62310" y="428089"/>
                  </a:lnTo>
                  <a:lnTo>
                    <a:pt x="57765" y="422939"/>
                  </a:lnTo>
                  <a:lnTo>
                    <a:pt x="49921" y="411780"/>
                  </a:lnTo>
                  <a:lnTo>
                    <a:pt x="46619" y="405726"/>
                  </a:lnTo>
                  <a:lnTo>
                    <a:pt x="39749" y="393930"/>
                  </a:lnTo>
                  <a:lnTo>
                    <a:pt x="36286" y="388039"/>
                  </a:lnTo>
                  <a:lnTo>
                    <a:pt x="30280" y="375771"/>
                  </a:lnTo>
                  <a:lnTo>
                    <a:pt x="28652" y="369036"/>
                  </a:lnTo>
                  <a:lnTo>
                    <a:pt x="23501" y="356390"/>
                  </a:lnTo>
                  <a:lnTo>
                    <a:pt x="19469" y="350578"/>
                  </a:lnTo>
                  <a:lnTo>
                    <a:pt x="15065" y="337298"/>
                  </a:lnTo>
                  <a:lnTo>
                    <a:pt x="14853" y="329831"/>
                  </a:lnTo>
                  <a:lnTo>
                    <a:pt x="11148" y="315784"/>
                  </a:lnTo>
                  <a:lnTo>
                    <a:pt x="9238" y="309223"/>
                  </a:lnTo>
                  <a:lnTo>
                    <a:pt x="9004" y="308194"/>
                  </a:lnTo>
                  <a:lnTo>
                    <a:pt x="6540" y="296053"/>
                  </a:lnTo>
                  <a:lnTo>
                    <a:pt x="4914" y="281614"/>
                  </a:lnTo>
                  <a:lnTo>
                    <a:pt x="4141" y="276140"/>
                  </a:lnTo>
                  <a:lnTo>
                    <a:pt x="3737" y="273277"/>
                  </a:lnTo>
                  <a:lnTo>
                    <a:pt x="2676" y="268303"/>
                  </a:lnTo>
                  <a:lnTo>
                    <a:pt x="1422" y="256748"/>
                  </a:lnTo>
                  <a:lnTo>
                    <a:pt x="0" y="229970"/>
                  </a:lnTo>
                  <a:lnTo>
                    <a:pt x="693" y="222990"/>
                  </a:lnTo>
                  <a:lnTo>
                    <a:pt x="989" y="208564"/>
                  </a:lnTo>
                  <a:lnTo>
                    <a:pt x="960" y="201371"/>
                  </a:lnTo>
                  <a:lnTo>
                    <a:pt x="1935" y="186938"/>
                  </a:lnTo>
                  <a:lnTo>
                    <a:pt x="776" y="180350"/>
                  </a:lnTo>
                  <a:lnTo>
                    <a:pt x="698" y="179020"/>
                  </a:lnTo>
                  <a:lnTo>
                    <a:pt x="2297" y="165176"/>
                  </a:lnTo>
                  <a:lnTo>
                    <a:pt x="4472" y="158437"/>
                  </a:lnTo>
                  <a:lnTo>
                    <a:pt x="4559" y="158169"/>
                  </a:lnTo>
                  <a:lnTo>
                    <a:pt x="6803" y="143923"/>
                  </a:lnTo>
                  <a:lnTo>
                    <a:pt x="8923" y="136989"/>
                  </a:lnTo>
                  <a:lnTo>
                    <a:pt x="11780" y="122605"/>
                  </a:lnTo>
                  <a:lnTo>
                    <a:pt x="13428" y="115672"/>
                  </a:lnTo>
                  <a:lnTo>
                    <a:pt x="17933" y="102069"/>
                  </a:lnTo>
                  <a:lnTo>
                    <a:pt x="19439" y="94929"/>
                  </a:lnTo>
                  <a:lnTo>
                    <a:pt x="25761" y="82038"/>
                  </a:lnTo>
                  <a:lnTo>
                    <a:pt x="29623" y="75865"/>
                  </a:lnTo>
                  <a:lnTo>
                    <a:pt x="37755" y="64033"/>
                  </a:lnTo>
                  <a:lnTo>
                    <a:pt x="41642" y="57767"/>
                  </a:lnTo>
                  <a:lnTo>
                    <a:pt x="46441" y="52523"/>
                  </a:lnTo>
                  <a:lnTo>
                    <a:pt x="51492" y="47069"/>
                  </a:lnTo>
                  <a:lnTo>
                    <a:pt x="51725" y="47043"/>
                  </a:lnTo>
                  <a:lnTo>
                    <a:pt x="58359" y="44102"/>
                  </a:lnTo>
                  <a:lnTo>
                    <a:pt x="69455" y="35020"/>
                  </a:lnTo>
                  <a:lnTo>
                    <a:pt x="75014" y="30697"/>
                  </a:lnTo>
                  <a:lnTo>
                    <a:pt x="87256" y="23171"/>
                  </a:lnTo>
                  <a:lnTo>
                    <a:pt x="92872" y="18394"/>
                  </a:lnTo>
                  <a:lnTo>
                    <a:pt x="105941" y="12476"/>
                  </a:lnTo>
                  <a:lnTo>
                    <a:pt x="113385" y="11954"/>
                  </a:lnTo>
                  <a:lnTo>
                    <a:pt x="208260" y="1523"/>
                  </a:lnTo>
                  <a:lnTo>
                    <a:pt x="212027" y="1953"/>
                  </a:lnTo>
                  <a:lnTo>
                    <a:pt x="219001" y="3381"/>
                  </a:lnTo>
                  <a:lnTo>
                    <a:pt x="232989" y="6635"/>
                  </a:lnTo>
                  <a:lnTo>
                    <a:pt x="240238" y="7317"/>
                  </a:lnTo>
                  <a:lnTo>
                    <a:pt x="253756" y="12218"/>
                  </a:lnTo>
                  <a:lnTo>
                    <a:pt x="259973" y="15903"/>
                  </a:lnTo>
                  <a:lnTo>
                    <a:pt x="272789" y="22739"/>
                  </a:lnTo>
                  <a:lnTo>
                    <a:pt x="279897" y="25144"/>
                  </a:lnTo>
                  <a:lnTo>
                    <a:pt x="291079" y="34085"/>
                  </a:lnTo>
                  <a:lnTo>
                    <a:pt x="295517" y="40096"/>
                  </a:lnTo>
                  <a:lnTo>
                    <a:pt x="304922" y="50880"/>
                  </a:lnTo>
                  <a:lnTo>
                    <a:pt x="309065" y="56798"/>
                  </a:lnTo>
                  <a:lnTo>
                    <a:pt x="312155" y="61641"/>
                  </a:lnTo>
                  <a:lnTo>
                    <a:pt x="153748" y="79057"/>
                  </a:lnTo>
                  <a:lnTo>
                    <a:pt x="140013" y="83919"/>
                  </a:lnTo>
                  <a:lnTo>
                    <a:pt x="121990" y="95105"/>
                  </a:lnTo>
                  <a:lnTo>
                    <a:pt x="116464" y="99587"/>
                  </a:lnTo>
                  <a:lnTo>
                    <a:pt x="106333" y="109215"/>
                  </a:lnTo>
                  <a:lnTo>
                    <a:pt x="101084" y="114137"/>
                  </a:lnTo>
                  <a:lnTo>
                    <a:pt x="93108" y="125589"/>
                  </a:lnTo>
                  <a:lnTo>
                    <a:pt x="89916" y="132078"/>
                  </a:lnTo>
                  <a:lnTo>
                    <a:pt x="87242" y="138560"/>
                  </a:lnTo>
                  <a:lnTo>
                    <a:pt x="84583" y="144938"/>
                  </a:lnTo>
                  <a:lnTo>
                    <a:pt x="84555" y="152147"/>
                  </a:lnTo>
                  <a:lnTo>
                    <a:pt x="83429" y="159133"/>
                  </a:lnTo>
                  <a:lnTo>
                    <a:pt x="82386" y="165431"/>
                  </a:lnTo>
                  <a:lnTo>
                    <a:pt x="80402" y="171596"/>
                  </a:lnTo>
                  <a:lnTo>
                    <a:pt x="79341" y="183930"/>
                  </a:lnTo>
                  <a:lnTo>
                    <a:pt x="79306" y="184334"/>
                  </a:lnTo>
                  <a:lnTo>
                    <a:pt x="78131" y="190689"/>
                  </a:lnTo>
                  <a:lnTo>
                    <a:pt x="77710" y="202693"/>
                  </a:lnTo>
                  <a:lnTo>
                    <a:pt x="77683" y="203457"/>
                  </a:lnTo>
                  <a:lnTo>
                    <a:pt x="77740" y="209808"/>
                  </a:lnTo>
                  <a:lnTo>
                    <a:pt x="77658" y="216308"/>
                  </a:lnTo>
                  <a:lnTo>
                    <a:pt x="77569" y="221442"/>
                  </a:lnTo>
                  <a:lnTo>
                    <a:pt x="77565" y="221677"/>
                  </a:lnTo>
                  <a:lnTo>
                    <a:pt x="77549" y="222614"/>
                  </a:lnTo>
                  <a:lnTo>
                    <a:pt x="78821" y="229066"/>
                  </a:lnTo>
                  <a:lnTo>
                    <a:pt x="78579" y="241940"/>
                  </a:lnTo>
                  <a:lnTo>
                    <a:pt x="78359" y="248289"/>
                  </a:lnTo>
                  <a:lnTo>
                    <a:pt x="78065" y="254888"/>
                  </a:lnTo>
                  <a:lnTo>
                    <a:pt x="79829" y="261141"/>
                  </a:lnTo>
                  <a:lnTo>
                    <a:pt x="81222" y="267665"/>
                  </a:lnTo>
                  <a:lnTo>
                    <a:pt x="84512" y="280823"/>
                  </a:lnTo>
                  <a:lnTo>
                    <a:pt x="86771" y="287232"/>
                  </a:lnTo>
                  <a:lnTo>
                    <a:pt x="89925" y="299297"/>
                  </a:lnTo>
                  <a:lnTo>
                    <a:pt x="90119" y="300037"/>
                  </a:lnTo>
                  <a:lnTo>
                    <a:pt x="91639" y="306935"/>
                  </a:lnTo>
                  <a:lnTo>
                    <a:pt x="95684" y="319861"/>
                  </a:lnTo>
                  <a:lnTo>
                    <a:pt x="98518" y="325974"/>
                  </a:lnTo>
                  <a:lnTo>
                    <a:pt x="103585" y="338739"/>
                  </a:lnTo>
                  <a:lnTo>
                    <a:pt x="106005" y="344987"/>
                  </a:lnTo>
                  <a:lnTo>
                    <a:pt x="112460" y="356944"/>
                  </a:lnTo>
                  <a:lnTo>
                    <a:pt x="115102" y="363255"/>
                  </a:lnTo>
                  <a:lnTo>
                    <a:pt x="123222" y="373800"/>
                  </a:lnTo>
                  <a:lnTo>
                    <a:pt x="123351" y="373967"/>
                  </a:lnTo>
                  <a:lnTo>
                    <a:pt x="156279" y="396648"/>
                  </a:lnTo>
                  <a:lnTo>
                    <a:pt x="182501" y="402186"/>
                  </a:lnTo>
                  <a:lnTo>
                    <a:pt x="196513" y="402054"/>
                  </a:lnTo>
                  <a:lnTo>
                    <a:pt x="336490" y="386664"/>
                  </a:lnTo>
                  <a:lnTo>
                    <a:pt x="330712" y="398580"/>
                  </a:lnTo>
                  <a:lnTo>
                    <a:pt x="327478" y="404513"/>
                  </a:lnTo>
                  <a:lnTo>
                    <a:pt x="320434" y="416839"/>
                  </a:lnTo>
                  <a:lnTo>
                    <a:pt x="317475" y="423643"/>
                  </a:lnTo>
                  <a:lnTo>
                    <a:pt x="308806" y="435045"/>
                  </a:lnTo>
                  <a:lnTo>
                    <a:pt x="302601" y="439523"/>
                  </a:lnTo>
                  <a:lnTo>
                    <a:pt x="292389" y="449758"/>
                  </a:lnTo>
                  <a:lnTo>
                    <a:pt x="286435" y="453745"/>
                  </a:lnTo>
                  <a:lnTo>
                    <a:pt x="274885" y="462459"/>
                  </a:lnTo>
                  <a:lnTo>
                    <a:pt x="269065" y="466549"/>
                  </a:lnTo>
                  <a:lnTo>
                    <a:pt x="229778" y="484004"/>
                  </a:lnTo>
                  <a:lnTo>
                    <a:pt x="216280" y="487092"/>
                  </a:lnTo>
                  <a:lnTo>
                    <a:pt x="217476" y="486960"/>
                  </a:lnTo>
                  <a:lnTo>
                    <a:pt x="208637" y="488282"/>
                  </a:lnTo>
                  <a:close/>
                </a:path>
                <a:path w="363854" h="490220">
                  <a:moveTo>
                    <a:pt x="336490" y="386664"/>
                  </a:moveTo>
                  <a:lnTo>
                    <a:pt x="196513" y="402054"/>
                  </a:lnTo>
                  <a:lnTo>
                    <a:pt x="202946" y="399939"/>
                  </a:lnTo>
                  <a:lnTo>
                    <a:pt x="215466" y="396872"/>
                  </a:lnTo>
                  <a:lnTo>
                    <a:pt x="222181" y="396134"/>
                  </a:lnTo>
                  <a:lnTo>
                    <a:pt x="233622" y="389903"/>
                  </a:lnTo>
                  <a:lnTo>
                    <a:pt x="261079" y="361552"/>
                  </a:lnTo>
                  <a:lnTo>
                    <a:pt x="276153" y="323768"/>
                  </a:lnTo>
                  <a:lnTo>
                    <a:pt x="283851" y="281905"/>
                  </a:lnTo>
                  <a:lnTo>
                    <a:pt x="284951" y="260634"/>
                  </a:lnTo>
                  <a:lnTo>
                    <a:pt x="284125" y="253550"/>
                  </a:lnTo>
                  <a:lnTo>
                    <a:pt x="283646" y="239401"/>
                  </a:lnTo>
                  <a:lnTo>
                    <a:pt x="283497" y="232302"/>
                  </a:lnTo>
                  <a:lnTo>
                    <a:pt x="281783" y="217756"/>
                  </a:lnTo>
                  <a:lnTo>
                    <a:pt x="280079" y="211694"/>
                  </a:lnTo>
                  <a:lnTo>
                    <a:pt x="279998" y="211406"/>
                  </a:lnTo>
                  <a:lnTo>
                    <a:pt x="277364" y="197506"/>
                  </a:lnTo>
                  <a:lnTo>
                    <a:pt x="276000" y="190612"/>
                  </a:lnTo>
                  <a:lnTo>
                    <a:pt x="272390" y="176904"/>
                  </a:lnTo>
                  <a:lnTo>
                    <a:pt x="270796" y="170026"/>
                  </a:lnTo>
                  <a:lnTo>
                    <a:pt x="266345" y="156939"/>
                  </a:lnTo>
                  <a:lnTo>
                    <a:pt x="266230" y="156599"/>
                  </a:lnTo>
                  <a:lnTo>
                    <a:pt x="263299" y="150149"/>
                  </a:lnTo>
                  <a:lnTo>
                    <a:pt x="243625" y="114164"/>
                  </a:lnTo>
                  <a:lnTo>
                    <a:pt x="234454" y="104147"/>
                  </a:lnTo>
                  <a:lnTo>
                    <a:pt x="230451" y="99023"/>
                  </a:lnTo>
                  <a:lnTo>
                    <a:pt x="230074" y="98605"/>
                  </a:lnTo>
                  <a:lnTo>
                    <a:pt x="219276" y="90611"/>
                  </a:lnTo>
                  <a:lnTo>
                    <a:pt x="212522" y="88753"/>
                  </a:lnTo>
                  <a:lnTo>
                    <a:pt x="200152" y="83209"/>
                  </a:lnTo>
                  <a:lnTo>
                    <a:pt x="194237" y="79384"/>
                  </a:lnTo>
                  <a:lnTo>
                    <a:pt x="180923" y="76964"/>
                  </a:lnTo>
                  <a:lnTo>
                    <a:pt x="171807" y="77071"/>
                  </a:lnTo>
                  <a:lnTo>
                    <a:pt x="312155" y="61641"/>
                  </a:lnTo>
                  <a:lnTo>
                    <a:pt x="316786" y="68898"/>
                  </a:lnTo>
                  <a:lnTo>
                    <a:pt x="319438" y="75624"/>
                  </a:lnTo>
                  <a:lnTo>
                    <a:pt x="325751" y="88545"/>
                  </a:lnTo>
                  <a:lnTo>
                    <a:pt x="328084" y="95319"/>
                  </a:lnTo>
                  <a:lnTo>
                    <a:pt x="333443" y="108719"/>
                  </a:lnTo>
                  <a:lnTo>
                    <a:pt x="335944" y="115410"/>
                  </a:lnTo>
                  <a:lnTo>
                    <a:pt x="340774" y="128988"/>
                  </a:lnTo>
                  <a:lnTo>
                    <a:pt x="344827" y="135201"/>
                  </a:lnTo>
                  <a:lnTo>
                    <a:pt x="349152" y="147482"/>
                  </a:lnTo>
                  <a:lnTo>
                    <a:pt x="349252" y="148752"/>
                  </a:lnTo>
                  <a:lnTo>
                    <a:pt x="349139" y="154268"/>
                  </a:lnTo>
                  <a:lnTo>
                    <a:pt x="351741" y="166431"/>
                  </a:lnTo>
                  <a:lnTo>
                    <a:pt x="353104" y="172415"/>
                  </a:lnTo>
                  <a:lnTo>
                    <a:pt x="354101" y="179424"/>
                  </a:lnTo>
                  <a:lnTo>
                    <a:pt x="354465" y="181985"/>
                  </a:lnTo>
                  <a:lnTo>
                    <a:pt x="354856" y="184738"/>
                  </a:lnTo>
                  <a:lnTo>
                    <a:pt x="357755" y="190638"/>
                  </a:lnTo>
                  <a:lnTo>
                    <a:pt x="358545" y="196793"/>
                  </a:lnTo>
                  <a:lnTo>
                    <a:pt x="359369" y="202680"/>
                  </a:lnTo>
                  <a:lnTo>
                    <a:pt x="359410" y="202972"/>
                  </a:lnTo>
                  <a:lnTo>
                    <a:pt x="359675" y="209192"/>
                  </a:lnTo>
                  <a:lnTo>
                    <a:pt x="360712" y="215295"/>
                  </a:lnTo>
                  <a:lnTo>
                    <a:pt x="361554" y="223721"/>
                  </a:lnTo>
                  <a:lnTo>
                    <a:pt x="361710" y="226698"/>
                  </a:lnTo>
                  <a:lnTo>
                    <a:pt x="361821" y="228818"/>
                  </a:lnTo>
                  <a:lnTo>
                    <a:pt x="362693" y="242278"/>
                  </a:lnTo>
                  <a:lnTo>
                    <a:pt x="363599" y="250139"/>
                  </a:lnTo>
                  <a:lnTo>
                    <a:pt x="363755" y="262484"/>
                  </a:lnTo>
                  <a:lnTo>
                    <a:pt x="363256" y="269247"/>
                  </a:lnTo>
                  <a:lnTo>
                    <a:pt x="362652" y="282650"/>
                  </a:lnTo>
                  <a:lnTo>
                    <a:pt x="362824" y="289474"/>
                  </a:lnTo>
                  <a:lnTo>
                    <a:pt x="362122" y="296138"/>
                  </a:lnTo>
                  <a:lnTo>
                    <a:pt x="361388" y="302828"/>
                  </a:lnTo>
                  <a:lnTo>
                    <a:pt x="360064" y="309516"/>
                  </a:lnTo>
                  <a:lnTo>
                    <a:pt x="357751" y="322741"/>
                  </a:lnTo>
                  <a:lnTo>
                    <a:pt x="355266" y="329116"/>
                  </a:lnTo>
                  <a:lnTo>
                    <a:pt x="352052" y="342157"/>
                  </a:lnTo>
                  <a:lnTo>
                    <a:pt x="350713" y="348789"/>
                  </a:lnTo>
                  <a:lnTo>
                    <a:pt x="346631" y="361588"/>
                  </a:lnTo>
                  <a:lnTo>
                    <a:pt x="344288" y="367895"/>
                  </a:lnTo>
                  <a:lnTo>
                    <a:pt x="339328" y="380358"/>
                  </a:lnTo>
                  <a:lnTo>
                    <a:pt x="336568" y="386502"/>
                  </a:lnTo>
                  <a:lnTo>
                    <a:pt x="336490" y="386664"/>
                  </a:lnTo>
                  <a:close/>
                </a:path>
              </a:pathLst>
            </a:custGeom>
            <a:solidFill>
              <a:srgbClr val="F6BE66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1" name="object 11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9032271" y="8081144"/>
              <a:ext cx="3185977" cy="1065885"/>
            </a:xfrm>
            <a:prstGeom prst="rect">
              <a:avLst/>
            </a:prstGeom>
          </p:spPr>
        </p:pic>
      </p:grp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1229480" y="2852795"/>
            <a:ext cx="9528175" cy="488378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algn="ctr" marL="12065" marR="5080" indent="129539">
              <a:lnSpc>
                <a:spcPct val="100200"/>
              </a:lnSpc>
              <a:spcBef>
                <a:spcPts val="100"/>
              </a:spcBef>
            </a:pPr>
            <a:r>
              <a:rPr dirty="0" sz="10600" spc="235"/>
              <a:t>Portrait</a:t>
            </a:r>
            <a:r>
              <a:rPr dirty="0" sz="10600" spc="680"/>
              <a:t> </a:t>
            </a:r>
            <a:r>
              <a:rPr dirty="0" sz="10600" spc="370"/>
              <a:t>of</a:t>
            </a:r>
            <a:r>
              <a:rPr dirty="0" sz="10600" spc="680"/>
              <a:t> </a:t>
            </a:r>
            <a:r>
              <a:rPr dirty="0" sz="10600" spc="300"/>
              <a:t>a </a:t>
            </a:r>
            <a:r>
              <a:rPr dirty="0" sz="10600" spc="155"/>
              <a:t>Westinghouse </a:t>
            </a:r>
            <a:r>
              <a:rPr dirty="0" sz="10600" spc="160"/>
              <a:t>Student</a:t>
            </a:r>
            <a:endParaRPr sz="106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250264" y="194306"/>
            <a:ext cx="8919210" cy="2520950"/>
          </a:xfrm>
          <a:prstGeom prst="rect"/>
        </p:spPr>
        <p:txBody>
          <a:bodyPr wrap="square" lIns="0" tIns="15875" rIns="0" bIns="0" rtlCol="0" vert="horz">
            <a:spAutoFit/>
          </a:bodyPr>
          <a:lstStyle/>
          <a:p>
            <a:pPr algn="ctr">
              <a:lnSpc>
                <a:spcPts val="6540"/>
              </a:lnSpc>
              <a:spcBef>
                <a:spcPts val="125"/>
              </a:spcBef>
            </a:pPr>
            <a:r>
              <a:rPr dirty="0" sz="5450" spc="-10"/>
              <a:t>Mrs.</a:t>
            </a:r>
            <a:r>
              <a:rPr dirty="0" sz="5450" spc="145"/>
              <a:t> </a:t>
            </a:r>
            <a:r>
              <a:rPr dirty="0" sz="5450" spc="120"/>
              <a:t>Kyleema</a:t>
            </a:r>
            <a:r>
              <a:rPr dirty="0" sz="5450" spc="145"/>
              <a:t> </a:t>
            </a:r>
            <a:r>
              <a:rPr dirty="0" sz="5450" spc="75"/>
              <a:t>Norman,</a:t>
            </a:r>
            <a:r>
              <a:rPr dirty="0" sz="5450" spc="145"/>
              <a:t> </a:t>
            </a:r>
            <a:r>
              <a:rPr dirty="0" sz="5450" spc="-80"/>
              <a:t>I.A.</a:t>
            </a:r>
            <a:endParaRPr sz="5450"/>
          </a:p>
          <a:p>
            <a:pPr algn="ctr" marL="2473960" marR="2466340" indent="-236854">
              <a:lnSpc>
                <a:spcPts val="6540"/>
              </a:lnSpc>
              <a:spcBef>
                <a:spcPts val="100"/>
              </a:spcBef>
            </a:pPr>
            <a:r>
              <a:rPr dirty="0" sz="5450" spc="85"/>
              <a:t>Contact </a:t>
            </a:r>
            <a:r>
              <a:rPr dirty="0" sz="5450" spc="90"/>
              <a:t>Information</a:t>
            </a:r>
            <a:endParaRPr sz="5450"/>
          </a:p>
        </p:txBody>
      </p:sp>
      <p:sp>
        <p:nvSpPr>
          <p:cNvPr id="4" name="object 4" descr=""/>
          <p:cNvSpPr txBox="1"/>
          <p:nvPr/>
        </p:nvSpPr>
        <p:spPr>
          <a:xfrm>
            <a:off x="3026734" y="4534936"/>
            <a:ext cx="14032865" cy="34544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dirty="0" sz="7500" spc="-10" b="1">
                <a:latin typeface="Arial"/>
                <a:cs typeface="Arial"/>
                <a:hlinkClick r:id="rId3"/>
              </a:rPr>
              <a:t>Knorman3@schools.nyc.gov</a:t>
            </a:r>
            <a:endParaRPr sz="75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75"/>
              </a:spcBef>
            </a:pPr>
            <a:endParaRPr sz="75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dirty="0" sz="7500" b="1">
                <a:latin typeface="Arial"/>
                <a:cs typeface="Arial"/>
              </a:rPr>
              <a:t>(718)</a:t>
            </a:r>
            <a:r>
              <a:rPr dirty="0" sz="7500" spc="265" b="1">
                <a:latin typeface="Arial"/>
                <a:cs typeface="Arial"/>
              </a:rPr>
              <a:t> </a:t>
            </a:r>
            <a:r>
              <a:rPr dirty="0" sz="7500" spc="325" b="1">
                <a:latin typeface="Arial"/>
                <a:cs typeface="Arial"/>
              </a:rPr>
              <a:t>625-</a:t>
            </a:r>
            <a:r>
              <a:rPr dirty="0" sz="7500" spc="80" b="1">
                <a:latin typeface="Arial"/>
                <a:cs typeface="Arial"/>
              </a:rPr>
              <a:t>6130</a:t>
            </a:r>
            <a:r>
              <a:rPr dirty="0" sz="7500" spc="265" b="1">
                <a:latin typeface="Arial"/>
                <a:cs typeface="Arial"/>
              </a:rPr>
              <a:t> </a:t>
            </a:r>
            <a:r>
              <a:rPr dirty="0" sz="7500" spc="175" b="1">
                <a:latin typeface="Arial"/>
                <a:cs typeface="Arial"/>
              </a:rPr>
              <a:t>extension</a:t>
            </a:r>
            <a:r>
              <a:rPr dirty="0" sz="7500" spc="265" b="1">
                <a:latin typeface="Arial"/>
                <a:cs typeface="Arial"/>
              </a:rPr>
              <a:t> </a:t>
            </a:r>
            <a:r>
              <a:rPr dirty="0" sz="7500" spc="-440" b="1">
                <a:latin typeface="Arial"/>
                <a:cs typeface="Arial"/>
              </a:rPr>
              <a:t>1461</a:t>
            </a:r>
            <a:endParaRPr sz="7500">
              <a:latin typeface="Arial"/>
              <a:cs typeface="Arial"/>
            </a:endParaRPr>
          </a:p>
        </p:txBody>
      </p:sp>
      <p:grpSp>
        <p:nvGrpSpPr>
          <p:cNvPr id="5" name="object 5" descr=""/>
          <p:cNvGrpSpPr/>
          <p:nvPr/>
        </p:nvGrpSpPr>
        <p:grpSpPr>
          <a:xfrm>
            <a:off x="744882" y="869686"/>
            <a:ext cx="16254094" cy="9129395"/>
            <a:chOff x="744882" y="869686"/>
            <a:chExt cx="16254094" cy="9129395"/>
          </a:xfrm>
        </p:grpSpPr>
        <p:pic>
          <p:nvPicPr>
            <p:cNvPr id="6" name="object 6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4400534" y="869686"/>
              <a:ext cx="2598228" cy="2340909"/>
            </a:xfrm>
            <a:prstGeom prst="rect">
              <a:avLst/>
            </a:prstGeom>
          </p:spPr>
        </p:pic>
        <p:pic>
          <p:nvPicPr>
            <p:cNvPr id="7" name="object 7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44882" y="8104905"/>
              <a:ext cx="2884530" cy="1893841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501547" y="2841373"/>
            <a:ext cx="6872605" cy="1854200"/>
          </a:xfrm>
          <a:custGeom>
            <a:avLst/>
            <a:gdLst/>
            <a:ahLst/>
            <a:cxnLst/>
            <a:rect l="l" t="t" r="r" b="b"/>
            <a:pathLst>
              <a:path w="6872605" h="1854200">
                <a:moveTo>
                  <a:pt x="6524776" y="1853770"/>
                </a:moveTo>
                <a:lnTo>
                  <a:pt x="349364" y="1853770"/>
                </a:lnTo>
                <a:lnTo>
                  <a:pt x="302050" y="1850573"/>
                </a:lnTo>
                <a:lnTo>
                  <a:pt x="256642" y="1841260"/>
                </a:lnTo>
                <a:lnTo>
                  <a:pt x="213562" y="1826254"/>
                </a:lnTo>
                <a:lnTo>
                  <a:pt x="173229" y="1805974"/>
                </a:lnTo>
                <a:lnTo>
                  <a:pt x="136066" y="1780842"/>
                </a:lnTo>
                <a:lnTo>
                  <a:pt x="102492" y="1751278"/>
                </a:lnTo>
                <a:lnTo>
                  <a:pt x="72928" y="1717704"/>
                </a:lnTo>
                <a:lnTo>
                  <a:pt x="47796" y="1680541"/>
                </a:lnTo>
                <a:lnTo>
                  <a:pt x="27516" y="1640208"/>
                </a:lnTo>
                <a:lnTo>
                  <a:pt x="12510" y="1597127"/>
                </a:lnTo>
                <a:lnTo>
                  <a:pt x="3197" y="1551720"/>
                </a:lnTo>
                <a:lnTo>
                  <a:pt x="0" y="1504406"/>
                </a:lnTo>
                <a:lnTo>
                  <a:pt x="0" y="349364"/>
                </a:lnTo>
                <a:lnTo>
                  <a:pt x="3197" y="302050"/>
                </a:lnTo>
                <a:lnTo>
                  <a:pt x="12510" y="256643"/>
                </a:lnTo>
                <a:lnTo>
                  <a:pt x="27516" y="213562"/>
                </a:lnTo>
                <a:lnTo>
                  <a:pt x="47796" y="173229"/>
                </a:lnTo>
                <a:lnTo>
                  <a:pt x="72928" y="136066"/>
                </a:lnTo>
                <a:lnTo>
                  <a:pt x="102492" y="102492"/>
                </a:lnTo>
                <a:lnTo>
                  <a:pt x="136066" y="72928"/>
                </a:lnTo>
                <a:lnTo>
                  <a:pt x="173229" y="47796"/>
                </a:lnTo>
                <a:lnTo>
                  <a:pt x="213562" y="27516"/>
                </a:lnTo>
                <a:lnTo>
                  <a:pt x="256642" y="12510"/>
                </a:lnTo>
                <a:lnTo>
                  <a:pt x="302050" y="3197"/>
                </a:lnTo>
                <a:lnTo>
                  <a:pt x="349364" y="0"/>
                </a:lnTo>
                <a:lnTo>
                  <a:pt x="6524776" y="0"/>
                </a:lnTo>
                <a:lnTo>
                  <a:pt x="6572090" y="3197"/>
                </a:lnTo>
                <a:lnTo>
                  <a:pt x="6617497" y="12510"/>
                </a:lnTo>
                <a:lnTo>
                  <a:pt x="6660578" y="27516"/>
                </a:lnTo>
                <a:lnTo>
                  <a:pt x="6700911" y="47796"/>
                </a:lnTo>
                <a:lnTo>
                  <a:pt x="6738074" y="72928"/>
                </a:lnTo>
                <a:lnTo>
                  <a:pt x="6771648" y="102492"/>
                </a:lnTo>
                <a:lnTo>
                  <a:pt x="6801212" y="136066"/>
                </a:lnTo>
                <a:lnTo>
                  <a:pt x="6826344" y="173229"/>
                </a:lnTo>
                <a:lnTo>
                  <a:pt x="6846624" y="213562"/>
                </a:lnTo>
                <a:lnTo>
                  <a:pt x="6861631" y="256643"/>
                </a:lnTo>
                <a:lnTo>
                  <a:pt x="6870943" y="302050"/>
                </a:lnTo>
                <a:lnTo>
                  <a:pt x="6871986" y="317481"/>
                </a:lnTo>
                <a:lnTo>
                  <a:pt x="6871986" y="1536289"/>
                </a:lnTo>
                <a:lnTo>
                  <a:pt x="6861631" y="1597127"/>
                </a:lnTo>
                <a:lnTo>
                  <a:pt x="6846624" y="1640208"/>
                </a:lnTo>
                <a:lnTo>
                  <a:pt x="6826344" y="1680541"/>
                </a:lnTo>
                <a:lnTo>
                  <a:pt x="6801212" y="1717704"/>
                </a:lnTo>
                <a:lnTo>
                  <a:pt x="6771648" y="1751278"/>
                </a:lnTo>
                <a:lnTo>
                  <a:pt x="6738074" y="1780842"/>
                </a:lnTo>
                <a:lnTo>
                  <a:pt x="6700911" y="1805974"/>
                </a:lnTo>
                <a:lnTo>
                  <a:pt x="6660578" y="1826254"/>
                </a:lnTo>
                <a:lnTo>
                  <a:pt x="6617497" y="1841260"/>
                </a:lnTo>
                <a:lnTo>
                  <a:pt x="6572090" y="1850573"/>
                </a:lnTo>
                <a:lnTo>
                  <a:pt x="6524776" y="185377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/>
          <p:nvPr/>
        </p:nvSpPr>
        <p:spPr>
          <a:xfrm>
            <a:off x="9675525" y="3191222"/>
            <a:ext cx="7237730" cy="1952625"/>
          </a:xfrm>
          <a:custGeom>
            <a:avLst/>
            <a:gdLst/>
            <a:ahLst/>
            <a:cxnLst/>
            <a:rect l="l" t="t" r="r" b="b"/>
            <a:pathLst>
              <a:path w="7237730" h="1952625">
                <a:moveTo>
                  <a:pt x="6871492" y="1952277"/>
                </a:moveTo>
                <a:lnTo>
                  <a:pt x="367929" y="1952277"/>
                </a:lnTo>
                <a:lnTo>
                  <a:pt x="321868" y="1949403"/>
                </a:lnTo>
                <a:lnTo>
                  <a:pt x="277489" y="1941012"/>
                </a:lnTo>
                <a:lnTo>
                  <a:pt x="235140" y="1927454"/>
                </a:lnTo>
                <a:lnTo>
                  <a:pt x="195169" y="1909077"/>
                </a:lnTo>
                <a:lnTo>
                  <a:pt x="157926" y="1886229"/>
                </a:lnTo>
                <a:lnTo>
                  <a:pt x="123759" y="1859260"/>
                </a:lnTo>
                <a:lnTo>
                  <a:pt x="93017" y="1828517"/>
                </a:lnTo>
                <a:lnTo>
                  <a:pt x="66047" y="1794350"/>
                </a:lnTo>
                <a:lnTo>
                  <a:pt x="43200" y="1757107"/>
                </a:lnTo>
                <a:lnTo>
                  <a:pt x="24823" y="1717137"/>
                </a:lnTo>
                <a:lnTo>
                  <a:pt x="11265" y="1674788"/>
                </a:lnTo>
                <a:lnTo>
                  <a:pt x="2874" y="1630409"/>
                </a:lnTo>
                <a:lnTo>
                  <a:pt x="0" y="1584348"/>
                </a:lnTo>
                <a:lnTo>
                  <a:pt x="0" y="367929"/>
                </a:lnTo>
                <a:lnTo>
                  <a:pt x="2874" y="321868"/>
                </a:lnTo>
                <a:lnTo>
                  <a:pt x="11265" y="277489"/>
                </a:lnTo>
                <a:lnTo>
                  <a:pt x="24823" y="235140"/>
                </a:lnTo>
                <a:lnTo>
                  <a:pt x="43200" y="195169"/>
                </a:lnTo>
                <a:lnTo>
                  <a:pt x="66047" y="157926"/>
                </a:lnTo>
                <a:lnTo>
                  <a:pt x="93017" y="123759"/>
                </a:lnTo>
                <a:lnTo>
                  <a:pt x="123759" y="93017"/>
                </a:lnTo>
                <a:lnTo>
                  <a:pt x="157926" y="66047"/>
                </a:lnTo>
                <a:lnTo>
                  <a:pt x="195169" y="43200"/>
                </a:lnTo>
                <a:lnTo>
                  <a:pt x="235140" y="24823"/>
                </a:lnTo>
                <a:lnTo>
                  <a:pt x="277489" y="11264"/>
                </a:lnTo>
                <a:lnTo>
                  <a:pt x="321868" y="2874"/>
                </a:lnTo>
                <a:lnTo>
                  <a:pt x="367929" y="0"/>
                </a:lnTo>
                <a:lnTo>
                  <a:pt x="6871492" y="0"/>
                </a:lnTo>
                <a:lnTo>
                  <a:pt x="6917552" y="2874"/>
                </a:lnTo>
                <a:lnTo>
                  <a:pt x="6961932" y="11264"/>
                </a:lnTo>
                <a:lnTo>
                  <a:pt x="7004281" y="24823"/>
                </a:lnTo>
                <a:lnTo>
                  <a:pt x="7044251" y="43200"/>
                </a:lnTo>
                <a:lnTo>
                  <a:pt x="7081494" y="66047"/>
                </a:lnTo>
                <a:lnTo>
                  <a:pt x="7115662" y="93017"/>
                </a:lnTo>
                <a:lnTo>
                  <a:pt x="7146404" y="123759"/>
                </a:lnTo>
                <a:lnTo>
                  <a:pt x="7173374" y="157926"/>
                </a:lnTo>
                <a:lnTo>
                  <a:pt x="7196221" y="195169"/>
                </a:lnTo>
                <a:lnTo>
                  <a:pt x="7214598" y="235140"/>
                </a:lnTo>
                <a:lnTo>
                  <a:pt x="7228157" y="277489"/>
                </a:lnTo>
                <a:lnTo>
                  <a:pt x="7236547" y="321868"/>
                </a:lnTo>
                <a:lnTo>
                  <a:pt x="7237152" y="331561"/>
                </a:lnTo>
                <a:lnTo>
                  <a:pt x="7237152" y="1620716"/>
                </a:lnTo>
                <a:lnTo>
                  <a:pt x="7228157" y="1674788"/>
                </a:lnTo>
                <a:lnTo>
                  <a:pt x="7214598" y="1717137"/>
                </a:lnTo>
                <a:lnTo>
                  <a:pt x="7196221" y="1757107"/>
                </a:lnTo>
                <a:lnTo>
                  <a:pt x="7173374" y="1794350"/>
                </a:lnTo>
                <a:lnTo>
                  <a:pt x="7146404" y="1828517"/>
                </a:lnTo>
                <a:lnTo>
                  <a:pt x="7115662" y="1859260"/>
                </a:lnTo>
                <a:lnTo>
                  <a:pt x="7081494" y="1886229"/>
                </a:lnTo>
                <a:lnTo>
                  <a:pt x="7044251" y="1909077"/>
                </a:lnTo>
                <a:lnTo>
                  <a:pt x="7004281" y="1927454"/>
                </a:lnTo>
                <a:lnTo>
                  <a:pt x="6961932" y="1941012"/>
                </a:lnTo>
                <a:lnTo>
                  <a:pt x="6917552" y="1949403"/>
                </a:lnTo>
                <a:lnTo>
                  <a:pt x="6871492" y="195227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/>
          <p:nvPr/>
        </p:nvSpPr>
        <p:spPr>
          <a:xfrm>
            <a:off x="514641" y="8058143"/>
            <a:ext cx="7237730" cy="1952625"/>
          </a:xfrm>
          <a:custGeom>
            <a:avLst/>
            <a:gdLst/>
            <a:ahLst/>
            <a:cxnLst/>
            <a:rect l="l" t="t" r="r" b="b"/>
            <a:pathLst>
              <a:path w="7237730" h="1952625">
                <a:moveTo>
                  <a:pt x="6871493" y="1952277"/>
                </a:moveTo>
                <a:lnTo>
                  <a:pt x="367929" y="1952277"/>
                </a:lnTo>
                <a:lnTo>
                  <a:pt x="321868" y="1949403"/>
                </a:lnTo>
                <a:lnTo>
                  <a:pt x="277489" y="1941012"/>
                </a:lnTo>
                <a:lnTo>
                  <a:pt x="235140" y="1927454"/>
                </a:lnTo>
                <a:lnTo>
                  <a:pt x="195169" y="1909077"/>
                </a:lnTo>
                <a:lnTo>
                  <a:pt x="157926" y="1886230"/>
                </a:lnTo>
                <a:lnTo>
                  <a:pt x="123759" y="1859260"/>
                </a:lnTo>
                <a:lnTo>
                  <a:pt x="93017" y="1828518"/>
                </a:lnTo>
                <a:lnTo>
                  <a:pt x="66047" y="1794351"/>
                </a:lnTo>
                <a:lnTo>
                  <a:pt x="43200" y="1757108"/>
                </a:lnTo>
                <a:lnTo>
                  <a:pt x="24823" y="1717137"/>
                </a:lnTo>
                <a:lnTo>
                  <a:pt x="11264" y="1674788"/>
                </a:lnTo>
                <a:lnTo>
                  <a:pt x="2874" y="1630409"/>
                </a:lnTo>
                <a:lnTo>
                  <a:pt x="0" y="1584348"/>
                </a:lnTo>
                <a:lnTo>
                  <a:pt x="0" y="367929"/>
                </a:lnTo>
                <a:lnTo>
                  <a:pt x="2874" y="321868"/>
                </a:lnTo>
                <a:lnTo>
                  <a:pt x="11264" y="277489"/>
                </a:lnTo>
                <a:lnTo>
                  <a:pt x="24823" y="235140"/>
                </a:lnTo>
                <a:lnTo>
                  <a:pt x="43200" y="195169"/>
                </a:lnTo>
                <a:lnTo>
                  <a:pt x="66047" y="157926"/>
                </a:lnTo>
                <a:lnTo>
                  <a:pt x="93017" y="123759"/>
                </a:lnTo>
                <a:lnTo>
                  <a:pt x="123759" y="93017"/>
                </a:lnTo>
                <a:lnTo>
                  <a:pt x="157926" y="66047"/>
                </a:lnTo>
                <a:lnTo>
                  <a:pt x="195169" y="43200"/>
                </a:lnTo>
                <a:lnTo>
                  <a:pt x="235140" y="24823"/>
                </a:lnTo>
                <a:lnTo>
                  <a:pt x="277489" y="11265"/>
                </a:lnTo>
                <a:lnTo>
                  <a:pt x="321868" y="2874"/>
                </a:lnTo>
                <a:lnTo>
                  <a:pt x="367929" y="0"/>
                </a:lnTo>
                <a:lnTo>
                  <a:pt x="6871493" y="0"/>
                </a:lnTo>
                <a:lnTo>
                  <a:pt x="6917553" y="2874"/>
                </a:lnTo>
                <a:lnTo>
                  <a:pt x="6961932" y="11265"/>
                </a:lnTo>
                <a:lnTo>
                  <a:pt x="7004281" y="24823"/>
                </a:lnTo>
                <a:lnTo>
                  <a:pt x="7044252" y="43200"/>
                </a:lnTo>
                <a:lnTo>
                  <a:pt x="7081495" y="66047"/>
                </a:lnTo>
                <a:lnTo>
                  <a:pt x="7115662" y="93017"/>
                </a:lnTo>
                <a:lnTo>
                  <a:pt x="7146404" y="123759"/>
                </a:lnTo>
                <a:lnTo>
                  <a:pt x="7173374" y="157926"/>
                </a:lnTo>
                <a:lnTo>
                  <a:pt x="7196221" y="195169"/>
                </a:lnTo>
                <a:lnTo>
                  <a:pt x="7214598" y="235140"/>
                </a:lnTo>
                <a:lnTo>
                  <a:pt x="7228157" y="277489"/>
                </a:lnTo>
                <a:lnTo>
                  <a:pt x="7236547" y="321868"/>
                </a:lnTo>
                <a:lnTo>
                  <a:pt x="7237152" y="331560"/>
                </a:lnTo>
                <a:lnTo>
                  <a:pt x="7237152" y="1620718"/>
                </a:lnTo>
                <a:lnTo>
                  <a:pt x="7228157" y="1674788"/>
                </a:lnTo>
                <a:lnTo>
                  <a:pt x="7214598" y="1717137"/>
                </a:lnTo>
                <a:lnTo>
                  <a:pt x="7196221" y="1757108"/>
                </a:lnTo>
                <a:lnTo>
                  <a:pt x="7173374" y="1794351"/>
                </a:lnTo>
                <a:lnTo>
                  <a:pt x="7146404" y="1828518"/>
                </a:lnTo>
                <a:lnTo>
                  <a:pt x="7115662" y="1859260"/>
                </a:lnTo>
                <a:lnTo>
                  <a:pt x="7081495" y="1886230"/>
                </a:lnTo>
                <a:lnTo>
                  <a:pt x="7044252" y="1909077"/>
                </a:lnTo>
                <a:lnTo>
                  <a:pt x="7004281" y="1927454"/>
                </a:lnTo>
                <a:lnTo>
                  <a:pt x="6961932" y="1941012"/>
                </a:lnTo>
                <a:lnTo>
                  <a:pt x="6917553" y="1949403"/>
                </a:lnTo>
                <a:lnTo>
                  <a:pt x="6871493" y="195227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 descr=""/>
          <p:cNvSpPr/>
          <p:nvPr/>
        </p:nvSpPr>
        <p:spPr>
          <a:xfrm>
            <a:off x="10019878" y="8162739"/>
            <a:ext cx="7237730" cy="1952625"/>
          </a:xfrm>
          <a:custGeom>
            <a:avLst/>
            <a:gdLst/>
            <a:ahLst/>
            <a:cxnLst/>
            <a:rect l="l" t="t" r="r" b="b"/>
            <a:pathLst>
              <a:path w="7237730" h="1952625">
                <a:moveTo>
                  <a:pt x="6871492" y="1952277"/>
                </a:moveTo>
                <a:lnTo>
                  <a:pt x="367929" y="1952277"/>
                </a:lnTo>
                <a:lnTo>
                  <a:pt x="321868" y="1949403"/>
                </a:lnTo>
                <a:lnTo>
                  <a:pt x="277489" y="1941012"/>
                </a:lnTo>
                <a:lnTo>
                  <a:pt x="235140" y="1927454"/>
                </a:lnTo>
                <a:lnTo>
                  <a:pt x="195169" y="1909077"/>
                </a:lnTo>
                <a:lnTo>
                  <a:pt x="157926" y="1886229"/>
                </a:lnTo>
                <a:lnTo>
                  <a:pt x="123759" y="1859260"/>
                </a:lnTo>
                <a:lnTo>
                  <a:pt x="93017" y="1828517"/>
                </a:lnTo>
                <a:lnTo>
                  <a:pt x="66047" y="1794350"/>
                </a:lnTo>
                <a:lnTo>
                  <a:pt x="43200" y="1757107"/>
                </a:lnTo>
                <a:lnTo>
                  <a:pt x="24823" y="1717137"/>
                </a:lnTo>
                <a:lnTo>
                  <a:pt x="11265" y="1674788"/>
                </a:lnTo>
                <a:lnTo>
                  <a:pt x="2874" y="1630409"/>
                </a:lnTo>
                <a:lnTo>
                  <a:pt x="0" y="1584348"/>
                </a:lnTo>
                <a:lnTo>
                  <a:pt x="0" y="367929"/>
                </a:lnTo>
                <a:lnTo>
                  <a:pt x="2874" y="321868"/>
                </a:lnTo>
                <a:lnTo>
                  <a:pt x="11265" y="277489"/>
                </a:lnTo>
                <a:lnTo>
                  <a:pt x="24823" y="235140"/>
                </a:lnTo>
                <a:lnTo>
                  <a:pt x="43200" y="195169"/>
                </a:lnTo>
                <a:lnTo>
                  <a:pt x="66047" y="157926"/>
                </a:lnTo>
                <a:lnTo>
                  <a:pt x="93017" y="123759"/>
                </a:lnTo>
                <a:lnTo>
                  <a:pt x="123759" y="93017"/>
                </a:lnTo>
                <a:lnTo>
                  <a:pt x="157926" y="66047"/>
                </a:lnTo>
                <a:lnTo>
                  <a:pt x="195169" y="43200"/>
                </a:lnTo>
                <a:lnTo>
                  <a:pt x="235140" y="24823"/>
                </a:lnTo>
                <a:lnTo>
                  <a:pt x="277489" y="11264"/>
                </a:lnTo>
                <a:lnTo>
                  <a:pt x="321868" y="2874"/>
                </a:lnTo>
                <a:lnTo>
                  <a:pt x="367929" y="0"/>
                </a:lnTo>
                <a:lnTo>
                  <a:pt x="6871492" y="0"/>
                </a:lnTo>
                <a:lnTo>
                  <a:pt x="6917552" y="2874"/>
                </a:lnTo>
                <a:lnTo>
                  <a:pt x="6961932" y="11264"/>
                </a:lnTo>
                <a:lnTo>
                  <a:pt x="7004281" y="24823"/>
                </a:lnTo>
                <a:lnTo>
                  <a:pt x="7044251" y="43200"/>
                </a:lnTo>
                <a:lnTo>
                  <a:pt x="7081494" y="66047"/>
                </a:lnTo>
                <a:lnTo>
                  <a:pt x="7115662" y="93017"/>
                </a:lnTo>
                <a:lnTo>
                  <a:pt x="7146404" y="123759"/>
                </a:lnTo>
                <a:lnTo>
                  <a:pt x="7173374" y="157926"/>
                </a:lnTo>
                <a:lnTo>
                  <a:pt x="7196221" y="195169"/>
                </a:lnTo>
                <a:lnTo>
                  <a:pt x="7214598" y="235140"/>
                </a:lnTo>
                <a:lnTo>
                  <a:pt x="7228157" y="277489"/>
                </a:lnTo>
                <a:lnTo>
                  <a:pt x="7236547" y="321868"/>
                </a:lnTo>
                <a:lnTo>
                  <a:pt x="7237152" y="331561"/>
                </a:lnTo>
                <a:lnTo>
                  <a:pt x="7237152" y="1620716"/>
                </a:lnTo>
                <a:lnTo>
                  <a:pt x="7228157" y="1674788"/>
                </a:lnTo>
                <a:lnTo>
                  <a:pt x="7214598" y="1717137"/>
                </a:lnTo>
                <a:lnTo>
                  <a:pt x="7196221" y="1757107"/>
                </a:lnTo>
                <a:lnTo>
                  <a:pt x="7173374" y="1794350"/>
                </a:lnTo>
                <a:lnTo>
                  <a:pt x="7146404" y="1828517"/>
                </a:lnTo>
                <a:lnTo>
                  <a:pt x="7115662" y="1859260"/>
                </a:lnTo>
                <a:lnTo>
                  <a:pt x="7081494" y="1886229"/>
                </a:lnTo>
                <a:lnTo>
                  <a:pt x="7044251" y="1909077"/>
                </a:lnTo>
                <a:lnTo>
                  <a:pt x="7004281" y="1927454"/>
                </a:lnTo>
                <a:lnTo>
                  <a:pt x="6961932" y="1941012"/>
                </a:lnTo>
                <a:lnTo>
                  <a:pt x="6917552" y="1949403"/>
                </a:lnTo>
                <a:lnTo>
                  <a:pt x="6871492" y="195227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6" name="object 6" descr=""/>
          <p:cNvGrpSpPr/>
          <p:nvPr/>
        </p:nvGrpSpPr>
        <p:grpSpPr>
          <a:xfrm>
            <a:off x="12277109" y="2855032"/>
            <a:ext cx="2327910" cy="731520"/>
            <a:chOff x="12277109" y="2855032"/>
            <a:chExt cx="2327910" cy="731520"/>
          </a:xfrm>
        </p:grpSpPr>
        <p:sp>
          <p:nvSpPr>
            <p:cNvPr id="7" name="object 7" descr=""/>
            <p:cNvSpPr/>
            <p:nvPr/>
          </p:nvSpPr>
          <p:spPr>
            <a:xfrm>
              <a:off x="12277109" y="2855032"/>
              <a:ext cx="2327910" cy="731520"/>
            </a:xfrm>
            <a:custGeom>
              <a:avLst/>
              <a:gdLst/>
              <a:ahLst/>
              <a:cxnLst/>
              <a:rect l="l" t="t" r="r" b="b"/>
              <a:pathLst>
                <a:path w="2327909" h="731520">
                  <a:moveTo>
                    <a:pt x="2155863" y="731371"/>
                  </a:moveTo>
                  <a:lnTo>
                    <a:pt x="148867" y="650238"/>
                  </a:lnTo>
                  <a:lnTo>
                    <a:pt x="0" y="644064"/>
                  </a:lnTo>
                  <a:lnTo>
                    <a:pt x="478" y="626591"/>
                  </a:lnTo>
                  <a:lnTo>
                    <a:pt x="2074" y="585953"/>
                  </a:lnTo>
                  <a:lnTo>
                    <a:pt x="18633" y="534139"/>
                  </a:lnTo>
                  <a:lnTo>
                    <a:pt x="20691" y="484517"/>
                  </a:lnTo>
                  <a:lnTo>
                    <a:pt x="36619" y="447355"/>
                  </a:lnTo>
                  <a:lnTo>
                    <a:pt x="60113" y="375365"/>
                  </a:lnTo>
                  <a:lnTo>
                    <a:pt x="102499" y="339144"/>
                  </a:lnTo>
                  <a:lnTo>
                    <a:pt x="105514" y="254576"/>
                  </a:lnTo>
                  <a:lnTo>
                    <a:pt x="174872" y="0"/>
                  </a:lnTo>
                  <a:lnTo>
                    <a:pt x="2327889" y="86987"/>
                  </a:lnTo>
                  <a:lnTo>
                    <a:pt x="2282789" y="266232"/>
                  </a:lnTo>
                  <a:lnTo>
                    <a:pt x="2268582" y="317920"/>
                  </a:lnTo>
                  <a:lnTo>
                    <a:pt x="2264014" y="355888"/>
                  </a:lnTo>
                  <a:lnTo>
                    <a:pt x="2242729" y="381077"/>
                  </a:lnTo>
                  <a:lnTo>
                    <a:pt x="2240990" y="427853"/>
                  </a:lnTo>
                  <a:lnTo>
                    <a:pt x="2238958" y="447287"/>
                  </a:lnTo>
                  <a:lnTo>
                    <a:pt x="2238329" y="467310"/>
                  </a:lnTo>
                  <a:lnTo>
                    <a:pt x="2238437" y="482961"/>
                  </a:lnTo>
                  <a:lnTo>
                    <a:pt x="2238621" y="489280"/>
                  </a:lnTo>
                  <a:lnTo>
                    <a:pt x="2237361" y="518584"/>
                  </a:lnTo>
                  <a:lnTo>
                    <a:pt x="2221433" y="555746"/>
                  </a:lnTo>
                  <a:lnTo>
                    <a:pt x="2209149" y="572908"/>
                  </a:lnTo>
                  <a:lnTo>
                    <a:pt x="2205042" y="601892"/>
                  </a:lnTo>
                  <a:lnTo>
                    <a:pt x="2202053" y="607710"/>
                  </a:lnTo>
                  <a:lnTo>
                    <a:pt x="2204412" y="616543"/>
                  </a:lnTo>
                  <a:lnTo>
                    <a:pt x="2197822" y="638212"/>
                  </a:lnTo>
                  <a:lnTo>
                    <a:pt x="2181022" y="677270"/>
                  </a:lnTo>
                  <a:lnTo>
                    <a:pt x="2163780" y="714671"/>
                  </a:lnTo>
                  <a:lnTo>
                    <a:pt x="2155863" y="731371"/>
                  </a:lnTo>
                  <a:close/>
                </a:path>
              </a:pathLst>
            </a:custGeom>
            <a:solidFill>
              <a:srgbClr val="B4D99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12279627" y="2858501"/>
              <a:ext cx="2304415" cy="724535"/>
            </a:xfrm>
            <a:custGeom>
              <a:avLst/>
              <a:gdLst/>
              <a:ahLst/>
              <a:cxnLst/>
              <a:rect l="l" t="t" r="r" b="b"/>
              <a:pathLst>
                <a:path w="2304415" h="724535">
                  <a:moveTo>
                    <a:pt x="271408" y="91756"/>
                  </a:moveTo>
                  <a:lnTo>
                    <a:pt x="262359" y="92240"/>
                  </a:lnTo>
                  <a:lnTo>
                    <a:pt x="265932" y="478"/>
                  </a:lnTo>
                  <a:lnTo>
                    <a:pt x="274866" y="0"/>
                  </a:lnTo>
                  <a:lnTo>
                    <a:pt x="271408" y="91756"/>
                  </a:lnTo>
                  <a:close/>
                </a:path>
                <a:path w="2304415" h="724535">
                  <a:moveTo>
                    <a:pt x="437262" y="98135"/>
                  </a:moveTo>
                  <a:lnTo>
                    <a:pt x="428212" y="98620"/>
                  </a:lnTo>
                  <a:lnTo>
                    <a:pt x="431786" y="6857"/>
                  </a:lnTo>
                  <a:lnTo>
                    <a:pt x="440720" y="6379"/>
                  </a:lnTo>
                  <a:lnTo>
                    <a:pt x="437262" y="98135"/>
                  </a:lnTo>
                  <a:close/>
                </a:path>
                <a:path w="2304415" h="724535">
                  <a:moveTo>
                    <a:pt x="597944" y="104792"/>
                  </a:moveTo>
                  <a:lnTo>
                    <a:pt x="588894" y="105276"/>
                  </a:lnTo>
                  <a:lnTo>
                    <a:pt x="592468" y="13514"/>
                  </a:lnTo>
                  <a:lnTo>
                    <a:pt x="601401" y="13036"/>
                  </a:lnTo>
                  <a:lnTo>
                    <a:pt x="597944" y="104792"/>
                  </a:lnTo>
                  <a:close/>
                </a:path>
                <a:path w="2304415" h="724535">
                  <a:moveTo>
                    <a:pt x="763799" y="111171"/>
                  </a:moveTo>
                  <a:lnTo>
                    <a:pt x="754748" y="111656"/>
                  </a:lnTo>
                  <a:lnTo>
                    <a:pt x="758272" y="21168"/>
                  </a:lnTo>
                  <a:lnTo>
                    <a:pt x="758321" y="19894"/>
                  </a:lnTo>
                  <a:lnTo>
                    <a:pt x="767323" y="20683"/>
                  </a:lnTo>
                  <a:lnTo>
                    <a:pt x="763799" y="111171"/>
                  </a:lnTo>
                  <a:close/>
                </a:path>
                <a:path w="2304415" h="724535">
                  <a:moveTo>
                    <a:pt x="925892" y="117752"/>
                  </a:moveTo>
                  <a:lnTo>
                    <a:pt x="917310" y="118212"/>
                  </a:lnTo>
                  <a:lnTo>
                    <a:pt x="920371" y="27749"/>
                  </a:lnTo>
                  <a:lnTo>
                    <a:pt x="920414" y="26475"/>
                  </a:lnTo>
                  <a:lnTo>
                    <a:pt x="929415" y="27264"/>
                  </a:lnTo>
                  <a:lnTo>
                    <a:pt x="925892" y="117752"/>
                  </a:lnTo>
                  <a:close/>
                </a:path>
                <a:path w="2304415" h="724535">
                  <a:moveTo>
                    <a:pt x="1091226" y="125431"/>
                  </a:moveTo>
                  <a:lnTo>
                    <a:pt x="1082762" y="125885"/>
                  </a:lnTo>
                  <a:lnTo>
                    <a:pt x="1085756" y="34153"/>
                  </a:lnTo>
                  <a:lnTo>
                    <a:pt x="1085798" y="32879"/>
                  </a:lnTo>
                  <a:lnTo>
                    <a:pt x="1094799" y="33669"/>
                  </a:lnTo>
                  <a:lnTo>
                    <a:pt x="1091226" y="125431"/>
                  </a:lnTo>
                  <a:close/>
                </a:path>
                <a:path w="2304415" h="724535">
                  <a:moveTo>
                    <a:pt x="265929" y="253570"/>
                  </a:moveTo>
                  <a:lnTo>
                    <a:pt x="255468" y="254131"/>
                  </a:lnTo>
                  <a:lnTo>
                    <a:pt x="261826" y="99900"/>
                  </a:lnTo>
                  <a:lnTo>
                    <a:pt x="144203" y="96025"/>
                  </a:lnTo>
                  <a:lnTo>
                    <a:pt x="146549" y="86996"/>
                  </a:lnTo>
                  <a:lnTo>
                    <a:pt x="262359" y="92240"/>
                  </a:lnTo>
                  <a:lnTo>
                    <a:pt x="271408" y="91756"/>
                  </a:lnTo>
                  <a:lnTo>
                    <a:pt x="271360" y="93030"/>
                  </a:lnTo>
                  <a:lnTo>
                    <a:pt x="371175" y="96587"/>
                  </a:lnTo>
                  <a:lnTo>
                    <a:pt x="271836" y="101907"/>
                  </a:lnTo>
                  <a:lnTo>
                    <a:pt x="265929" y="253570"/>
                  </a:lnTo>
                  <a:close/>
                </a:path>
                <a:path w="2304415" h="724535">
                  <a:moveTo>
                    <a:pt x="1257550" y="131786"/>
                  </a:moveTo>
                  <a:lnTo>
                    <a:pt x="1248146" y="132289"/>
                  </a:lnTo>
                  <a:lnTo>
                    <a:pt x="1252067" y="40508"/>
                  </a:lnTo>
                  <a:lnTo>
                    <a:pt x="1252121" y="39234"/>
                  </a:lnTo>
                  <a:lnTo>
                    <a:pt x="1261123" y="40023"/>
                  </a:lnTo>
                  <a:lnTo>
                    <a:pt x="1257550" y="131786"/>
                  </a:lnTo>
                  <a:close/>
                </a:path>
                <a:path w="2304415" h="724535">
                  <a:moveTo>
                    <a:pt x="431263" y="261249"/>
                  </a:moveTo>
                  <a:lnTo>
                    <a:pt x="422330" y="261728"/>
                  </a:lnTo>
                  <a:lnTo>
                    <a:pt x="428635" y="108772"/>
                  </a:lnTo>
                  <a:lnTo>
                    <a:pt x="428688" y="107497"/>
                  </a:lnTo>
                  <a:lnTo>
                    <a:pt x="271836" y="101907"/>
                  </a:lnTo>
                  <a:lnTo>
                    <a:pt x="371175" y="96587"/>
                  </a:lnTo>
                  <a:lnTo>
                    <a:pt x="428212" y="98620"/>
                  </a:lnTo>
                  <a:lnTo>
                    <a:pt x="437262" y="98135"/>
                  </a:lnTo>
                  <a:lnTo>
                    <a:pt x="437214" y="99410"/>
                  </a:lnTo>
                  <a:lnTo>
                    <a:pt x="533738" y="103143"/>
                  </a:lnTo>
                  <a:lnTo>
                    <a:pt x="437689" y="108287"/>
                  </a:lnTo>
                  <a:lnTo>
                    <a:pt x="431263" y="261249"/>
                  </a:lnTo>
                  <a:close/>
                </a:path>
                <a:path w="2304415" h="724535">
                  <a:moveTo>
                    <a:pt x="1423453" y="136891"/>
                  </a:moveTo>
                  <a:lnTo>
                    <a:pt x="1414402" y="137376"/>
                  </a:lnTo>
                  <a:lnTo>
                    <a:pt x="1417926" y="46888"/>
                  </a:lnTo>
                  <a:lnTo>
                    <a:pt x="1417975" y="45613"/>
                  </a:lnTo>
                  <a:lnTo>
                    <a:pt x="1426977" y="46403"/>
                  </a:lnTo>
                  <a:lnTo>
                    <a:pt x="1423453" y="136891"/>
                  </a:lnTo>
                  <a:close/>
                </a:path>
                <a:path w="2304415" h="724535">
                  <a:moveTo>
                    <a:pt x="591529" y="266656"/>
                  </a:moveTo>
                  <a:lnTo>
                    <a:pt x="582943" y="267116"/>
                  </a:lnTo>
                  <a:lnTo>
                    <a:pt x="589316" y="115428"/>
                  </a:lnTo>
                  <a:lnTo>
                    <a:pt x="589369" y="114154"/>
                  </a:lnTo>
                  <a:lnTo>
                    <a:pt x="437689" y="108287"/>
                  </a:lnTo>
                  <a:lnTo>
                    <a:pt x="533738" y="103143"/>
                  </a:lnTo>
                  <a:lnTo>
                    <a:pt x="588894" y="105276"/>
                  </a:lnTo>
                  <a:lnTo>
                    <a:pt x="597944" y="104792"/>
                  </a:lnTo>
                  <a:lnTo>
                    <a:pt x="597896" y="106066"/>
                  </a:lnTo>
                  <a:lnTo>
                    <a:pt x="697711" y="109623"/>
                  </a:lnTo>
                  <a:lnTo>
                    <a:pt x="597901" y="114969"/>
                  </a:lnTo>
                  <a:lnTo>
                    <a:pt x="591529" y="266656"/>
                  </a:lnTo>
                  <a:close/>
                </a:path>
                <a:path w="2304415" h="724535">
                  <a:moveTo>
                    <a:pt x="1585966" y="144721"/>
                  </a:moveTo>
                  <a:lnTo>
                    <a:pt x="1577032" y="145200"/>
                  </a:lnTo>
                  <a:lnTo>
                    <a:pt x="1580490" y="53443"/>
                  </a:lnTo>
                  <a:lnTo>
                    <a:pt x="1580538" y="52169"/>
                  </a:lnTo>
                  <a:lnTo>
                    <a:pt x="1589540" y="52959"/>
                  </a:lnTo>
                  <a:lnTo>
                    <a:pt x="1585966" y="144721"/>
                  </a:lnTo>
                  <a:close/>
                </a:path>
                <a:path w="2304415" h="724535">
                  <a:moveTo>
                    <a:pt x="756859" y="274336"/>
                  </a:moveTo>
                  <a:lnTo>
                    <a:pt x="748395" y="274789"/>
                  </a:lnTo>
                  <a:lnTo>
                    <a:pt x="754701" y="121833"/>
                  </a:lnTo>
                  <a:lnTo>
                    <a:pt x="754753" y="120558"/>
                  </a:lnTo>
                  <a:lnTo>
                    <a:pt x="597901" y="114969"/>
                  </a:lnTo>
                  <a:lnTo>
                    <a:pt x="697711" y="109623"/>
                  </a:lnTo>
                  <a:lnTo>
                    <a:pt x="754748" y="111656"/>
                  </a:lnTo>
                  <a:lnTo>
                    <a:pt x="763799" y="111171"/>
                  </a:lnTo>
                  <a:lnTo>
                    <a:pt x="763750" y="112446"/>
                  </a:lnTo>
                  <a:lnTo>
                    <a:pt x="861470" y="116115"/>
                  </a:lnTo>
                  <a:lnTo>
                    <a:pt x="763285" y="121373"/>
                  </a:lnTo>
                  <a:lnTo>
                    <a:pt x="756859" y="274336"/>
                  </a:lnTo>
                  <a:close/>
                </a:path>
                <a:path w="2304415" h="724535">
                  <a:moveTo>
                    <a:pt x="1751936" y="151094"/>
                  </a:moveTo>
                  <a:lnTo>
                    <a:pt x="1742886" y="151579"/>
                  </a:lnTo>
                  <a:lnTo>
                    <a:pt x="1746460" y="59817"/>
                  </a:lnTo>
                  <a:lnTo>
                    <a:pt x="1755393" y="59338"/>
                  </a:lnTo>
                  <a:lnTo>
                    <a:pt x="1751936" y="151094"/>
                  </a:lnTo>
                  <a:close/>
                </a:path>
                <a:path w="2304415" h="724535">
                  <a:moveTo>
                    <a:pt x="919421" y="280892"/>
                  </a:moveTo>
                  <a:lnTo>
                    <a:pt x="910487" y="281370"/>
                  </a:lnTo>
                  <a:lnTo>
                    <a:pt x="916793" y="128414"/>
                  </a:lnTo>
                  <a:lnTo>
                    <a:pt x="916846" y="127139"/>
                  </a:lnTo>
                  <a:lnTo>
                    <a:pt x="763285" y="121373"/>
                  </a:lnTo>
                  <a:lnTo>
                    <a:pt x="861470" y="116115"/>
                  </a:lnTo>
                  <a:lnTo>
                    <a:pt x="917310" y="118212"/>
                  </a:lnTo>
                  <a:lnTo>
                    <a:pt x="925892" y="117752"/>
                  </a:lnTo>
                  <a:lnTo>
                    <a:pt x="925842" y="119027"/>
                  </a:lnTo>
                  <a:lnTo>
                    <a:pt x="1017379" y="123027"/>
                  </a:lnTo>
                  <a:lnTo>
                    <a:pt x="925847" y="127929"/>
                  </a:lnTo>
                  <a:lnTo>
                    <a:pt x="919421" y="280892"/>
                  </a:lnTo>
                  <a:close/>
                </a:path>
                <a:path w="2304415" h="724535">
                  <a:moveTo>
                    <a:pt x="1912502" y="157757"/>
                  </a:moveTo>
                  <a:lnTo>
                    <a:pt x="1903568" y="158236"/>
                  </a:lnTo>
                  <a:lnTo>
                    <a:pt x="1907026" y="66479"/>
                  </a:lnTo>
                  <a:lnTo>
                    <a:pt x="1907074" y="65205"/>
                  </a:lnTo>
                  <a:lnTo>
                    <a:pt x="1916075" y="65995"/>
                  </a:lnTo>
                  <a:lnTo>
                    <a:pt x="1912502" y="157757"/>
                  </a:lnTo>
                  <a:close/>
                </a:path>
                <a:path w="2304415" h="724535">
                  <a:moveTo>
                    <a:pt x="1084925" y="287290"/>
                  </a:moveTo>
                  <a:lnTo>
                    <a:pt x="1076341" y="287750"/>
                  </a:lnTo>
                  <a:lnTo>
                    <a:pt x="1082647" y="134794"/>
                  </a:lnTo>
                  <a:lnTo>
                    <a:pt x="1082699" y="133519"/>
                  </a:lnTo>
                  <a:lnTo>
                    <a:pt x="925847" y="127929"/>
                  </a:lnTo>
                  <a:lnTo>
                    <a:pt x="1017379" y="123027"/>
                  </a:lnTo>
                  <a:lnTo>
                    <a:pt x="1082762" y="125885"/>
                  </a:lnTo>
                  <a:lnTo>
                    <a:pt x="1091226" y="125431"/>
                  </a:lnTo>
                  <a:lnTo>
                    <a:pt x="1182762" y="129432"/>
                  </a:lnTo>
                  <a:lnTo>
                    <a:pt x="1091231" y="134334"/>
                  </a:lnTo>
                  <a:lnTo>
                    <a:pt x="1084925" y="287290"/>
                  </a:lnTo>
                  <a:close/>
                </a:path>
                <a:path w="2304415" h="724535">
                  <a:moveTo>
                    <a:pt x="2078472" y="164131"/>
                  </a:moveTo>
                  <a:lnTo>
                    <a:pt x="2069422" y="164615"/>
                  </a:lnTo>
                  <a:lnTo>
                    <a:pt x="2072995" y="72853"/>
                  </a:lnTo>
                  <a:lnTo>
                    <a:pt x="2081929" y="72374"/>
                  </a:lnTo>
                  <a:lnTo>
                    <a:pt x="2078472" y="164131"/>
                  </a:lnTo>
                  <a:close/>
                </a:path>
                <a:path w="2304415" h="724535">
                  <a:moveTo>
                    <a:pt x="1250309" y="293695"/>
                  </a:moveTo>
                  <a:lnTo>
                    <a:pt x="1241725" y="294154"/>
                  </a:lnTo>
                  <a:lnTo>
                    <a:pt x="1248151" y="141192"/>
                  </a:lnTo>
                  <a:lnTo>
                    <a:pt x="1091231" y="134334"/>
                  </a:lnTo>
                  <a:lnTo>
                    <a:pt x="1182762" y="129432"/>
                  </a:lnTo>
                  <a:lnTo>
                    <a:pt x="1248146" y="132289"/>
                  </a:lnTo>
                  <a:lnTo>
                    <a:pt x="1257550" y="131786"/>
                  </a:lnTo>
                  <a:lnTo>
                    <a:pt x="1357365" y="135343"/>
                  </a:lnTo>
                  <a:lnTo>
                    <a:pt x="1256615" y="140739"/>
                  </a:lnTo>
                  <a:lnTo>
                    <a:pt x="1250309" y="293695"/>
                  </a:lnTo>
                  <a:close/>
                </a:path>
                <a:path w="2304415" h="724535">
                  <a:moveTo>
                    <a:pt x="2241036" y="170686"/>
                  </a:moveTo>
                  <a:lnTo>
                    <a:pt x="2231984" y="171171"/>
                  </a:lnTo>
                  <a:lnTo>
                    <a:pt x="2235508" y="80683"/>
                  </a:lnTo>
                  <a:lnTo>
                    <a:pt x="2235558" y="79409"/>
                  </a:lnTo>
                  <a:lnTo>
                    <a:pt x="2244559" y="80198"/>
                  </a:lnTo>
                  <a:lnTo>
                    <a:pt x="2241036" y="170686"/>
                  </a:lnTo>
                  <a:close/>
                </a:path>
                <a:path w="2304415" h="724535">
                  <a:moveTo>
                    <a:pt x="1416159" y="300074"/>
                  </a:moveTo>
                  <a:lnTo>
                    <a:pt x="1407109" y="300559"/>
                  </a:lnTo>
                  <a:lnTo>
                    <a:pt x="1413535" y="147597"/>
                  </a:lnTo>
                  <a:lnTo>
                    <a:pt x="1256615" y="140739"/>
                  </a:lnTo>
                  <a:lnTo>
                    <a:pt x="1357365" y="135343"/>
                  </a:lnTo>
                  <a:lnTo>
                    <a:pt x="1414402" y="137376"/>
                  </a:lnTo>
                  <a:lnTo>
                    <a:pt x="1423453" y="136891"/>
                  </a:lnTo>
                  <a:lnTo>
                    <a:pt x="1423404" y="138165"/>
                  </a:lnTo>
                  <a:lnTo>
                    <a:pt x="1513020" y="142269"/>
                  </a:lnTo>
                  <a:lnTo>
                    <a:pt x="1421998" y="147143"/>
                  </a:lnTo>
                  <a:lnTo>
                    <a:pt x="1416159" y="300074"/>
                  </a:lnTo>
                  <a:close/>
                </a:path>
                <a:path w="2304415" h="724535">
                  <a:moveTo>
                    <a:pt x="1578255" y="306655"/>
                  </a:moveTo>
                  <a:lnTo>
                    <a:pt x="1569671" y="307115"/>
                  </a:lnTo>
                  <a:lnTo>
                    <a:pt x="1575627" y="154178"/>
                  </a:lnTo>
                  <a:lnTo>
                    <a:pt x="1421998" y="147143"/>
                  </a:lnTo>
                  <a:lnTo>
                    <a:pt x="1513020" y="142269"/>
                  </a:lnTo>
                  <a:lnTo>
                    <a:pt x="1577032" y="145200"/>
                  </a:lnTo>
                  <a:lnTo>
                    <a:pt x="1585966" y="144721"/>
                  </a:lnTo>
                  <a:lnTo>
                    <a:pt x="1677503" y="148722"/>
                  </a:lnTo>
                  <a:lnTo>
                    <a:pt x="1584561" y="153699"/>
                  </a:lnTo>
                  <a:lnTo>
                    <a:pt x="1578255" y="306655"/>
                  </a:lnTo>
                  <a:close/>
                </a:path>
                <a:path w="2304415" h="724535">
                  <a:moveTo>
                    <a:pt x="1743640" y="313060"/>
                  </a:moveTo>
                  <a:lnTo>
                    <a:pt x="1735055" y="313520"/>
                  </a:lnTo>
                  <a:lnTo>
                    <a:pt x="1741374" y="163106"/>
                  </a:lnTo>
                  <a:lnTo>
                    <a:pt x="1741427" y="161832"/>
                  </a:lnTo>
                  <a:lnTo>
                    <a:pt x="1741481" y="160557"/>
                  </a:lnTo>
                  <a:lnTo>
                    <a:pt x="1584561" y="153699"/>
                  </a:lnTo>
                  <a:lnTo>
                    <a:pt x="1677503" y="148722"/>
                  </a:lnTo>
                  <a:lnTo>
                    <a:pt x="1742886" y="151579"/>
                  </a:lnTo>
                  <a:lnTo>
                    <a:pt x="1751936" y="151094"/>
                  </a:lnTo>
                  <a:lnTo>
                    <a:pt x="1751888" y="152369"/>
                  </a:lnTo>
                  <a:lnTo>
                    <a:pt x="1848412" y="156102"/>
                  </a:lnTo>
                  <a:lnTo>
                    <a:pt x="1750012" y="161372"/>
                  </a:lnTo>
                  <a:lnTo>
                    <a:pt x="1743640" y="313060"/>
                  </a:lnTo>
                  <a:close/>
                </a:path>
                <a:path w="2304415" h="724535">
                  <a:moveTo>
                    <a:pt x="259193" y="420539"/>
                  </a:moveTo>
                  <a:lnTo>
                    <a:pt x="250729" y="420993"/>
                  </a:lnTo>
                  <a:lnTo>
                    <a:pt x="256951" y="264226"/>
                  </a:lnTo>
                  <a:lnTo>
                    <a:pt x="103793" y="257166"/>
                  </a:lnTo>
                  <a:lnTo>
                    <a:pt x="103923" y="250800"/>
                  </a:lnTo>
                  <a:lnTo>
                    <a:pt x="102847" y="248314"/>
                  </a:lnTo>
                  <a:lnTo>
                    <a:pt x="255468" y="254131"/>
                  </a:lnTo>
                  <a:lnTo>
                    <a:pt x="265929" y="253570"/>
                  </a:lnTo>
                  <a:lnTo>
                    <a:pt x="265880" y="254845"/>
                  </a:lnTo>
                  <a:lnTo>
                    <a:pt x="357142" y="258860"/>
                  </a:lnTo>
                  <a:lnTo>
                    <a:pt x="265415" y="263772"/>
                  </a:lnTo>
                  <a:lnTo>
                    <a:pt x="259193" y="420539"/>
                  </a:lnTo>
                  <a:close/>
                </a:path>
                <a:path w="2304415" h="724535">
                  <a:moveTo>
                    <a:pt x="1904321" y="319716"/>
                  </a:moveTo>
                  <a:lnTo>
                    <a:pt x="1895267" y="320201"/>
                  </a:lnTo>
                  <a:lnTo>
                    <a:pt x="1901692" y="167239"/>
                  </a:lnTo>
                  <a:lnTo>
                    <a:pt x="1750012" y="161372"/>
                  </a:lnTo>
                  <a:lnTo>
                    <a:pt x="1848412" y="156102"/>
                  </a:lnTo>
                  <a:lnTo>
                    <a:pt x="1903568" y="158236"/>
                  </a:lnTo>
                  <a:lnTo>
                    <a:pt x="1912502" y="157757"/>
                  </a:lnTo>
                  <a:lnTo>
                    <a:pt x="2004039" y="161758"/>
                  </a:lnTo>
                  <a:lnTo>
                    <a:pt x="1910626" y="166760"/>
                  </a:lnTo>
                  <a:lnTo>
                    <a:pt x="1904321" y="319716"/>
                  </a:lnTo>
                  <a:close/>
                </a:path>
                <a:path w="2304415" h="724535">
                  <a:moveTo>
                    <a:pt x="2069825" y="326115"/>
                  </a:moveTo>
                  <a:lnTo>
                    <a:pt x="2061120" y="326581"/>
                  </a:lnTo>
                  <a:lnTo>
                    <a:pt x="2067493" y="174893"/>
                  </a:lnTo>
                  <a:lnTo>
                    <a:pt x="2067546" y="173618"/>
                  </a:lnTo>
                  <a:lnTo>
                    <a:pt x="1910626" y="166760"/>
                  </a:lnTo>
                  <a:lnTo>
                    <a:pt x="2004039" y="161758"/>
                  </a:lnTo>
                  <a:lnTo>
                    <a:pt x="2069422" y="164615"/>
                  </a:lnTo>
                  <a:lnTo>
                    <a:pt x="2078472" y="164131"/>
                  </a:lnTo>
                  <a:lnTo>
                    <a:pt x="2078424" y="165405"/>
                  </a:lnTo>
                  <a:lnTo>
                    <a:pt x="2176144" y="169074"/>
                  </a:lnTo>
                  <a:lnTo>
                    <a:pt x="2076078" y="174433"/>
                  </a:lnTo>
                  <a:lnTo>
                    <a:pt x="2069825" y="326115"/>
                  </a:lnTo>
                  <a:close/>
                </a:path>
                <a:path w="2304415" h="724535">
                  <a:moveTo>
                    <a:pt x="424576" y="426944"/>
                  </a:moveTo>
                  <a:lnTo>
                    <a:pt x="416113" y="427397"/>
                  </a:lnTo>
                  <a:lnTo>
                    <a:pt x="422335" y="270630"/>
                  </a:lnTo>
                  <a:lnTo>
                    <a:pt x="265415" y="263772"/>
                  </a:lnTo>
                  <a:lnTo>
                    <a:pt x="357142" y="258860"/>
                  </a:lnTo>
                  <a:lnTo>
                    <a:pt x="422330" y="261728"/>
                  </a:lnTo>
                  <a:lnTo>
                    <a:pt x="431263" y="261249"/>
                  </a:lnTo>
                  <a:lnTo>
                    <a:pt x="527787" y="264983"/>
                  </a:lnTo>
                  <a:lnTo>
                    <a:pt x="430798" y="270177"/>
                  </a:lnTo>
                  <a:lnTo>
                    <a:pt x="424576" y="426944"/>
                  </a:lnTo>
                  <a:close/>
                </a:path>
                <a:path w="2304415" h="724535">
                  <a:moveTo>
                    <a:pt x="2234095" y="333851"/>
                  </a:moveTo>
                  <a:lnTo>
                    <a:pt x="2223751" y="334405"/>
                  </a:lnTo>
                  <a:lnTo>
                    <a:pt x="2229590" y="181474"/>
                  </a:lnTo>
                  <a:lnTo>
                    <a:pt x="2229639" y="180199"/>
                  </a:lnTo>
                  <a:lnTo>
                    <a:pt x="2076078" y="174433"/>
                  </a:lnTo>
                  <a:lnTo>
                    <a:pt x="2176144" y="169074"/>
                  </a:lnTo>
                  <a:lnTo>
                    <a:pt x="2231984" y="171171"/>
                  </a:lnTo>
                  <a:lnTo>
                    <a:pt x="2241036" y="170686"/>
                  </a:lnTo>
                  <a:lnTo>
                    <a:pt x="2240986" y="171961"/>
                  </a:lnTo>
                  <a:lnTo>
                    <a:pt x="2304332" y="174927"/>
                  </a:lnTo>
                  <a:lnTo>
                    <a:pt x="2303527" y="177514"/>
                  </a:lnTo>
                  <a:lnTo>
                    <a:pt x="2240521" y="180888"/>
                  </a:lnTo>
                  <a:lnTo>
                    <a:pt x="2234095" y="333851"/>
                  </a:lnTo>
                  <a:close/>
                </a:path>
                <a:path w="2304415" h="724535">
                  <a:moveTo>
                    <a:pt x="585309" y="432326"/>
                  </a:moveTo>
                  <a:lnTo>
                    <a:pt x="576256" y="432811"/>
                  </a:lnTo>
                  <a:lnTo>
                    <a:pt x="582428" y="277318"/>
                  </a:lnTo>
                  <a:lnTo>
                    <a:pt x="582479" y="276044"/>
                  </a:lnTo>
                  <a:lnTo>
                    <a:pt x="430798" y="270177"/>
                  </a:lnTo>
                  <a:lnTo>
                    <a:pt x="527787" y="264983"/>
                  </a:lnTo>
                  <a:lnTo>
                    <a:pt x="582943" y="267116"/>
                  </a:lnTo>
                  <a:lnTo>
                    <a:pt x="591529" y="266656"/>
                  </a:lnTo>
                  <a:lnTo>
                    <a:pt x="591475" y="267931"/>
                  </a:lnTo>
                  <a:lnTo>
                    <a:pt x="683012" y="271932"/>
                  </a:lnTo>
                  <a:lnTo>
                    <a:pt x="591480" y="276834"/>
                  </a:lnTo>
                  <a:lnTo>
                    <a:pt x="585359" y="431052"/>
                  </a:lnTo>
                  <a:lnTo>
                    <a:pt x="585309" y="432326"/>
                  </a:lnTo>
                  <a:close/>
                </a:path>
                <a:path w="2304415" h="724535">
                  <a:moveTo>
                    <a:pt x="2301918" y="182688"/>
                  </a:moveTo>
                  <a:lnTo>
                    <a:pt x="2240521" y="180888"/>
                  </a:lnTo>
                  <a:lnTo>
                    <a:pt x="2303527" y="177514"/>
                  </a:lnTo>
                  <a:lnTo>
                    <a:pt x="2301918" y="182688"/>
                  </a:lnTo>
                  <a:close/>
                </a:path>
                <a:path w="2304415" h="724535">
                  <a:moveTo>
                    <a:pt x="750692" y="438731"/>
                  </a:moveTo>
                  <a:lnTo>
                    <a:pt x="742110" y="439191"/>
                  </a:lnTo>
                  <a:lnTo>
                    <a:pt x="748282" y="283698"/>
                  </a:lnTo>
                  <a:lnTo>
                    <a:pt x="748332" y="282423"/>
                  </a:lnTo>
                  <a:lnTo>
                    <a:pt x="591480" y="276834"/>
                  </a:lnTo>
                  <a:lnTo>
                    <a:pt x="683012" y="271932"/>
                  </a:lnTo>
                  <a:lnTo>
                    <a:pt x="748395" y="274789"/>
                  </a:lnTo>
                  <a:lnTo>
                    <a:pt x="756859" y="274336"/>
                  </a:lnTo>
                  <a:lnTo>
                    <a:pt x="846475" y="278439"/>
                  </a:lnTo>
                  <a:lnTo>
                    <a:pt x="756864" y="283238"/>
                  </a:lnTo>
                  <a:lnTo>
                    <a:pt x="750692" y="438731"/>
                  </a:lnTo>
                  <a:close/>
                </a:path>
                <a:path w="2304415" h="724535">
                  <a:moveTo>
                    <a:pt x="913204" y="446561"/>
                  </a:moveTo>
                  <a:lnTo>
                    <a:pt x="904270" y="447040"/>
                  </a:lnTo>
                  <a:lnTo>
                    <a:pt x="910493" y="290273"/>
                  </a:lnTo>
                  <a:lnTo>
                    <a:pt x="756864" y="283238"/>
                  </a:lnTo>
                  <a:lnTo>
                    <a:pt x="846475" y="278439"/>
                  </a:lnTo>
                  <a:lnTo>
                    <a:pt x="910487" y="281370"/>
                  </a:lnTo>
                  <a:lnTo>
                    <a:pt x="919421" y="280892"/>
                  </a:lnTo>
                  <a:lnTo>
                    <a:pt x="1010958" y="284892"/>
                  </a:lnTo>
                  <a:lnTo>
                    <a:pt x="919426" y="289794"/>
                  </a:lnTo>
                  <a:lnTo>
                    <a:pt x="913204" y="446561"/>
                  </a:lnTo>
                  <a:close/>
                </a:path>
                <a:path w="2304415" h="724535">
                  <a:moveTo>
                    <a:pt x="1078706" y="452960"/>
                  </a:moveTo>
                  <a:lnTo>
                    <a:pt x="1070124" y="453419"/>
                  </a:lnTo>
                  <a:lnTo>
                    <a:pt x="1076296" y="297927"/>
                  </a:lnTo>
                  <a:lnTo>
                    <a:pt x="1076347" y="296652"/>
                  </a:lnTo>
                  <a:lnTo>
                    <a:pt x="919426" y="289794"/>
                  </a:lnTo>
                  <a:lnTo>
                    <a:pt x="1010958" y="284892"/>
                  </a:lnTo>
                  <a:lnTo>
                    <a:pt x="1076341" y="287750"/>
                  </a:lnTo>
                  <a:lnTo>
                    <a:pt x="1084925" y="287290"/>
                  </a:lnTo>
                  <a:lnTo>
                    <a:pt x="1084873" y="288565"/>
                  </a:lnTo>
                  <a:lnTo>
                    <a:pt x="1184688" y="292122"/>
                  </a:lnTo>
                  <a:lnTo>
                    <a:pt x="1084878" y="297467"/>
                  </a:lnTo>
                  <a:lnTo>
                    <a:pt x="1078706" y="452960"/>
                  </a:lnTo>
                  <a:close/>
                </a:path>
                <a:path w="2304415" h="724535">
                  <a:moveTo>
                    <a:pt x="97100" y="413958"/>
                  </a:moveTo>
                  <a:lnTo>
                    <a:pt x="88637" y="414412"/>
                  </a:lnTo>
                  <a:lnTo>
                    <a:pt x="91416" y="343041"/>
                  </a:lnTo>
                  <a:lnTo>
                    <a:pt x="100480" y="336196"/>
                  </a:lnTo>
                  <a:lnTo>
                    <a:pt x="97100" y="413958"/>
                  </a:lnTo>
                  <a:close/>
                </a:path>
                <a:path w="2304415" h="724535">
                  <a:moveTo>
                    <a:pt x="1244090" y="459364"/>
                  </a:moveTo>
                  <a:lnTo>
                    <a:pt x="1235508" y="459824"/>
                  </a:lnTo>
                  <a:lnTo>
                    <a:pt x="1241680" y="304331"/>
                  </a:lnTo>
                  <a:lnTo>
                    <a:pt x="1241730" y="303057"/>
                  </a:lnTo>
                  <a:lnTo>
                    <a:pt x="1084878" y="297467"/>
                  </a:lnTo>
                  <a:lnTo>
                    <a:pt x="1184688" y="292122"/>
                  </a:lnTo>
                  <a:lnTo>
                    <a:pt x="1241725" y="294154"/>
                  </a:lnTo>
                  <a:lnTo>
                    <a:pt x="1250309" y="293695"/>
                  </a:lnTo>
                  <a:lnTo>
                    <a:pt x="1250257" y="294969"/>
                  </a:lnTo>
                  <a:lnTo>
                    <a:pt x="1350072" y="298526"/>
                  </a:lnTo>
                  <a:lnTo>
                    <a:pt x="1250262" y="303872"/>
                  </a:lnTo>
                  <a:lnTo>
                    <a:pt x="1244090" y="459364"/>
                  </a:lnTo>
                  <a:close/>
                </a:path>
                <a:path w="2304415" h="724535">
                  <a:moveTo>
                    <a:pt x="1409474" y="465769"/>
                  </a:moveTo>
                  <a:lnTo>
                    <a:pt x="1400892" y="466229"/>
                  </a:lnTo>
                  <a:lnTo>
                    <a:pt x="1407063" y="310736"/>
                  </a:lnTo>
                  <a:lnTo>
                    <a:pt x="1407114" y="309462"/>
                  </a:lnTo>
                  <a:lnTo>
                    <a:pt x="1250262" y="303872"/>
                  </a:lnTo>
                  <a:lnTo>
                    <a:pt x="1350072" y="298526"/>
                  </a:lnTo>
                  <a:lnTo>
                    <a:pt x="1407109" y="300559"/>
                  </a:lnTo>
                  <a:lnTo>
                    <a:pt x="1416159" y="300074"/>
                  </a:lnTo>
                  <a:lnTo>
                    <a:pt x="1416110" y="301349"/>
                  </a:lnTo>
                  <a:lnTo>
                    <a:pt x="1513831" y="305018"/>
                  </a:lnTo>
                  <a:lnTo>
                    <a:pt x="1415645" y="310277"/>
                  </a:lnTo>
                  <a:lnTo>
                    <a:pt x="1409474" y="465769"/>
                  </a:lnTo>
                  <a:close/>
                </a:path>
                <a:path w="2304415" h="724535">
                  <a:moveTo>
                    <a:pt x="1571986" y="473599"/>
                  </a:moveTo>
                  <a:lnTo>
                    <a:pt x="1563052" y="474078"/>
                  </a:lnTo>
                  <a:lnTo>
                    <a:pt x="1569274" y="317311"/>
                  </a:lnTo>
                  <a:lnTo>
                    <a:pt x="1415645" y="310277"/>
                  </a:lnTo>
                  <a:lnTo>
                    <a:pt x="1513831" y="305018"/>
                  </a:lnTo>
                  <a:lnTo>
                    <a:pt x="1569671" y="307115"/>
                  </a:lnTo>
                  <a:lnTo>
                    <a:pt x="1578255" y="306655"/>
                  </a:lnTo>
                  <a:lnTo>
                    <a:pt x="1578203" y="307930"/>
                  </a:lnTo>
                  <a:lnTo>
                    <a:pt x="1678018" y="311487"/>
                  </a:lnTo>
                  <a:lnTo>
                    <a:pt x="1578208" y="316832"/>
                  </a:lnTo>
                  <a:lnTo>
                    <a:pt x="1571986" y="473599"/>
                  </a:lnTo>
                  <a:close/>
                </a:path>
                <a:path w="2304415" h="724535">
                  <a:moveTo>
                    <a:pt x="1737420" y="478730"/>
                  </a:moveTo>
                  <a:lnTo>
                    <a:pt x="1728838" y="479189"/>
                  </a:lnTo>
                  <a:lnTo>
                    <a:pt x="1735010" y="323697"/>
                  </a:lnTo>
                  <a:lnTo>
                    <a:pt x="1735060" y="322422"/>
                  </a:lnTo>
                  <a:lnTo>
                    <a:pt x="1578208" y="316832"/>
                  </a:lnTo>
                  <a:lnTo>
                    <a:pt x="1678018" y="311487"/>
                  </a:lnTo>
                  <a:lnTo>
                    <a:pt x="1735055" y="313520"/>
                  </a:lnTo>
                  <a:lnTo>
                    <a:pt x="1743640" y="313060"/>
                  </a:lnTo>
                  <a:lnTo>
                    <a:pt x="1743586" y="314335"/>
                  </a:lnTo>
                  <a:lnTo>
                    <a:pt x="1840110" y="318068"/>
                  </a:lnTo>
                  <a:lnTo>
                    <a:pt x="1743592" y="323237"/>
                  </a:lnTo>
                  <a:lnTo>
                    <a:pt x="1737420" y="478730"/>
                  </a:lnTo>
                  <a:close/>
                </a:path>
                <a:path w="2304415" h="724535">
                  <a:moveTo>
                    <a:pt x="90460" y="578379"/>
                  </a:moveTo>
                  <a:lnTo>
                    <a:pt x="81411" y="578863"/>
                  </a:lnTo>
                  <a:lnTo>
                    <a:pt x="87583" y="423371"/>
                  </a:lnTo>
                  <a:lnTo>
                    <a:pt x="87634" y="422096"/>
                  </a:lnTo>
                  <a:lnTo>
                    <a:pt x="42291" y="420709"/>
                  </a:lnTo>
                  <a:lnTo>
                    <a:pt x="45577" y="411631"/>
                  </a:lnTo>
                  <a:lnTo>
                    <a:pt x="88637" y="414412"/>
                  </a:lnTo>
                  <a:lnTo>
                    <a:pt x="97100" y="413958"/>
                  </a:lnTo>
                  <a:lnTo>
                    <a:pt x="186717" y="418062"/>
                  </a:lnTo>
                  <a:lnTo>
                    <a:pt x="96165" y="422911"/>
                  </a:lnTo>
                  <a:lnTo>
                    <a:pt x="90553" y="575830"/>
                  </a:lnTo>
                  <a:lnTo>
                    <a:pt x="90507" y="577105"/>
                  </a:lnTo>
                  <a:lnTo>
                    <a:pt x="90460" y="578379"/>
                  </a:lnTo>
                  <a:close/>
                </a:path>
                <a:path w="2304415" h="724535">
                  <a:moveTo>
                    <a:pt x="1897631" y="485411"/>
                  </a:moveTo>
                  <a:lnTo>
                    <a:pt x="1889049" y="485871"/>
                  </a:lnTo>
                  <a:lnTo>
                    <a:pt x="1895221" y="330378"/>
                  </a:lnTo>
                  <a:lnTo>
                    <a:pt x="1895272" y="329104"/>
                  </a:lnTo>
                  <a:lnTo>
                    <a:pt x="1743592" y="323237"/>
                  </a:lnTo>
                  <a:lnTo>
                    <a:pt x="1840110" y="318068"/>
                  </a:lnTo>
                  <a:lnTo>
                    <a:pt x="1895267" y="320201"/>
                  </a:lnTo>
                  <a:lnTo>
                    <a:pt x="1904321" y="319716"/>
                  </a:lnTo>
                  <a:lnTo>
                    <a:pt x="1904268" y="320991"/>
                  </a:lnTo>
                  <a:lnTo>
                    <a:pt x="2004083" y="324548"/>
                  </a:lnTo>
                  <a:lnTo>
                    <a:pt x="1903803" y="329919"/>
                  </a:lnTo>
                  <a:lnTo>
                    <a:pt x="1897631" y="485411"/>
                  </a:lnTo>
                  <a:close/>
                </a:path>
                <a:path w="2304415" h="724535">
                  <a:moveTo>
                    <a:pt x="252556" y="584960"/>
                  </a:moveTo>
                  <a:lnTo>
                    <a:pt x="243974" y="585419"/>
                  </a:lnTo>
                  <a:lnTo>
                    <a:pt x="250146" y="429927"/>
                  </a:lnTo>
                  <a:lnTo>
                    <a:pt x="250196" y="428652"/>
                  </a:lnTo>
                  <a:lnTo>
                    <a:pt x="96165" y="422911"/>
                  </a:lnTo>
                  <a:lnTo>
                    <a:pt x="186717" y="418062"/>
                  </a:lnTo>
                  <a:lnTo>
                    <a:pt x="250729" y="420993"/>
                  </a:lnTo>
                  <a:lnTo>
                    <a:pt x="259193" y="420539"/>
                  </a:lnTo>
                  <a:lnTo>
                    <a:pt x="350729" y="424540"/>
                  </a:lnTo>
                  <a:lnTo>
                    <a:pt x="258728" y="429467"/>
                  </a:lnTo>
                  <a:lnTo>
                    <a:pt x="252657" y="582411"/>
                  </a:lnTo>
                  <a:lnTo>
                    <a:pt x="252607" y="583685"/>
                  </a:lnTo>
                  <a:lnTo>
                    <a:pt x="252556" y="584960"/>
                  </a:lnTo>
                  <a:close/>
                </a:path>
                <a:path w="2304415" h="724535">
                  <a:moveTo>
                    <a:pt x="2062965" y="493091"/>
                  </a:moveTo>
                  <a:lnTo>
                    <a:pt x="2054501" y="493544"/>
                  </a:lnTo>
                  <a:lnTo>
                    <a:pt x="2060606" y="336783"/>
                  </a:lnTo>
                  <a:lnTo>
                    <a:pt x="2060655" y="335509"/>
                  </a:lnTo>
                  <a:lnTo>
                    <a:pt x="1903803" y="329919"/>
                  </a:lnTo>
                  <a:lnTo>
                    <a:pt x="2004083" y="324548"/>
                  </a:lnTo>
                  <a:lnTo>
                    <a:pt x="2061120" y="326581"/>
                  </a:lnTo>
                  <a:lnTo>
                    <a:pt x="2069825" y="326115"/>
                  </a:lnTo>
                  <a:lnTo>
                    <a:pt x="2069720" y="328664"/>
                  </a:lnTo>
                  <a:lnTo>
                    <a:pt x="2153737" y="331795"/>
                  </a:lnTo>
                  <a:lnTo>
                    <a:pt x="2069187" y="336323"/>
                  </a:lnTo>
                  <a:lnTo>
                    <a:pt x="2062965" y="493091"/>
                  </a:lnTo>
                  <a:close/>
                </a:path>
                <a:path w="2304415" h="724535">
                  <a:moveTo>
                    <a:pt x="417940" y="591364"/>
                  </a:moveTo>
                  <a:lnTo>
                    <a:pt x="409358" y="591824"/>
                  </a:lnTo>
                  <a:lnTo>
                    <a:pt x="415529" y="436331"/>
                  </a:lnTo>
                  <a:lnTo>
                    <a:pt x="415580" y="435057"/>
                  </a:lnTo>
                  <a:lnTo>
                    <a:pt x="258728" y="429467"/>
                  </a:lnTo>
                  <a:lnTo>
                    <a:pt x="350729" y="424540"/>
                  </a:lnTo>
                  <a:lnTo>
                    <a:pt x="416113" y="427397"/>
                  </a:lnTo>
                  <a:lnTo>
                    <a:pt x="424576" y="426944"/>
                  </a:lnTo>
                  <a:lnTo>
                    <a:pt x="521100" y="430678"/>
                  </a:lnTo>
                  <a:lnTo>
                    <a:pt x="424111" y="435872"/>
                  </a:lnTo>
                  <a:lnTo>
                    <a:pt x="418041" y="588815"/>
                  </a:lnTo>
                  <a:lnTo>
                    <a:pt x="417990" y="590090"/>
                  </a:lnTo>
                  <a:lnTo>
                    <a:pt x="417940" y="591364"/>
                  </a:lnTo>
                  <a:close/>
                </a:path>
                <a:path w="2304415" h="724535">
                  <a:moveTo>
                    <a:pt x="2227878" y="499520"/>
                  </a:moveTo>
                  <a:lnTo>
                    <a:pt x="2216593" y="500125"/>
                  </a:lnTo>
                  <a:lnTo>
                    <a:pt x="2222714" y="345907"/>
                  </a:lnTo>
                  <a:lnTo>
                    <a:pt x="2222765" y="344632"/>
                  </a:lnTo>
                  <a:lnTo>
                    <a:pt x="2222816" y="343358"/>
                  </a:lnTo>
                  <a:lnTo>
                    <a:pt x="2069187" y="336323"/>
                  </a:lnTo>
                  <a:lnTo>
                    <a:pt x="2153737" y="331795"/>
                  </a:lnTo>
                  <a:lnTo>
                    <a:pt x="2223751" y="334405"/>
                  </a:lnTo>
                  <a:lnTo>
                    <a:pt x="2234095" y="333851"/>
                  </a:lnTo>
                  <a:lnTo>
                    <a:pt x="2265802" y="335968"/>
                  </a:lnTo>
                  <a:lnTo>
                    <a:pt x="2265133" y="341091"/>
                  </a:lnTo>
                  <a:lnTo>
                    <a:pt x="2234100" y="342753"/>
                  </a:lnTo>
                  <a:lnTo>
                    <a:pt x="2227878" y="499520"/>
                  </a:lnTo>
                  <a:close/>
                </a:path>
                <a:path w="2304415" h="724535">
                  <a:moveTo>
                    <a:pt x="578621" y="598021"/>
                  </a:moveTo>
                  <a:lnTo>
                    <a:pt x="569569" y="598506"/>
                  </a:lnTo>
                  <a:lnTo>
                    <a:pt x="575741" y="443013"/>
                  </a:lnTo>
                  <a:lnTo>
                    <a:pt x="575791" y="441739"/>
                  </a:lnTo>
                  <a:lnTo>
                    <a:pt x="424111" y="435872"/>
                  </a:lnTo>
                  <a:lnTo>
                    <a:pt x="521100" y="430678"/>
                  </a:lnTo>
                  <a:lnTo>
                    <a:pt x="576256" y="432811"/>
                  </a:lnTo>
                  <a:lnTo>
                    <a:pt x="585309" y="432326"/>
                  </a:lnTo>
                  <a:lnTo>
                    <a:pt x="585258" y="433601"/>
                  </a:lnTo>
                  <a:lnTo>
                    <a:pt x="685073" y="437158"/>
                  </a:lnTo>
                  <a:lnTo>
                    <a:pt x="584793" y="442528"/>
                  </a:lnTo>
                  <a:lnTo>
                    <a:pt x="578723" y="595472"/>
                  </a:lnTo>
                  <a:lnTo>
                    <a:pt x="578672" y="596746"/>
                  </a:lnTo>
                  <a:lnTo>
                    <a:pt x="578621" y="598021"/>
                  </a:lnTo>
                  <a:close/>
                </a:path>
                <a:path w="2304415" h="724535">
                  <a:moveTo>
                    <a:pt x="2264799" y="343653"/>
                  </a:moveTo>
                  <a:lnTo>
                    <a:pt x="2234100" y="342753"/>
                  </a:lnTo>
                  <a:lnTo>
                    <a:pt x="2265133" y="341091"/>
                  </a:lnTo>
                  <a:lnTo>
                    <a:pt x="2264799" y="343653"/>
                  </a:lnTo>
                  <a:close/>
                </a:path>
                <a:path w="2304415" h="724535">
                  <a:moveTo>
                    <a:pt x="743954" y="605700"/>
                  </a:moveTo>
                  <a:lnTo>
                    <a:pt x="735491" y="606153"/>
                  </a:lnTo>
                  <a:lnTo>
                    <a:pt x="741596" y="449393"/>
                  </a:lnTo>
                  <a:lnTo>
                    <a:pt x="741645" y="448118"/>
                  </a:lnTo>
                  <a:lnTo>
                    <a:pt x="584793" y="442528"/>
                  </a:lnTo>
                  <a:lnTo>
                    <a:pt x="685073" y="437158"/>
                  </a:lnTo>
                  <a:lnTo>
                    <a:pt x="742110" y="439191"/>
                  </a:lnTo>
                  <a:lnTo>
                    <a:pt x="750692" y="438731"/>
                  </a:lnTo>
                  <a:lnTo>
                    <a:pt x="750642" y="440005"/>
                  </a:lnTo>
                  <a:lnTo>
                    <a:pt x="840258" y="444109"/>
                  </a:lnTo>
                  <a:lnTo>
                    <a:pt x="750177" y="448933"/>
                  </a:lnTo>
                  <a:lnTo>
                    <a:pt x="743954" y="605700"/>
                  </a:lnTo>
                  <a:close/>
                </a:path>
                <a:path w="2304415" h="724535">
                  <a:moveTo>
                    <a:pt x="906101" y="611006"/>
                  </a:moveTo>
                  <a:lnTo>
                    <a:pt x="897515" y="611466"/>
                  </a:lnTo>
                  <a:lnTo>
                    <a:pt x="903687" y="455974"/>
                  </a:lnTo>
                  <a:lnTo>
                    <a:pt x="903738" y="454699"/>
                  </a:lnTo>
                  <a:lnTo>
                    <a:pt x="750177" y="448933"/>
                  </a:lnTo>
                  <a:lnTo>
                    <a:pt x="840258" y="444109"/>
                  </a:lnTo>
                  <a:lnTo>
                    <a:pt x="904270" y="447040"/>
                  </a:lnTo>
                  <a:lnTo>
                    <a:pt x="913204" y="446561"/>
                  </a:lnTo>
                  <a:lnTo>
                    <a:pt x="1004741" y="450562"/>
                  </a:lnTo>
                  <a:lnTo>
                    <a:pt x="912739" y="455489"/>
                  </a:lnTo>
                  <a:lnTo>
                    <a:pt x="906101" y="611006"/>
                  </a:lnTo>
                  <a:close/>
                </a:path>
                <a:path w="2304415" h="724535">
                  <a:moveTo>
                    <a:pt x="1071901" y="618661"/>
                  </a:moveTo>
                  <a:lnTo>
                    <a:pt x="1063437" y="619114"/>
                  </a:lnTo>
                  <a:lnTo>
                    <a:pt x="1069659" y="462347"/>
                  </a:lnTo>
                  <a:lnTo>
                    <a:pt x="912739" y="455489"/>
                  </a:lnTo>
                  <a:lnTo>
                    <a:pt x="1004741" y="450562"/>
                  </a:lnTo>
                  <a:lnTo>
                    <a:pt x="1070124" y="453419"/>
                  </a:lnTo>
                  <a:lnTo>
                    <a:pt x="1078706" y="452960"/>
                  </a:lnTo>
                  <a:lnTo>
                    <a:pt x="1078656" y="454234"/>
                  </a:lnTo>
                  <a:lnTo>
                    <a:pt x="1164212" y="457283"/>
                  </a:lnTo>
                  <a:lnTo>
                    <a:pt x="1078123" y="461894"/>
                  </a:lnTo>
                  <a:lnTo>
                    <a:pt x="1071901" y="618661"/>
                  </a:lnTo>
                  <a:close/>
                </a:path>
                <a:path w="2304415" h="724535">
                  <a:moveTo>
                    <a:pt x="1237403" y="625059"/>
                  </a:moveTo>
                  <a:lnTo>
                    <a:pt x="1228821" y="625519"/>
                  </a:lnTo>
                  <a:lnTo>
                    <a:pt x="1234992" y="470026"/>
                  </a:lnTo>
                  <a:lnTo>
                    <a:pt x="1235043" y="468752"/>
                  </a:lnTo>
                  <a:lnTo>
                    <a:pt x="1078123" y="461894"/>
                  </a:lnTo>
                  <a:lnTo>
                    <a:pt x="1164212" y="457283"/>
                  </a:lnTo>
                  <a:lnTo>
                    <a:pt x="1235508" y="459824"/>
                  </a:lnTo>
                  <a:lnTo>
                    <a:pt x="1244090" y="459364"/>
                  </a:lnTo>
                  <a:lnTo>
                    <a:pt x="1244039" y="460639"/>
                  </a:lnTo>
                  <a:lnTo>
                    <a:pt x="1343855" y="464196"/>
                  </a:lnTo>
                  <a:lnTo>
                    <a:pt x="1243575" y="469567"/>
                  </a:lnTo>
                  <a:lnTo>
                    <a:pt x="1237403" y="625059"/>
                  </a:lnTo>
                  <a:close/>
                </a:path>
                <a:path w="2304415" h="724535">
                  <a:moveTo>
                    <a:pt x="1402787" y="631464"/>
                  </a:moveTo>
                  <a:lnTo>
                    <a:pt x="1394205" y="631923"/>
                  </a:lnTo>
                  <a:lnTo>
                    <a:pt x="1400376" y="476431"/>
                  </a:lnTo>
                  <a:lnTo>
                    <a:pt x="1400427" y="475156"/>
                  </a:lnTo>
                  <a:lnTo>
                    <a:pt x="1243575" y="469567"/>
                  </a:lnTo>
                  <a:lnTo>
                    <a:pt x="1343855" y="464196"/>
                  </a:lnTo>
                  <a:lnTo>
                    <a:pt x="1400892" y="466229"/>
                  </a:lnTo>
                  <a:lnTo>
                    <a:pt x="1409474" y="465769"/>
                  </a:lnTo>
                  <a:lnTo>
                    <a:pt x="1409423" y="467044"/>
                  </a:lnTo>
                  <a:lnTo>
                    <a:pt x="1499040" y="471147"/>
                  </a:lnTo>
                  <a:lnTo>
                    <a:pt x="1408958" y="475971"/>
                  </a:lnTo>
                  <a:lnTo>
                    <a:pt x="1402787" y="631464"/>
                  </a:lnTo>
                  <a:close/>
                </a:path>
                <a:path w="2304415" h="724535">
                  <a:moveTo>
                    <a:pt x="1565349" y="638020"/>
                  </a:moveTo>
                  <a:lnTo>
                    <a:pt x="1556297" y="638504"/>
                  </a:lnTo>
                  <a:lnTo>
                    <a:pt x="1562469" y="483012"/>
                  </a:lnTo>
                  <a:lnTo>
                    <a:pt x="1562519" y="481737"/>
                  </a:lnTo>
                  <a:lnTo>
                    <a:pt x="1408958" y="475971"/>
                  </a:lnTo>
                  <a:lnTo>
                    <a:pt x="1499040" y="471147"/>
                  </a:lnTo>
                  <a:lnTo>
                    <a:pt x="1563052" y="474078"/>
                  </a:lnTo>
                  <a:lnTo>
                    <a:pt x="1571986" y="473599"/>
                  </a:lnTo>
                  <a:lnTo>
                    <a:pt x="1671801" y="477157"/>
                  </a:lnTo>
                  <a:lnTo>
                    <a:pt x="1571521" y="482527"/>
                  </a:lnTo>
                  <a:lnTo>
                    <a:pt x="1565349" y="638020"/>
                  </a:lnTo>
                  <a:close/>
                </a:path>
                <a:path w="2304415" h="724535">
                  <a:moveTo>
                    <a:pt x="1730733" y="644424"/>
                  </a:moveTo>
                  <a:lnTo>
                    <a:pt x="1722151" y="644884"/>
                  </a:lnTo>
                  <a:lnTo>
                    <a:pt x="1728221" y="491940"/>
                  </a:lnTo>
                  <a:lnTo>
                    <a:pt x="1728272" y="490666"/>
                  </a:lnTo>
                  <a:lnTo>
                    <a:pt x="1728322" y="489391"/>
                  </a:lnTo>
                  <a:lnTo>
                    <a:pt x="1728373" y="488117"/>
                  </a:lnTo>
                  <a:lnTo>
                    <a:pt x="1571521" y="482527"/>
                  </a:lnTo>
                  <a:lnTo>
                    <a:pt x="1671801" y="477157"/>
                  </a:lnTo>
                  <a:lnTo>
                    <a:pt x="1728838" y="479189"/>
                  </a:lnTo>
                  <a:lnTo>
                    <a:pt x="1737420" y="478730"/>
                  </a:lnTo>
                  <a:lnTo>
                    <a:pt x="1737369" y="480004"/>
                  </a:lnTo>
                  <a:lnTo>
                    <a:pt x="1833893" y="483738"/>
                  </a:lnTo>
                  <a:lnTo>
                    <a:pt x="1736904" y="488932"/>
                  </a:lnTo>
                  <a:lnTo>
                    <a:pt x="1730733" y="644424"/>
                  </a:lnTo>
                  <a:close/>
                </a:path>
                <a:path w="2304415" h="724535">
                  <a:moveTo>
                    <a:pt x="87764" y="644658"/>
                  </a:moveTo>
                  <a:lnTo>
                    <a:pt x="78763" y="643868"/>
                  </a:lnTo>
                  <a:lnTo>
                    <a:pt x="81417" y="587766"/>
                  </a:lnTo>
                  <a:lnTo>
                    <a:pt x="135" y="584488"/>
                  </a:lnTo>
                  <a:lnTo>
                    <a:pt x="0" y="581952"/>
                  </a:lnTo>
                  <a:lnTo>
                    <a:pt x="2011" y="575485"/>
                  </a:lnTo>
                  <a:lnTo>
                    <a:pt x="81411" y="578863"/>
                  </a:lnTo>
                  <a:lnTo>
                    <a:pt x="90460" y="578379"/>
                  </a:lnTo>
                  <a:lnTo>
                    <a:pt x="90413" y="579653"/>
                  </a:lnTo>
                  <a:lnTo>
                    <a:pt x="174173" y="582798"/>
                  </a:lnTo>
                  <a:lnTo>
                    <a:pt x="89880" y="587313"/>
                  </a:lnTo>
                  <a:lnTo>
                    <a:pt x="87811" y="643384"/>
                  </a:lnTo>
                  <a:lnTo>
                    <a:pt x="87764" y="644658"/>
                  </a:lnTo>
                  <a:close/>
                </a:path>
                <a:path w="2304415" h="724535">
                  <a:moveTo>
                    <a:pt x="1890944" y="651106"/>
                  </a:moveTo>
                  <a:lnTo>
                    <a:pt x="1882362" y="651566"/>
                  </a:lnTo>
                  <a:lnTo>
                    <a:pt x="1888433" y="498622"/>
                  </a:lnTo>
                  <a:lnTo>
                    <a:pt x="1888483" y="497348"/>
                  </a:lnTo>
                  <a:lnTo>
                    <a:pt x="1888534" y="496073"/>
                  </a:lnTo>
                  <a:lnTo>
                    <a:pt x="1888585" y="494799"/>
                  </a:lnTo>
                  <a:lnTo>
                    <a:pt x="1736904" y="488932"/>
                  </a:lnTo>
                  <a:lnTo>
                    <a:pt x="1833893" y="483738"/>
                  </a:lnTo>
                  <a:lnTo>
                    <a:pt x="1889049" y="485871"/>
                  </a:lnTo>
                  <a:lnTo>
                    <a:pt x="1897631" y="485411"/>
                  </a:lnTo>
                  <a:lnTo>
                    <a:pt x="1897581" y="486686"/>
                  </a:lnTo>
                  <a:lnTo>
                    <a:pt x="1989118" y="490686"/>
                  </a:lnTo>
                  <a:lnTo>
                    <a:pt x="1897116" y="495613"/>
                  </a:lnTo>
                  <a:lnTo>
                    <a:pt x="1890944" y="651106"/>
                  </a:lnTo>
                  <a:close/>
                </a:path>
                <a:path w="2304415" h="724535">
                  <a:moveTo>
                    <a:pt x="250327" y="651214"/>
                  </a:moveTo>
                  <a:lnTo>
                    <a:pt x="241325" y="650424"/>
                  </a:lnTo>
                  <a:lnTo>
                    <a:pt x="243459" y="595621"/>
                  </a:lnTo>
                  <a:lnTo>
                    <a:pt x="243509" y="594347"/>
                  </a:lnTo>
                  <a:lnTo>
                    <a:pt x="89880" y="587313"/>
                  </a:lnTo>
                  <a:lnTo>
                    <a:pt x="174173" y="582798"/>
                  </a:lnTo>
                  <a:lnTo>
                    <a:pt x="243974" y="585419"/>
                  </a:lnTo>
                  <a:lnTo>
                    <a:pt x="252556" y="584960"/>
                  </a:lnTo>
                  <a:lnTo>
                    <a:pt x="252505" y="586234"/>
                  </a:lnTo>
                  <a:lnTo>
                    <a:pt x="352320" y="589791"/>
                  </a:lnTo>
                  <a:lnTo>
                    <a:pt x="252511" y="595137"/>
                  </a:lnTo>
                  <a:lnTo>
                    <a:pt x="250376" y="649939"/>
                  </a:lnTo>
                  <a:lnTo>
                    <a:pt x="250327" y="651214"/>
                  </a:lnTo>
                  <a:close/>
                </a:path>
                <a:path w="2304415" h="724535">
                  <a:moveTo>
                    <a:pt x="2058679" y="657385"/>
                  </a:moveTo>
                  <a:lnTo>
                    <a:pt x="2047746" y="657970"/>
                  </a:lnTo>
                  <a:lnTo>
                    <a:pt x="2053816" y="505027"/>
                  </a:lnTo>
                  <a:lnTo>
                    <a:pt x="2053867" y="503752"/>
                  </a:lnTo>
                  <a:lnTo>
                    <a:pt x="2053918" y="502478"/>
                  </a:lnTo>
                  <a:lnTo>
                    <a:pt x="2053968" y="501203"/>
                  </a:lnTo>
                  <a:lnTo>
                    <a:pt x="1897116" y="495613"/>
                  </a:lnTo>
                  <a:lnTo>
                    <a:pt x="1989118" y="490686"/>
                  </a:lnTo>
                  <a:lnTo>
                    <a:pt x="2054501" y="493544"/>
                  </a:lnTo>
                  <a:lnTo>
                    <a:pt x="2062965" y="493091"/>
                  </a:lnTo>
                  <a:lnTo>
                    <a:pt x="2152581" y="497194"/>
                  </a:lnTo>
                  <a:lnTo>
                    <a:pt x="2064851" y="501892"/>
                  </a:lnTo>
                  <a:lnTo>
                    <a:pt x="2058679" y="657385"/>
                  </a:lnTo>
                  <a:close/>
                </a:path>
                <a:path w="2304415" h="724535">
                  <a:moveTo>
                    <a:pt x="416181" y="657593"/>
                  </a:moveTo>
                  <a:lnTo>
                    <a:pt x="407179" y="656803"/>
                  </a:lnTo>
                  <a:lnTo>
                    <a:pt x="409313" y="602001"/>
                  </a:lnTo>
                  <a:lnTo>
                    <a:pt x="409363" y="600726"/>
                  </a:lnTo>
                  <a:lnTo>
                    <a:pt x="252511" y="595137"/>
                  </a:lnTo>
                  <a:lnTo>
                    <a:pt x="352320" y="589791"/>
                  </a:lnTo>
                  <a:lnTo>
                    <a:pt x="409358" y="591824"/>
                  </a:lnTo>
                  <a:lnTo>
                    <a:pt x="417940" y="591364"/>
                  </a:lnTo>
                  <a:lnTo>
                    <a:pt x="417889" y="592639"/>
                  </a:lnTo>
                  <a:lnTo>
                    <a:pt x="514413" y="596372"/>
                  </a:lnTo>
                  <a:lnTo>
                    <a:pt x="418364" y="601516"/>
                  </a:lnTo>
                  <a:lnTo>
                    <a:pt x="416230" y="656319"/>
                  </a:lnTo>
                  <a:lnTo>
                    <a:pt x="416181" y="657593"/>
                  </a:lnTo>
                  <a:close/>
                </a:path>
                <a:path w="2304415" h="724535">
                  <a:moveTo>
                    <a:pt x="2216358" y="557369"/>
                  </a:moveTo>
                  <a:lnTo>
                    <a:pt x="2218254" y="511482"/>
                  </a:lnTo>
                  <a:lnTo>
                    <a:pt x="2218306" y="510208"/>
                  </a:lnTo>
                  <a:lnTo>
                    <a:pt x="2218359" y="508933"/>
                  </a:lnTo>
                  <a:lnTo>
                    <a:pt x="2218411" y="507658"/>
                  </a:lnTo>
                  <a:lnTo>
                    <a:pt x="2064851" y="501892"/>
                  </a:lnTo>
                  <a:lnTo>
                    <a:pt x="2152581" y="497194"/>
                  </a:lnTo>
                  <a:lnTo>
                    <a:pt x="2216593" y="500125"/>
                  </a:lnTo>
                  <a:lnTo>
                    <a:pt x="2227878" y="499520"/>
                  </a:lnTo>
                  <a:lnTo>
                    <a:pt x="2237820" y="500260"/>
                  </a:lnTo>
                  <a:lnTo>
                    <a:pt x="2237422" y="507912"/>
                  </a:lnTo>
                  <a:lnTo>
                    <a:pt x="2227413" y="508448"/>
                  </a:lnTo>
                  <a:lnTo>
                    <a:pt x="2226290" y="540304"/>
                  </a:lnTo>
                  <a:lnTo>
                    <a:pt x="2220789" y="552045"/>
                  </a:lnTo>
                  <a:lnTo>
                    <a:pt x="2216358" y="557369"/>
                  </a:lnTo>
                  <a:close/>
                </a:path>
                <a:path w="2304415" h="724535">
                  <a:moveTo>
                    <a:pt x="576862" y="664250"/>
                  </a:moveTo>
                  <a:lnTo>
                    <a:pt x="567861" y="663460"/>
                  </a:lnTo>
                  <a:lnTo>
                    <a:pt x="569995" y="608657"/>
                  </a:lnTo>
                  <a:lnTo>
                    <a:pt x="570045" y="607383"/>
                  </a:lnTo>
                  <a:lnTo>
                    <a:pt x="418364" y="601516"/>
                  </a:lnTo>
                  <a:lnTo>
                    <a:pt x="514413" y="596372"/>
                  </a:lnTo>
                  <a:lnTo>
                    <a:pt x="569569" y="598506"/>
                  </a:lnTo>
                  <a:lnTo>
                    <a:pt x="578621" y="598021"/>
                  </a:lnTo>
                  <a:lnTo>
                    <a:pt x="578571" y="599295"/>
                  </a:lnTo>
                  <a:lnTo>
                    <a:pt x="670107" y="603296"/>
                  </a:lnTo>
                  <a:lnTo>
                    <a:pt x="579046" y="608173"/>
                  </a:lnTo>
                  <a:lnTo>
                    <a:pt x="577011" y="660426"/>
                  </a:lnTo>
                  <a:lnTo>
                    <a:pt x="576962" y="661701"/>
                  </a:lnTo>
                  <a:lnTo>
                    <a:pt x="576912" y="662975"/>
                  </a:lnTo>
                  <a:lnTo>
                    <a:pt x="576862" y="664250"/>
                  </a:lnTo>
                  <a:close/>
                </a:path>
                <a:path w="2304415" h="724535">
                  <a:moveTo>
                    <a:pt x="2237355" y="509187"/>
                  </a:moveTo>
                  <a:lnTo>
                    <a:pt x="2227413" y="508448"/>
                  </a:lnTo>
                  <a:lnTo>
                    <a:pt x="2237422" y="507912"/>
                  </a:lnTo>
                  <a:lnTo>
                    <a:pt x="2237355" y="509187"/>
                  </a:lnTo>
                  <a:close/>
                </a:path>
                <a:path w="2304415" h="724535">
                  <a:moveTo>
                    <a:pt x="742716" y="670629"/>
                  </a:moveTo>
                  <a:lnTo>
                    <a:pt x="733715" y="669840"/>
                  </a:lnTo>
                  <a:lnTo>
                    <a:pt x="735849" y="615037"/>
                  </a:lnTo>
                  <a:lnTo>
                    <a:pt x="735898" y="613763"/>
                  </a:lnTo>
                  <a:lnTo>
                    <a:pt x="579046" y="608173"/>
                  </a:lnTo>
                  <a:lnTo>
                    <a:pt x="670107" y="603296"/>
                  </a:lnTo>
                  <a:lnTo>
                    <a:pt x="735491" y="606153"/>
                  </a:lnTo>
                  <a:lnTo>
                    <a:pt x="743954" y="605700"/>
                  </a:lnTo>
                  <a:lnTo>
                    <a:pt x="841675" y="609369"/>
                  </a:lnTo>
                  <a:lnTo>
                    <a:pt x="744900" y="614552"/>
                  </a:lnTo>
                  <a:lnTo>
                    <a:pt x="742865" y="666806"/>
                  </a:lnTo>
                  <a:lnTo>
                    <a:pt x="742816" y="668080"/>
                  </a:lnTo>
                  <a:lnTo>
                    <a:pt x="742766" y="669355"/>
                  </a:lnTo>
                  <a:lnTo>
                    <a:pt x="742716" y="670629"/>
                  </a:lnTo>
                  <a:close/>
                </a:path>
                <a:path w="2304415" h="724535">
                  <a:moveTo>
                    <a:pt x="905279" y="677185"/>
                  </a:moveTo>
                  <a:lnTo>
                    <a:pt x="896345" y="677664"/>
                  </a:lnTo>
                  <a:lnTo>
                    <a:pt x="898367" y="622867"/>
                  </a:lnTo>
                  <a:lnTo>
                    <a:pt x="898414" y="621593"/>
                  </a:lnTo>
                  <a:lnTo>
                    <a:pt x="898461" y="620318"/>
                  </a:lnTo>
                  <a:lnTo>
                    <a:pt x="744900" y="614552"/>
                  </a:lnTo>
                  <a:lnTo>
                    <a:pt x="841675" y="609369"/>
                  </a:lnTo>
                  <a:lnTo>
                    <a:pt x="897515" y="611466"/>
                  </a:lnTo>
                  <a:lnTo>
                    <a:pt x="906101" y="611006"/>
                  </a:lnTo>
                  <a:lnTo>
                    <a:pt x="906047" y="612281"/>
                  </a:lnTo>
                  <a:lnTo>
                    <a:pt x="997858" y="616267"/>
                  </a:lnTo>
                  <a:lnTo>
                    <a:pt x="907463" y="621108"/>
                  </a:lnTo>
                  <a:lnTo>
                    <a:pt x="905279" y="677185"/>
                  </a:lnTo>
                  <a:close/>
                </a:path>
                <a:path w="2304415" h="724535">
                  <a:moveTo>
                    <a:pt x="1069252" y="683665"/>
                  </a:moveTo>
                  <a:lnTo>
                    <a:pt x="1060250" y="682876"/>
                  </a:lnTo>
                  <a:lnTo>
                    <a:pt x="1062384" y="628073"/>
                  </a:lnTo>
                  <a:lnTo>
                    <a:pt x="1062434" y="626799"/>
                  </a:lnTo>
                  <a:lnTo>
                    <a:pt x="907463" y="621108"/>
                  </a:lnTo>
                  <a:lnTo>
                    <a:pt x="997858" y="616267"/>
                  </a:lnTo>
                  <a:lnTo>
                    <a:pt x="1063437" y="619114"/>
                  </a:lnTo>
                  <a:lnTo>
                    <a:pt x="1071901" y="618661"/>
                  </a:lnTo>
                  <a:lnTo>
                    <a:pt x="1163437" y="622661"/>
                  </a:lnTo>
                  <a:lnTo>
                    <a:pt x="1071436" y="627588"/>
                  </a:lnTo>
                  <a:lnTo>
                    <a:pt x="1069401" y="679842"/>
                  </a:lnTo>
                  <a:lnTo>
                    <a:pt x="1069351" y="681116"/>
                  </a:lnTo>
                  <a:lnTo>
                    <a:pt x="1069301" y="682391"/>
                  </a:lnTo>
                  <a:lnTo>
                    <a:pt x="1069252" y="683665"/>
                  </a:lnTo>
                  <a:close/>
                </a:path>
                <a:path w="2304415" h="724535">
                  <a:moveTo>
                    <a:pt x="1235106" y="690045"/>
                  </a:moveTo>
                  <a:lnTo>
                    <a:pt x="1226172" y="690523"/>
                  </a:lnTo>
                  <a:lnTo>
                    <a:pt x="1228356" y="634446"/>
                  </a:lnTo>
                  <a:lnTo>
                    <a:pt x="1071436" y="627588"/>
                  </a:lnTo>
                  <a:lnTo>
                    <a:pt x="1163437" y="622661"/>
                  </a:lnTo>
                  <a:lnTo>
                    <a:pt x="1228821" y="625519"/>
                  </a:lnTo>
                  <a:lnTo>
                    <a:pt x="1237403" y="625059"/>
                  </a:lnTo>
                  <a:lnTo>
                    <a:pt x="1237352" y="626334"/>
                  </a:lnTo>
                  <a:lnTo>
                    <a:pt x="1322908" y="629383"/>
                  </a:lnTo>
                  <a:lnTo>
                    <a:pt x="1237290" y="633968"/>
                  </a:lnTo>
                  <a:lnTo>
                    <a:pt x="1235106" y="690045"/>
                  </a:lnTo>
                  <a:close/>
                </a:path>
                <a:path w="2304415" h="724535">
                  <a:moveTo>
                    <a:pt x="1401028" y="697693"/>
                  </a:moveTo>
                  <a:lnTo>
                    <a:pt x="1392026" y="696903"/>
                  </a:lnTo>
                  <a:lnTo>
                    <a:pt x="1394160" y="642100"/>
                  </a:lnTo>
                  <a:lnTo>
                    <a:pt x="1394210" y="640826"/>
                  </a:lnTo>
                  <a:lnTo>
                    <a:pt x="1237290" y="633968"/>
                  </a:lnTo>
                  <a:lnTo>
                    <a:pt x="1322908" y="629383"/>
                  </a:lnTo>
                  <a:lnTo>
                    <a:pt x="1394205" y="631923"/>
                  </a:lnTo>
                  <a:lnTo>
                    <a:pt x="1402787" y="631464"/>
                  </a:lnTo>
                  <a:lnTo>
                    <a:pt x="1402736" y="632738"/>
                  </a:lnTo>
                  <a:lnTo>
                    <a:pt x="1500457" y="636408"/>
                  </a:lnTo>
                  <a:lnTo>
                    <a:pt x="1403211" y="641616"/>
                  </a:lnTo>
                  <a:lnTo>
                    <a:pt x="1401077" y="696418"/>
                  </a:lnTo>
                  <a:lnTo>
                    <a:pt x="1401028" y="697693"/>
                  </a:lnTo>
                  <a:close/>
                </a:path>
                <a:path w="2304415" h="724535">
                  <a:moveTo>
                    <a:pt x="1563590" y="704248"/>
                  </a:moveTo>
                  <a:lnTo>
                    <a:pt x="1554588" y="703459"/>
                  </a:lnTo>
                  <a:lnTo>
                    <a:pt x="1556723" y="648656"/>
                  </a:lnTo>
                  <a:lnTo>
                    <a:pt x="1556772" y="647382"/>
                  </a:lnTo>
                  <a:lnTo>
                    <a:pt x="1403211" y="641616"/>
                  </a:lnTo>
                  <a:lnTo>
                    <a:pt x="1500457" y="636408"/>
                  </a:lnTo>
                  <a:lnTo>
                    <a:pt x="1556297" y="638504"/>
                  </a:lnTo>
                  <a:lnTo>
                    <a:pt x="1565349" y="638020"/>
                  </a:lnTo>
                  <a:lnTo>
                    <a:pt x="1565298" y="639294"/>
                  </a:lnTo>
                  <a:lnTo>
                    <a:pt x="1665114" y="642851"/>
                  </a:lnTo>
                  <a:lnTo>
                    <a:pt x="1565774" y="648171"/>
                  </a:lnTo>
                  <a:lnTo>
                    <a:pt x="1563640" y="702974"/>
                  </a:lnTo>
                  <a:lnTo>
                    <a:pt x="1563590" y="704248"/>
                  </a:lnTo>
                  <a:close/>
                </a:path>
                <a:path w="2304415" h="724535">
                  <a:moveTo>
                    <a:pt x="1729444" y="710628"/>
                  </a:moveTo>
                  <a:lnTo>
                    <a:pt x="1720442" y="709838"/>
                  </a:lnTo>
                  <a:lnTo>
                    <a:pt x="1722577" y="655036"/>
                  </a:lnTo>
                  <a:lnTo>
                    <a:pt x="1722626" y="653761"/>
                  </a:lnTo>
                  <a:lnTo>
                    <a:pt x="1565774" y="648171"/>
                  </a:lnTo>
                  <a:lnTo>
                    <a:pt x="1665114" y="642851"/>
                  </a:lnTo>
                  <a:lnTo>
                    <a:pt x="1722151" y="644884"/>
                  </a:lnTo>
                  <a:lnTo>
                    <a:pt x="1730733" y="644424"/>
                  </a:lnTo>
                  <a:lnTo>
                    <a:pt x="1730682" y="645699"/>
                  </a:lnTo>
                  <a:lnTo>
                    <a:pt x="1827206" y="649432"/>
                  </a:lnTo>
                  <a:lnTo>
                    <a:pt x="1731628" y="654551"/>
                  </a:lnTo>
                  <a:lnTo>
                    <a:pt x="1729494" y="709354"/>
                  </a:lnTo>
                  <a:lnTo>
                    <a:pt x="1729444" y="710628"/>
                  </a:lnTo>
                  <a:close/>
                </a:path>
                <a:path w="2304415" h="724535">
                  <a:moveTo>
                    <a:pt x="1890126" y="717285"/>
                  </a:moveTo>
                  <a:lnTo>
                    <a:pt x="1881124" y="716495"/>
                  </a:lnTo>
                  <a:lnTo>
                    <a:pt x="1883258" y="661692"/>
                  </a:lnTo>
                  <a:lnTo>
                    <a:pt x="1883308" y="660418"/>
                  </a:lnTo>
                  <a:lnTo>
                    <a:pt x="1731628" y="654551"/>
                  </a:lnTo>
                  <a:lnTo>
                    <a:pt x="1827206" y="649432"/>
                  </a:lnTo>
                  <a:lnTo>
                    <a:pt x="1882362" y="651566"/>
                  </a:lnTo>
                  <a:lnTo>
                    <a:pt x="1890944" y="651106"/>
                  </a:lnTo>
                  <a:lnTo>
                    <a:pt x="1890894" y="652381"/>
                  </a:lnTo>
                  <a:lnTo>
                    <a:pt x="1990709" y="655938"/>
                  </a:lnTo>
                  <a:lnTo>
                    <a:pt x="1892310" y="661207"/>
                  </a:lnTo>
                  <a:lnTo>
                    <a:pt x="1890175" y="716010"/>
                  </a:lnTo>
                  <a:lnTo>
                    <a:pt x="1890126" y="717285"/>
                  </a:lnTo>
                  <a:close/>
                </a:path>
                <a:path w="2304415" h="724535">
                  <a:moveTo>
                    <a:pt x="2055980" y="723664"/>
                  </a:moveTo>
                  <a:lnTo>
                    <a:pt x="2047046" y="724142"/>
                  </a:lnTo>
                  <a:lnTo>
                    <a:pt x="2049115" y="668072"/>
                  </a:lnTo>
                  <a:lnTo>
                    <a:pt x="2049162" y="666797"/>
                  </a:lnTo>
                  <a:lnTo>
                    <a:pt x="1892310" y="661207"/>
                  </a:lnTo>
                  <a:lnTo>
                    <a:pt x="1990709" y="655938"/>
                  </a:lnTo>
                  <a:lnTo>
                    <a:pt x="2047746" y="657970"/>
                  </a:lnTo>
                  <a:lnTo>
                    <a:pt x="2058679" y="657385"/>
                  </a:lnTo>
                  <a:lnTo>
                    <a:pt x="2058628" y="658659"/>
                  </a:lnTo>
                  <a:lnTo>
                    <a:pt x="2156748" y="662307"/>
                  </a:lnTo>
                  <a:lnTo>
                    <a:pt x="2058163" y="667587"/>
                  </a:lnTo>
                  <a:lnTo>
                    <a:pt x="2055980" y="723664"/>
                  </a:lnTo>
                  <a:close/>
                </a:path>
                <a:path w="2304415" h="724535">
                  <a:moveTo>
                    <a:pt x="2181026" y="672454"/>
                  </a:moveTo>
                  <a:lnTo>
                    <a:pt x="2058163" y="667587"/>
                  </a:lnTo>
                  <a:lnTo>
                    <a:pt x="2156748" y="662307"/>
                  </a:lnTo>
                  <a:lnTo>
                    <a:pt x="2184782" y="663350"/>
                  </a:lnTo>
                  <a:lnTo>
                    <a:pt x="2181026" y="67245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9" name="object 9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093703" y="7830634"/>
            <a:ext cx="2081448" cy="664297"/>
          </a:xfrm>
          <a:prstGeom prst="rect">
            <a:avLst/>
          </a:prstGeom>
        </p:spPr>
      </p:pic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2321645" y="933513"/>
            <a:ext cx="10809605" cy="12446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Topics</a:t>
            </a:r>
            <a:r>
              <a:rPr dirty="0" spc="434"/>
              <a:t> </a:t>
            </a:r>
            <a:r>
              <a:rPr dirty="0" spc="315"/>
              <a:t>to</a:t>
            </a:r>
            <a:r>
              <a:rPr dirty="0" spc="440"/>
              <a:t> </a:t>
            </a:r>
            <a:r>
              <a:rPr dirty="0" spc="345"/>
              <a:t>be</a:t>
            </a:r>
            <a:r>
              <a:rPr dirty="0" spc="440"/>
              <a:t> </a:t>
            </a:r>
            <a:r>
              <a:rPr dirty="0" spc="229"/>
              <a:t>covered</a:t>
            </a:r>
          </a:p>
        </p:txBody>
      </p:sp>
      <p:pic>
        <p:nvPicPr>
          <p:cNvPr id="11" name="object 11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4642817" y="468323"/>
            <a:ext cx="3645182" cy="2752427"/>
          </a:xfrm>
          <a:prstGeom prst="rect">
            <a:avLst/>
          </a:prstGeom>
        </p:spPr>
      </p:pic>
      <p:sp>
        <p:nvSpPr>
          <p:cNvPr id="12" name="object 12" descr=""/>
          <p:cNvSpPr txBox="1"/>
          <p:nvPr/>
        </p:nvSpPr>
        <p:spPr>
          <a:xfrm>
            <a:off x="11005062" y="8762703"/>
            <a:ext cx="4872355" cy="7416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700" spc="-40" b="1">
                <a:latin typeface="Arial"/>
                <a:cs typeface="Arial"/>
              </a:rPr>
              <a:t>G-</a:t>
            </a:r>
            <a:r>
              <a:rPr dirty="0" sz="4700" b="1">
                <a:latin typeface="Arial"/>
                <a:cs typeface="Arial"/>
              </a:rPr>
              <a:t>House</a:t>
            </a:r>
            <a:r>
              <a:rPr dirty="0" sz="4700" spc="335" b="1">
                <a:latin typeface="Arial"/>
                <a:cs typeface="Arial"/>
              </a:rPr>
              <a:t> </a:t>
            </a:r>
            <a:r>
              <a:rPr dirty="0" sz="4700" spc="-10" b="1">
                <a:latin typeface="Arial"/>
                <a:cs typeface="Arial"/>
              </a:rPr>
              <a:t>Travels</a:t>
            </a:r>
            <a:endParaRPr sz="4700">
              <a:latin typeface="Arial"/>
              <a:cs typeface="Arial"/>
            </a:endParaRPr>
          </a:p>
        </p:txBody>
      </p:sp>
      <p:pic>
        <p:nvPicPr>
          <p:cNvPr id="13" name="object 13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821428" y="5222190"/>
            <a:ext cx="7237152" cy="2407681"/>
          </a:xfrm>
          <a:prstGeom prst="rect">
            <a:avLst/>
          </a:prstGeom>
        </p:spPr>
      </p:pic>
      <p:sp>
        <p:nvSpPr>
          <p:cNvPr id="14" name="object 14" descr=""/>
          <p:cNvSpPr txBox="1"/>
          <p:nvPr/>
        </p:nvSpPr>
        <p:spPr>
          <a:xfrm>
            <a:off x="9993231" y="3497984"/>
            <a:ext cx="6725920" cy="382333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ctr" marR="181610">
              <a:lnSpc>
                <a:spcPct val="100000"/>
              </a:lnSpc>
              <a:spcBef>
                <a:spcPts val="95"/>
              </a:spcBef>
            </a:pPr>
            <a:r>
              <a:rPr dirty="0" sz="4200" spc="-40" b="1">
                <a:latin typeface="Arial"/>
                <a:cs typeface="Arial"/>
              </a:rPr>
              <a:t>GWHS</a:t>
            </a:r>
            <a:r>
              <a:rPr dirty="0" sz="4200" spc="-215" b="1">
                <a:latin typeface="Arial"/>
                <a:cs typeface="Arial"/>
              </a:rPr>
              <a:t> </a:t>
            </a:r>
            <a:r>
              <a:rPr dirty="0" sz="4200" spc="35" b="1">
                <a:latin typeface="Arial"/>
                <a:cs typeface="Arial"/>
              </a:rPr>
              <a:t>Housekeeping:</a:t>
            </a:r>
            <a:endParaRPr sz="4200">
              <a:latin typeface="Arial"/>
              <a:cs typeface="Arial"/>
            </a:endParaRPr>
          </a:p>
          <a:p>
            <a:pPr algn="ctr" marL="724535" marR="906780" indent="-635">
              <a:lnSpc>
                <a:spcPts val="3529"/>
              </a:lnSpc>
              <a:spcBef>
                <a:spcPts val="235"/>
              </a:spcBef>
            </a:pPr>
            <a:r>
              <a:rPr dirty="0" sz="3000" spc="55" b="1">
                <a:latin typeface="Arial"/>
                <a:cs typeface="Arial"/>
              </a:rPr>
              <a:t>Parent</a:t>
            </a:r>
            <a:r>
              <a:rPr dirty="0" sz="3000" spc="195" b="1">
                <a:latin typeface="Arial"/>
                <a:cs typeface="Arial"/>
              </a:rPr>
              <a:t> </a:t>
            </a:r>
            <a:r>
              <a:rPr dirty="0" sz="3000" spc="-10" b="1">
                <a:latin typeface="Arial"/>
                <a:cs typeface="Arial"/>
              </a:rPr>
              <a:t>Communication, </a:t>
            </a:r>
            <a:r>
              <a:rPr dirty="0" sz="3000" b="1">
                <a:latin typeface="Arial"/>
                <a:cs typeface="Arial"/>
              </a:rPr>
              <a:t>Social</a:t>
            </a:r>
            <a:r>
              <a:rPr dirty="0" sz="3000" spc="190" b="1">
                <a:latin typeface="Arial"/>
                <a:cs typeface="Arial"/>
              </a:rPr>
              <a:t> </a:t>
            </a:r>
            <a:r>
              <a:rPr dirty="0" sz="3000" spc="65" b="1">
                <a:latin typeface="Arial"/>
                <a:cs typeface="Arial"/>
              </a:rPr>
              <a:t>Media</a:t>
            </a:r>
            <a:r>
              <a:rPr dirty="0" sz="3000" spc="190" b="1">
                <a:latin typeface="Arial"/>
                <a:cs typeface="Arial"/>
              </a:rPr>
              <a:t> &amp; </a:t>
            </a:r>
            <a:r>
              <a:rPr dirty="0" sz="3000" b="1">
                <a:latin typeface="Arial"/>
                <a:cs typeface="Arial"/>
              </a:rPr>
              <a:t>Student</a:t>
            </a:r>
            <a:r>
              <a:rPr dirty="0" sz="3000" spc="190" b="1">
                <a:latin typeface="Arial"/>
                <a:cs typeface="Arial"/>
              </a:rPr>
              <a:t> </a:t>
            </a:r>
            <a:r>
              <a:rPr dirty="0" sz="3000" spc="-20" b="1">
                <a:latin typeface="Arial"/>
                <a:cs typeface="Arial"/>
              </a:rPr>
              <a:t>life</a:t>
            </a:r>
            <a:endParaRPr sz="30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3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10"/>
              </a:spcBef>
            </a:pPr>
            <a:endParaRPr sz="3000">
              <a:latin typeface="Arial"/>
              <a:cs typeface="Arial"/>
            </a:endParaRPr>
          </a:p>
          <a:p>
            <a:pPr marL="12700" marR="5080" indent="1860550">
              <a:lnSpc>
                <a:spcPts val="4880"/>
              </a:lnSpc>
            </a:pPr>
            <a:r>
              <a:rPr dirty="0" sz="4100" spc="-10" b="1">
                <a:latin typeface="Arial"/>
                <a:cs typeface="Arial"/>
              </a:rPr>
              <a:t>Academics </a:t>
            </a:r>
            <a:r>
              <a:rPr dirty="0" sz="4100" spc="45" b="1">
                <a:latin typeface="Arial"/>
                <a:cs typeface="Arial"/>
              </a:rPr>
              <a:t>(including</a:t>
            </a:r>
            <a:r>
              <a:rPr dirty="0" sz="4100" spc="265" b="1">
                <a:latin typeface="Arial"/>
                <a:cs typeface="Arial"/>
              </a:rPr>
              <a:t> </a:t>
            </a:r>
            <a:r>
              <a:rPr dirty="0" sz="4100" spc="125" b="1">
                <a:latin typeface="Arial"/>
                <a:cs typeface="Arial"/>
              </a:rPr>
              <a:t>grading</a:t>
            </a:r>
            <a:r>
              <a:rPr dirty="0" sz="4100" spc="270" b="1">
                <a:latin typeface="Arial"/>
                <a:cs typeface="Arial"/>
              </a:rPr>
              <a:t> </a:t>
            </a:r>
            <a:r>
              <a:rPr dirty="0" sz="4100" spc="70" b="1">
                <a:latin typeface="Arial"/>
                <a:cs typeface="Arial"/>
              </a:rPr>
              <a:t>policy)</a:t>
            </a:r>
            <a:endParaRPr sz="4100">
              <a:latin typeface="Arial"/>
              <a:cs typeface="Arial"/>
            </a:endParaRPr>
          </a:p>
        </p:txBody>
      </p:sp>
      <p:sp>
        <p:nvSpPr>
          <p:cNvPr id="15" name="object 15" descr=""/>
          <p:cNvSpPr txBox="1"/>
          <p:nvPr/>
        </p:nvSpPr>
        <p:spPr>
          <a:xfrm>
            <a:off x="2058722" y="8547131"/>
            <a:ext cx="4016375" cy="1328420"/>
          </a:xfrm>
          <a:prstGeom prst="rect">
            <a:avLst/>
          </a:prstGeom>
        </p:spPr>
        <p:txBody>
          <a:bodyPr wrap="square" lIns="0" tIns="33019" rIns="0" bIns="0" rtlCol="0" vert="horz">
            <a:spAutoFit/>
          </a:bodyPr>
          <a:lstStyle/>
          <a:p>
            <a:pPr marL="736600" marR="5080" indent="-724535">
              <a:lnSpc>
                <a:spcPts val="5100"/>
              </a:lnSpc>
              <a:spcBef>
                <a:spcPts val="259"/>
              </a:spcBef>
            </a:pPr>
            <a:r>
              <a:rPr dirty="0" sz="4300" spc="-10" b="1">
                <a:latin typeface="Arial"/>
                <a:cs typeface="Arial"/>
              </a:rPr>
              <a:t>Extracurricular </a:t>
            </a:r>
            <a:r>
              <a:rPr dirty="0" sz="4300" spc="65" b="1">
                <a:latin typeface="Arial"/>
                <a:cs typeface="Arial"/>
              </a:rPr>
              <a:t>Activities</a:t>
            </a:r>
            <a:endParaRPr sz="4300">
              <a:latin typeface="Arial"/>
              <a:cs typeface="Arial"/>
            </a:endParaRPr>
          </a:p>
        </p:txBody>
      </p:sp>
      <p:pic>
        <p:nvPicPr>
          <p:cNvPr id="16" name="object 16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01547" y="5082099"/>
            <a:ext cx="6871986" cy="2204872"/>
          </a:xfrm>
          <a:prstGeom prst="rect">
            <a:avLst/>
          </a:prstGeom>
        </p:spPr>
      </p:pic>
      <p:pic>
        <p:nvPicPr>
          <p:cNvPr id="17" name="object 17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6301625" y="8416928"/>
            <a:ext cx="1791096" cy="1793583"/>
          </a:xfrm>
          <a:prstGeom prst="rect">
            <a:avLst/>
          </a:prstGeom>
        </p:spPr>
      </p:pic>
      <p:pic>
        <p:nvPicPr>
          <p:cNvPr id="18" name="object 18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347971" y="1541874"/>
            <a:ext cx="1791096" cy="1793583"/>
          </a:xfrm>
          <a:prstGeom prst="rect">
            <a:avLst/>
          </a:prstGeom>
        </p:spPr>
      </p:pic>
      <p:sp>
        <p:nvSpPr>
          <p:cNvPr id="19" name="object 19" descr=""/>
          <p:cNvSpPr txBox="1"/>
          <p:nvPr/>
        </p:nvSpPr>
        <p:spPr>
          <a:xfrm>
            <a:off x="1757806" y="3066597"/>
            <a:ext cx="4617720" cy="3717290"/>
          </a:xfrm>
          <a:prstGeom prst="rect">
            <a:avLst/>
          </a:prstGeom>
        </p:spPr>
        <p:txBody>
          <a:bodyPr wrap="square" lIns="0" tIns="41275" rIns="0" bIns="0" rtlCol="0" vert="horz">
            <a:spAutoFit/>
          </a:bodyPr>
          <a:lstStyle/>
          <a:p>
            <a:pPr marL="638810" marR="5080" indent="-626745">
              <a:lnSpc>
                <a:spcPts val="5550"/>
              </a:lnSpc>
              <a:spcBef>
                <a:spcPts val="325"/>
              </a:spcBef>
            </a:pPr>
            <a:r>
              <a:rPr dirty="0" sz="4650" b="1">
                <a:latin typeface="Arial"/>
                <a:cs typeface="Arial"/>
              </a:rPr>
              <a:t>Bell</a:t>
            </a:r>
            <a:r>
              <a:rPr dirty="0" sz="4650" spc="254" b="1">
                <a:latin typeface="Arial"/>
                <a:cs typeface="Arial"/>
              </a:rPr>
              <a:t> </a:t>
            </a:r>
            <a:r>
              <a:rPr dirty="0" sz="4650" b="1">
                <a:latin typeface="Arial"/>
                <a:cs typeface="Arial"/>
              </a:rPr>
              <a:t>Schedule</a:t>
            </a:r>
            <a:r>
              <a:rPr dirty="0" sz="4650" spc="250" b="1">
                <a:latin typeface="Arial"/>
                <a:cs typeface="Arial"/>
              </a:rPr>
              <a:t> </a:t>
            </a:r>
            <a:r>
              <a:rPr dirty="0" sz="4650" spc="285" b="1">
                <a:latin typeface="Arial"/>
                <a:cs typeface="Arial"/>
              </a:rPr>
              <a:t>&amp; </a:t>
            </a:r>
            <a:r>
              <a:rPr dirty="0" sz="4650" spc="45" b="1">
                <a:latin typeface="Arial"/>
                <a:cs typeface="Arial"/>
              </a:rPr>
              <a:t>Procedures</a:t>
            </a:r>
            <a:endParaRPr sz="465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46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405"/>
              </a:spcBef>
            </a:pPr>
            <a:endParaRPr sz="4650">
              <a:latin typeface="Arial"/>
              <a:cs typeface="Arial"/>
            </a:endParaRPr>
          </a:p>
          <a:p>
            <a:pPr algn="ctr" marR="383540">
              <a:lnSpc>
                <a:spcPct val="100000"/>
              </a:lnSpc>
            </a:pPr>
            <a:r>
              <a:rPr dirty="0" sz="4700" spc="-10" b="1">
                <a:latin typeface="Arial"/>
                <a:cs typeface="Arial"/>
              </a:rPr>
              <a:t>Guidance</a:t>
            </a:r>
            <a:endParaRPr sz="47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0"/>
            <a:ext cx="18288000" cy="10287000"/>
            <a:chOff x="0" y="0"/>
            <a:chExt cx="18288000" cy="1028700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8288000" cy="10286999"/>
            </a:xfrm>
            <a:prstGeom prst="rect">
              <a:avLst/>
            </a:prstGeom>
          </p:spPr>
        </p:pic>
        <p:pic>
          <p:nvPicPr>
            <p:cNvPr id="4" name="object 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5493790" y="800534"/>
              <a:ext cx="2598228" cy="2340909"/>
            </a:xfrm>
            <a:prstGeom prst="rect">
              <a:avLst/>
            </a:prstGeom>
          </p:spPr>
        </p:pic>
        <p:sp>
          <p:nvSpPr>
            <p:cNvPr id="5" name="object 5" descr=""/>
            <p:cNvSpPr/>
            <p:nvPr/>
          </p:nvSpPr>
          <p:spPr>
            <a:xfrm>
              <a:off x="632996" y="526650"/>
              <a:ext cx="2569845" cy="2838450"/>
            </a:xfrm>
            <a:custGeom>
              <a:avLst/>
              <a:gdLst/>
              <a:ahLst/>
              <a:cxnLst/>
              <a:rect l="l" t="t" r="r" b="b"/>
              <a:pathLst>
                <a:path w="2569845" h="2838450">
                  <a:moveTo>
                    <a:pt x="1395494" y="2837835"/>
                  </a:moveTo>
                  <a:lnTo>
                    <a:pt x="1102103" y="1890537"/>
                  </a:lnTo>
                  <a:lnTo>
                    <a:pt x="597932" y="2224976"/>
                  </a:lnTo>
                  <a:lnTo>
                    <a:pt x="853641" y="1630365"/>
                  </a:lnTo>
                  <a:lnTo>
                    <a:pt x="0" y="1527700"/>
                  </a:lnTo>
                  <a:lnTo>
                    <a:pt x="818254" y="1190198"/>
                  </a:lnTo>
                  <a:lnTo>
                    <a:pt x="480404" y="761711"/>
                  </a:lnTo>
                  <a:lnTo>
                    <a:pt x="1014856" y="947617"/>
                  </a:lnTo>
                  <a:lnTo>
                    <a:pt x="1151568" y="0"/>
                  </a:lnTo>
                  <a:lnTo>
                    <a:pt x="1465752" y="905896"/>
                  </a:lnTo>
                  <a:lnTo>
                    <a:pt x="1957018" y="625082"/>
                  </a:lnTo>
                  <a:lnTo>
                    <a:pt x="1703532" y="1108284"/>
                  </a:lnTo>
                  <a:lnTo>
                    <a:pt x="2569821" y="1289917"/>
                  </a:lnTo>
                  <a:lnTo>
                    <a:pt x="1749511" y="1547471"/>
                  </a:lnTo>
                  <a:lnTo>
                    <a:pt x="2109976" y="2085067"/>
                  </a:lnTo>
                  <a:lnTo>
                    <a:pt x="1552999" y="1848815"/>
                  </a:lnTo>
                  <a:lnTo>
                    <a:pt x="1395494" y="2837835"/>
                  </a:lnTo>
                  <a:close/>
                </a:path>
              </a:pathLst>
            </a:custGeom>
            <a:solidFill>
              <a:srgbClr val="000000">
                <a:alpha val="59999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665578" y="458884"/>
              <a:ext cx="2569210" cy="2838450"/>
            </a:xfrm>
            <a:custGeom>
              <a:avLst/>
              <a:gdLst/>
              <a:ahLst/>
              <a:cxnLst/>
              <a:rect l="l" t="t" r="r" b="b"/>
              <a:pathLst>
                <a:path w="2569210" h="2838450">
                  <a:moveTo>
                    <a:pt x="1395499" y="2837835"/>
                  </a:moveTo>
                  <a:lnTo>
                    <a:pt x="1102103" y="1890536"/>
                  </a:lnTo>
                  <a:lnTo>
                    <a:pt x="597932" y="2224975"/>
                  </a:lnTo>
                  <a:lnTo>
                    <a:pt x="853641" y="1630365"/>
                  </a:lnTo>
                  <a:lnTo>
                    <a:pt x="0" y="1527699"/>
                  </a:lnTo>
                  <a:lnTo>
                    <a:pt x="818254" y="1190197"/>
                  </a:lnTo>
                  <a:lnTo>
                    <a:pt x="480404" y="761711"/>
                  </a:lnTo>
                  <a:lnTo>
                    <a:pt x="1014856" y="947617"/>
                  </a:lnTo>
                  <a:lnTo>
                    <a:pt x="1151568" y="0"/>
                  </a:lnTo>
                  <a:lnTo>
                    <a:pt x="1465752" y="905896"/>
                  </a:lnTo>
                  <a:lnTo>
                    <a:pt x="1957018" y="625082"/>
                  </a:lnTo>
                  <a:lnTo>
                    <a:pt x="1703532" y="1108284"/>
                  </a:lnTo>
                  <a:lnTo>
                    <a:pt x="2568805" y="1289703"/>
                  </a:lnTo>
                  <a:lnTo>
                    <a:pt x="2568853" y="1290221"/>
                  </a:lnTo>
                  <a:lnTo>
                    <a:pt x="1749511" y="1547471"/>
                  </a:lnTo>
                  <a:lnTo>
                    <a:pt x="2109976" y="2085068"/>
                  </a:lnTo>
                  <a:lnTo>
                    <a:pt x="1552999" y="1848815"/>
                  </a:lnTo>
                  <a:lnTo>
                    <a:pt x="1395499" y="2837835"/>
                  </a:lnTo>
                  <a:close/>
                </a:path>
              </a:pathLst>
            </a:custGeom>
            <a:solidFill>
              <a:srgbClr val="B4D995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7" name="object 7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24607" y="699372"/>
              <a:ext cx="2453775" cy="2521914"/>
            </a:xfrm>
            <a:prstGeom prst="rect">
              <a:avLst/>
            </a:prstGeom>
          </p:spPr>
        </p:pic>
        <p:pic>
          <p:nvPicPr>
            <p:cNvPr id="8" name="object 8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5854492" y="7879373"/>
              <a:ext cx="1807682" cy="1800971"/>
            </a:xfrm>
            <a:prstGeom prst="rect">
              <a:avLst/>
            </a:prstGeom>
          </p:spPr>
        </p:pic>
        <p:pic>
          <p:nvPicPr>
            <p:cNvPr id="9" name="object 9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374540" y="1013488"/>
              <a:ext cx="11915774" cy="8867774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8AD0D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 txBox="1"/>
          <p:nvPr/>
        </p:nvSpPr>
        <p:spPr>
          <a:xfrm>
            <a:off x="161992" y="2817244"/>
            <a:ext cx="3818254" cy="2345690"/>
          </a:xfrm>
          <a:prstGeom prst="rect">
            <a:avLst/>
          </a:prstGeom>
        </p:spPr>
        <p:txBody>
          <a:bodyPr wrap="square" lIns="0" tIns="29209" rIns="0" bIns="0" rtlCol="0" vert="horz">
            <a:spAutoFit/>
          </a:bodyPr>
          <a:lstStyle/>
          <a:p>
            <a:pPr algn="ctr" marL="12065" marR="5080">
              <a:lnSpc>
                <a:spcPts val="6080"/>
              </a:lnSpc>
              <a:spcBef>
                <a:spcPts val="229"/>
              </a:spcBef>
            </a:pPr>
            <a:r>
              <a:rPr dirty="0" sz="5100" spc="-10" b="1">
                <a:latin typeface="Arial"/>
                <a:cs typeface="Arial"/>
              </a:rPr>
              <a:t>Procedures: </a:t>
            </a:r>
            <a:r>
              <a:rPr dirty="0" sz="5100" spc="55" b="1">
                <a:latin typeface="Arial"/>
                <a:cs typeface="Arial"/>
              </a:rPr>
              <a:t>Student </a:t>
            </a:r>
            <a:r>
              <a:rPr dirty="0" sz="5100" spc="-10" b="1">
                <a:latin typeface="Arial"/>
                <a:cs typeface="Arial"/>
              </a:rPr>
              <a:t>Entry</a:t>
            </a:r>
            <a:endParaRPr sz="5100">
              <a:latin typeface="Arial"/>
              <a:cs typeface="Arial"/>
            </a:endParaRPr>
          </a:p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41994" y="7499982"/>
            <a:ext cx="2598228" cy="2340909"/>
          </a:xfrm>
          <a:prstGeom prst="rect">
            <a:avLst/>
          </a:prstGeom>
        </p:spPr>
      </p:pic>
      <p:grpSp>
        <p:nvGrpSpPr>
          <p:cNvPr id="5" name="object 5" descr=""/>
          <p:cNvGrpSpPr/>
          <p:nvPr/>
        </p:nvGrpSpPr>
        <p:grpSpPr>
          <a:xfrm>
            <a:off x="1010797" y="0"/>
            <a:ext cx="1898650" cy="2528570"/>
            <a:chOff x="1010797" y="0"/>
            <a:chExt cx="1898650" cy="2528570"/>
          </a:xfrm>
        </p:grpSpPr>
        <p:sp>
          <p:nvSpPr>
            <p:cNvPr id="6" name="object 6" descr=""/>
            <p:cNvSpPr/>
            <p:nvPr/>
          </p:nvSpPr>
          <p:spPr>
            <a:xfrm>
              <a:off x="1010797" y="59775"/>
              <a:ext cx="1871345" cy="2468880"/>
            </a:xfrm>
            <a:custGeom>
              <a:avLst/>
              <a:gdLst/>
              <a:ahLst/>
              <a:cxnLst/>
              <a:rect l="l" t="t" r="r" b="b"/>
              <a:pathLst>
                <a:path w="1871345" h="2468880">
                  <a:moveTo>
                    <a:pt x="1506619" y="2424111"/>
                  </a:moveTo>
                  <a:lnTo>
                    <a:pt x="1465490" y="2440886"/>
                  </a:lnTo>
                  <a:lnTo>
                    <a:pt x="1423469" y="2453550"/>
                  </a:lnTo>
                  <a:lnTo>
                    <a:pt x="1380670" y="2462285"/>
                  </a:lnTo>
                  <a:lnTo>
                    <a:pt x="1337207" y="2467272"/>
                  </a:lnTo>
                  <a:lnTo>
                    <a:pt x="1293193" y="2468692"/>
                  </a:lnTo>
                  <a:lnTo>
                    <a:pt x="1248740" y="2466727"/>
                  </a:lnTo>
                  <a:lnTo>
                    <a:pt x="1203962" y="2461559"/>
                  </a:lnTo>
                  <a:lnTo>
                    <a:pt x="1158972" y="2453369"/>
                  </a:lnTo>
                  <a:lnTo>
                    <a:pt x="1113883" y="2442338"/>
                  </a:lnTo>
                  <a:lnTo>
                    <a:pt x="1068809" y="2428647"/>
                  </a:lnTo>
                  <a:lnTo>
                    <a:pt x="1023862" y="2412479"/>
                  </a:lnTo>
                  <a:lnTo>
                    <a:pt x="979155" y="2394015"/>
                  </a:lnTo>
                  <a:lnTo>
                    <a:pt x="934803" y="2373436"/>
                  </a:lnTo>
                  <a:lnTo>
                    <a:pt x="890917" y="2350924"/>
                  </a:lnTo>
                  <a:lnTo>
                    <a:pt x="847611" y="2326659"/>
                  </a:lnTo>
                  <a:lnTo>
                    <a:pt x="804998" y="2300824"/>
                  </a:lnTo>
                  <a:lnTo>
                    <a:pt x="763192" y="2273600"/>
                  </a:lnTo>
                  <a:lnTo>
                    <a:pt x="722304" y="2245169"/>
                  </a:lnTo>
                  <a:lnTo>
                    <a:pt x="682450" y="2215712"/>
                  </a:lnTo>
                  <a:lnTo>
                    <a:pt x="643741" y="2185410"/>
                  </a:lnTo>
                  <a:lnTo>
                    <a:pt x="606291" y="2154444"/>
                  </a:lnTo>
                  <a:lnTo>
                    <a:pt x="570213" y="2122998"/>
                  </a:lnTo>
                  <a:lnTo>
                    <a:pt x="535620" y="2091250"/>
                  </a:lnTo>
                  <a:lnTo>
                    <a:pt x="502625" y="2059385"/>
                  </a:lnTo>
                  <a:lnTo>
                    <a:pt x="471342" y="2027581"/>
                  </a:lnTo>
                  <a:lnTo>
                    <a:pt x="441883" y="1996022"/>
                  </a:lnTo>
                  <a:lnTo>
                    <a:pt x="412872" y="1963158"/>
                  </a:lnTo>
                  <a:lnTo>
                    <a:pt x="371508" y="1913627"/>
                  </a:lnTo>
                  <a:lnTo>
                    <a:pt x="333218" y="1864976"/>
                  </a:lnTo>
                  <a:lnTo>
                    <a:pt x="297890" y="1817242"/>
                  </a:lnTo>
                  <a:lnTo>
                    <a:pt x="265411" y="1770459"/>
                  </a:lnTo>
                  <a:lnTo>
                    <a:pt x="235668" y="1724664"/>
                  </a:lnTo>
                  <a:lnTo>
                    <a:pt x="208549" y="1679893"/>
                  </a:lnTo>
                  <a:lnTo>
                    <a:pt x="183940" y="1636180"/>
                  </a:lnTo>
                  <a:lnTo>
                    <a:pt x="161728" y="1593563"/>
                  </a:lnTo>
                  <a:lnTo>
                    <a:pt x="141800" y="1552075"/>
                  </a:lnTo>
                  <a:lnTo>
                    <a:pt x="124045" y="1511754"/>
                  </a:lnTo>
                  <a:lnTo>
                    <a:pt x="108348" y="1472635"/>
                  </a:lnTo>
                  <a:lnTo>
                    <a:pt x="94597" y="1434753"/>
                  </a:lnTo>
                  <a:lnTo>
                    <a:pt x="42911" y="1487795"/>
                  </a:lnTo>
                  <a:lnTo>
                    <a:pt x="7368" y="1227986"/>
                  </a:lnTo>
                  <a:lnTo>
                    <a:pt x="2186" y="1178854"/>
                  </a:lnTo>
                  <a:lnTo>
                    <a:pt x="0" y="1129420"/>
                  </a:lnTo>
                  <a:lnTo>
                    <a:pt x="766" y="1079867"/>
                  </a:lnTo>
                  <a:lnTo>
                    <a:pt x="4445" y="1030380"/>
                  </a:lnTo>
                  <a:lnTo>
                    <a:pt x="10995" y="981145"/>
                  </a:lnTo>
                  <a:lnTo>
                    <a:pt x="20375" y="932344"/>
                  </a:lnTo>
                  <a:lnTo>
                    <a:pt x="32545" y="884164"/>
                  </a:lnTo>
                  <a:lnTo>
                    <a:pt x="47463" y="836788"/>
                  </a:lnTo>
                  <a:lnTo>
                    <a:pt x="65088" y="790401"/>
                  </a:lnTo>
                  <a:lnTo>
                    <a:pt x="85379" y="745188"/>
                  </a:lnTo>
                  <a:lnTo>
                    <a:pt x="108296" y="701333"/>
                  </a:lnTo>
                  <a:lnTo>
                    <a:pt x="133796" y="659022"/>
                  </a:lnTo>
                  <a:lnTo>
                    <a:pt x="162691" y="617152"/>
                  </a:lnTo>
                  <a:lnTo>
                    <a:pt x="194034" y="577211"/>
                  </a:lnTo>
                  <a:lnTo>
                    <a:pt x="227722" y="539289"/>
                  </a:lnTo>
                  <a:lnTo>
                    <a:pt x="263654" y="503477"/>
                  </a:lnTo>
                  <a:lnTo>
                    <a:pt x="301726" y="469864"/>
                  </a:lnTo>
                  <a:lnTo>
                    <a:pt x="341836" y="438540"/>
                  </a:lnTo>
                  <a:lnTo>
                    <a:pt x="383882" y="409595"/>
                  </a:lnTo>
                  <a:lnTo>
                    <a:pt x="371346" y="354329"/>
                  </a:lnTo>
                  <a:lnTo>
                    <a:pt x="360432" y="298788"/>
                  </a:lnTo>
                  <a:lnTo>
                    <a:pt x="351159" y="243061"/>
                  </a:lnTo>
                  <a:lnTo>
                    <a:pt x="343544" y="187236"/>
                  </a:lnTo>
                  <a:lnTo>
                    <a:pt x="333329" y="103001"/>
                  </a:lnTo>
                  <a:lnTo>
                    <a:pt x="406926" y="60772"/>
                  </a:lnTo>
                  <a:lnTo>
                    <a:pt x="442309" y="42425"/>
                  </a:lnTo>
                  <a:lnTo>
                    <a:pt x="487035" y="24465"/>
                  </a:lnTo>
                  <a:lnTo>
                    <a:pt x="533304" y="11385"/>
                  </a:lnTo>
                  <a:lnTo>
                    <a:pt x="580819" y="3218"/>
                  </a:lnTo>
                  <a:lnTo>
                    <a:pt x="629285" y="0"/>
                  </a:lnTo>
                  <a:lnTo>
                    <a:pt x="678403" y="1766"/>
                  </a:lnTo>
                  <a:lnTo>
                    <a:pt x="727878" y="8551"/>
                  </a:lnTo>
                  <a:lnTo>
                    <a:pt x="812413" y="24427"/>
                  </a:lnTo>
                  <a:lnTo>
                    <a:pt x="829676" y="108690"/>
                  </a:lnTo>
                  <a:lnTo>
                    <a:pt x="841882" y="179686"/>
                  </a:lnTo>
                  <a:lnTo>
                    <a:pt x="849872" y="248757"/>
                  </a:lnTo>
                  <a:lnTo>
                    <a:pt x="895930" y="242388"/>
                  </a:lnTo>
                  <a:lnTo>
                    <a:pt x="943001" y="238153"/>
                  </a:lnTo>
                  <a:lnTo>
                    <a:pt x="990773" y="236516"/>
                  </a:lnTo>
                  <a:lnTo>
                    <a:pt x="1038932" y="237945"/>
                  </a:lnTo>
                  <a:lnTo>
                    <a:pt x="1087164" y="242905"/>
                  </a:lnTo>
                  <a:lnTo>
                    <a:pt x="1135157" y="251863"/>
                  </a:lnTo>
                  <a:lnTo>
                    <a:pt x="1183211" y="264759"/>
                  </a:lnTo>
                  <a:lnTo>
                    <a:pt x="1230389" y="280836"/>
                  </a:lnTo>
                  <a:lnTo>
                    <a:pt x="1276504" y="299970"/>
                  </a:lnTo>
                  <a:lnTo>
                    <a:pt x="1321364" y="322034"/>
                  </a:lnTo>
                  <a:lnTo>
                    <a:pt x="1364782" y="346905"/>
                  </a:lnTo>
                  <a:lnTo>
                    <a:pt x="1406568" y="374457"/>
                  </a:lnTo>
                  <a:lnTo>
                    <a:pt x="1446532" y="404566"/>
                  </a:lnTo>
                  <a:lnTo>
                    <a:pt x="1484485" y="437107"/>
                  </a:lnTo>
                  <a:lnTo>
                    <a:pt x="1520239" y="471955"/>
                  </a:lnTo>
                  <a:lnTo>
                    <a:pt x="1553603" y="508985"/>
                  </a:lnTo>
                  <a:lnTo>
                    <a:pt x="1584389" y="548072"/>
                  </a:lnTo>
                  <a:lnTo>
                    <a:pt x="1659381" y="650179"/>
                  </a:lnTo>
                  <a:lnTo>
                    <a:pt x="1636052" y="667699"/>
                  </a:lnTo>
                  <a:lnTo>
                    <a:pt x="1664647" y="716761"/>
                  </a:lnTo>
                  <a:lnTo>
                    <a:pt x="1690798" y="766886"/>
                  </a:lnTo>
                  <a:lnTo>
                    <a:pt x="1714612" y="817757"/>
                  </a:lnTo>
                  <a:lnTo>
                    <a:pt x="1736198" y="869058"/>
                  </a:lnTo>
                  <a:lnTo>
                    <a:pt x="1755666" y="920470"/>
                  </a:lnTo>
                  <a:lnTo>
                    <a:pt x="1773125" y="971677"/>
                  </a:lnTo>
                  <a:lnTo>
                    <a:pt x="1788683" y="1022362"/>
                  </a:lnTo>
                  <a:lnTo>
                    <a:pt x="1802450" y="1072207"/>
                  </a:lnTo>
                  <a:lnTo>
                    <a:pt x="1814534" y="1120895"/>
                  </a:lnTo>
                  <a:lnTo>
                    <a:pt x="1825045" y="1168109"/>
                  </a:lnTo>
                  <a:lnTo>
                    <a:pt x="1834091" y="1213532"/>
                  </a:lnTo>
                  <a:lnTo>
                    <a:pt x="1841782" y="1256846"/>
                  </a:lnTo>
                  <a:lnTo>
                    <a:pt x="1848227" y="1297734"/>
                  </a:lnTo>
                  <a:lnTo>
                    <a:pt x="1853534" y="1335880"/>
                  </a:lnTo>
                  <a:lnTo>
                    <a:pt x="1860442" y="1395584"/>
                  </a:lnTo>
                  <a:lnTo>
                    <a:pt x="1865563" y="1455801"/>
                  </a:lnTo>
                  <a:lnTo>
                    <a:pt x="1869439" y="1528567"/>
                  </a:lnTo>
                  <a:lnTo>
                    <a:pt x="1870511" y="1568874"/>
                  </a:lnTo>
                  <a:lnTo>
                    <a:pt x="1870793" y="1611380"/>
                  </a:lnTo>
                  <a:lnTo>
                    <a:pt x="1870126" y="1655772"/>
                  </a:lnTo>
                  <a:lnTo>
                    <a:pt x="1868350" y="1701737"/>
                  </a:lnTo>
                  <a:lnTo>
                    <a:pt x="1865306" y="1748962"/>
                  </a:lnTo>
                  <a:lnTo>
                    <a:pt x="1860834" y="1797134"/>
                  </a:lnTo>
                  <a:lnTo>
                    <a:pt x="1854775" y="1845940"/>
                  </a:lnTo>
                  <a:lnTo>
                    <a:pt x="1846969" y="1895068"/>
                  </a:lnTo>
                  <a:lnTo>
                    <a:pt x="1837257" y="1944204"/>
                  </a:lnTo>
                  <a:lnTo>
                    <a:pt x="1825479" y="1993035"/>
                  </a:lnTo>
                  <a:lnTo>
                    <a:pt x="1811476" y="2041249"/>
                  </a:lnTo>
                  <a:lnTo>
                    <a:pt x="1795088" y="2088533"/>
                  </a:lnTo>
                  <a:lnTo>
                    <a:pt x="1776157" y="2134574"/>
                  </a:lnTo>
                  <a:lnTo>
                    <a:pt x="1754522" y="2179058"/>
                  </a:lnTo>
                  <a:lnTo>
                    <a:pt x="1730024" y="2221674"/>
                  </a:lnTo>
                  <a:lnTo>
                    <a:pt x="1702503" y="2262107"/>
                  </a:lnTo>
                  <a:lnTo>
                    <a:pt x="1671801" y="2300046"/>
                  </a:lnTo>
                  <a:lnTo>
                    <a:pt x="1637757" y="2335176"/>
                  </a:lnTo>
                  <a:lnTo>
                    <a:pt x="1600212" y="2367187"/>
                  </a:lnTo>
                  <a:lnTo>
                    <a:pt x="1559007" y="2395763"/>
                  </a:lnTo>
                  <a:lnTo>
                    <a:pt x="1513982" y="2420593"/>
                  </a:lnTo>
                  <a:lnTo>
                    <a:pt x="1506619" y="2424111"/>
                  </a:lnTo>
                  <a:close/>
                </a:path>
              </a:pathLst>
            </a:custGeom>
            <a:solidFill>
              <a:srgbClr val="000000">
                <a:alpha val="59999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1038481" y="0"/>
              <a:ext cx="1871345" cy="2436495"/>
            </a:xfrm>
            <a:custGeom>
              <a:avLst/>
              <a:gdLst/>
              <a:ahLst/>
              <a:cxnLst/>
              <a:rect l="l" t="t" r="r" b="b"/>
              <a:pathLst>
                <a:path w="1871345" h="2436495">
                  <a:moveTo>
                    <a:pt x="1506690" y="2391560"/>
                  </a:moveTo>
                  <a:lnTo>
                    <a:pt x="1465494" y="2408371"/>
                  </a:lnTo>
                  <a:lnTo>
                    <a:pt x="1423474" y="2421036"/>
                  </a:lnTo>
                  <a:lnTo>
                    <a:pt x="1380675" y="2429770"/>
                  </a:lnTo>
                  <a:lnTo>
                    <a:pt x="1337212" y="2434757"/>
                  </a:lnTo>
                  <a:lnTo>
                    <a:pt x="1293198" y="2436178"/>
                  </a:lnTo>
                  <a:lnTo>
                    <a:pt x="1248745" y="2434213"/>
                  </a:lnTo>
                  <a:lnTo>
                    <a:pt x="1203967" y="2429045"/>
                  </a:lnTo>
                  <a:lnTo>
                    <a:pt x="1158977" y="2420854"/>
                  </a:lnTo>
                  <a:lnTo>
                    <a:pt x="1113888" y="2409823"/>
                  </a:lnTo>
                  <a:lnTo>
                    <a:pt x="1068814" y="2396133"/>
                  </a:lnTo>
                  <a:lnTo>
                    <a:pt x="1023867" y="2379965"/>
                  </a:lnTo>
                  <a:lnTo>
                    <a:pt x="979160" y="2361501"/>
                  </a:lnTo>
                  <a:lnTo>
                    <a:pt x="934808" y="2340922"/>
                  </a:lnTo>
                  <a:lnTo>
                    <a:pt x="890922" y="2318409"/>
                  </a:lnTo>
                  <a:lnTo>
                    <a:pt x="847616" y="2294145"/>
                  </a:lnTo>
                  <a:lnTo>
                    <a:pt x="805003" y="2268310"/>
                  </a:lnTo>
                  <a:lnTo>
                    <a:pt x="763196" y="2241086"/>
                  </a:lnTo>
                  <a:lnTo>
                    <a:pt x="722309" y="2212655"/>
                  </a:lnTo>
                  <a:lnTo>
                    <a:pt x="682455" y="2183197"/>
                  </a:lnTo>
                  <a:lnTo>
                    <a:pt x="643746" y="2152895"/>
                  </a:lnTo>
                  <a:lnTo>
                    <a:pt x="606296" y="2121930"/>
                  </a:lnTo>
                  <a:lnTo>
                    <a:pt x="570218" y="2090483"/>
                  </a:lnTo>
                  <a:lnTo>
                    <a:pt x="535625" y="2058736"/>
                  </a:lnTo>
                  <a:lnTo>
                    <a:pt x="502630" y="2026870"/>
                  </a:lnTo>
                  <a:lnTo>
                    <a:pt x="471347" y="1995067"/>
                  </a:lnTo>
                  <a:lnTo>
                    <a:pt x="441888" y="1963508"/>
                  </a:lnTo>
                  <a:lnTo>
                    <a:pt x="412877" y="1930644"/>
                  </a:lnTo>
                  <a:lnTo>
                    <a:pt x="371513" y="1881112"/>
                  </a:lnTo>
                  <a:lnTo>
                    <a:pt x="333223" y="1832462"/>
                  </a:lnTo>
                  <a:lnTo>
                    <a:pt x="297895" y="1784727"/>
                  </a:lnTo>
                  <a:lnTo>
                    <a:pt x="265416" y="1737945"/>
                  </a:lnTo>
                  <a:lnTo>
                    <a:pt x="235673" y="1692150"/>
                  </a:lnTo>
                  <a:lnTo>
                    <a:pt x="208554" y="1647378"/>
                  </a:lnTo>
                  <a:lnTo>
                    <a:pt x="183944" y="1603666"/>
                  </a:lnTo>
                  <a:lnTo>
                    <a:pt x="161733" y="1561048"/>
                  </a:lnTo>
                  <a:lnTo>
                    <a:pt x="141805" y="1519561"/>
                  </a:lnTo>
                  <a:lnTo>
                    <a:pt x="124050" y="1479240"/>
                  </a:lnTo>
                  <a:lnTo>
                    <a:pt x="108353" y="1440120"/>
                  </a:lnTo>
                  <a:lnTo>
                    <a:pt x="94602" y="1402238"/>
                  </a:lnTo>
                  <a:lnTo>
                    <a:pt x="42911" y="1455283"/>
                  </a:lnTo>
                  <a:lnTo>
                    <a:pt x="7368" y="1195474"/>
                  </a:lnTo>
                  <a:lnTo>
                    <a:pt x="2186" y="1146342"/>
                  </a:lnTo>
                  <a:lnTo>
                    <a:pt x="0" y="1096908"/>
                  </a:lnTo>
                  <a:lnTo>
                    <a:pt x="766" y="1047355"/>
                  </a:lnTo>
                  <a:lnTo>
                    <a:pt x="4445" y="997868"/>
                  </a:lnTo>
                  <a:lnTo>
                    <a:pt x="10995" y="948632"/>
                  </a:lnTo>
                  <a:lnTo>
                    <a:pt x="20375" y="899832"/>
                  </a:lnTo>
                  <a:lnTo>
                    <a:pt x="32545" y="851651"/>
                  </a:lnTo>
                  <a:lnTo>
                    <a:pt x="47463" y="804276"/>
                  </a:lnTo>
                  <a:lnTo>
                    <a:pt x="65088" y="757889"/>
                  </a:lnTo>
                  <a:lnTo>
                    <a:pt x="85379" y="712676"/>
                  </a:lnTo>
                  <a:lnTo>
                    <a:pt x="108296" y="668821"/>
                  </a:lnTo>
                  <a:lnTo>
                    <a:pt x="133796" y="626510"/>
                  </a:lnTo>
                  <a:lnTo>
                    <a:pt x="162691" y="584639"/>
                  </a:lnTo>
                  <a:lnTo>
                    <a:pt x="194034" y="544699"/>
                  </a:lnTo>
                  <a:lnTo>
                    <a:pt x="227722" y="506777"/>
                  </a:lnTo>
                  <a:lnTo>
                    <a:pt x="263654" y="470965"/>
                  </a:lnTo>
                  <a:lnTo>
                    <a:pt x="301726" y="437352"/>
                  </a:lnTo>
                  <a:lnTo>
                    <a:pt x="341836" y="406028"/>
                  </a:lnTo>
                  <a:lnTo>
                    <a:pt x="383882" y="377083"/>
                  </a:lnTo>
                  <a:lnTo>
                    <a:pt x="371346" y="321817"/>
                  </a:lnTo>
                  <a:lnTo>
                    <a:pt x="360432" y="266276"/>
                  </a:lnTo>
                  <a:lnTo>
                    <a:pt x="351159" y="210549"/>
                  </a:lnTo>
                  <a:lnTo>
                    <a:pt x="343544" y="154724"/>
                  </a:lnTo>
                  <a:lnTo>
                    <a:pt x="333329" y="70489"/>
                  </a:lnTo>
                  <a:lnTo>
                    <a:pt x="406926" y="28259"/>
                  </a:lnTo>
                  <a:lnTo>
                    <a:pt x="442324" y="9906"/>
                  </a:lnTo>
                  <a:lnTo>
                    <a:pt x="466995" y="0"/>
                  </a:lnTo>
                  <a:lnTo>
                    <a:pt x="814085" y="0"/>
                  </a:lnTo>
                  <a:lnTo>
                    <a:pt x="829690" y="76171"/>
                  </a:lnTo>
                  <a:lnTo>
                    <a:pt x="841896" y="147167"/>
                  </a:lnTo>
                  <a:lnTo>
                    <a:pt x="849886" y="216238"/>
                  </a:lnTo>
                  <a:lnTo>
                    <a:pt x="895945" y="209870"/>
                  </a:lnTo>
                  <a:lnTo>
                    <a:pt x="943016" y="205634"/>
                  </a:lnTo>
                  <a:lnTo>
                    <a:pt x="990788" y="203997"/>
                  </a:lnTo>
                  <a:lnTo>
                    <a:pt x="1038946" y="205426"/>
                  </a:lnTo>
                  <a:lnTo>
                    <a:pt x="1087178" y="210386"/>
                  </a:lnTo>
                  <a:lnTo>
                    <a:pt x="1135171" y="219344"/>
                  </a:lnTo>
                  <a:lnTo>
                    <a:pt x="1183225" y="232240"/>
                  </a:lnTo>
                  <a:lnTo>
                    <a:pt x="1230404" y="248317"/>
                  </a:lnTo>
                  <a:lnTo>
                    <a:pt x="1276518" y="267451"/>
                  </a:lnTo>
                  <a:lnTo>
                    <a:pt x="1321379" y="289515"/>
                  </a:lnTo>
                  <a:lnTo>
                    <a:pt x="1364797" y="314386"/>
                  </a:lnTo>
                  <a:lnTo>
                    <a:pt x="1406582" y="341938"/>
                  </a:lnTo>
                  <a:lnTo>
                    <a:pt x="1446546" y="372047"/>
                  </a:lnTo>
                  <a:lnTo>
                    <a:pt x="1484500" y="404588"/>
                  </a:lnTo>
                  <a:lnTo>
                    <a:pt x="1520253" y="439436"/>
                  </a:lnTo>
                  <a:lnTo>
                    <a:pt x="1553618" y="476466"/>
                  </a:lnTo>
                  <a:lnTo>
                    <a:pt x="1584404" y="515553"/>
                  </a:lnTo>
                  <a:lnTo>
                    <a:pt x="1659396" y="617661"/>
                  </a:lnTo>
                  <a:lnTo>
                    <a:pt x="1636066" y="635180"/>
                  </a:lnTo>
                  <a:lnTo>
                    <a:pt x="1664662" y="684242"/>
                  </a:lnTo>
                  <a:lnTo>
                    <a:pt x="1690812" y="734367"/>
                  </a:lnTo>
                  <a:lnTo>
                    <a:pt x="1714626" y="785238"/>
                  </a:lnTo>
                  <a:lnTo>
                    <a:pt x="1736213" y="836539"/>
                  </a:lnTo>
                  <a:lnTo>
                    <a:pt x="1755681" y="887951"/>
                  </a:lnTo>
                  <a:lnTo>
                    <a:pt x="1773139" y="939159"/>
                  </a:lnTo>
                  <a:lnTo>
                    <a:pt x="1788697" y="989843"/>
                  </a:lnTo>
                  <a:lnTo>
                    <a:pt x="1802464" y="1039688"/>
                  </a:lnTo>
                  <a:lnTo>
                    <a:pt x="1814549" y="1088376"/>
                  </a:lnTo>
                  <a:lnTo>
                    <a:pt x="1825059" y="1135590"/>
                  </a:lnTo>
                  <a:lnTo>
                    <a:pt x="1834106" y="1181013"/>
                  </a:lnTo>
                  <a:lnTo>
                    <a:pt x="1841797" y="1224327"/>
                  </a:lnTo>
                  <a:lnTo>
                    <a:pt x="1848242" y="1265215"/>
                  </a:lnTo>
                  <a:lnTo>
                    <a:pt x="1853549" y="1303361"/>
                  </a:lnTo>
                  <a:lnTo>
                    <a:pt x="1860457" y="1363066"/>
                  </a:lnTo>
                  <a:lnTo>
                    <a:pt x="1865578" y="1423282"/>
                  </a:lnTo>
                  <a:lnTo>
                    <a:pt x="1869454" y="1496048"/>
                  </a:lnTo>
                  <a:lnTo>
                    <a:pt x="1870526" y="1536355"/>
                  </a:lnTo>
                  <a:lnTo>
                    <a:pt x="1870808" y="1578861"/>
                  </a:lnTo>
                  <a:lnTo>
                    <a:pt x="1870141" y="1623253"/>
                  </a:lnTo>
                  <a:lnTo>
                    <a:pt x="1868365" y="1669218"/>
                  </a:lnTo>
                  <a:lnTo>
                    <a:pt x="1865321" y="1716443"/>
                  </a:lnTo>
                  <a:lnTo>
                    <a:pt x="1860848" y="1764615"/>
                  </a:lnTo>
                  <a:lnTo>
                    <a:pt x="1854789" y="1813421"/>
                  </a:lnTo>
                  <a:lnTo>
                    <a:pt x="1846983" y="1862549"/>
                  </a:lnTo>
                  <a:lnTo>
                    <a:pt x="1837271" y="1911685"/>
                  </a:lnTo>
                  <a:lnTo>
                    <a:pt x="1825493" y="1960516"/>
                  </a:lnTo>
                  <a:lnTo>
                    <a:pt x="1811491" y="2008730"/>
                  </a:lnTo>
                  <a:lnTo>
                    <a:pt x="1795103" y="2056014"/>
                  </a:lnTo>
                  <a:lnTo>
                    <a:pt x="1776172" y="2102055"/>
                  </a:lnTo>
                  <a:lnTo>
                    <a:pt x="1754537" y="2146539"/>
                  </a:lnTo>
                  <a:lnTo>
                    <a:pt x="1730038" y="2189155"/>
                  </a:lnTo>
                  <a:lnTo>
                    <a:pt x="1702518" y="2229588"/>
                  </a:lnTo>
                  <a:lnTo>
                    <a:pt x="1671815" y="2267527"/>
                  </a:lnTo>
                  <a:lnTo>
                    <a:pt x="1637772" y="2302658"/>
                  </a:lnTo>
                  <a:lnTo>
                    <a:pt x="1600227" y="2334668"/>
                  </a:lnTo>
                  <a:lnTo>
                    <a:pt x="1559022" y="2363244"/>
                  </a:lnTo>
                  <a:lnTo>
                    <a:pt x="1513997" y="2388074"/>
                  </a:lnTo>
                  <a:lnTo>
                    <a:pt x="1506690" y="239156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1205852" y="369109"/>
              <a:ext cx="1575435" cy="1939925"/>
            </a:xfrm>
            <a:custGeom>
              <a:avLst/>
              <a:gdLst/>
              <a:ahLst/>
              <a:cxnLst/>
              <a:rect l="l" t="t" r="r" b="b"/>
              <a:pathLst>
                <a:path w="1575435" h="1939925">
                  <a:moveTo>
                    <a:pt x="1290628" y="1903836"/>
                  </a:moveTo>
                  <a:lnTo>
                    <a:pt x="1252631" y="1919537"/>
                  </a:lnTo>
                  <a:lnTo>
                    <a:pt x="1213299" y="1930544"/>
                  </a:lnTo>
                  <a:lnTo>
                    <a:pt x="1172798" y="1937102"/>
                  </a:lnTo>
                  <a:lnTo>
                    <a:pt x="1131293" y="1939454"/>
                  </a:lnTo>
                  <a:lnTo>
                    <a:pt x="1088947" y="1937845"/>
                  </a:lnTo>
                  <a:lnTo>
                    <a:pt x="1045927" y="1932520"/>
                  </a:lnTo>
                  <a:lnTo>
                    <a:pt x="1002397" y="1923723"/>
                  </a:lnTo>
                  <a:lnTo>
                    <a:pt x="958521" y="1911698"/>
                  </a:lnTo>
                  <a:lnTo>
                    <a:pt x="914465" y="1896691"/>
                  </a:lnTo>
                  <a:lnTo>
                    <a:pt x="870394" y="1878944"/>
                  </a:lnTo>
                  <a:lnTo>
                    <a:pt x="826472" y="1858704"/>
                  </a:lnTo>
                  <a:lnTo>
                    <a:pt x="782865" y="1836214"/>
                  </a:lnTo>
                  <a:lnTo>
                    <a:pt x="739737" y="1811718"/>
                  </a:lnTo>
                  <a:lnTo>
                    <a:pt x="697253" y="1785462"/>
                  </a:lnTo>
                  <a:lnTo>
                    <a:pt x="655578" y="1757689"/>
                  </a:lnTo>
                  <a:lnTo>
                    <a:pt x="614877" y="1728644"/>
                  </a:lnTo>
                  <a:lnTo>
                    <a:pt x="575314" y="1698571"/>
                  </a:lnTo>
                  <a:lnTo>
                    <a:pt x="537056" y="1667716"/>
                  </a:lnTo>
                  <a:lnTo>
                    <a:pt x="500266" y="1636322"/>
                  </a:lnTo>
                  <a:lnTo>
                    <a:pt x="465109" y="1604634"/>
                  </a:lnTo>
                  <a:lnTo>
                    <a:pt x="431750" y="1572896"/>
                  </a:lnTo>
                  <a:lnTo>
                    <a:pt x="400355" y="1541352"/>
                  </a:lnTo>
                  <a:lnTo>
                    <a:pt x="371088" y="1510248"/>
                  </a:lnTo>
                  <a:lnTo>
                    <a:pt x="344113" y="1479827"/>
                  </a:lnTo>
                  <a:lnTo>
                    <a:pt x="305466" y="1433931"/>
                  </a:lnTo>
                  <a:lnTo>
                    <a:pt x="268571" y="1387295"/>
                  </a:lnTo>
                  <a:lnTo>
                    <a:pt x="225984" y="1329260"/>
                  </a:lnTo>
                  <a:lnTo>
                    <a:pt x="203418" y="1296350"/>
                  </a:lnTo>
                  <a:lnTo>
                    <a:pt x="180463" y="1261051"/>
                  </a:lnTo>
                  <a:lnTo>
                    <a:pt x="157462" y="1223515"/>
                  </a:lnTo>
                  <a:lnTo>
                    <a:pt x="134762" y="1183896"/>
                  </a:lnTo>
                  <a:lnTo>
                    <a:pt x="112705" y="1142346"/>
                  </a:lnTo>
                  <a:lnTo>
                    <a:pt x="91636" y="1099020"/>
                  </a:lnTo>
                  <a:lnTo>
                    <a:pt x="71900" y="1054070"/>
                  </a:lnTo>
                  <a:lnTo>
                    <a:pt x="53842" y="1007650"/>
                  </a:lnTo>
                  <a:lnTo>
                    <a:pt x="37805" y="959912"/>
                  </a:lnTo>
                  <a:lnTo>
                    <a:pt x="24134" y="911012"/>
                  </a:lnTo>
                  <a:lnTo>
                    <a:pt x="13174" y="861100"/>
                  </a:lnTo>
                  <a:lnTo>
                    <a:pt x="5268" y="810332"/>
                  </a:lnTo>
                  <a:lnTo>
                    <a:pt x="762" y="758860"/>
                  </a:lnTo>
                  <a:lnTo>
                    <a:pt x="0" y="706837"/>
                  </a:lnTo>
                  <a:lnTo>
                    <a:pt x="3325" y="654417"/>
                  </a:lnTo>
                  <a:lnTo>
                    <a:pt x="11084" y="601753"/>
                  </a:lnTo>
                  <a:lnTo>
                    <a:pt x="23619" y="548999"/>
                  </a:lnTo>
                  <a:lnTo>
                    <a:pt x="41276" y="496307"/>
                  </a:lnTo>
                  <a:lnTo>
                    <a:pt x="64398" y="443831"/>
                  </a:lnTo>
                  <a:lnTo>
                    <a:pt x="93331" y="391725"/>
                  </a:lnTo>
                  <a:lnTo>
                    <a:pt x="118647" y="353547"/>
                  </a:lnTo>
                  <a:lnTo>
                    <a:pt x="146620" y="316766"/>
                  </a:lnTo>
                  <a:lnTo>
                    <a:pt x="177075" y="281483"/>
                  </a:lnTo>
                  <a:lnTo>
                    <a:pt x="209838" y="247796"/>
                  </a:lnTo>
                  <a:lnTo>
                    <a:pt x="244733" y="215806"/>
                  </a:lnTo>
                  <a:lnTo>
                    <a:pt x="281586" y="185614"/>
                  </a:lnTo>
                  <a:lnTo>
                    <a:pt x="320222" y="157320"/>
                  </a:lnTo>
                  <a:lnTo>
                    <a:pt x="360465" y="131024"/>
                  </a:lnTo>
                  <a:lnTo>
                    <a:pt x="402142" y="106826"/>
                  </a:lnTo>
                  <a:lnTo>
                    <a:pt x="445076" y="84826"/>
                  </a:lnTo>
                  <a:lnTo>
                    <a:pt x="489094" y="65125"/>
                  </a:lnTo>
                  <a:lnTo>
                    <a:pt x="534020" y="47823"/>
                  </a:lnTo>
                  <a:lnTo>
                    <a:pt x="579679" y="33020"/>
                  </a:lnTo>
                  <a:lnTo>
                    <a:pt x="625896" y="20817"/>
                  </a:lnTo>
                  <a:lnTo>
                    <a:pt x="672497" y="11312"/>
                  </a:lnTo>
                  <a:lnTo>
                    <a:pt x="719307" y="4608"/>
                  </a:lnTo>
                  <a:lnTo>
                    <a:pt x="766151" y="804"/>
                  </a:lnTo>
                  <a:lnTo>
                    <a:pt x="812853" y="0"/>
                  </a:lnTo>
                  <a:lnTo>
                    <a:pt x="859239" y="2296"/>
                  </a:lnTo>
                  <a:lnTo>
                    <a:pt x="905134" y="7793"/>
                  </a:lnTo>
                  <a:lnTo>
                    <a:pt x="961105" y="19209"/>
                  </a:lnTo>
                  <a:lnTo>
                    <a:pt x="1013829" y="35210"/>
                  </a:lnTo>
                  <a:lnTo>
                    <a:pt x="1063401" y="55462"/>
                  </a:lnTo>
                  <a:lnTo>
                    <a:pt x="1109919" y="79632"/>
                  </a:lnTo>
                  <a:lnTo>
                    <a:pt x="1153479" y="107388"/>
                  </a:lnTo>
                  <a:lnTo>
                    <a:pt x="1194179" y="138397"/>
                  </a:lnTo>
                  <a:lnTo>
                    <a:pt x="1232114" y="172325"/>
                  </a:lnTo>
                  <a:lnTo>
                    <a:pt x="1267382" y="208841"/>
                  </a:lnTo>
                  <a:lnTo>
                    <a:pt x="1300079" y="247611"/>
                  </a:lnTo>
                  <a:lnTo>
                    <a:pt x="1330303" y="288302"/>
                  </a:lnTo>
                  <a:lnTo>
                    <a:pt x="1358149" y="330582"/>
                  </a:lnTo>
                  <a:lnTo>
                    <a:pt x="1383716" y="374117"/>
                  </a:lnTo>
                  <a:lnTo>
                    <a:pt x="1407099" y="418575"/>
                  </a:lnTo>
                  <a:lnTo>
                    <a:pt x="1428395" y="463623"/>
                  </a:lnTo>
                  <a:lnTo>
                    <a:pt x="1447701" y="508928"/>
                  </a:lnTo>
                  <a:lnTo>
                    <a:pt x="1465114" y="554157"/>
                  </a:lnTo>
                  <a:lnTo>
                    <a:pt x="1480731" y="598978"/>
                  </a:lnTo>
                  <a:lnTo>
                    <a:pt x="1494648" y="643057"/>
                  </a:lnTo>
                  <a:lnTo>
                    <a:pt x="1506963" y="686062"/>
                  </a:lnTo>
                  <a:lnTo>
                    <a:pt x="1517771" y="727659"/>
                  </a:lnTo>
                  <a:lnTo>
                    <a:pt x="1527170" y="767517"/>
                  </a:lnTo>
                  <a:lnTo>
                    <a:pt x="1535256" y="805302"/>
                  </a:lnTo>
                  <a:lnTo>
                    <a:pt x="1547879" y="873321"/>
                  </a:lnTo>
                  <a:lnTo>
                    <a:pt x="1556413" y="929055"/>
                  </a:lnTo>
                  <a:lnTo>
                    <a:pt x="1561632" y="969840"/>
                  </a:lnTo>
                  <a:lnTo>
                    <a:pt x="1566474" y="1014655"/>
                  </a:lnTo>
                  <a:lnTo>
                    <a:pt x="1570822" y="1068823"/>
                  </a:lnTo>
                  <a:lnTo>
                    <a:pt x="1574314" y="1141894"/>
                  </a:lnTo>
                  <a:lnTo>
                    <a:pt x="1575123" y="1184143"/>
                  </a:lnTo>
                  <a:lnTo>
                    <a:pt x="1574977" y="1229465"/>
                  </a:lnTo>
                  <a:lnTo>
                    <a:pt x="1573631" y="1277311"/>
                  </a:lnTo>
                  <a:lnTo>
                    <a:pt x="1570837" y="1327130"/>
                  </a:lnTo>
                  <a:lnTo>
                    <a:pt x="1566350" y="1378372"/>
                  </a:lnTo>
                  <a:lnTo>
                    <a:pt x="1559922" y="1430486"/>
                  </a:lnTo>
                  <a:lnTo>
                    <a:pt x="1551308" y="1482921"/>
                  </a:lnTo>
                  <a:lnTo>
                    <a:pt x="1540260" y="1535127"/>
                  </a:lnTo>
                  <a:lnTo>
                    <a:pt x="1526531" y="1586554"/>
                  </a:lnTo>
                  <a:lnTo>
                    <a:pt x="1509876" y="1636650"/>
                  </a:lnTo>
                  <a:lnTo>
                    <a:pt x="1490048" y="1684866"/>
                  </a:lnTo>
                  <a:lnTo>
                    <a:pt x="1466800" y="1730651"/>
                  </a:lnTo>
                  <a:lnTo>
                    <a:pt x="1439885" y="1773453"/>
                  </a:lnTo>
                  <a:lnTo>
                    <a:pt x="1409057" y="1812724"/>
                  </a:lnTo>
                  <a:lnTo>
                    <a:pt x="1374069" y="1847911"/>
                  </a:lnTo>
                  <a:lnTo>
                    <a:pt x="1334675" y="1878466"/>
                  </a:lnTo>
                  <a:lnTo>
                    <a:pt x="1290628" y="1903836"/>
                  </a:lnTo>
                  <a:close/>
                </a:path>
              </a:pathLst>
            </a:custGeom>
            <a:solidFill>
              <a:srgbClr val="F062A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1404484" y="840602"/>
              <a:ext cx="1196975" cy="1326515"/>
            </a:xfrm>
            <a:custGeom>
              <a:avLst/>
              <a:gdLst/>
              <a:ahLst/>
              <a:cxnLst/>
              <a:rect l="l" t="t" r="r" b="b"/>
              <a:pathLst>
                <a:path w="1196975" h="1326514">
                  <a:moveTo>
                    <a:pt x="53693" y="451204"/>
                  </a:moveTo>
                  <a:lnTo>
                    <a:pt x="17050" y="422842"/>
                  </a:lnTo>
                  <a:lnTo>
                    <a:pt x="0" y="354206"/>
                  </a:lnTo>
                  <a:lnTo>
                    <a:pt x="4928" y="321666"/>
                  </a:lnTo>
                  <a:lnTo>
                    <a:pt x="31135" y="309871"/>
                  </a:lnTo>
                  <a:lnTo>
                    <a:pt x="56751" y="324515"/>
                  </a:lnTo>
                  <a:lnTo>
                    <a:pt x="69532" y="355278"/>
                  </a:lnTo>
                  <a:lnTo>
                    <a:pt x="73242" y="391071"/>
                  </a:lnTo>
                  <a:lnTo>
                    <a:pt x="71646" y="420807"/>
                  </a:lnTo>
                  <a:lnTo>
                    <a:pt x="69823" y="430207"/>
                  </a:lnTo>
                  <a:lnTo>
                    <a:pt x="66491" y="439157"/>
                  </a:lnTo>
                  <a:lnTo>
                    <a:pt x="61249" y="446531"/>
                  </a:lnTo>
                  <a:lnTo>
                    <a:pt x="53693" y="451204"/>
                  </a:lnTo>
                  <a:close/>
                </a:path>
                <a:path w="1196975" h="1326514">
                  <a:moveTo>
                    <a:pt x="582028" y="302268"/>
                  </a:moveTo>
                  <a:lnTo>
                    <a:pt x="570866" y="305719"/>
                  </a:lnTo>
                  <a:lnTo>
                    <a:pt x="559137" y="302699"/>
                  </a:lnTo>
                  <a:lnTo>
                    <a:pt x="548038" y="295318"/>
                  </a:lnTo>
                  <a:lnTo>
                    <a:pt x="538761" y="285688"/>
                  </a:lnTo>
                  <a:lnTo>
                    <a:pt x="520586" y="259808"/>
                  </a:lnTo>
                  <a:lnTo>
                    <a:pt x="502627" y="224889"/>
                  </a:lnTo>
                  <a:lnTo>
                    <a:pt x="497956" y="192311"/>
                  </a:lnTo>
                  <a:lnTo>
                    <a:pt x="519645" y="173454"/>
                  </a:lnTo>
                  <a:lnTo>
                    <a:pt x="569511" y="205850"/>
                  </a:lnTo>
                  <a:lnTo>
                    <a:pt x="590445" y="267981"/>
                  </a:lnTo>
                  <a:lnTo>
                    <a:pt x="591412" y="277508"/>
                  </a:lnTo>
                  <a:lnTo>
                    <a:pt x="590805" y="287040"/>
                  </a:lnTo>
                  <a:lnTo>
                    <a:pt x="587914" y="295614"/>
                  </a:lnTo>
                  <a:lnTo>
                    <a:pt x="582028" y="302268"/>
                  </a:lnTo>
                  <a:close/>
                </a:path>
                <a:path w="1196975" h="1326514">
                  <a:moveTo>
                    <a:pt x="975714" y="116709"/>
                  </a:moveTo>
                  <a:lnTo>
                    <a:pt x="915973" y="84049"/>
                  </a:lnTo>
                  <a:lnTo>
                    <a:pt x="890237" y="54392"/>
                  </a:lnTo>
                  <a:lnTo>
                    <a:pt x="877963" y="23854"/>
                  </a:lnTo>
                  <a:lnTo>
                    <a:pt x="894554" y="386"/>
                  </a:lnTo>
                  <a:lnTo>
                    <a:pt x="924058" y="0"/>
                  </a:lnTo>
                  <a:lnTo>
                    <a:pt x="950685" y="20015"/>
                  </a:lnTo>
                  <a:lnTo>
                    <a:pt x="972051" y="48970"/>
                  </a:lnTo>
                  <a:lnTo>
                    <a:pt x="985772" y="75401"/>
                  </a:lnTo>
                  <a:lnTo>
                    <a:pt x="988973" y="84423"/>
                  </a:lnTo>
                  <a:lnTo>
                    <a:pt x="990615" y="93641"/>
                  </a:lnTo>
                  <a:lnTo>
                    <a:pt x="990648" y="93826"/>
                  </a:lnTo>
                  <a:lnTo>
                    <a:pt x="989875" y="102842"/>
                  </a:lnTo>
                  <a:lnTo>
                    <a:pt x="985737" y="110704"/>
                  </a:lnTo>
                  <a:lnTo>
                    <a:pt x="975714" y="116709"/>
                  </a:lnTo>
                  <a:close/>
                </a:path>
                <a:path w="1196975" h="1326514">
                  <a:moveTo>
                    <a:pt x="249445" y="803821"/>
                  </a:moveTo>
                  <a:lnTo>
                    <a:pt x="212803" y="775459"/>
                  </a:lnTo>
                  <a:lnTo>
                    <a:pt x="195755" y="706820"/>
                  </a:lnTo>
                  <a:lnTo>
                    <a:pt x="200682" y="674280"/>
                  </a:lnTo>
                  <a:lnTo>
                    <a:pt x="226887" y="662488"/>
                  </a:lnTo>
                  <a:lnTo>
                    <a:pt x="252503" y="677133"/>
                  </a:lnTo>
                  <a:lnTo>
                    <a:pt x="265284" y="707895"/>
                  </a:lnTo>
                  <a:lnTo>
                    <a:pt x="268994" y="743689"/>
                  </a:lnTo>
                  <a:lnTo>
                    <a:pt x="267398" y="773424"/>
                  </a:lnTo>
                  <a:lnTo>
                    <a:pt x="265577" y="782821"/>
                  </a:lnTo>
                  <a:lnTo>
                    <a:pt x="262246" y="791771"/>
                  </a:lnTo>
                  <a:lnTo>
                    <a:pt x="257003" y="799147"/>
                  </a:lnTo>
                  <a:lnTo>
                    <a:pt x="249445" y="803821"/>
                  </a:lnTo>
                  <a:close/>
                </a:path>
                <a:path w="1196975" h="1326514">
                  <a:moveTo>
                    <a:pt x="777778" y="654881"/>
                  </a:moveTo>
                  <a:lnTo>
                    <a:pt x="766616" y="658332"/>
                  </a:lnTo>
                  <a:lnTo>
                    <a:pt x="754887" y="655311"/>
                  </a:lnTo>
                  <a:lnTo>
                    <a:pt x="743788" y="647930"/>
                  </a:lnTo>
                  <a:lnTo>
                    <a:pt x="734511" y="638300"/>
                  </a:lnTo>
                  <a:lnTo>
                    <a:pt x="716340" y="612421"/>
                  </a:lnTo>
                  <a:lnTo>
                    <a:pt x="698382" y="577501"/>
                  </a:lnTo>
                  <a:lnTo>
                    <a:pt x="693709" y="544923"/>
                  </a:lnTo>
                  <a:lnTo>
                    <a:pt x="715395" y="526067"/>
                  </a:lnTo>
                  <a:lnTo>
                    <a:pt x="765261" y="558463"/>
                  </a:lnTo>
                  <a:lnTo>
                    <a:pt x="786195" y="620593"/>
                  </a:lnTo>
                  <a:lnTo>
                    <a:pt x="787162" y="630121"/>
                  </a:lnTo>
                  <a:lnTo>
                    <a:pt x="786555" y="639653"/>
                  </a:lnTo>
                  <a:lnTo>
                    <a:pt x="783664" y="648227"/>
                  </a:lnTo>
                  <a:lnTo>
                    <a:pt x="777778" y="654881"/>
                  </a:lnTo>
                  <a:close/>
                </a:path>
                <a:path w="1196975" h="1326514">
                  <a:moveTo>
                    <a:pt x="1171471" y="469324"/>
                  </a:moveTo>
                  <a:lnTo>
                    <a:pt x="1111730" y="436663"/>
                  </a:lnTo>
                  <a:lnTo>
                    <a:pt x="1085993" y="407005"/>
                  </a:lnTo>
                  <a:lnTo>
                    <a:pt x="1073720" y="376467"/>
                  </a:lnTo>
                  <a:lnTo>
                    <a:pt x="1090311" y="353001"/>
                  </a:lnTo>
                  <a:lnTo>
                    <a:pt x="1119815" y="352615"/>
                  </a:lnTo>
                  <a:lnTo>
                    <a:pt x="1146442" y="372631"/>
                  </a:lnTo>
                  <a:lnTo>
                    <a:pt x="1181529" y="428016"/>
                  </a:lnTo>
                  <a:lnTo>
                    <a:pt x="1186405" y="446441"/>
                  </a:lnTo>
                  <a:lnTo>
                    <a:pt x="1185632" y="455457"/>
                  </a:lnTo>
                  <a:lnTo>
                    <a:pt x="1181494" y="463319"/>
                  </a:lnTo>
                  <a:lnTo>
                    <a:pt x="1171471" y="469324"/>
                  </a:lnTo>
                  <a:close/>
                </a:path>
                <a:path w="1196975" h="1326514">
                  <a:moveTo>
                    <a:pt x="621062" y="1174088"/>
                  </a:moveTo>
                  <a:lnTo>
                    <a:pt x="563927" y="1137058"/>
                  </a:lnTo>
                  <a:lnTo>
                    <a:pt x="540479" y="1105561"/>
                  </a:lnTo>
                  <a:lnTo>
                    <a:pt x="530523" y="1074189"/>
                  </a:lnTo>
                  <a:lnTo>
                    <a:pt x="548825" y="1052021"/>
                  </a:lnTo>
                  <a:lnTo>
                    <a:pt x="603332" y="1075792"/>
                  </a:lnTo>
                  <a:lnTo>
                    <a:pt x="634181" y="1133643"/>
                  </a:lnTo>
                  <a:lnTo>
                    <a:pt x="637665" y="1152386"/>
                  </a:lnTo>
                  <a:lnTo>
                    <a:pt x="636221" y="1161319"/>
                  </a:lnTo>
                  <a:lnTo>
                    <a:pt x="631506" y="1168850"/>
                  </a:lnTo>
                  <a:lnTo>
                    <a:pt x="621062" y="1174088"/>
                  </a:lnTo>
                  <a:close/>
                </a:path>
                <a:path w="1196975" h="1326514">
                  <a:moveTo>
                    <a:pt x="898752" y="983575"/>
                  </a:moveTo>
                  <a:lnTo>
                    <a:pt x="887589" y="987026"/>
                  </a:lnTo>
                  <a:lnTo>
                    <a:pt x="875860" y="984006"/>
                  </a:lnTo>
                  <a:lnTo>
                    <a:pt x="864761" y="976625"/>
                  </a:lnTo>
                  <a:lnTo>
                    <a:pt x="855484" y="966995"/>
                  </a:lnTo>
                  <a:lnTo>
                    <a:pt x="837310" y="941117"/>
                  </a:lnTo>
                  <a:lnTo>
                    <a:pt x="819351" y="906198"/>
                  </a:lnTo>
                  <a:lnTo>
                    <a:pt x="814680" y="873618"/>
                  </a:lnTo>
                  <a:lnTo>
                    <a:pt x="836368" y="854761"/>
                  </a:lnTo>
                  <a:lnTo>
                    <a:pt x="886234" y="887157"/>
                  </a:lnTo>
                  <a:lnTo>
                    <a:pt x="907168" y="949288"/>
                  </a:lnTo>
                  <a:lnTo>
                    <a:pt x="908135" y="958815"/>
                  </a:lnTo>
                  <a:lnTo>
                    <a:pt x="907528" y="968347"/>
                  </a:lnTo>
                  <a:lnTo>
                    <a:pt x="904637" y="976921"/>
                  </a:lnTo>
                  <a:lnTo>
                    <a:pt x="898752" y="983575"/>
                  </a:lnTo>
                  <a:close/>
                </a:path>
                <a:path w="1196975" h="1326514">
                  <a:moveTo>
                    <a:pt x="1171469" y="928015"/>
                  </a:moveTo>
                  <a:lnTo>
                    <a:pt x="1163176" y="931202"/>
                  </a:lnTo>
                  <a:lnTo>
                    <a:pt x="1151679" y="929111"/>
                  </a:lnTo>
                  <a:lnTo>
                    <a:pt x="1142669" y="921018"/>
                  </a:lnTo>
                  <a:lnTo>
                    <a:pt x="1136229" y="909346"/>
                  </a:lnTo>
                  <a:lnTo>
                    <a:pt x="1132445" y="896520"/>
                  </a:lnTo>
                  <a:lnTo>
                    <a:pt x="1128270" y="865173"/>
                  </a:lnTo>
                  <a:lnTo>
                    <a:pt x="1128459" y="825906"/>
                  </a:lnTo>
                  <a:lnTo>
                    <a:pt x="1139354" y="794850"/>
                  </a:lnTo>
                  <a:lnTo>
                    <a:pt x="1167301" y="788135"/>
                  </a:lnTo>
                  <a:lnTo>
                    <a:pt x="1189745" y="807289"/>
                  </a:lnTo>
                  <a:lnTo>
                    <a:pt x="1196581" y="839892"/>
                  </a:lnTo>
                  <a:lnTo>
                    <a:pt x="1193570" y="875750"/>
                  </a:lnTo>
                  <a:lnTo>
                    <a:pt x="1186472" y="904670"/>
                  </a:lnTo>
                  <a:lnTo>
                    <a:pt x="1182932" y="913568"/>
                  </a:lnTo>
                  <a:lnTo>
                    <a:pt x="1177993" y="921743"/>
                  </a:lnTo>
                  <a:lnTo>
                    <a:pt x="1171469" y="928015"/>
                  </a:lnTo>
                  <a:close/>
                </a:path>
                <a:path w="1196975" h="1326514">
                  <a:moveTo>
                    <a:pt x="1035283" y="1324717"/>
                  </a:moveTo>
                  <a:lnTo>
                    <a:pt x="995409" y="1301115"/>
                  </a:lnTo>
                  <a:lnTo>
                    <a:pt x="969990" y="1235118"/>
                  </a:lnTo>
                  <a:lnTo>
                    <a:pt x="970849" y="1202217"/>
                  </a:lnTo>
                  <a:lnTo>
                    <a:pt x="995392" y="1187262"/>
                  </a:lnTo>
                  <a:lnTo>
                    <a:pt x="1022626" y="1198622"/>
                  </a:lnTo>
                  <a:lnTo>
                    <a:pt x="1039120" y="1227564"/>
                  </a:lnTo>
                  <a:lnTo>
                    <a:pt x="1047235" y="1262622"/>
                  </a:lnTo>
                  <a:lnTo>
                    <a:pt x="1049335" y="1292327"/>
                  </a:lnTo>
                  <a:lnTo>
                    <a:pt x="1048689" y="1301880"/>
                  </a:lnTo>
                  <a:lnTo>
                    <a:pt x="1046492" y="1311175"/>
                  </a:lnTo>
                  <a:lnTo>
                    <a:pt x="1042203" y="1319144"/>
                  </a:lnTo>
                  <a:lnTo>
                    <a:pt x="1035283" y="1324717"/>
                  </a:lnTo>
                  <a:close/>
                </a:path>
              </a:pathLst>
            </a:custGeom>
            <a:solidFill>
              <a:srgbClr val="F6BE6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1166342" y="95924"/>
              <a:ext cx="1353820" cy="1090930"/>
            </a:xfrm>
            <a:custGeom>
              <a:avLst/>
              <a:gdLst/>
              <a:ahLst/>
              <a:cxnLst/>
              <a:rect l="l" t="t" r="r" b="b"/>
              <a:pathLst>
                <a:path w="1353820" h="1090930">
                  <a:moveTo>
                    <a:pt x="583491" y="1090726"/>
                  </a:moveTo>
                  <a:lnTo>
                    <a:pt x="550831" y="1057975"/>
                  </a:lnTo>
                  <a:lnTo>
                    <a:pt x="519560" y="1022038"/>
                  </a:lnTo>
                  <a:lnTo>
                    <a:pt x="489860" y="983349"/>
                  </a:lnTo>
                  <a:lnTo>
                    <a:pt x="461914" y="942341"/>
                  </a:lnTo>
                  <a:lnTo>
                    <a:pt x="435902" y="899448"/>
                  </a:lnTo>
                  <a:lnTo>
                    <a:pt x="412008" y="855102"/>
                  </a:lnTo>
                  <a:lnTo>
                    <a:pt x="390413" y="809738"/>
                  </a:lnTo>
                  <a:lnTo>
                    <a:pt x="371299" y="763789"/>
                  </a:lnTo>
                  <a:lnTo>
                    <a:pt x="354848" y="717688"/>
                  </a:lnTo>
                  <a:lnTo>
                    <a:pt x="341243" y="671870"/>
                  </a:lnTo>
                  <a:lnTo>
                    <a:pt x="330664" y="626767"/>
                  </a:lnTo>
                  <a:lnTo>
                    <a:pt x="308552" y="671177"/>
                  </a:lnTo>
                  <a:lnTo>
                    <a:pt x="284429" y="715457"/>
                  </a:lnTo>
                  <a:lnTo>
                    <a:pt x="258473" y="759450"/>
                  </a:lnTo>
                  <a:lnTo>
                    <a:pt x="230864" y="802998"/>
                  </a:lnTo>
                  <a:lnTo>
                    <a:pt x="201781" y="845945"/>
                  </a:lnTo>
                  <a:lnTo>
                    <a:pt x="171403" y="888133"/>
                  </a:lnTo>
                  <a:lnTo>
                    <a:pt x="139909" y="929404"/>
                  </a:lnTo>
                  <a:lnTo>
                    <a:pt x="107479" y="969602"/>
                  </a:lnTo>
                  <a:lnTo>
                    <a:pt x="74292" y="1008569"/>
                  </a:lnTo>
                  <a:lnTo>
                    <a:pt x="40527" y="1046149"/>
                  </a:lnTo>
                  <a:lnTo>
                    <a:pt x="6363" y="1082183"/>
                  </a:lnTo>
                  <a:lnTo>
                    <a:pt x="1363" y="1032014"/>
                  </a:lnTo>
                  <a:lnTo>
                    <a:pt x="0" y="981628"/>
                  </a:lnTo>
                  <a:lnTo>
                    <a:pt x="2219" y="931267"/>
                  </a:lnTo>
                  <a:lnTo>
                    <a:pt x="7967" y="881177"/>
                  </a:lnTo>
                  <a:lnTo>
                    <a:pt x="17189" y="831603"/>
                  </a:lnTo>
                  <a:lnTo>
                    <a:pt x="29830" y="782788"/>
                  </a:lnTo>
                  <a:lnTo>
                    <a:pt x="45837" y="734978"/>
                  </a:lnTo>
                  <a:lnTo>
                    <a:pt x="65155" y="688416"/>
                  </a:lnTo>
                  <a:lnTo>
                    <a:pt x="87729" y="643349"/>
                  </a:lnTo>
                  <a:lnTo>
                    <a:pt x="113506" y="600019"/>
                  </a:lnTo>
                  <a:lnTo>
                    <a:pt x="141634" y="559699"/>
                  </a:lnTo>
                  <a:lnTo>
                    <a:pt x="172533" y="521482"/>
                  </a:lnTo>
                  <a:lnTo>
                    <a:pt x="206014" y="485503"/>
                  </a:lnTo>
                  <a:lnTo>
                    <a:pt x="241889" y="451897"/>
                  </a:lnTo>
                  <a:lnTo>
                    <a:pt x="279972" y="420801"/>
                  </a:lnTo>
                  <a:lnTo>
                    <a:pt x="320074" y="392349"/>
                  </a:lnTo>
                  <a:lnTo>
                    <a:pt x="362008" y="366677"/>
                  </a:lnTo>
                  <a:lnTo>
                    <a:pt x="405585" y="343922"/>
                  </a:lnTo>
                  <a:lnTo>
                    <a:pt x="391601" y="294632"/>
                  </a:lnTo>
                  <a:lnTo>
                    <a:pt x="379006" y="244968"/>
                  </a:lnTo>
                  <a:lnTo>
                    <a:pt x="367815" y="194971"/>
                  </a:lnTo>
                  <a:lnTo>
                    <a:pt x="358041" y="144679"/>
                  </a:lnTo>
                  <a:lnTo>
                    <a:pt x="349698" y="94131"/>
                  </a:lnTo>
                  <a:lnTo>
                    <a:pt x="342799" y="43364"/>
                  </a:lnTo>
                  <a:lnTo>
                    <a:pt x="386854" y="22181"/>
                  </a:lnTo>
                  <a:lnTo>
                    <a:pt x="432610" y="7985"/>
                  </a:lnTo>
                  <a:lnTo>
                    <a:pt x="479699" y="638"/>
                  </a:lnTo>
                  <a:lnTo>
                    <a:pt x="527751" y="0"/>
                  </a:lnTo>
                  <a:lnTo>
                    <a:pt x="576397" y="5930"/>
                  </a:lnTo>
                  <a:lnTo>
                    <a:pt x="585931" y="59842"/>
                  </a:lnTo>
                  <a:lnTo>
                    <a:pt x="592794" y="113991"/>
                  </a:lnTo>
                  <a:lnTo>
                    <a:pt x="597425" y="168348"/>
                  </a:lnTo>
                  <a:lnTo>
                    <a:pt x="600266" y="222885"/>
                  </a:lnTo>
                  <a:lnTo>
                    <a:pt x="601758" y="277573"/>
                  </a:lnTo>
                  <a:lnTo>
                    <a:pt x="648617" y="265733"/>
                  </a:lnTo>
                  <a:lnTo>
                    <a:pt x="696150" y="255218"/>
                  </a:lnTo>
                  <a:lnTo>
                    <a:pt x="744051" y="246530"/>
                  </a:lnTo>
                  <a:lnTo>
                    <a:pt x="792011" y="240173"/>
                  </a:lnTo>
                  <a:lnTo>
                    <a:pt x="839724" y="236650"/>
                  </a:lnTo>
                  <a:lnTo>
                    <a:pt x="886883" y="236464"/>
                  </a:lnTo>
                  <a:lnTo>
                    <a:pt x="933178" y="240118"/>
                  </a:lnTo>
                  <a:lnTo>
                    <a:pt x="978305" y="248114"/>
                  </a:lnTo>
                  <a:lnTo>
                    <a:pt x="1027416" y="261667"/>
                  </a:lnTo>
                  <a:lnTo>
                    <a:pt x="1075275" y="279101"/>
                  </a:lnTo>
                  <a:lnTo>
                    <a:pt x="1121622" y="300246"/>
                  </a:lnTo>
                  <a:lnTo>
                    <a:pt x="1166196" y="324929"/>
                  </a:lnTo>
                  <a:lnTo>
                    <a:pt x="1208736" y="352980"/>
                  </a:lnTo>
                  <a:lnTo>
                    <a:pt x="1248982" y="384227"/>
                  </a:lnTo>
                  <a:lnTo>
                    <a:pt x="1286673" y="418497"/>
                  </a:lnTo>
                  <a:lnTo>
                    <a:pt x="1321548" y="455619"/>
                  </a:lnTo>
                  <a:lnTo>
                    <a:pt x="1353348" y="495422"/>
                  </a:lnTo>
                  <a:lnTo>
                    <a:pt x="1312721" y="524621"/>
                  </a:lnTo>
                  <a:lnTo>
                    <a:pt x="1271213" y="551085"/>
                  </a:lnTo>
                  <a:lnTo>
                    <a:pt x="1228635" y="573732"/>
                  </a:lnTo>
                  <a:lnTo>
                    <a:pt x="1184801" y="591482"/>
                  </a:lnTo>
                  <a:lnTo>
                    <a:pt x="1139521" y="603252"/>
                  </a:lnTo>
                  <a:lnTo>
                    <a:pt x="1092609" y="607961"/>
                  </a:lnTo>
                  <a:lnTo>
                    <a:pt x="1043876" y="604526"/>
                  </a:lnTo>
                  <a:lnTo>
                    <a:pt x="999449" y="594628"/>
                  </a:lnTo>
                  <a:lnTo>
                    <a:pt x="954687" y="579247"/>
                  </a:lnTo>
                  <a:lnTo>
                    <a:pt x="910486" y="558981"/>
                  </a:lnTo>
                  <a:lnTo>
                    <a:pt x="867743" y="534425"/>
                  </a:lnTo>
                  <a:lnTo>
                    <a:pt x="827354" y="506175"/>
                  </a:lnTo>
                  <a:lnTo>
                    <a:pt x="790215" y="474828"/>
                  </a:lnTo>
                  <a:lnTo>
                    <a:pt x="819607" y="516803"/>
                  </a:lnTo>
                  <a:lnTo>
                    <a:pt x="846188" y="561332"/>
                  </a:lnTo>
                  <a:lnTo>
                    <a:pt x="870077" y="607956"/>
                  </a:lnTo>
                  <a:lnTo>
                    <a:pt x="891393" y="656221"/>
                  </a:lnTo>
                  <a:lnTo>
                    <a:pt x="910255" y="705670"/>
                  </a:lnTo>
                  <a:lnTo>
                    <a:pt x="926781" y="755847"/>
                  </a:lnTo>
                  <a:lnTo>
                    <a:pt x="941091" y="806297"/>
                  </a:lnTo>
                  <a:lnTo>
                    <a:pt x="953302" y="856564"/>
                  </a:lnTo>
                  <a:lnTo>
                    <a:pt x="963533" y="906190"/>
                  </a:lnTo>
                  <a:lnTo>
                    <a:pt x="920329" y="883552"/>
                  </a:lnTo>
                  <a:lnTo>
                    <a:pt x="878322" y="859035"/>
                  </a:lnTo>
                  <a:lnTo>
                    <a:pt x="837675" y="832619"/>
                  </a:lnTo>
                  <a:lnTo>
                    <a:pt x="798556" y="804282"/>
                  </a:lnTo>
                  <a:lnTo>
                    <a:pt x="761128" y="774005"/>
                  </a:lnTo>
                  <a:lnTo>
                    <a:pt x="725558" y="741766"/>
                  </a:lnTo>
                  <a:lnTo>
                    <a:pt x="692010" y="707545"/>
                  </a:lnTo>
                  <a:lnTo>
                    <a:pt x="660650" y="671323"/>
                  </a:lnTo>
                  <a:lnTo>
                    <a:pt x="631643" y="633077"/>
                  </a:lnTo>
                  <a:lnTo>
                    <a:pt x="605155" y="592788"/>
                  </a:lnTo>
                  <a:lnTo>
                    <a:pt x="581350" y="550435"/>
                  </a:lnTo>
                  <a:lnTo>
                    <a:pt x="593628" y="596585"/>
                  </a:lnTo>
                  <a:lnTo>
                    <a:pt x="602768" y="644281"/>
                  </a:lnTo>
                  <a:lnTo>
                    <a:pt x="609011" y="693205"/>
                  </a:lnTo>
                  <a:lnTo>
                    <a:pt x="612597" y="743041"/>
                  </a:lnTo>
                  <a:lnTo>
                    <a:pt x="613766" y="793470"/>
                  </a:lnTo>
                  <a:lnTo>
                    <a:pt x="612759" y="844175"/>
                  </a:lnTo>
                  <a:lnTo>
                    <a:pt x="609816" y="894839"/>
                  </a:lnTo>
                  <a:lnTo>
                    <a:pt x="605178" y="945143"/>
                  </a:lnTo>
                  <a:lnTo>
                    <a:pt x="599084" y="994771"/>
                  </a:lnTo>
                  <a:lnTo>
                    <a:pt x="591775" y="1043404"/>
                  </a:lnTo>
                  <a:lnTo>
                    <a:pt x="583491" y="1090726"/>
                  </a:lnTo>
                  <a:close/>
                </a:path>
              </a:pathLst>
            </a:custGeom>
            <a:solidFill>
              <a:srgbClr val="B4D99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1172898" y="100068"/>
              <a:ext cx="1607820" cy="2208530"/>
            </a:xfrm>
            <a:custGeom>
              <a:avLst/>
              <a:gdLst/>
              <a:ahLst/>
              <a:cxnLst/>
              <a:rect l="l" t="t" r="r" b="b"/>
              <a:pathLst>
                <a:path w="1607820" h="2208530">
                  <a:moveTo>
                    <a:pt x="1570125" y="1612046"/>
                  </a:moveTo>
                  <a:lnTo>
                    <a:pt x="1568583" y="1612763"/>
                  </a:lnTo>
                  <a:lnTo>
                    <a:pt x="1558601" y="1605609"/>
                  </a:lnTo>
                  <a:lnTo>
                    <a:pt x="1558987" y="1601545"/>
                  </a:lnTo>
                  <a:lnTo>
                    <a:pt x="1558013" y="1596766"/>
                  </a:lnTo>
                  <a:lnTo>
                    <a:pt x="1561380" y="1598287"/>
                  </a:lnTo>
                  <a:lnTo>
                    <a:pt x="1564144" y="1598752"/>
                  </a:lnTo>
                  <a:lnTo>
                    <a:pt x="1565688" y="1600381"/>
                  </a:lnTo>
                  <a:lnTo>
                    <a:pt x="1568904" y="1606758"/>
                  </a:lnTo>
                  <a:lnTo>
                    <a:pt x="1570125" y="1612046"/>
                  </a:lnTo>
                  <a:close/>
                </a:path>
                <a:path w="1607820" h="2208530">
                  <a:moveTo>
                    <a:pt x="1570043" y="1634572"/>
                  </a:moveTo>
                  <a:lnTo>
                    <a:pt x="1568919" y="1630998"/>
                  </a:lnTo>
                  <a:lnTo>
                    <a:pt x="1568573" y="1626831"/>
                  </a:lnTo>
                  <a:lnTo>
                    <a:pt x="1564553" y="1621517"/>
                  </a:lnTo>
                  <a:lnTo>
                    <a:pt x="1560682" y="1620526"/>
                  </a:lnTo>
                  <a:lnTo>
                    <a:pt x="1557404" y="1618716"/>
                  </a:lnTo>
                  <a:lnTo>
                    <a:pt x="1560789" y="1614843"/>
                  </a:lnTo>
                  <a:lnTo>
                    <a:pt x="1568583" y="1612763"/>
                  </a:lnTo>
                  <a:lnTo>
                    <a:pt x="1570125" y="1612046"/>
                  </a:lnTo>
                  <a:lnTo>
                    <a:pt x="1571178" y="1616606"/>
                  </a:lnTo>
                  <a:lnTo>
                    <a:pt x="1571797" y="1626889"/>
                  </a:lnTo>
                  <a:lnTo>
                    <a:pt x="1570043" y="1634572"/>
                  </a:lnTo>
                  <a:close/>
                </a:path>
                <a:path w="1607820" h="2208530">
                  <a:moveTo>
                    <a:pt x="1407873" y="1976811"/>
                  </a:moveTo>
                  <a:lnTo>
                    <a:pt x="1405701" y="1975699"/>
                  </a:lnTo>
                  <a:lnTo>
                    <a:pt x="1407914" y="1972104"/>
                  </a:lnTo>
                  <a:lnTo>
                    <a:pt x="1393263" y="1967127"/>
                  </a:lnTo>
                  <a:lnTo>
                    <a:pt x="1400928" y="1939668"/>
                  </a:lnTo>
                  <a:lnTo>
                    <a:pt x="1403315" y="1946493"/>
                  </a:lnTo>
                  <a:lnTo>
                    <a:pt x="1408370" y="1950374"/>
                  </a:lnTo>
                  <a:lnTo>
                    <a:pt x="1404351" y="1959265"/>
                  </a:lnTo>
                  <a:lnTo>
                    <a:pt x="1407870" y="1962879"/>
                  </a:lnTo>
                  <a:lnTo>
                    <a:pt x="1409553" y="1968102"/>
                  </a:lnTo>
                  <a:lnTo>
                    <a:pt x="1409386" y="1970616"/>
                  </a:lnTo>
                  <a:lnTo>
                    <a:pt x="1409615" y="1973004"/>
                  </a:lnTo>
                  <a:lnTo>
                    <a:pt x="1407873" y="1976811"/>
                  </a:lnTo>
                  <a:close/>
                </a:path>
                <a:path w="1607820" h="2208530">
                  <a:moveTo>
                    <a:pt x="1393565" y="1948335"/>
                  </a:moveTo>
                  <a:lnTo>
                    <a:pt x="1393021" y="1947749"/>
                  </a:lnTo>
                  <a:lnTo>
                    <a:pt x="1392335" y="1947228"/>
                  </a:lnTo>
                  <a:lnTo>
                    <a:pt x="1391840" y="1946176"/>
                  </a:lnTo>
                  <a:lnTo>
                    <a:pt x="1392010" y="1946097"/>
                  </a:lnTo>
                  <a:lnTo>
                    <a:pt x="1392653" y="1945189"/>
                  </a:lnTo>
                  <a:lnTo>
                    <a:pt x="1393639" y="1945339"/>
                  </a:lnTo>
                  <a:lnTo>
                    <a:pt x="1394325" y="1945824"/>
                  </a:lnTo>
                  <a:lnTo>
                    <a:pt x="1395435" y="1946354"/>
                  </a:lnTo>
                  <a:lnTo>
                    <a:pt x="1393565" y="1948335"/>
                  </a:lnTo>
                  <a:close/>
                </a:path>
                <a:path w="1607820" h="2208530">
                  <a:moveTo>
                    <a:pt x="1237950" y="2016598"/>
                  </a:moveTo>
                  <a:lnTo>
                    <a:pt x="1223497" y="2005487"/>
                  </a:lnTo>
                  <a:lnTo>
                    <a:pt x="1226064" y="1998700"/>
                  </a:lnTo>
                  <a:lnTo>
                    <a:pt x="1224758" y="1991999"/>
                  </a:lnTo>
                  <a:lnTo>
                    <a:pt x="1222281" y="1985290"/>
                  </a:lnTo>
                  <a:lnTo>
                    <a:pt x="1221332" y="1978466"/>
                  </a:lnTo>
                  <a:lnTo>
                    <a:pt x="1223356" y="1977525"/>
                  </a:lnTo>
                  <a:lnTo>
                    <a:pt x="1229303" y="1987837"/>
                  </a:lnTo>
                  <a:lnTo>
                    <a:pt x="1235796" y="1987981"/>
                  </a:lnTo>
                  <a:lnTo>
                    <a:pt x="1234568" y="1989599"/>
                  </a:lnTo>
                  <a:lnTo>
                    <a:pt x="1232160" y="1991351"/>
                  </a:lnTo>
                  <a:lnTo>
                    <a:pt x="1232887" y="1998012"/>
                  </a:lnTo>
                  <a:lnTo>
                    <a:pt x="1234019" y="2003208"/>
                  </a:lnTo>
                  <a:lnTo>
                    <a:pt x="1236250" y="2010359"/>
                  </a:lnTo>
                  <a:lnTo>
                    <a:pt x="1238478" y="2012025"/>
                  </a:lnTo>
                  <a:lnTo>
                    <a:pt x="1240003" y="2013918"/>
                  </a:lnTo>
                  <a:lnTo>
                    <a:pt x="1237950" y="2016598"/>
                  </a:lnTo>
                  <a:close/>
                </a:path>
                <a:path w="1607820" h="2208530">
                  <a:moveTo>
                    <a:pt x="1220925" y="1388863"/>
                  </a:moveTo>
                  <a:lnTo>
                    <a:pt x="1220421" y="1389097"/>
                  </a:lnTo>
                  <a:lnTo>
                    <a:pt x="1219621" y="1389221"/>
                  </a:lnTo>
                  <a:lnTo>
                    <a:pt x="1218754" y="1388944"/>
                  </a:lnTo>
                  <a:lnTo>
                    <a:pt x="1217067" y="1388723"/>
                  </a:lnTo>
                  <a:lnTo>
                    <a:pt x="1219836" y="1385982"/>
                  </a:lnTo>
                  <a:lnTo>
                    <a:pt x="1220352" y="1386570"/>
                  </a:lnTo>
                  <a:lnTo>
                    <a:pt x="1220852" y="1386963"/>
                  </a:lnTo>
                  <a:lnTo>
                    <a:pt x="1221434" y="1388071"/>
                  </a:lnTo>
                  <a:lnTo>
                    <a:pt x="1220925" y="1388863"/>
                  </a:lnTo>
                  <a:close/>
                </a:path>
                <a:path w="1607820" h="2208530">
                  <a:moveTo>
                    <a:pt x="1218225" y="1419446"/>
                  </a:moveTo>
                  <a:lnTo>
                    <a:pt x="1216448" y="1413781"/>
                  </a:lnTo>
                  <a:lnTo>
                    <a:pt x="1215646" y="1411523"/>
                  </a:lnTo>
                  <a:lnTo>
                    <a:pt x="1215412" y="1410864"/>
                  </a:lnTo>
                  <a:lnTo>
                    <a:pt x="1214252" y="1406360"/>
                  </a:lnTo>
                  <a:lnTo>
                    <a:pt x="1213618" y="1404131"/>
                  </a:lnTo>
                  <a:lnTo>
                    <a:pt x="1218406" y="1398260"/>
                  </a:lnTo>
                  <a:lnTo>
                    <a:pt x="1222550" y="1393360"/>
                  </a:lnTo>
                  <a:lnTo>
                    <a:pt x="1231634" y="1382956"/>
                  </a:lnTo>
                  <a:lnTo>
                    <a:pt x="1231273" y="1383124"/>
                  </a:lnTo>
                  <a:lnTo>
                    <a:pt x="1232720" y="1383380"/>
                  </a:lnTo>
                  <a:lnTo>
                    <a:pt x="1235435" y="1383052"/>
                  </a:lnTo>
                  <a:lnTo>
                    <a:pt x="1231283" y="1389699"/>
                  </a:lnTo>
                  <a:lnTo>
                    <a:pt x="1227390" y="1395086"/>
                  </a:lnTo>
                  <a:lnTo>
                    <a:pt x="1223032" y="1403869"/>
                  </a:lnTo>
                  <a:lnTo>
                    <a:pt x="1223731" y="1407765"/>
                  </a:lnTo>
                  <a:lnTo>
                    <a:pt x="1222158" y="1413409"/>
                  </a:lnTo>
                  <a:lnTo>
                    <a:pt x="1220451" y="1415485"/>
                  </a:lnTo>
                  <a:lnTo>
                    <a:pt x="1218225" y="1419446"/>
                  </a:lnTo>
                  <a:close/>
                </a:path>
                <a:path w="1607820" h="2208530">
                  <a:moveTo>
                    <a:pt x="1355628" y="683760"/>
                  </a:moveTo>
                  <a:lnTo>
                    <a:pt x="1348371" y="687133"/>
                  </a:lnTo>
                  <a:lnTo>
                    <a:pt x="1352569" y="676083"/>
                  </a:lnTo>
                  <a:lnTo>
                    <a:pt x="1355091" y="677157"/>
                  </a:lnTo>
                  <a:lnTo>
                    <a:pt x="1355249" y="680270"/>
                  </a:lnTo>
                  <a:lnTo>
                    <a:pt x="1355649" y="683395"/>
                  </a:lnTo>
                  <a:lnTo>
                    <a:pt x="1355628" y="683760"/>
                  </a:lnTo>
                  <a:close/>
                </a:path>
                <a:path w="1607820" h="2208530">
                  <a:moveTo>
                    <a:pt x="1349153" y="705663"/>
                  </a:moveTo>
                  <a:lnTo>
                    <a:pt x="1346491" y="705180"/>
                  </a:lnTo>
                  <a:lnTo>
                    <a:pt x="1341572" y="683442"/>
                  </a:lnTo>
                  <a:lnTo>
                    <a:pt x="1341447" y="682891"/>
                  </a:lnTo>
                  <a:lnTo>
                    <a:pt x="1343395" y="681986"/>
                  </a:lnTo>
                  <a:lnTo>
                    <a:pt x="1348135" y="686888"/>
                  </a:lnTo>
                  <a:lnTo>
                    <a:pt x="1348371" y="687133"/>
                  </a:lnTo>
                  <a:lnTo>
                    <a:pt x="1355628" y="683760"/>
                  </a:lnTo>
                  <a:lnTo>
                    <a:pt x="1355372" y="688088"/>
                  </a:lnTo>
                  <a:lnTo>
                    <a:pt x="1355166" y="688727"/>
                  </a:lnTo>
                  <a:lnTo>
                    <a:pt x="1347325" y="692372"/>
                  </a:lnTo>
                  <a:lnTo>
                    <a:pt x="1350062" y="696391"/>
                  </a:lnTo>
                  <a:lnTo>
                    <a:pt x="1350445" y="701805"/>
                  </a:lnTo>
                  <a:lnTo>
                    <a:pt x="1349570" y="703749"/>
                  </a:lnTo>
                  <a:lnTo>
                    <a:pt x="1349153" y="705663"/>
                  </a:lnTo>
                  <a:close/>
                </a:path>
                <a:path w="1607820" h="2208530">
                  <a:moveTo>
                    <a:pt x="1354503" y="690785"/>
                  </a:moveTo>
                  <a:lnTo>
                    <a:pt x="1347325" y="692372"/>
                  </a:lnTo>
                  <a:lnTo>
                    <a:pt x="1355166" y="688727"/>
                  </a:lnTo>
                  <a:lnTo>
                    <a:pt x="1354503" y="690785"/>
                  </a:lnTo>
                  <a:close/>
                </a:path>
                <a:path w="1607820" h="2208530">
                  <a:moveTo>
                    <a:pt x="1455096" y="865003"/>
                  </a:moveTo>
                  <a:lnTo>
                    <a:pt x="1452474" y="860791"/>
                  </a:lnTo>
                  <a:lnTo>
                    <a:pt x="1449040" y="857401"/>
                  </a:lnTo>
                  <a:lnTo>
                    <a:pt x="1447629" y="853576"/>
                  </a:lnTo>
                  <a:lnTo>
                    <a:pt x="1451073" y="848057"/>
                  </a:lnTo>
                  <a:lnTo>
                    <a:pt x="1453220" y="845923"/>
                  </a:lnTo>
                  <a:lnTo>
                    <a:pt x="1450600" y="839740"/>
                  </a:lnTo>
                  <a:lnTo>
                    <a:pt x="1450416" y="839305"/>
                  </a:lnTo>
                  <a:lnTo>
                    <a:pt x="1455986" y="837236"/>
                  </a:lnTo>
                  <a:lnTo>
                    <a:pt x="1458390" y="842144"/>
                  </a:lnTo>
                  <a:lnTo>
                    <a:pt x="1459087" y="847664"/>
                  </a:lnTo>
                  <a:lnTo>
                    <a:pt x="1458011" y="854912"/>
                  </a:lnTo>
                  <a:lnTo>
                    <a:pt x="1455096" y="865003"/>
                  </a:lnTo>
                  <a:close/>
                </a:path>
                <a:path w="1607820" h="2208530">
                  <a:moveTo>
                    <a:pt x="1546410" y="1196419"/>
                  </a:moveTo>
                  <a:lnTo>
                    <a:pt x="1541525" y="1197064"/>
                  </a:lnTo>
                  <a:lnTo>
                    <a:pt x="1536655" y="1197892"/>
                  </a:lnTo>
                  <a:lnTo>
                    <a:pt x="1530026" y="1198384"/>
                  </a:lnTo>
                  <a:lnTo>
                    <a:pt x="1527985" y="1197529"/>
                  </a:lnTo>
                  <a:lnTo>
                    <a:pt x="1522190" y="1194844"/>
                  </a:lnTo>
                  <a:lnTo>
                    <a:pt x="1518006" y="1192645"/>
                  </a:lnTo>
                  <a:lnTo>
                    <a:pt x="1513326" y="1190298"/>
                  </a:lnTo>
                  <a:lnTo>
                    <a:pt x="1522466" y="1184080"/>
                  </a:lnTo>
                  <a:lnTo>
                    <a:pt x="1525149" y="1189324"/>
                  </a:lnTo>
                  <a:lnTo>
                    <a:pt x="1525833" y="1190661"/>
                  </a:lnTo>
                  <a:lnTo>
                    <a:pt x="1530587" y="1194263"/>
                  </a:lnTo>
                  <a:lnTo>
                    <a:pt x="1540960" y="1191498"/>
                  </a:lnTo>
                  <a:lnTo>
                    <a:pt x="1544121" y="1193847"/>
                  </a:lnTo>
                  <a:lnTo>
                    <a:pt x="1546410" y="1196419"/>
                  </a:lnTo>
                  <a:close/>
                </a:path>
                <a:path w="1607820" h="2208530">
                  <a:moveTo>
                    <a:pt x="1544782" y="1186889"/>
                  </a:moveTo>
                  <a:lnTo>
                    <a:pt x="1537915" y="1183638"/>
                  </a:lnTo>
                  <a:lnTo>
                    <a:pt x="1541524" y="1176509"/>
                  </a:lnTo>
                  <a:lnTo>
                    <a:pt x="1544782" y="1186889"/>
                  </a:lnTo>
                  <a:close/>
                </a:path>
                <a:path w="1607820" h="2208530">
                  <a:moveTo>
                    <a:pt x="1437571" y="1607053"/>
                  </a:moveTo>
                  <a:lnTo>
                    <a:pt x="1435394" y="1608065"/>
                  </a:lnTo>
                  <a:lnTo>
                    <a:pt x="1433871" y="1602565"/>
                  </a:lnTo>
                  <a:lnTo>
                    <a:pt x="1433696" y="1601932"/>
                  </a:lnTo>
                  <a:lnTo>
                    <a:pt x="1433626" y="1601678"/>
                  </a:lnTo>
                  <a:lnTo>
                    <a:pt x="1428905" y="1597203"/>
                  </a:lnTo>
                  <a:lnTo>
                    <a:pt x="1423944" y="1592835"/>
                  </a:lnTo>
                  <a:lnTo>
                    <a:pt x="1421455" y="1586766"/>
                  </a:lnTo>
                  <a:lnTo>
                    <a:pt x="1441768" y="1593633"/>
                  </a:lnTo>
                  <a:lnTo>
                    <a:pt x="1437571" y="1607053"/>
                  </a:lnTo>
                  <a:close/>
                </a:path>
                <a:path w="1607820" h="2208530">
                  <a:moveTo>
                    <a:pt x="1433628" y="1613905"/>
                  </a:moveTo>
                  <a:lnTo>
                    <a:pt x="1426658" y="1605919"/>
                  </a:lnTo>
                  <a:lnTo>
                    <a:pt x="1431970" y="1602734"/>
                  </a:lnTo>
                  <a:lnTo>
                    <a:pt x="1433628" y="1613905"/>
                  </a:lnTo>
                  <a:close/>
                </a:path>
                <a:path w="1607820" h="2208530">
                  <a:moveTo>
                    <a:pt x="1480116" y="957839"/>
                  </a:moveTo>
                  <a:lnTo>
                    <a:pt x="1474868" y="952801"/>
                  </a:lnTo>
                  <a:lnTo>
                    <a:pt x="1472778" y="946958"/>
                  </a:lnTo>
                  <a:lnTo>
                    <a:pt x="1472604" y="940855"/>
                  </a:lnTo>
                  <a:lnTo>
                    <a:pt x="1472598" y="940638"/>
                  </a:lnTo>
                  <a:lnTo>
                    <a:pt x="1473080" y="934170"/>
                  </a:lnTo>
                  <a:lnTo>
                    <a:pt x="1478525" y="937882"/>
                  </a:lnTo>
                  <a:lnTo>
                    <a:pt x="1478717" y="938013"/>
                  </a:lnTo>
                  <a:lnTo>
                    <a:pt x="1481499" y="942303"/>
                  </a:lnTo>
                  <a:lnTo>
                    <a:pt x="1481831" y="948443"/>
                  </a:lnTo>
                  <a:lnTo>
                    <a:pt x="1480116" y="957839"/>
                  </a:lnTo>
                  <a:close/>
                </a:path>
                <a:path w="1607820" h="2208530">
                  <a:moveTo>
                    <a:pt x="1340181" y="784003"/>
                  </a:moveTo>
                  <a:lnTo>
                    <a:pt x="1336287" y="784199"/>
                  </a:lnTo>
                  <a:lnTo>
                    <a:pt x="1333432" y="783168"/>
                  </a:lnTo>
                  <a:lnTo>
                    <a:pt x="1328661" y="778363"/>
                  </a:lnTo>
                  <a:lnTo>
                    <a:pt x="1326111" y="774440"/>
                  </a:lnTo>
                  <a:lnTo>
                    <a:pt x="1322941" y="770369"/>
                  </a:lnTo>
                  <a:lnTo>
                    <a:pt x="1327995" y="769019"/>
                  </a:lnTo>
                  <a:lnTo>
                    <a:pt x="1332710" y="767323"/>
                  </a:lnTo>
                  <a:lnTo>
                    <a:pt x="1335403" y="775229"/>
                  </a:lnTo>
                  <a:lnTo>
                    <a:pt x="1335625" y="775882"/>
                  </a:lnTo>
                  <a:lnTo>
                    <a:pt x="1337399" y="777014"/>
                  </a:lnTo>
                  <a:lnTo>
                    <a:pt x="1340200" y="779022"/>
                  </a:lnTo>
                  <a:lnTo>
                    <a:pt x="1341860" y="779693"/>
                  </a:lnTo>
                  <a:lnTo>
                    <a:pt x="1343417" y="780512"/>
                  </a:lnTo>
                  <a:lnTo>
                    <a:pt x="1342214" y="781444"/>
                  </a:lnTo>
                  <a:lnTo>
                    <a:pt x="1341921" y="781580"/>
                  </a:lnTo>
                  <a:lnTo>
                    <a:pt x="1340181" y="784003"/>
                  </a:lnTo>
                  <a:close/>
                </a:path>
                <a:path w="1607820" h="2208530">
                  <a:moveTo>
                    <a:pt x="1349445" y="660864"/>
                  </a:moveTo>
                  <a:lnTo>
                    <a:pt x="1343134" y="663798"/>
                  </a:lnTo>
                  <a:lnTo>
                    <a:pt x="1345156" y="651247"/>
                  </a:lnTo>
                  <a:lnTo>
                    <a:pt x="1347235" y="651599"/>
                  </a:lnTo>
                  <a:lnTo>
                    <a:pt x="1349672" y="659245"/>
                  </a:lnTo>
                  <a:lnTo>
                    <a:pt x="1349445" y="660864"/>
                  </a:lnTo>
                  <a:close/>
                </a:path>
                <a:path w="1607820" h="2208530">
                  <a:moveTo>
                    <a:pt x="1343849" y="673806"/>
                  </a:moveTo>
                  <a:lnTo>
                    <a:pt x="1339238" y="671403"/>
                  </a:lnTo>
                  <a:lnTo>
                    <a:pt x="1336110" y="668577"/>
                  </a:lnTo>
                  <a:lnTo>
                    <a:pt x="1336431" y="663202"/>
                  </a:lnTo>
                  <a:lnTo>
                    <a:pt x="1343134" y="663798"/>
                  </a:lnTo>
                  <a:lnTo>
                    <a:pt x="1349445" y="660864"/>
                  </a:lnTo>
                  <a:lnTo>
                    <a:pt x="1348661" y="666455"/>
                  </a:lnTo>
                  <a:lnTo>
                    <a:pt x="1343849" y="673806"/>
                  </a:lnTo>
                  <a:close/>
                </a:path>
                <a:path w="1607820" h="2208530">
                  <a:moveTo>
                    <a:pt x="906744" y="1222482"/>
                  </a:moveTo>
                  <a:lnTo>
                    <a:pt x="905303" y="1222194"/>
                  </a:lnTo>
                  <a:lnTo>
                    <a:pt x="894244" y="1201400"/>
                  </a:lnTo>
                  <a:lnTo>
                    <a:pt x="893896" y="1200746"/>
                  </a:lnTo>
                  <a:lnTo>
                    <a:pt x="902641" y="1197136"/>
                  </a:lnTo>
                  <a:lnTo>
                    <a:pt x="902876" y="1197388"/>
                  </a:lnTo>
                  <a:lnTo>
                    <a:pt x="904369" y="1210545"/>
                  </a:lnTo>
                  <a:lnTo>
                    <a:pt x="905701" y="1216499"/>
                  </a:lnTo>
                  <a:lnTo>
                    <a:pt x="906744" y="1222482"/>
                  </a:lnTo>
                  <a:close/>
                </a:path>
                <a:path w="1607820" h="2208530">
                  <a:moveTo>
                    <a:pt x="1367385" y="681463"/>
                  </a:moveTo>
                  <a:lnTo>
                    <a:pt x="1364263" y="678995"/>
                  </a:lnTo>
                  <a:lnTo>
                    <a:pt x="1362434" y="670102"/>
                  </a:lnTo>
                  <a:lnTo>
                    <a:pt x="1368654" y="669810"/>
                  </a:lnTo>
                  <a:lnTo>
                    <a:pt x="1374800" y="668498"/>
                  </a:lnTo>
                  <a:lnTo>
                    <a:pt x="1381039" y="667960"/>
                  </a:lnTo>
                  <a:lnTo>
                    <a:pt x="1383452" y="668714"/>
                  </a:lnTo>
                  <a:lnTo>
                    <a:pt x="1373684" y="673255"/>
                  </a:lnTo>
                  <a:lnTo>
                    <a:pt x="1367385" y="681463"/>
                  </a:lnTo>
                  <a:close/>
                </a:path>
                <a:path w="1607820" h="2208530">
                  <a:moveTo>
                    <a:pt x="1383294" y="672335"/>
                  </a:moveTo>
                  <a:lnTo>
                    <a:pt x="1377119" y="673396"/>
                  </a:lnTo>
                  <a:lnTo>
                    <a:pt x="1373684" y="673255"/>
                  </a:lnTo>
                  <a:lnTo>
                    <a:pt x="1383452" y="668714"/>
                  </a:lnTo>
                  <a:lnTo>
                    <a:pt x="1387461" y="669966"/>
                  </a:lnTo>
                  <a:lnTo>
                    <a:pt x="1385375" y="670936"/>
                  </a:lnTo>
                  <a:lnTo>
                    <a:pt x="1383294" y="672335"/>
                  </a:lnTo>
                  <a:close/>
                </a:path>
                <a:path w="1607820" h="2208530">
                  <a:moveTo>
                    <a:pt x="1469998" y="2046432"/>
                  </a:moveTo>
                  <a:lnTo>
                    <a:pt x="1468658" y="2037827"/>
                  </a:lnTo>
                  <a:lnTo>
                    <a:pt x="1470208" y="2039483"/>
                  </a:lnTo>
                  <a:lnTo>
                    <a:pt x="1471431" y="2041197"/>
                  </a:lnTo>
                  <a:lnTo>
                    <a:pt x="1472494" y="2042937"/>
                  </a:lnTo>
                  <a:lnTo>
                    <a:pt x="1469998" y="2046432"/>
                  </a:lnTo>
                  <a:close/>
                </a:path>
                <a:path w="1607820" h="2208530">
                  <a:moveTo>
                    <a:pt x="1087353" y="1630728"/>
                  </a:moveTo>
                  <a:lnTo>
                    <a:pt x="1083616" y="1624705"/>
                  </a:lnTo>
                  <a:lnTo>
                    <a:pt x="1080270" y="1619249"/>
                  </a:lnTo>
                  <a:lnTo>
                    <a:pt x="1080190" y="1619118"/>
                  </a:lnTo>
                  <a:lnTo>
                    <a:pt x="1077929" y="1613405"/>
                  </a:lnTo>
                  <a:lnTo>
                    <a:pt x="1077684" y="1607006"/>
                  </a:lnTo>
                  <a:lnTo>
                    <a:pt x="1081560" y="1611717"/>
                  </a:lnTo>
                  <a:lnTo>
                    <a:pt x="1085553" y="1616625"/>
                  </a:lnTo>
                  <a:lnTo>
                    <a:pt x="1088062" y="1622638"/>
                  </a:lnTo>
                  <a:lnTo>
                    <a:pt x="1087353" y="1630728"/>
                  </a:lnTo>
                  <a:close/>
                </a:path>
                <a:path w="1607820" h="2208530">
                  <a:moveTo>
                    <a:pt x="914733" y="1247476"/>
                  </a:moveTo>
                  <a:lnTo>
                    <a:pt x="911492" y="1244040"/>
                  </a:lnTo>
                  <a:lnTo>
                    <a:pt x="909428" y="1234335"/>
                  </a:lnTo>
                  <a:lnTo>
                    <a:pt x="913171" y="1230650"/>
                  </a:lnTo>
                  <a:lnTo>
                    <a:pt x="915434" y="1230620"/>
                  </a:lnTo>
                  <a:lnTo>
                    <a:pt x="917200" y="1230083"/>
                  </a:lnTo>
                  <a:lnTo>
                    <a:pt x="917547" y="1231731"/>
                  </a:lnTo>
                  <a:lnTo>
                    <a:pt x="918439" y="1233486"/>
                  </a:lnTo>
                  <a:lnTo>
                    <a:pt x="917301" y="1239099"/>
                  </a:lnTo>
                  <a:lnTo>
                    <a:pt x="915964" y="1243090"/>
                  </a:lnTo>
                  <a:lnTo>
                    <a:pt x="914733" y="1247476"/>
                  </a:lnTo>
                  <a:close/>
                </a:path>
                <a:path w="1607820" h="2208530">
                  <a:moveTo>
                    <a:pt x="1186412" y="1879728"/>
                  </a:moveTo>
                  <a:lnTo>
                    <a:pt x="1178949" y="1875718"/>
                  </a:lnTo>
                  <a:lnTo>
                    <a:pt x="1178578" y="1874844"/>
                  </a:lnTo>
                  <a:lnTo>
                    <a:pt x="1178569" y="1861115"/>
                  </a:lnTo>
                  <a:lnTo>
                    <a:pt x="1184476" y="1862325"/>
                  </a:lnTo>
                  <a:lnTo>
                    <a:pt x="1185871" y="1865631"/>
                  </a:lnTo>
                  <a:lnTo>
                    <a:pt x="1186412" y="1879728"/>
                  </a:lnTo>
                  <a:close/>
                </a:path>
                <a:path w="1607820" h="2208530">
                  <a:moveTo>
                    <a:pt x="1534411" y="1126418"/>
                  </a:moveTo>
                  <a:lnTo>
                    <a:pt x="1531480" y="1125662"/>
                  </a:lnTo>
                  <a:lnTo>
                    <a:pt x="1523092" y="1123407"/>
                  </a:lnTo>
                  <a:lnTo>
                    <a:pt x="1521754" y="1119358"/>
                  </a:lnTo>
                  <a:lnTo>
                    <a:pt x="1522202" y="1112807"/>
                  </a:lnTo>
                  <a:lnTo>
                    <a:pt x="1537189" y="1123007"/>
                  </a:lnTo>
                  <a:lnTo>
                    <a:pt x="1534411" y="1126418"/>
                  </a:lnTo>
                  <a:close/>
                </a:path>
                <a:path w="1607820" h="2208530">
                  <a:moveTo>
                    <a:pt x="1128953" y="597027"/>
                  </a:moveTo>
                  <a:lnTo>
                    <a:pt x="1121370" y="593381"/>
                  </a:lnTo>
                  <a:lnTo>
                    <a:pt x="1121185" y="593059"/>
                  </a:lnTo>
                  <a:lnTo>
                    <a:pt x="1119704" y="579547"/>
                  </a:lnTo>
                  <a:lnTo>
                    <a:pt x="1126674" y="584773"/>
                  </a:lnTo>
                  <a:lnTo>
                    <a:pt x="1130088" y="588920"/>
                  </a:lnTo>
                  <a:lnTo>
                    <a:pt x="1130331" y="589215"/>
                  </a:lnTo>
                  <a:lnTo>
                    <a:pt x="1130490" y="589408"/>
                  </a:lnTo>
                  <a:lnTo>
                    <a:pt x="1128953" y="597027"/>
                  </a:lnTo>
                  <a:close/>
                </a:path>
                <a:path w="1607820" h="2208530">
                  <a:moveTo>
                    <a:pt x="1378758" y="781683"/>
                  </a:moveTo>
                  <a:lnTo>
                    <a:pt x="1377194" y="780417"/>
                  </a:lnTo>
                  <a:lnTo>
                    <a:pt x="1375515" y="779271"/>
                  </a:lnTo>
                  <a:lnTo>
                    <a:pt x="1372212" y="775994"/>
                  </a:lnTo>
                  <a:lnTo>
                    <a:pt x="1370532" y="773920"/>
                  </a:lnTo>
                  <a:lnTo>
                    <a:pt x="1367604" y="770634"/>
                  </a:lnTo>
                  <a:lnTo>
                    <a:pt x="1372835" y="764301"/>
                  </a:lnTo>
                  <a:lnTo>
                    <a:pt x="1380016" y="779951"/>
                  </a:lnTo>
                  <a:lnTo>
                    <a:pt x="1378758" y="781683"/>
                  </a:lnTo>
                  <a:close/>
                </a:path>
                <a:path w="1607820" h="2208530">
                  <a:moveTo>
                    <a:pt x="1331096" y="592300"/>
                  </a:moveTo>
                  <a:lnTo>
                    <a:pt x="1323197" y="588026"/>
                  </a:lnTo>
                  <a:lnTo>
                    <a:pt x="1323980" y="582182"/>
                  </a:lnTo>
                  <a:lnTo>
                    <a:pt x="1325320" y="576138"/>
                  </a:lnTo>
                  <a:lnTo>
                    <a:pt x="1328363" y="580144"/>
                  </a:lnTo>
                  <a:lnTo>
                    <a:pt x="1328658" y="580533"/>
                  </a:lnTo>
                  <a:lnTo>
                    <a:pt x="1333294" y="584414"/>
                  </a:lnTo>
                  <a:lnTo>
                    <a:pt x="1331096" y="592300"/>
                  </a:lnTo>
                  <a:close/>
                </a:path>
                <a:path w="1607820" h="2208530">
                  <a:moveTo>
                    <a:pt x="1526046" y="1331144"/>
                  </a:moveTo>
                  <a:lnTo>
                    <a:pt x="1519712" y="1331558"/>
                  </a:lnTo>
                  <a:lnTo>
                    <a:pt x="1519777" y="1327655"/>
                  </a:lnTo>
                  <a:lnTo>
                    <a:pt x="1519483" y="1324505"/>
                  </a:lnTo>
                  <a:lnTo>
                    <a:pt x="1520297" y="1320036"/>
                  </a:lnTo>
                  <a:lnTo>
                    <a:pt x="1522003" y="1317960"/>
                  </a:lnTo>
                  <a:lnTo>
                    <a:pt x="1524602" y="1317586"/>
                  </a:lnTo>
                  <a:lnTo>
                    <a:pt x="1526887" y="1319054"/>
                  </a:lnTo>
                  <a:lnTo>
                    <a:pt x="1529009" y="1323364"/>
                  </a:lnTo>
                  <a:lnTo>
                    <a:pt x="1530251" y="1325884"/>
                  </a:lnTo>
                  <a:lnTo>
                    <a:pt x="1526046" y="1331144"/>
                  </a:lnTo>
                  <a:close/>
                </a:path>
                <a:path w="1607820" h="2208530">
                  <a:moveTo>
                    <a:pt x="1266889" y="2112790"/>
                  </a:moveTo>
                  <a:lnTo>
                    <a:pt x="1265909" y="2108616"/>
                  </a:lnTo>
                  <a:lnTo>
                    <a:pt x="1263026" y="2104522"/>
                  </a:lnTo>
                  <a:lnTo>
                    <a:pt x="1261932" y="2100058"/>
                  </a:lnTo>
                  <a:lnTo>
                    <a:pt x="1266323" y="2094774"/>
                  </a:lnTo>
                  <a:lnTo>
                    <a:pt x="1267352" y="2101413"/>
                  </a:lnTo>
                  <a:lnTo>
                    <a:pt x="1275131" y="2106345"/>
                  </a:lnTo>
                  <a:lnTo>
                    <a:pt x="1266889" y="2112790"/>
                  </a:lnTo>
                  <a:close/>
                </a:path>
                <a:path w="1607820" h="2208530">
                  <a:moveTo>
                    <a:pt x="1157784" y="692300"/>
                  </a:moveTo>
                  <a:lnTo>
                    <a:pt x="1149392" y="683467"/>
                  </a:lnTo>
                  <a:lnTo>
                    <a:pt x="1148579" y="681019"/>
                  </a:lnTo>
                  <a:lnTo>
                    <a:pt x="1151569" y="673552"/>
                  </a:lnTo>
                  <a:lnTo>
                    <a:pt x="1159193" y="687217"/>
                  </a:lnTo>
                  <a:lnTo>
                    <a:pt x="1157784" y="692300"/>
                  </a:lnTo>
                  <a:close/>
                </a:path>
                <a:path w="1607820" h="2208530">
                  <a:moveTo>
                    <a:pt x="633518" y="595791"/>
                  </a:moveTo>
                  <a:lnTo>
                    <a:pt x="631865" y="584263"/>
                  </a:lnTo>
                  <a:lnTo>
                    <a:pt x="633185" y="580617"/>
                  </a:lnTo>
                  <a:lnTo>
                    <a:pt x="639919" y="578710"/>
                  </a:lnTo>
                  <a:lnTo>
                    <a:pt x="637970" y="584511"/>
                  </a:lnTo>
                  <a:lnTo>
                    <a:pt x="640127" y="591377"/>
                  </a:lnTo>
                  <a:lnTo>
                    <a:pt x="633518" y="595791"/>
                  </a:lnTo>
                  <a:close/>
                </a:path>
                <a:path w="1607820" h="2208530">
                  <a:moveTo>
                    <a:pt x="1551839" y="1104568"/>
                  </a:moveTo>
                  <a:lnTo>
                    <a:pt x="1543886" y="1090666"/>
                  </a:lnTo>
                  <a:lnTo>
                    <a:pt x="1554626" y="1089900"/>
                  </a:lnTo>
                  <a:lnTo>
                    <a:pt x="1556249" y="1092462"/>
                  </a:lnTo>
                  <a:lnTo>
                    <a:pt x="1551839" y="1104568"/>
                  </a:lnTo>
                  <a:close/>
                </a:path>
                <a:path w="1607820" h="2208530">
                  <a:moveTo>
                    <a:pt x="1589029" y="1446206"/>
                  </a:moveTo>
                  <a:lnTo>
                    <a:pt x="1583865" y="1441068"/>
                  </a:lnTo>
                  <a:lnTo>
                    <a:pt x="1580986" y="1435555"/>
                  </a:lnTo>
                  <a:lnTo>
                    <a:pt x="1580385" y="1429811"/>
                  </a:lnTo>
                  <a:lnTo>
                    <a:pt x="1582055" y="1423980"/>
                  </a:lnTo>
                  <a:lnTo>
                    <a:pt x="1589029" y="1446206"/>
                  </a:lnTo>
                  <a:close/>
                </a:path>
                <a:path w="1607820" h="2208530">
                  <a:moveTo>
                    <a:pt x="1491886" y="1741728"/>
                  </a:moveTo>
                  <a:lnTo>
                    <a:pt x="1476357" y="1730922"/>
                  </a:lnTo>
                  <a:lnTo>
                    <a:pt x="1482754" y="1726193"/>
                  </a:lnTo>
                  <a:lnTo>
                    <a:pt x="1483380" y="1727657"/>
                  </a:lnTo>
                  <a:lnTo>
                    <a:pt x="1484536" y="1730363"/>
                  </a:lnTo>
                  <a:lnTo>
                    <a:pt x="1488182" y="1733311"/>
                  </a:lnTo>
                  <a:lnTo>
                    <a:pt x="1491396" y="1736584"/>
                  </a:lnTo>
                  <a:lnTo>
                    <a:pt x="1491886" y="1741728"/>
                  </a:lnTo>
                  <a:close/>
                </a:path>
                <a:path w="1607820" h="2208530">
                  <a:moveTo>
                    <a:pt x="1290392" y="2158440"/>
                  </a:moveTo>
                  <a:lnTo>
                    <a:pt x="1287373" y="2158330"/>
                  </a:lnTo>
                  <a:lnTo>
                    <a:pt x="1282591" y="2159093"/>
                  </a:lnTo>
                  <a:lnTo>
                    <a:pt x="1280515" y="2154347"/>
                  </a:lnTo>
                  <a:lnTo>
                    <a:pt x="1280501" y="2150032"/>
                  </a:lnTo>
                  <a:lnTo>
                    <a:pt x="1279882" y="2145980"/>
                  </a:lnTo>
                  <a:lnTo>
                    <a:pt x="1282981" y="2145728"/>
                  </a:lnTo>
                  <a:lnTo>
                    <a:pt x="1290392" y="2158440"/>
                  </a:lnTo>
                  <a:close/>
                </a:path>
                <a:path w="1607820" h="2208530">
                  <a:moveTo>
                    <a:pt x="1280944" y="2024810"/>
                  </a:moveTo>
                  <a:lnTo>
                    <a:pt x="1269883" y="2012625"/>
                  </a:lnTo>
                  <a:lnTo>
                    <a:pt x="1280483" y="2013567"/>
                  </a:lnTo>
                  <a:lnTo>
                    <a:pt x="1282966" y="2023296"/>
                  </a:lnTo>
                  <a:lnTo>
                    <a:pt x="1280944" y="2024810"/>
                  </a:lnTo>
                  <a:close/>
                </a:path>
                <a:path w="1607820" h="2208530">
                  <a:moveTo>
                    <a:pt x="1267926" y="475846"/>
                  </a:moveTo>
                  <a:lnTo>
                    <a:pt x="1257170" y="476058"/>
                  </a:lnTo>
                  <a:lnTo>
                    <a:pt x="1257378" y="463712"/>
                  </a:lnTo>
                  <a:lnTo>
                    <a:pt x="1269024" y="473923"/>
                  </a:lnTo>
                  <a:lnTo>
                    <a:pt x="1267926" y="475846"/>
                  </a:lnTo>
                  <a:close/>
                </a:path>
                <a:path w="1607820" h="2208530">
                  <a:moveTo>
                    <a:pt x="1021179" y="1473769"/>
                  </a:moveTo>
                  <a:lnTo>
                    <a:pt x="1018175" y="1474403"/>
                  </a:lnTo>
                  <a:lnTo>
                    <a:pt x="1015919" y="1470060"/>
                  </a:lnTo>
                  <a:lnTo>
                    <a:pt x="1009435" y="1466807"/>
                  </a:lnTo>
                  <a:lnTo>
                    <a:pt x="1013527" y="1460820"/>
                  </a:lnTo>
                  <a:lnTo>
                    <a:pt x="1016821" y="1459880"/>
                  </a:lnTo>
                  <a:lnTo>
                    <a:pt x="1020970" y="1473103"/>
                  </a:lnTo>
                  <a:lnTo>
                    <a:pt x="1021179" y="1473769"/>
                  </a:lnTo>
                  <a:close/>
                </a:path>
                <a:path w="1607820" h="2208530">
                  <a:moveTo>
                    <a:pt x="1348640" y="2150415"/>
                  </a:moveTo>
                  <a:lnTo>
                    <a:pt x="1341728" y="2147203"/>
                  </a:lnTo>
                  <a:lnTo>
                    <a:pt x="1338564" y="2144082"/>
                  </a:lnTo>
                  <a:lnTo>
                    <a:pt x="1338381" y="2139230"/>
                  </a:lnTo>
                  <a:lnTo>
                    <a:pt x="1340413" y="2130823"/>
                  </a:lnTo>
                  <a:lnTo>
                    <a:pt x="1341800" y="2135256"/>
                  </a:lnTo>
                  <a:lnTo>
                    <a:pt x="1342543" y="2138304"/>
                  </a:lnTo>
                  <a:lnTo>
                    <a:pt x="1343901" y="2141601"/>
                  </a:lnTo>
                  <a:lnTo>
                    <a:pt x="1344791" y="2143762"/>
                  </a:lnTo>
                  <a:lnTo>
                    <a:pt x="1346342" y="2146157"/>
                  </a:lnTo>
                  <a:lnTo>
                    <a:pt x="1348640" y="2150415"/>
                  </a:lnTo>
                  <a:close/>
                </a:path>
                <a:path w="1607820" h="2208530">
                  <a:moveTo>
                    <a:pt x="1062851" y="1863821"/>
                  </a:moveTo>
                  <a:lnTo>
                    <a:pt x="1058411" y="1864277"/>
                  </a:lnTo>
                  <a:lnTo>
                    <a:pt x="1055332" y="1865005"/>
                  </a:lnTo>
                  <a:lnTo>
                    <a:pt x="1060079" y="1848828"/>
                  </a:lnTo>
                  <a:lnTo>
                    <a:pt x="1065114" y="1853239"/>
                  </a:lnTo>
                  <a:lnTo>
                    <a:pt x="1063148" y="1858534"/>
                  </a:lnTo>
                  <a:lnTo>
                    <a:pt x="1062851" y="1863821"/>
                  </a:lnTo>
                  <a:close/>
                </a:path>
                <a:path w="1607820" h="2208530">
                  <a:moveTo>
                    <a:pt x="993629" y="342593"/>
                  </a:moveTo>
                  <a:lnTo>
                    <a:pt x="986812" y="331195"/>
                  </a:lnTo>
                  <a:lnTo>
                    <a:pt x="989004" y="328421"/>
                  </a:lnTo>
                  <a:lnTo>
                    <a:pt x="998399" y="335888"/>
                  </a:lnTo>
                  <a:lnTo>
                    <a:pt x="993629" y="342593"/>
                  </a:lnTo>
                  <a:close/>
                </a:path>
                <a:path w="1607820" h="2208530">
                  <a:moveTo>
                    <a:pt x="312311" y="1449450"/>
                  </a:moveTo>
                  <a:lnTo>
                    <a:pt x="309861" y="1450590"/>
                  </a:lnTo>
                  <a:lnTo>
                    <a:pt x="308304" y="1445663"/>
                  </a:lnTo>
                  <a:lnTo>
                    <a:pt x="305519" y="1441158"/>
                  </a:lnTo>
                  <a:lnTo>
                    <a:pt x="303494" y="1436393"/>
                  </a:lnTo>
                  <a:lnTo>
                    <a:pt x="304216" y="1430690"/>
                  </a:lnTo>
                  <a:lnTo>
                    <a:pt x="307441" y="1429947"/>
                  </a:lnTo>
                  <a:lnTo>
                    <a:pt x="312311" y="1449450"/>
                  </a:lnTo>
                  <a:close/>
                </a:path>
                <a:path w="1607820" h="2208530">
                  <a:moveTo>
                    <a:pt x="1576971" y="1409495"/>
                  </a:moveTo>
                  <a:lnTo>
                    <a:pt x="1561652" y="1405461"/>
                  </a:lnTo>
                  <a:lnTo>
                    <a:pt x="1564316" y="1399351"/>
                  </a:lnTo>
                  <a:lnTo>
                    <a:pt x="1569427" y="1400250"/>
                  </a:lnTo>
                  <a:lnTo>
                    <a:pt x="1574968" y="1401346"/>
                  </a:lnTo>
                  <a:lnTo>
                    <a:pt x="1575505" y="1405553"/>
                  </a:lnTo>
                  <a:lnTo>
                    <a:pt x="1576971" y="1409495"/>
                  </a:lnTo>
                  <a:close/>
                </a:path>
                <a:path w="1607820" h="2208530">
                  <a:moveTo>
                    <a:pt x="1419585" y="845917"/>
                  </a:moveTo>
                  <a:lnTo>
                    <a:pt x="1413381" y="836971"/>
                  </a:lnTo>
                  <a:lnTo>
                    <a:pt x="1417190" y="833871"/>
                  </a:lnTo>
                  <a:lnTo>
                    <a:pt x="1419581" y="836306"/>
                  </a:lnTo>
                  <a:lnTo>
                    <a:pt x="1422122" y="838631"/>
                  </a:lnTo>
                  <a:lnTo>
                    <a:pt x="1424320" y="841617"/>
                  </a:lnTo>
                  <a:lnTo>
                    <a:pt x="1421180" y="844336"/>
                  </a:lnTo>
                  <a:lnTo>
                    <a:pt x="1419585" y="845917"/>
                  </a:lnTo>
                  <a:close/>
                </a:path>
                <a:path w="1607820" h="2208530">
                  <a:moveTo>
                    <a:pt x="1394148" y="756698"/>
                  </a:moveTo>
                  <a:lnTo>
                    <a:pt x="1391774" y="757187"/>
                  </a:lnTo>
                  <a:lnTo>
                    <a:pt x="1390479" y="754159"/>
                  </a:lnTo>
                  <a:lnTo>
                    <a:pt x="1389184" y="751132"/>
                  </a:lnTo>
                  <a:lnTo>
                    <a:pt x="1387662" y="747565"/>
                  </a:lnTo>
                  <a:lnTo>
                    <a:pt x="1398400" y="743081"/>
                  </a:lnTo>
                  <a:lnTo>
                    <a:pt x="1394148" y="756698"/>
                  </a:lnTo>
                  <a:close/>
                </a:path>
                <a:path w="1607820" h="2208530">
                  <a:moveTo>
                    <a:pt x="1170013" y="729440"/>
                  </a:moveTo>
                  <a:lnTo>
                    <a:pt x="1160636" y="727733"/>
                  </a:lnTo>
                  <a:lnTo>
                    <a:pt x="1159900" y="725782"/>
                  </a:lnTo>
                  <a:lnTo>
                    <a:pt x="1165534" y="715164"/>
                  </a:lnTo>
                  <a:lnTo>
                    <a:pt x="1170013" y="729440"/>
                  </a:lnTo>
                  <a:close/>
                </a:path>
                <a:path w="1607820" h="2208530">
                  <a:moveTo>
                    <a:pt x="976987" y="1375173"/>
                  </a:moveTo>
                  <a:lnTo>
                    <a:pt x="974575" y="1374893"/>
                  </a:lnTo>
                  <a:lnTo>
                    <a:pt x="970266" y="1371245"/>
                  </a:lnTo>
                  <a:lnTo>
                    <a:pt x="967140" y="1368016"/>
                  </a:lnTo>
                  <a:lnTo>
                    <a:pt x="970386" y="1360808"/>
                  </a:lnTo>
                  <a:lnTo>
                    <a:pt x="973769" y="1364727"/>
                  </a:lnTo>
                  <a:lnTo>
                    <a:pt x="976400" y="1367400"/>
                  </a:lnTo>
                  <a:lnTo>
                    <a:pt x="979093" y="1371309"/>
                  </a:lnTo>
                  <a:lnTo>
                    <a:pt x="978576" y="1373784"/>
                  </a:lnTo>
                  <a:lnTo>
                    <a:pt x="976987" y="1375173"/>
                  </a:lnTo>
                  <a:close/>
                </a:path>
                <a:path w="1607820" h="2208530">
                  <a:moveTo>
                    <a:pt x="1064025" y="1571329"/>
                  </a:moveTo>
                  <a:lnTo>
                    <a:pt x="1059310" y="1569643"/>
                  </a:lnTo>
                  <a:lnTo>
                    <a:pt x="1054297" y="1569147"/>
                  </a:lnTo>
                  <a:lnTo>
                    <a:pt x="1056721" y="1561707"/>
                  </a:lnTo>
                  <a:lnTo>
                    <a:pt x="1059770" y="1559722"/>
                  </a:lnTo>
                  <a:lnTo>
                    <a:pt x="1065346" y="1562113"/>
                  </a:lnTo>
                  <a:lnTo>
                    <a:pt x="1065555" y="1566048"/>
                  </a:lnTo>
                  <a:lnTo>
                    <a:pt x="1064025" y="1571329"/>
                  </a:lnTo>
                  <a:close/>
                </a:path>
                <a:path w="1607820" h="2208530">
                  <a:moveTo>
                    <a:pt x="1471498" y="1117023"/>
                  </a:moveTo>
                  <a:lnTo>
                    <a:pt x="1469025" y="1118172"/>
                  </a:lnTo>
                  <a:lnTo>
                    <a:pt x="1465732" y="1113821"/>
                  </a:lnTo>
                  <a:lnTo>
                    <a:pt x="1463172" y="1109218"/>
                  </a:lnTo>
                  <a:lnTo>
                    <a:pt x="1464665" y="1103185"/>
                  </a:lnTo>
                  <a:lnTo>
                    <a:pt x="1467036" y="1102804"/>
                  </a:lnTo>
                  <a:lnTo>
                    <a:pt x="1471498" y="1117023"/>
                  </a:lnTo>
                  <a:close/>
                </a:path>
                <a:path w="1607820" h="2208530">
                  <a:moveTo>
                    <a:pt x="1546563" y="1035524"/>
                  </a:moveTo>
                  <a:lnTo>
                    <a:pt x="1541880" y="1020593"/>
                  </a:lnTo>
                  <a:lnTo>
                    <a:pt x="1552419" y="1027138"/>
                  </a:lnTo>
                  <a:lnTo>
                    <a:pt x="1546563" y="1035524"/>
                  </a:lnTo>
                  <a:close/>
                </a:path>
                <a:path w="1607820" h="2208530">
                  <a:moveTo>
                    <a:pt x="1561550" y="1330926"/>
                  </a:moveTo>
                  <a:lnTo>
                    <a:pt x="1555820" y="1320329"/>
                  </a:lnTo>
                  <a:lnTo>
                    <a:pt x="1557655" y="1318743"/>
                  </a:lnTo>
                  <a:lnTo>
                    <a:pt x="1567117" y="1324601"/>
                  </a:lnTo>
                  <a:lnTo>
                    <a:pt x="1561550" y="1330926"/>
                  </a:lnTo>
                  <a:close/>
                </a:path>
                <a:path w="1607820" h="2208530">
                  <a:moveTo>
                    <a:pt x="1295337" y="491586"/>
                  </a:moveTo>
                  <a:lnTo>
                    <a:pt x="1289134" y="491963"/>
                  </a:lnTo>
                  <a:lnTo>
                    <a:pt x="1285351" y="490642"/>
                  </a:lnTo>
                  <a:lnTo>
                    <a:pt x="1285974" y="484275"/>
                  </a:lnTo>
                  <a:lnTo>
                    <a:pt x="1288192" y="483528"/>
                  </a:lnTo>
                  <a:lnTo>
                    <a:pt x="1289571" y="482886"/>
                  </a:lnTo>
                  <a:lnTo>
                    <a:pt x="1295337" y="491586"/>
                  </a:lnTo>
                  <a:close/>
                </a:path>
                <a:path w="1607820" h="2208530">
                  <a:moveTo>
                    <a:pt x="1289571" y="482886"/>
                  </a:moveTo>
                  <a:lnTo>
                    <a:pt x="1288192" y="483528"/>
                  </a:lnTo>
                  <a:lnTo>
                    <a:pt x="1289519" y="482627"/>
                  </a:lnTo>
                  <a:lnTo>
                    <a:pt x="1289571" y="482886"/>
                  </a:lnTo>
                  <a:close/>
                </a:path>
                <a:path w="1607820" h="2208530">
                  <a:moveTo>
                    <a:pt x="1462798" y="1987097"/>
                  </a:moveTo>
                  <a:lnTo>
                    <a:pt x="1459824" y="1987794"/>
                  </a:lnTo>
                  <a:lnTo>
                    <a:pt x="1455086" y="1985309"/>
                  </a:lnTo>
                  <a:lnTo>
                    <a:pt x="1457955" y="1975521"/>
                  </a:lnTo>
                  <a:lnTo>
                    <a:pt x="1462312" y="1975979"/>
                  </a:lnTo>
                  <a:lnTo>
                    <a:pt x="1465221" y="1977570"/>
                  </a:lnTo>
                  <a:lnTo>
                    <a:pt x="1462798" y="1987097"/>
                  </a:lnTo>
                  <a:close/>
                </a:path>
                <a:path w="1607820" h="2208530">
                  <a:moveTo>
                    <a:pt x="758794" y="480718"/>
                  </a:moveTo>
                  <a:lnTo>
                    <a:pt x="756492" y="481788"/>
                  </a:lnTo>
                  <a:lnTo>
                    <a:pt x="748064" y="471139"/>
                  </a:lnTo>
                  <a:lnTo>
                    <a:pt x="756379" y="470638"/>
                  </a:lnTo>
                  <a:lnTo>
                    <a:pt x="758794" y="480718"/>
                  </a:lnTo>
                  <a:close/>
                </a:path>
                <a:path w="1607820" h="2208530">
                  <a:moveTo>
                    <a:pt x="1599992" y="1289781"/>
                  </a:moveTo>
                  <a:lnTo>
                    <a:pt x="1597930" y="1288817"/>
                  </a:lnTo>
                  <a:lnTo>
                    <a:pt x="1597817" y="1287646"/>
                  </a:lnTo>
                  <a:lnTo>
                    <a:pt x="1599598" y="1285512"/>
                  </a:lnTo>
                  <a:lnTo>
                    <a:pt x="1599992" y="1289781"/>
                  </a:lnTo>
                  <a:close/>
                </a:path>
                <a:path w="1607820" h="2208530">
                  <a:moveTo>
                    <a:pt x="1559493" y="1034000"/>
                  </a:moveTo>
                  <a:lnTo>
                    <a:pt x="1558165" y="1033725"/>
                  </a:lnTo>
                  <a:lnTo>
                    <a:pt x="1559314" y="1033191"/>
                  </a:lnTo>
                  <a:lnTo>
                    <a:pt x="1559493" y="1034000"/>
                  </a:lnTo>
                  <a:close/>
                </a:path>
                <a:path w="1607820" h="2208530">
                  <a:moveTo>
                    <a:pt x="1246339" y="2041879"/>
                  </a:moveTo>
                  <a:lnTo>
                    <a:pt x="1242774" y="2043536"/>
                  </a:lnTo>
                  <a:lnTo>
                    <a:pt x="1239395" y="2032775"/>
                  </a:lnTo>
                  <a:lnTo>
                    <a:pt x="1239253" y="2032321"/>
                  </a:lnTo>
                  <a:lnTo>
                    <a:pt x="1243165" y="2031022"/>
                  </a:lnTo>
                  <a:lnTo>
                    <a:pt x="1244252" y="2034478"/>
                  </a:lnTo>
                  <a:lnTo>
                    <a:pt x="1245481" y="2037897"/>
                  </a:lnTo>
                  <a:lnTo>
                    <a:pt x="1246339" y="2041879"/>
                  </a:lnTo>
                  <a:close/>
                </a:path>
                <a:path w="1607820" h="2208530">
                  <a:moveTo>
                    <a:pt x="1558940" y="1437179"/>
                  </a:moveTo>
                  <a:lnTo>
                    <a:pt x="1556380" y="1421474"/>
                  </a:lnTo>
                  <a:lnTo>
                    <a:pt x="1564348" y="1427488"/>
                  </a:lnTo>
                  <a:lnTo>
                    <a:pt x="1564700" y="1429949"/>
                  </a:lnTo>
                  <a:lnTo>
                    <a:pt x="1558940" y="1437179"/>
                  </a:lnTo>
                  <a:close/>
                </a:path>
                <a:path w="1607820" h="2208530">
                  <a:moveTo>
                    <a:pt x="1319647" y="495874"/>
                  </a:moveTo>
                  <a:lnTo>
                    <a:pt x="1315701" y="483302"/>
                  </a:lnTo>
                  <a:lnTo>
                    <a:pt x="1317468" y="480695"/>
                  </a:lnTo>
                  <a:lnTo>
                    <a:pt x="1326062" y="487164"/>
                  </a:lnTo>
                  <a:lnTo>
                    <a:pt x="1319647" y="495874"/>
                  </a:lnTo>
                  <a:close/>
                </a:path>
                <a:path w="1607820" h="2208530">
                  <a:moveTo>
                    <a:pt x="1429645" y="878975"/>
                  </a:moveTo>
                  <a:lnTo>
                    <a:pt x="1414686" y="875525"/>
                  </a:lnTo>
                  <a:lnTo>
                    <a:pt x="1415403" y="872667"/>
                  </a:lnTo>
                  <a:lnTo>
                    <a:pt x="1419790" y="874346"/>
                  </a:lnTo>
                  <a:lnTo>
                    <a:pt x="1426823" y="871077"/>
                  </a:lnTo>
                  <a:lnTo>
                    <a:pt x="1429645" y="878975"/>
                  </a:lnTo>
                  <a:close/>
                </a:path>
                <a:path w="1607820" h="2208530">
                  <a:moveTo>
                    <a:pt x="1426823" y="871077"/>
                  </a:moveTo>
                  <a:lnTo>
                    <a:pt x="1419790" y="874346"/>
                  </a:lnTo>
                  <a:lnTo>
                    <a:pt x="1426033" y="868866"/>
                  </a:lnTo>
                  <a:lnTo>
                    <a:pt x="1426457" y="870053"/>
                  </a:lnTo>
                  <a:lnTo>
                    <a:pt x="1426823" y="871077"/>
                  </a:lnTo>
                  <a:close/>
                </a:path>
                <a:path w="1607820" h="2208530">
                  <a:moveTo>
                    <a:pt x="1375462" y="1794521"/>
                  </a:moveTo>
                  <a:lnTo>
                    <a:pt x="1368400" y="1785791"/>
                  </a:lnTo>
                  <a:lnTo>
                    <a:pt x="1379569" y="1782284"/>
                  </a:lnTo>
                  <a:lnTo>
                    <a:pt x="1375462" y="1794521"/>
                  </a:lnTo>
                  <a:close/>
                </a:path>
                <a:path w="1607820" h="2208530">
                  <a:moveTo>
                    <a:pt x="1462926" y="1086767"/>
                  </a:moveTo>
                  <a:lnTo>
                    <a:pt x="1459922" y="1088163"/>
                  </a:lnTo>
                  <a:lnTo>
                    <a:pt x="1454833" y="1077405"/>
                  </a:lnTo>
                  <a:lnTo>
                    <a:pt x="1457113" y="1076345"/>
                  </a:lnTo>
                  <a:lnTo>
                    <a:pt x="1459120" y="1079887"/>
                  </a:lnTo>
                  <a:lnTo>
                    <a:pt x="1462926" y="1086767"/>
                  </a:lnTo>
                  <a:close/>
                </a:path>
                <a:path w="1607820" h="2208530">
                  <a:moveTo>
                    <a:pt x="1524622" y="1510962"/>
                  </a:moveTo>
                  <a:lnTo>
                    <a:pt x="1523058" y="1509797"/>
                  </a:lnTo>
                  <a:lnTo>
                    <a:pt x="1520411" y="1508834"/>
                  </a:lnTo>
                  <a:lnTo>
                    <a:pt x="1519541" y="1504166"/>
                  </a:lnTo>
                  <a:lnTo>
                    <a:pt x="1520093" y="1500699"/>
                  </a:lnTo>
                  <a:lnTo>
                    <a:pt x="1520175" y="1497315"/>
                  </a:lnTo>
                  <a:lnTo>
                    <a:pt x="1521433" y="1496730"/>
                  </a:lnTo>
                  <a:lnTo>
                    <a:pt x="1522888" y="1499400"/>
                  </a:lnTo>
                  <a:lnTo>
                    <a:pt x="1523178" y="1499933"/>
                  </a:lnTo>
                  <a:lnTo>
                    <a:pt x="1525232" y="1503004"/>
                  </a:lnTo>
                  <a:lnTo>
                    <a:pt x="1526370" y="1506064"/>
                  </a:lnTo>
                  <a:lnTo>
                    <a:pt x="1526910" y="1507516"/>
                  </a:lnTo>
                  <a:lnTo>
                    <a:pt x="1525301" y="1509410"/>
                  </a:lnTo>
                  <a:lnTo>
                    <a:pt x="1524622" y="1510962"/>
                  </a:lnTo>
                  <a:close/>
                </a:path>
                <a:path w="1607820" h="2208530">
                  <a:moveTo>
                    <a:pt x="1000234" y="1424086"/>
                  </a:moveTo>
                  <a:lnTo>
                    <a:pt x="988125" y="1418448"/>
                  </a:lnTo>
                  <a:lnTo>
                    <a:pt x="995582" y="1415579"/>
                  </a:lnTo>
                  <a:lnTo>
                    <a:pt x="996066" y="1415820"/>
                  </a:lnTo>
                  <a:lnTo>
                    <a:pt x="1000234" y="1424086"/>
                  </a:lnTo>
                  <a:close/>
                </a:path>
                <a:path w="1607820" h="2208530">
                  <a:moveTo>
                    <a:pt x="1465613" y="1519754"/>
                  </a:moveTo>
                  <a:lnTo>
                    <a:pt x="1454506" y="1517569"/>
                  </a:lnTo>
                  <a:lnTo>
                    <a:pt x="1459450" y="1512971"/>
                  </a:lnTo>
                  <a:lnTo>
                    <a:pt x="1460091" y="1509326"/>
                  </a:lnTo>
                  <a:lnTo>
                    <a:pt x="1463534" y="1508631"/>
                  </a:lnTo>
                  <a:lnTo>
                    <a:pt x="1465613" y="1519754"/>
                  </a:lnTo>
                  <a:close/>
                </a:path>
                <a:path w="1607820" h="2208530">
                  <a:moveTo>
                    <a:pt x="817257" y="2035117"/>
                  </a:moveTo>
                  <a:lnTo>
                    <a:pt x="816534" y="2035453"/>
                  </a:lnTo>
                  <a:lnTo>
                    <a:pt x="815931" y="2035030"/>
                  </a:lnTo>
                  <a:lnTo>
                    <a:pt x="815632" y="2034856"/>
                  </a:lnTo>
                  <a:lnTo>
                    <a:pt x="815732" y="2034643"/>
                  </a:lnTo>
                  <a:lnTo>
                    <a:pt x="815777" y="2034439"/>
                  </a:lnTo>
                  <a:lnTo>
                    <a:pt x="816503" y="2034102"/>
                  </a:lnTo>
                  <a:lnTo>
                    <a:pt x="817031" y="2034205"/>
                  </a:lnTo>
                  <a:lnTo>
                    <a:pt x="817607" y="2034251"/>
                  </a:lnTo>
                  <a:lnTo>
                    <a:pt x="817459" y="2034319"/>
                  </a:lnTo>
                  <a:lnTo>
                    <a:pt x="817257" y="2035117"/>
                  </a:lnTo>
                  <a:close/>
                </a:path>
                <a:path w="1607820" h="2208530">
                  <a:moveTo>
                    <a:pt x="822206" y="2045644"/>
                  </a:moveTo>
                  <a:lnTo>
                    <a:pt x="813611" y="2048340"/>
                  </a:lnTo>
                  <a:lnTo>
                    <a:pt x="810554" y="2038599"/>
                  </a:lnTo>
                  <a:lnTo>
                    <a:pt x="811980" y="2036867"/>
                  </a:lnTo>
                  <a:lnTo>
                    <a:pt x="811618" y="2037035"/>
                  </a:lnTo>
                  <a:lnTo>
                    <a:pt x="822206" y="2045644"/>
                  </a:lnTo>
                  <a:close/>
                </a:path>
                <a:path w="1607820" h="2208530">
                  <a:moveTo>
                    <a:pt x="1430890" y="2081514"/>
                  </a:moveTo>
                  <a:lnTo>
                    <a:pt x="1425374" y="2078398"/>
                  </a:lnTo>
                  <a:lnTo>
                    <a:pt x="1425368" y="2076184"/>
                  </a:lnTo>
                  <a:lnTo>
                    <a:pt x="1424929" y="2074744"/>
                  </a:lnTo>
                  <a:lnTo>
                    <a:pt x="1434682" y="2072693"/>
                  </a:lnTo>
                  <a:lnTo>
                    <a:pt x="1435217" y="2075383"/>
                  </a:lnTo>
                  <a:lnTo>
                    <a:pt x="1433129" y="2078434"/>
                  </a:lnTo>
                  <a:lnTo>
                    <a:pt x="1430890" y="2081514"/>
                  </a:lnTo>
                  <a:close/>
                </a:path>
                <a:path w="1607820" h="2208530">
                  <a:moveTo>
                    <a:pt x="1518989" y="1525971"/>
                  </a:moveTo>
                  <a:lnTo>
                    <a:pt x="1510146" y="1524548"/>
                  </a:lnTo>
                  <a:lnTo>
                    <a:pt x="1509118" y="1520315"/>
                  </a:lnTo>
                  <a:lnTo>
                    <a:pt x="1509255" y="1515173"/>
                  </a:lnTo>
                  <a:lnTo>
                    <a:pt x="1511955" y="1513918"/>
                  </a:lnTo>
                  <a:lnTo>
                    <a:pt x="1518989" y="1525971"/>
                  </a:lnTo>
                  <a:close/>
                </a:path>
                <a:path w="1607820" h="2208530">
                  <a:moveTo>
                    <a:pt x="1549392" y="1563075"/>
                  </a:moveTo>
                  <a:lnTo>
                    <a:pt x="1547313" y="1564041"/>
                  </a:lnTo>
                  <a:lnTo>
                    <a:pt x="1539226" y="1557041"/>
                  </a:lnTo>
                  <a:lnTo>
                    <a:pt x="1538999" y="1556845"/>
                  </a:lnTo>
                  <a:lnTo>
                    <a:pt x="1539585" y="1556171"/>
                  </a:lnTo>
                  <a:lnTo>
                    <a:pt x="1540303" y="1554855"/>
                  </a:lnTo>
                  <a:lnTo>
                    <a:pt x="1542848" y="1555357"/>
                  </a:lnTo>
                  <a:lnTo>
                    <a:pt x="1545404" y="1555617"/>
                  </a:lnTo>
                  <a:lnTo>
                    <a:pt x="1548254" y="1558389"/>
                  </a:lnTo>
                  <a:lnTo>
                    <a:pt x="1548576" y="1560989"/>
                  </a:lnTo>
                  <a:lnTo>
                    <a:pt x="1549392" y="1563075"/>
                  </a:lnTo>
                  <a:close/>
                </a:path>
                <a:path w="1607820" h="2208530">
                  <a:moveTo>
                    <a:pt x="1161893" y="1809461"/>
                  </a:moveTo>
                  <a:lnTo>
                    <a:pt x="1159948" y="1810365"/>
                  </a:lnTo>
                  <a:lnTo>
                    <a:pt x="1158250" y="1807790"/>
                  </a:lnTo>
                  <a:lnTo>
                    <a:pt x="1158086" y="1807541"/>
                  </a:lnTo>
                  <a:lnTo>
                    <a:pt x="1156196" y="1805080"/>
                  </a:lnTo>
                  <a:lnTo>
                    <a:pt x="1156005" y="1804832"/>
                  </a:lnTo>
                  <a:lnTo>
                    <a:pt x="1154136" y="1801066"/>
                  </a:lnTo>
                  <a:lnTo>
                    <a:pt x="1155384" y="1798736"/>
                  </a:lnTo>
                  <a:lnTo>
                    <a:pt x="1157220" y="1797882"/>
                  </a:lnTo>
                  <a:lnTo>
                    <a:pt x="1159734" y="1798789"/>
                  </a:lnTo>
                  <a:lnTo>
                    <a:pt x="1160849" y="1802580"/>
                  </a:lnTo>
                  <a:lnTo>
                    <a:pt x="1160936" y="1802876"/>
                  </a:lnTo>
                  <a:lnTo>
                    <a:pt x="1161301" y="1806047"/>
                  </a:lnTo>
                  <a:lnTo>
                    <a:pt x="1161336" y="1806356"/>
                  </a:lnTo>
                  <a:lnTo>
                    <a:pt x="1161893" y="1809461"/>
                  </a:lnTo>
                  <a:close/>
                </a:path>
                <a:path w="1607820" h="2208530">
                  <a:moveTo>
                    <a:pt x="1445300" y="947687"/>
                  </a:moveTo>
                  <a:lnTo>
                    <a:pt x="1443907" y="947679"/>
                  </a:lnTo>
                  <a:lnTo>
                    <a:pt x="1441360" y="947911"/>
                  </a:lnTo>
                  <a:lnTo>
                    <a:pt x="1440626" y="944462"/>
                  </a:lnTo>
                  <a:lnTo>
                    <a:pt x="1440347" y="941228"/>
                  </a:lnTo>
                  <a:lnTo>
                    <a:pt x="1439954" y="938018"/>
                  </a:lnTo>
                  <a:lnTo>
                    <a:pt x="1444703" y="937590"/>
                  </a:lnTo>
                  <a:lnTo>
                    <a:pt x="1445300" y="947687"/>
                  </a:lnTo>
                  <a:close/>
                </a:path>
                <a:path w="1607820" h="2208530">
                  <a:moveTo>
                    <a:pt x="1355369" y="830397"/>
                  </a:moveTo>
                  <a:lnTo>
                    <a:pt x="1348878" y="826149"/>
                  </a:lnTo>
                  <a:lnTo>
                    <a:pt x="1350739" y="820412"/>
                  </a:lnTo>
                  <a:lnTo>
                    <a:pt x="1350030" y="815581"/>
                  </a:lnTo>
                  <a:lnTo>
                    <a:pt x="1355635" y="818698"/>
                  </a:lnTo>
                  <a:lnTo>
                    <a:pt x="1356061" y="823631"/>
                  </a:lnTo>
                  <a:lnTo>
                    <a:pt x="1355369" y="830397"/>
                  </a:lnTo>
                  <a:close/>
                </a:path>
                <a:path w="1607820" h="2208530">
                  <a:moveTo>
                    <a:pt x="1495191" y="1902127"/>
                  </a:moveTo>
                  <a:lnTo>
                    <a:pt x="1485062" y="1902543"/>
                  </a:lnTo>
                  <a:lnTo>
                    <a:pt x="1483953" y="1900830"/>
                  </a:lnTo>
                  <a:lnTo>
                    <a:pt x="1488609" y="1891861"/>
                  </a:lnTo>
                  <a:lnTo>
                    <a:pt x="1495191" y="1902127"/>
                  </a:lnTo>
                  <a:close/>
                </a:path>
                <a:path w="1607820" h="2208530">
                  <a:moveTo>
                    <a:pt x="1260166" y="2086031"/>
                  </a:moveTo>
                  <a:lnTo>
                    <a:pt x="1256539" y="2085962"/>
                  </a:lnTo>
                  <a:lnTo>
                    <a:pt x="1256803" y="2085839"/>
                  </a:lnTo>
                  <a:lnTo>
                    <a:pt x="1257388" y="2075961"/>
                  </a:lnTo>
                  <a:lnTo>
                    <a:pt x="1258560" y="2076078"/>
                  </a:lnTo>
                  <a:lnTo>
                    <a:pt x="1260193" y="2075750"/>
                  </a:lnTo>
                  <a:lnTo>
                    <a:pt x="1264287" y="2079966"/>
                  </a:lnTo>
                  <a:lnTo>
                    <a:pt x="1262684" y="2083105"/>
                  </a:lnTo>
                  <a:lnTo>
                    <a:pt x="1260166" y="2086031"/>
                  </a:lnTo>
                  <a:close/>
                </a:path>
                <a:path w="1607820" h="2208530">
                  <a:moveTo>
                    <a:pt x="1038820" y="1514960"/>
                  </a:moveTo>
                  <a:lnTo>
                    <a:pt x="1037147" y="1515088"/>
                  </a:lnTo>
                  <a:lnTo>
                    <a:pt x="1034426" y="1515886"/>
                  </a:lnTo>
                  <a:lnTo>
                    <a:pt x="1032709" y="1513196"/>
                  </a:lnTo>
                  <a:lnTo>
                    <a:pt x="1032315" y="1510607"/>
                  </a:lnTo>
                  <a:lnTo>
                    <a:pt x="1031750" y="1508812"/>
                  </a:lnTo>
                  <a:lnTo>
                    <a:pt x="1031572" y="1508245"/>
                  </a:lnTo>
                  <a:lnTo>
                    <a:pt x="1035539" y="1507051"/>
                  </a:lnTo>
                  <a:lnTo>
                    <a:pt x="1036634" y="1509686"/>
                  </a:lnTo>
                  <a:lnTo>
                    <a:pt x="1037725" y="1512325"/>
                  </a:lnTo>
                  <a:lnTo>
                    <a:pt x="1038820" y="1514960"/>
                  </a:lnTo>
                  <a:close/>
                </a:path>
                <a:path w="1607820" h="2208530">
                  <a:moveTo>
                    <a:pt x="809027" y="2054757"/>
                  </a:moveTo>
                  <a:lnTo>
                    <a:pt x="807136" y="2053348"/>
                  </a:lnTo>
                  <a:lnTo>
                    <a:pt x="804156" y="2052227"/>
                  </a:lnTo>
                  <a:lnTo>
                    <a:pt x="803299" y="2048972"/>
                  </a:lnTo>
                  <a:lnTo>
                    <a:pt x="805888" y="2046721"/>
                  </a:lnTo>
                  <a:lnTo>
                    <a:pt x="808246" y="2043196"/>
                  </a:lnTo>
                  <a:lnTo>
                    <a:pt x="811321" y="2053004"/>
                  </a:lnTo>
                  <a:lnTo>
                    <a:pt x="809027" y="2054757"/>
                  </a:lnTo>
                  <a:close/>
                </a:path>
                <a:path w="1607820" h="2208530">
                  <a:moveTo>
                    <a:pt x="546530" y="308932"/>
                  </a:moveTo>
                  <a:lnTo>
                    <a:pt x="537307" y="303908"/>
                  </a:lnTo>
                  <a:lnTo>
                    <a:pt x="536906" y="302510"/>
                  </a:lnTo>
                  <a:lnTo>
                    <a:pt x="542321" y="295529"/>
                  </a:lnTo>
                  <a:lnTo>
                    <a:pt x="546530" y="308932"/>
                  </a:lnTo>
                  <a:close/>
                </a:path>
                <a:path w="1607820" h="2208530">
                  <a:moveTo>
                    <a:pt x="1290861" y="2173220"/>
                  </a:moveTo>
                  <a:lnTo>
                    <a:pt x="1288740" y="2174206"/>
                  </a:lnTo>
                  <a:lnTo>
                    <a:pt x="1287201" y="2172521"/>
                  </a:lnTo>
                  <a:lnTo>
                    <a:pt x="1284060" y="2170481"/>
                  </a:lnTo>
                  <a:lnTo>
                    <a:pt x="1284698" y="2166767"/>
                  </a:lnTo>
                  <a:lnTo>
                    <a:pt x="1287401" y="2164914"/>
                  </a:lnTo>
                  <a:lnTo>
                    <a:pt x="1289131" y="2162886"/>
                  </a:lnTo>
                  <a:lnTo>
                    <a:pt x="1291281" y="2164180"/>
                  </a:lnTo>
                  <a:lnTo>
                    <a:pt x="1290861" y="2173220"/>
                  </a:lnTo>
                  <a:close/>
                </a:path>
                <a:path w="1607820" h="2208530">
                  <a:moveTo>
                    <a:pt x="86703" y="723794"/>
                  </a:moveTo>
                  <a:lnTo>
                    <a:pt x="79280" y="720748"/>
                  </a:lnTo>
                  <a:lnTo>
                    <a:pt x="82690" y="711004"/>
                  </a:lnTo>
                  <a:lnTo>
                    <a:pt x="86703" y="723794"/>
                  </a:lnTo>
                  <a:close/>
                </a:path>
                <a:path w="1607820" h="2208530">
                  <a:moveTo>
                    <a:pt x="1186210" y="758202"/>
                  </a:moveTo>
                  <a:lnTo>
                    <a:pt x="1184774" y="757403"/>
                  </a:lnTo>
                  <a:lnTo>
                    <a:pt x="1182255" y="756754"/>
                  </a:lnTo>
                  <a:lnTo>
                    <a:pt x="1181816" y="753582"/>
                  </a:lnTo>
                  <a:lnTo>
                    <a:pt x="1182698" y="751221"/>
                  </a:lnTo>
                  <a:lnTo>
                    <a:pt x="1183092" y="748928"/>
                  </a:lnTo>
                  <a:lnTo>
                    <a:pt x="1185325" y="746749"/>
                  </a:lnTo>
                  <a:lnTo>
                    <a:pt x="1186544" y="748150"/>
                  </a:lnTo>
                  <a:lnTo>
                    <a:pt x="1188815" y="749602"/>
                  </a:lnTo>
                  <a:lnTo>
                    <a:pt x="1188635" y="753398"/>
                  </a:lnTo>
                  <a:lnTo>
                    <a:pt x="1187135" y="755780"/>
                  </a:lnTo>
                  <a:lnTo>
                    <a:pt x="1186210" y="758202"/>
                  </a:lnTo>
                  <a:close/>
                </a:path>
                <a:path w="1607820" h="2208530">
                  <a:moveTo>
                    <a:pt x="719680" y="905594"/>
                  </a:moveTo>
                  <a:lnTo>
                    <a:pt x="713271" y="900368"/>
                  </a:lnTo>
                  <a:lnTo>
                    <a:pt x="715289" y="897242"/>
                  </a:lnTo>
                  <a:lnTo>
                    <a:pt x="722310" y="901410"/>
                  </a:lnTo>
                  <a:lnTo>
                    <a:pt x="719680" y="905594"/>
                  </a:lnTo>
                  <a:close/>
                </a:path>
                <a:path w="1607820" h="2208530">
                  <a:moveTo>
                    <a:pt x="1140236" y="563245"/>
                  </a:moveTo>
                  <a:lnTo>
                    <a:pt x="1137321" y="563726"/>
                  </a:lnTo>
                  <a:lnTo>
                    <a:pt x="1135232" y="555876"/>
                  </a:lnTo>
                  <a:lnTo>
                    <a:pt x="1137579" y="554786"/>
                  </a:lnTo>
                  <a:lnTo>
                    <a:pt x="1139997" y="562482"/>
                  </a:lnTo>
                  <a:lnTo>
                    <a:pt x="1140236" y="563245"/>
                  </a:lnTo>
                  <a:close/>
                </a:path>
                <a:path w="1607820" h="2208530">
                  <a:moveTo>
                    <a:pt x="1098147" y="502654"/>
                  </a:moveTo>
                  <a:lnTo>
                    <a:pt x="1093839" y="503244"/>
                  </a:lnTo>
                  <a:lnTo>
                    <a:pt x="1092496" y="491466"/>
                  </a:lnTo>
                  <a:lnTo>
                    <a:pt x="1095808" y="490972"/>
                  </a:lnTo>
                  <a:lnTo>
                    <a:pt x="1098147" y="502654"/>
                  </a:lnTo>
                  <a:close/>
                </a:path>
                <a:path w="1607820" h="2208530">
                  <a:moveTo>
                    <a:pt x="1517645" y="1340766"/>
                  </a:moveTo>
                  <a:lnTo>
                    <a:pt x="1514498" y="1342229"/>
                  </a:lnTo>
                  <a:lnTo>
                    <a:pt x="1513645" y="1339173"/>
                  </a:lnTo>
                  <a:lnTo>
                    <a:pt x="1513058" y="1336041"/>
                  </a:lnTo>
                  <a:lnTo>
                    <a:pt x="1512408" y="1332926"/>
                  </a:lnTo>
                  <a:lnTo>
                    <a:pt x="1516753" y="1332201"/>
                  </a:lnTo>
                  <a:lnTo>
                    <a:pt x="1517645" y="1340766"/>
                  </a:lnTo>
                  <a:close/>
                </a:path>
                <a:path w="1607820" h="2208530">
                  <a:moveTo>
                    <a:pt x="1517772" y="1341984"/>
                  </a:moveTo>
                  <a:lnTo>
                    <a:pt x="1516632" y="1342076"/>
                  </a:lnTo>
                  <a:lnTo>
                    <a:pt x="1514557" y="1342432"/>
                  </a:lnTo>
                  <a:lnTo>
                    <a:pt x="1517668" y="1340986"/>
                  </a:lnTo>
                  <a:lnTo>
                    <a:pt x="1517772" y="1341984"/>
                  </a:lnTo>
                  <a:close/>
                </a:path>
                <a:path w="1607820" h="2208530">
                  <a:moveTo>
                    <a:pt x="1532665" y="1140972"/>
                  </a:moveTo>
                  <a:lnTo>
                    <a:pt x="1525141" y="1140201"/>
                  </a:lnTo>
                  <a:lnTo>
                    <a:pt x="1526877" y="1130952"/>
                  </a:lnTo>
                  <a:lnTo>
                    <a:pt x="1532665" y="1140972"/>
                  </a:lnTo>
                  <a:close/>
                </a:path>
                <a:path w="1607820" h="2208530">
                  <a:moveTo>
                    <a:pt x="321026" y="1485162"/>
                  </a:moveTo>
                  <a:lnTo>
                    <a:pt x="315571" y="1476518"/>
                  </a:lnTo>
                  <a:lnTo>
                    <a:pt x="324082" y="1477723"/>
                  </a:lnTo>
                  <a:lnTo>
                    <a:pt x="321026" y="1485162"/>
                  </a:lnTo>
                  <a:close/>
                </a:path>
                <a:path w="1607820" h="2208530">
                  <a:moveTo>
                    <a:pt x="1436655" y="1715551"/>
                  </a:moveTo>
                  <a:lnTo>
                    <a:pt x="1432927" y="1715328"/>
                  </a:lnTo>
                  <a:lnTo>
                    <a:pt x="1435048" y="1702111"/>
                  </a:lnTo>
                  <a:lnTo>
                    <a:pt x="1438249" y="1702384"/>
                  </a:lnTo>
                  <a:lnTo>
                    <a:pt x="1441968" y="1706975"/>
                  </a:lnTo>
                  <a:lnTo>
                    <a:pt x="1437301" y="1711166"/>
                  </a:lnTo>
                  <a:lnTo>
                    <a:pt x="1436655" y="1715551"/>
                  </a:lnTo>
                  <a:close/>
                </a:path>
                <a:path w="1607820" h="2208530">
                  <a:moveTo>
                    <a:pt x="1400982" y="812195"/>
                  </a:moveTo>
                  <a:lnTo>
                    <a:pt x="1398625" y="812410"/>
                  </a:lnTo>
                  <a:lnTo>
                    <a:pt x="1397350" y="813003"/>
                  </a:lnTo>
                  <a:lnTo>
                    <a:pt x="1397274" y="804041"/>
                  </a:lnTo>
                  <a:lnTo>
                    <a:pt x="1403606" y="805224"/>
                  </a:lnTo>
                  <a:lnTo>
                    <a:pt x="1404315" y="807779"/>
                  </a:lnTo>
                  <a:lnTo>
                    <a:pt x="1400982" y="812195"/>
                  </a:lnTo>
                  <a:close/>
                </a:path>
                <a:path w="1607820" h="2208530">
                  <a:moveTo>
                    <a:pt x="1561837" y="1084402"/>
                  </a:moveTo>
                  <a:lnTo>
                    <a:pt x="1560120" y="1082044"/>
                  </a:lnTo>
                  <a:lnTo>
                    <a:pt x="1558302" y="1079750"/>
                  </a:lnTo>
                  <a:lnTo>
                    <a:pt x="1556807" y="1077258"/>
                  </a:lnTo>
                  <a:lnTo>
                    <a:pt x="1556633" y="1076973"/>
                  </a:lnTo>
                  <a:lnTo>
                    <a:pt x="1558274" y="1075607"/>
                  </a:lnTo>
                  <a:lnTo>
                    <a:pt x="1559073" y="1074744"/>
                  </a:lnTo>
                  <a:lnTo>
                    <a:pt x="1565225" y="1081580"/>
                  </a:lnTo>
                  <a:lnTo>
                    <a:pt x="1561837" y="1084402"/>
                  </a:lnTo>
                  <a:close/>
                </a:path>
                <a:path w="1607820" h="2208530">
                  <a:moveTo>
                    <a:pt x="1357995" y="733128"/>
                  </a:moveTo>
                  <a:lnTo>
                    <a:pt x="1355886" y="733310"/>
                  </a:lnTo>
                  <a:lnTo>
                    <a:pt x="1349395" y="724025"/>
                  </a:lnTo>
                  <a:lnTo>
                    <a:pt x="1353309" y="724180"/>
                  </a:lnTo>
                  <a:lnTo>
                    <a:pt x="1357125" y="723754"/>
                  </a:lnTo>
                  <a:lnTo>
                    <a:pt x="1358177" y="727149"/>
                  </a:lnTo>
                  <a:lnTo>
                    <a:pt x="1357872" y="730205"/>
                  </a:lnTo>
                  <a:lnTo>
                    <a:pt x="1357995" y="733128"/>
                  </a:lnTo>
                  <a:close/>
                </a:path>
                <a:path w="1607820" h="2208530">
                  <a:moveTo>
                    <a:pt x="969827" y="1357125"/>
                  </a:moveTo>
                  <a:lnTo>
                    <a:pt x="968741" y="1357630"/>
                  </a:lnTo>
                  <a:lnTo>
                    <a:pt x="963253" y="1350550"/>
                  </a:lnTo>
                  <a:lnTo>
                    <a:pt x="966808" y="1347999"/>
                  </a:lnTo>
                  <a:lnTo>
                    <a:pt x="968417" y="1350544"/>
                  </a:lnTo>
                  <a:lnTo>
                    <a:pt x="970094" y="1353058"/>
                  </a:lnTo>
                  <a:lnTo>
                    <a:pt x="971617" y="1355914"/>
                  </a:lnTo>
                  <a:lnTo>
                    <a:pt x="969827" y="1357125"/>
                  </a:lnTo>
                  <a:close/>
                </a:path>
                <a:path w="1607820" h="2208530">
                  <a:moveTo>
                    <a:pt x="968923" y="1357864"/>
                  </a:moveTo>
                  <a:lnTo>
                    <a:pt x="968741" y="1357630"/>
                  </a:lnTo>
                  <a:lnTo>
                    <a:pt x="968525" y="1357351"/>
                  </a:lnTo>
                  <a:lnTo>
                    <a:pt x="968741" y="1357630"/>
                  </a:lnTo>
                  <a:lnTo>
                    <a:pt x="968923" y="1357864"/>
                  </a:lnTo>
                  <a:close/>
                </a:path>
                <a:path w="1607820" h="2208530">
                  <a:moveTo>
                    <a:pt x="1384824" y="1924241"/>
                  </a:moveTo>
                  <a:lnTo>
                    <a:pt x="1380577" y="1920995"/>
                  </a:lnTo>
                  <a:lnTo>
                    <a:pt x="1381735" y="1919682"/>
                  </a:lnTo>
                  <a:lnTo>
                    <a:pt x="1382663" y="1917791"/>
                  </a:lnTo>
                  <a:lnTo>
                    <a:pt x="1384847" y="1916776"/>
                  </a:lnTo>
                  <a:lnTo>
                    <a:pt x="1386552" y="1918218"/>
                  </a:lnTo>
                  <a:lnTo>
                    <a:pt x="1388481" y="1919136"/>
                  </a:lnTo>
                  <a:lnTo>
                    <a:pt x="1384824" y="1924241"/>
                  </a:lnTo>
                  <a:close/>
                </a:path>
                <a:path w="1607820" h="2208530">
                  <a:moveTo>
                    <a:pt x="1161820" y="1022629"/>
                  </a:moveTo>
                  <a:lnTo>
                    <a:pt x="1155219" y="1016008"/>
                  </a:lnTo>
                  <a:lnTo>
                    <a:pt x="1164990" y="1014327"/>
                  </a:lnTo>
                  <a:lnTo>
                    <a:pt x="1167262" y="1016747"/>
                  </a:lnTo>
                  <a:lnTo>
                    <a:pt x="1161820" y="1022629"/>
                  </a:lnTo>
                  <a:close/>
                </a:path>
                <a:path w="1607820" h="2208530">
                  <a:moveTo>
                    <a:pt x="251787" y="1262783"/>
                  </a:moveTo>
                  <a:lnTo>
                    <a:pt x="247682" y="1249705"/>
                  </a:lnTo>
                  <a:lnTo>
                    <a:pt x="252594" y="1252311"/>
                  </a:lnTo>
                  <a:lnTo>
                    <a:pt x="255834" y="1255439"/>
                  </a:lnTo>
                  <a:lnTo>
                    <a:pt x="251787" y="1262783"/>
                  </a:lnTo>
                  <a:close/>
                </a:path>
                <a:path w="1607820" h="2208530">
                  <a:moveTo>
                    <a:pt x="1185326" y="340652"/>
                  </a:moveTo>
                  <a:lnTo>
                    <a:pt x="1176348" y="339689"/>
                  </a:lnTo>
                  <a:lnTo>
                    <a:pt x="1176623" y="338538"/>
                  </a:lnTo>
                  <a:lnTo>
                    <a:pt x="1176946" y="336384"/>
                  </a:lnTo>
                  <a:lnTo>
                    <a:pt x="1179913" y="336536"/>
                  </a:lnTo>
                  <a:lnTo>
                    <a:pt x="1185517" y="337400"/>
                  </a:lnTo>
                  <a:lnTo>
                    <a:pt x="1185753" y="337563"/>
                  </a:lnTo>
                  <a:lnTo>
                    <a:pt x="1185326" y="340652"/>
                  </a:lnTo>
                  <a:close/>
                </a:path>
                <a:path w="1607820" h="2208530">
                  <a:moveTo>
                    <a:pt x="1275070" y="436481"/>
                  </a:moveTo>
                  <a:lnTo>
                    <a:pt x="1271043" y="426636"/>
                  </a:lnTo>
                  <a:lnTo>
                    <a:pt x="1277992" y="428153"/>
                  </a:lnTo>
                  <a:lnTo>
                    <a:pt x="1281520" y="426513"/>
                  </a:lnTo>
                  <a:lnTo>
                    <a:pt x="1283273" y="428133"/>
                  </a:lnTo>
                  <a:lnTo>
                    <a:pt x="1275070" y="436481"/>
                  </a:lnTo>
                  <a:close/>
                </a:path>
                <a:path w="1607820" h="2208530">
                  <a:moveTo>
                    <a:pt x="1281520" y="426513"/>
                  </a:moveTo>
                  <a:lnTo>
                    <a:pt x="1277992" y="428153"/>
                  </a:lnTo>
                  <a:lnTo>
                    <a:pt x="1281366" y="426371"/>
                  </a:lnTo>
                  <a:lnTo>
                    <a:pt x="1281520" y="426513"/>
                  </a:lnTo>
                  <a:close/>
                </a:path>
                <a:path w="1607820" h="2208530">
                  <a:moveTo>
                    <a:pt x="1464518" y="871282"/>
                  </a:moveTo>
                  <a:lnTo>
                    <a:pt x="1461308" y="869895"/>
                  </a:lnTo>
                  <a:lnTo>
                    <a:pt x="1465410" y="860368"/>
                  </a:lnTo>
                  <a:lnTo>
                    <a:pt x="1468532" y="861908"/>
                  </a:lnTo>
                  <a:lnTo>
                    <a:pt x="1464518" y="871282"/>
                  </a:lnTo>
                  <a:close/>
                </a:path>
                <a:path w="1607820" h="2208530">
                  <a:moveTo>
                    <a:pt x="1502313" y="1237911"/>
                  </a:moveTo>
                  <a:lnTo>
                    <a:pt x="1491088" y="1233488"/>
                  </a:lnTo>
                  <a:lnTo>
                    <a:pt x="1492274" y="1230583"/>
                  </a:lnTo>
                  <a:lnTo>
                    <a:pt x="1503546" y="1234867"/>
                  </a:lnTo>
                  <a:lnTo>
                    <a:pt x="1502313" y="1237911"/>
                  </a:lnTo>
                  <a:close/>
                </a:path>
                <a:path w="1607820" h="2208530">
                  <a:moveTo>
                    <a:pt x="1284803" y="2039392"/>
                  </a:moveTo>
                  <a:lnTo>
                    <a:pt x="1282302" y="2039100"/>
                  </a:lnTo>
                  <a:lnTo>
                    <a:pt x="1280883" y="2039174"/>
                  </a:lnTo>
                  <a:lnTo>
                    <a:pt x="1283568" y="2028710"/>
                  </a:lnTo>
                  <a:lnTo>
                    <a:pt x="1287079" y="2029702"/>
                  </a:lnTo>
                  <a:lnTo>
                    <a:pt x="1286433" y="2032787"/>
                  </a:lnTo>
                  <a:lnTo>
                    <a:pt x="1285969" y="2035935"/>
                  </a:lnTo>
                  <a:lnTo>
                    <a:pt x="1284803" y="2039392"/>
                  </a:lnTo>
                  <a:close/>
                </a:path>
                <a:path w="1607820" h="2208530">
                  <a:moveTo>
                    <a:pt x="1455410" y="1068677"/>
                  </a:moveTo>
                  <a:lnTo>
                    <a:pt x="1449455" y="1063281"/>
                  </a:lnTo>
                  <a:lnTo>
                    <a:pt x="1449538" y="1062569"/>
                  </a:lnTo>
                  <a:lnTo>
                    <a:pt x="1457345" y="1057858"/>
                  </a:lnTo>
                  <a:lnTo>
                    <a:pt x="1455410" y="1068677"/>
                  </a:lnTo>
                  <a:close/>
                </a:path>
                <a:path w="1607820" h="2208530">
                  <a:moveTo>
                    <a:pt x="1196950" y="1916169"/>
                  </a:moveTo>
                  <a:lnTo>
                    <a:pt x="1195646" y="1905277"/>
                  </a:lnTo>
                  <a:lnTo>
                    <a:pt x="1201993" y="1909202"/>
                  </a:lnTo>
                  <a:lnTo>
                    <a:pt x="1202314" y="1911240"/>
                  </a:lnTo>
                  <a:lnTo>
                    <a:pt x="1196950" y="1916169"/>
                  </a:lnTo>
                  <a:close/>
                </a:path>
                <a:path w="1607820" h="2208530">
                  <a:moveTo>
                    <a:pt x="740035" y="972169"/>
                  </a:moveTo>
                  <a:lnTo>
                    <a:pt x="738288" y="970267"/>
                  </a:lnTo>
                  <a:lnTo>
                    <a:pt x="736328" y="968506"/>
                  </a:lnTo>
                  <a:lnTo>
                    <a:pt x="734964" y="966361"/>
                  </a:lnTo>
                  <a:lnTo>
                    <a:pt x="734671" y="965895"/>
                  </a:lnTo>
                  <a:lnTo>
                    <a:pt x="736524" y="964070"/>
                  </a:lnTo>
                  <a:lnTo>
                    <a:pt x="737388" y="962876"/>
                  </a:lnTo>
                  <a:lnTo>
                    <a:pt x="742992" y="969641"/>
                  </a:lnTo>
                  <a:lnTo>
                    <a:pt x="740035" y="972169"/>
                  </a:lnTo>
                  <a:close/>
                </a:path>
                <a:path w="1607820" h="2208530">
                  <a:moveTo>
                    <a:pt x="1138192" y="642970"/>
                  </a:moveTo>
                  <a:lnTo>
                    <a:pt x="1134810" y="629692"/>
                  </a:lnTo>
                  <a:lnTo>
                    <a:pt x="1142197" y="635167"/>
                  </a:lnTo>
                  <a:lnTo>
                    <a:pt x="1142295" y="635493"/>
                  </a:lnTo>
                  <a:lnTo>
                    <a:pt x="1138192" y="642970"/>
                  </a:lnTo>
                  <a:close/>
                </a:path>
                <a:path w="1607820" h="2208530">
                  <a:moveTo>
                    <a:pt x="1552683" y="1320333"/>
                  </a:moveTo>
                  <a:lnTo>
                    <a:pt x="1549735" y="1321704"/>
                  </a:lnTo>
                  <a:lnTo>
                    <a:pt x="1545316" y="1320394"/>
                  </a:lnTo>
                  <a:lnTo>
                    <a:pt x="1545897" y="1315590"/>
                  </a:lnTo>
                  <a:lnTo>
                    <a:pt x="1544934" y="1311764"/>
                  </a:lnTo>
                  <a:lnTo>
                    <a:pt x="1547627" y="1310080"/>
                  </a:lnTo>
                  <a:lnTo>
                    <a:pt x="1549514" y="1313909"/>
                  </a:lnTo>
                  <a:lnTo>
                    <a:pt x="1551335" y="1317596"/>
                  </a:lnTo>
                  <a:lnTo>
                    <a:pt x="1552683" y="1320333"/>
                  </a:lnTo>
                  <a:close/>
                </a:path>
                <a:path w="1607820" h="2208530">
                  <a:moveTo>
                    <a:pt x="1361761" y="644326"/>
                  </a:moveTo>
                  <a:lnTo>
                    <a:pt x="1359667" y="644821"/>
                  </a:lnTo>
                  <a:lnTo>
                    <a:pt x="1355092" y="640149"/>
                  </a:lnTo>
                  <a:lnTo>
                    <a:pt x="1354172" y="639182"/>
                  </a:lnTo>
                  <a:lnTo>
                    <a:pt x="1354985" y="636670"/>
                  </a:lnTo>
                  <a:lnTo>
                    <a:pt x="1357283" y="636766"/>
                  </a:lnTo>
                  <a:lnTo>
                    <a:pt x="1360910" y="636049"/>
                  </a:lnTo>
                  <a:lnTo>
                    <a:pt x="1362651" y="638917"/>
                  </a:lnTo>
                  <a:lnTo>
                    <a:pt x="1361795" y="641869"/>
                  </a:lnTo>
                  <a:lnTo>
                    <a:pt x="1361761" y="644326"/>
                  </a:lnTo>
                  <a:close/>
                </a:path>
                <a:path w="1607820" h="2208530">
                  <a:moveTo>
                    <a:pt x="1477282" y="1569018"/>
                  </a:moveTo>
                  <a:lnTo>
                    <a:pt x="1475530" y="1564926"/>
                  </a:lnTo>
                  <a:lnTo>
                    <a:pt x="1474196" y="1561810"/>
                  </a:lnTo>
                  <a:lnTo>
                    <a:pt x="1472792" y="1558532"/>
                  </a:lnTo>
                  <a:lnTo>
                    <a:pt x="1475686" y="1557186"/>
                  </a:lnTo>
                  <a:lnTo>
                    <a:pt x="1478762" y="1559688"/>
                  </a:lnTo>
                  <a:lnTo>
                    <a:pt x="1481216" y="1562283"/>
                  </a:lnTo>
                  <a:lnTo>
                    <a:pt x="1477282" y="1569018"/>
                  </a:lnTo>
                  <a:close/>
                </a:path>
                <a:path w="1607820" h="2208530">
                  <a:moveTo>
                    <a:pt x="1367262" y="735742"/>
                  </a:moveTo>
                  <a:lnTo>
                    <a:pt x="1363736" y="737382"/>
                  </a:lnTo>
                  <a:lnTo>
                    <a:pt x="1361733" y="737810"/>
                  </a:lnTo>
                  <a:lnTo>
                    <a:pt x="1359143" y="738624"/>
                  </a:lnTo>
                  <a:lnTo>
                    <a:pt x="1358654" y="736516"/>
                  </a:lnTo>
                  <a:lnTo>
                    <a:pt x="1358523" y="735956"/>
                  </a:lnTo>
                  <a:lnTo>
                    <a:pt x="1365936" y="730282"/>
                  </a:lnTo>
                  <a:lnTo>
                    <a:pt x="1366369" y="732930"/>
                  </a:lnTo>
                  <a:lnTo>
                    <a:pt x="1367015" y="734965"/>
                  </a:lnTo>
                  <a:lnTo>
                    <a:pt x="1367262" y="735742"/>
                  </a:lnTo>
                  <a:close/>
                </a:path>
                <a:path w="1607820" h="2208530">
                  <a:moveTo>
                    <a:pt x="1360759" y="667275"/>
                  </a:moveTo>
                  <a:lnTo>
                    <a:pt x="1359549" y="655115"/>
                  </a:lnTo>
                  <a:lnTo>
                    <a:pt x="1361598" y="654162"/>
                  </a:lnTo>
                  <a:lnTo>
                    <a:pt x="1363457" y="656012"/>
                  </a:lnTo>
                  <a:lnTo>
                    <a:pt x="1366755" y="657842"/>
                  </a:lnTo>
                  <a:lnTo>
                    <a:pt x="1366818" y="661715"/>
                  </a:lnTo>
                  <a:lnTo>
                    <a:pt x="1363742" y="663760"/>
                  </a:lnTo>
                  <a:lnTo>
                    <a:pt x="1360759" y="667275"/>
                  </a:lnTo>
                  <a:close/>
                </a:path>
                <a:path w="1607820" h="2208530">
                  <a:moveTo>
                    <a:pt x="1487149" y="1587038"/>
                  </a:moveTo>
                  <a:lnTo>
                    <a:pt x="1480453" y="1584423"/>
                  </a:lnTo>
                  <a:lnTo>
                    <a:pt x="1479462" y="1581821"/>
                  </a:lnTo>
                  <a:lnTo>
                    <a:pt x="1482205" y="1578069"/>
                  </a:lnTo>
                  <a:lnTo>
                    <a:pt x="1485035" y="1577557"/>
                  </a:lnTo>
                  <a:lnTo>
                    <a:pt x="1487149" y="1587038"/>
                  </a:lnTo>
                  <a:close/>
                </a:path>
                <a:path w="1607820" h="2208530">
                  <a:moveTo>
                    <a:pt x="1273090" y="486262"/>
                  </a:moveTo>
                  <a:lnTo>
                    <a:pt x="1272704" y="486442"/>
                  </a:lnTo>
                  <a:lnTo>
                    <a:pt x="1267064" y="478405"/>
                  </a:lnTo>
                  <a:lnTo>
                    <a:pt x="1269908" y="478419"/>
                  </a:lnTo>
                  <a:lnTo>
                    <a:pt x="1271438" y="478251"/>
                  </a:lnTo>
                  <a:lnTo>
                    <a:pt x="1274373" y="478714"/>
                  </a:lnTo>
                  <a:lnTo>
                    <a:pt x="1275770" y="479341"/>
                  </a:lnTo>
                  <a:lnTo>
                    <a:pt x="1277332" y="479839"/>
                  </a:lnTo>
                  <a:lnTo>
                    <a:pt x="1273090" y="486262"/>
                  </a:lnTo>
                  <a:close/>
                </a:path>
                <a:path w="1607820" h="2208530">
                  <a:moveTo>
                    <a:pt x="1090956" y="477840"/>
                  </a:moveTo>
                  <a:lnTo>
                    <a:pt x="1082987" y="481196"/>
                  </a:lnTo>
                  <a:lnTo>
                    <a:pt x="1087765" y="470975"/>
                  </a:lnTo>
                  <a:lnTo>
                    <a:pt x="1090956" y="477840"/>
                  </a:lnTo>
                  <a:close/>
                </a:path>
                <a:path w="1607820" h="2208530">
                  <a:moveTo>
                    <a:pt x="1012309" y="1451697"/>
                  </a:moveTo>
                  <a:lnTo>
                    <a:pt x="1009615" y="1452950"/>
                  </a:lnTo>
                  <a:lnTo>
                    <a:pt x="1008491" y="1450635"/>
                  </a:lnTo>
                  <a:lnTo>
                    <a:pt x="1007285" y="1448346"/>
                  </a:lnTo>
                  <a:lnTo>
                    <a:pt x="1006336" y="1445754"/>
                  </a:lnTo>
                  <a:lnTo>
                    <a:pt x="1009922" y="1444087"/>
                  </a:lnTo>
                  <a:lnTo>
                    <a:pt x="1012309" y="1451697"/>
                  </a:lnTo>
                  <a:close/>
                </a:path>
                <a:path w="1607820" h="2208530">
                  <a:moveTo>
                    <a:pt x="980029" y="1695453"/>
                  </a:moveTo>
                  <a:lnTo>
                    <a:pt x="976821" y="1696182"/>
                  </a:lnTo>
                  <a:lnTo>
                    <a:pt x="974751" y="1686337"/>
                  </a:lnTo>
                  <a:lnTo>
                    <a:pt x="976858" y="1685358"/>
                  </a:lnTo>
                  <a:lnTo>
                    <a:pt x="979820" y="1694787"/>
                  </a:lnTo>
                  <a:lnTo>
                    <a:pt x="980029" y="1695453"/>
                  </a:lnTo>
                  <a:close/>
                </a:path>
                <a:path w="1607820" h="2208530">
                  <a:moveTo>
                    <a:pt x="1522339" y="1441182"/>
                  </a:moveTo>
                  <a:lnTo>
                    <a:pt x="1516560" y="1431549"/>
                  </a:lnTo>
                  <a:lnTo>
                    <a:pt x="1524087" y="1432087"/>
                  </a:lnTo>
                  <a:lnTo>
                    <a:pt x="1522339" y="1441182"/>
                  </a:lnTo>
                  <a:close/>
                </a:path>
                <a:path w="1607820" h="2208530">
                  <a:moveTo>
                    <a:pt x="1235898" y="1844195"/>
                  </a:moveTo>
                  <a:lnTo>
                    <a:pt x="1233389" y="1845362"/>
                  </a:lnTo>
                  <a:lnTo>
                    <a:pt x="1228917" y="1840902"/>
                  </a:lnTo>
                  <a:lnTo>
                    <a:pt x="1233395" y="1838111"/>
                  </a:lnTo>
                  <a:lnTo>
                    <a:pt x="1234230" y="1840135"/>
                  </a:lnTo>
                  <a:lnTo>
                    <a:pt x="1235061" y="1842166"/>
                  </a:lnTo>
                  <a:lnTo>
                    <a:pt x="1235898" y="1844195"/>
                  </a:lnTo>
                  <a:close/>
                </a:path>
                <a:path w="1607820" h="2208530">
                  <a:moveTo>
                    <a:pt x="677427" y="1594843"/>
                  </a:moveTo>
                  <a:lnTo>
                    <a:pt x="673927" y="1593520"/>
                  </a:lnTo>
                  <a:lnTo>
                    <a:pt x="677147" y="1584373"/>
                  </a:lnTo>
                  <a:lnTo>
                    <a:pt x="681098" y="1586095"/>
                  </a:lnTo>
                  <a:lnTo>
                    <a:pt x="677427" y="1594843"/>
                  </a:lnTo>
                  <a:close/>
                </a:path>
                <a:path w="1607820" h="2208530">
                  <a:moveTo>
                    <a:pt x="1252897" y="2064877"/>
                  </a:moveTo>
                  <a:lnTo>
                    <a:pt x="1247740" y="2057490"/>
                  </a:lnTo>
                  <a:lnTo>
                    <a:pt x="1255662" y="2053808"/>
                  </a:lnTo>
                  <a:lnTo>
                    <a:pt x="1252897" y="2064877"/>
                  </a:lnTo>
                  <a:close/>
                </a:path>
                <a:path w="1607820" h="2208530">
                  <a:moveTo>
                    <a:pt x="1251209" y="1390114"/>
                  </a:moveTo>
                  <a:lnTo>
                    <a:pt x="1247738" y="1389475"/>
                  </a:lnTo>
                  <a:lnTo>
                    <a:pt x="1241279" y="1385691"/>
                  </a:lnTo>
                  <a:lnTo>
                    <a:pt x="1251468" y="1381770"/>
                  </a:lnTo>
                  <a:lnTo>
                    <a:pt x="1251209" y="1390114"/>
                  </a:lnTo>
                  <a:close/>
                </a:path>
                <a:path w="1607820" h="2208530">
                  <a:moveTo>
                    <a:pt x="1500059" y="1275422"/>
                  </a:moveTo>
                  <a:lnTo>
                    <a:pt x="1489341" y="1271555"/>
                  </a:lnTo>
                  <a:lnTo>
                    <a:pt x="1496981" y="1266283"/>
                  </a:lnTo>
                  <a:lnTo>
                    <a:pt x="1499749" y="1267367"/>
                  </a:lnTo>
                  <a:lnTo>
                    <a:pt x="1500059" y="1275422"/>
                  </a:lnTo>
                  <a:close/>
                </a:path>
                <a:path w="1607820" h="2208530">
                  <a:moveTo>
                    <a:pt x="1564436" y="1828447"/>
                  </a:moveTo>
                  <a:lnTo>
                    <a:pt x="1557186" y="1827680"/>
                  </a:lnTo>
                  <a:lnTo>
                    <a:pt x="1555887" y="1825050"/>
                  </a:lnTo>
                  <a:lnTo>
                    <a:pt x="1557178" y="1820820"/>
                  </a:lnTo>
                  <a:lnTo>
                    <a:pt x="1559633" y="1819678"/>
                  </a:lnTo>
                  <a:lnTo>
                    <a:pt x="1564436" y="1828447"/>
                  </a:lnTo>
                  <a:close/>
                </a:path>
                <a:path w="1607820" h="2208530">
                  <a:moveTo>
                    <a:pt x="1222087" y="1953493"/>
                  </a:moveTo>
                  <a:lnTo>
                    <a:pt x="1210697" y="1950700"/>
                  </a:lnTo>
                  <a:lnTo>
                    <a:pt x="1220127" y="1945234"/>
                  </a:lnTo>
                  <a:lnTo>
                    <a:pt x="1222087" y="1953493"/>
                  </a:lnTo>
                  <a:close/>
                </a:path>
                <a:path w="1607820" h="2208530">
                  <a:moveTo>
                    <a:pt x="1337202" y="537502"/>
                  </a:moveTo>
                  <a:lnTo>
                    <a:pt x="1331435" y="531251"/>
                  </a:lnTo>
                  <a:lnTo>
                    <a:pt x="1341875" y="532587"/>
                  </a:lnTo>
                  <a:lnTo>
                    <a:pt x="1337202" y="537502"/>
                  </a:lnTo>
                  <a:close/>
                </a:path>
                <a:path w="1607820" h="2208530">
                  <a:moveTo>
                    <a:pt x="1464300" y="1012414"/>
                  </a:moveTo>
                  <a:lnTo>
                    <a:pt x="1456859" y="1008413"/>
                  </a:lnTo>
                  <a:lnTo>
                    <a:pt x="1457947" y="1006240"/>
                  </a:lnTo>
                  <a:lnTo>
                    <a:pt x="1465600" y="1009451"/>
                  </a:lnTo>
                  <a:lnTo>
                    <a:pt x="1464300" y="1012414"/>
                  </a:lnTo>
                  <a:close/>
                </a:path>
                <a:path w="1607820" h="2208530">
                  <a:moveTo>
                    <a:pt x="1592683" y="1414783"/>
                  </a:moveTo>
                  <a:lnTo>
                    <a:pt x="1589692" y="1415038"/>
                  </a:lnTo>
                  <a:lnTo>
                    <a:pt x="1588541" y="1405287"/>
                  </a:lnTo>
                  <a:lnTo>
                    <a:pt x="1592197" y="1405000"/>
                  </a:lnTo>
                  <a:lnTo>
                    <a:pt x="1592683" y="1414783"/>
                  </a:lnTo>
                  <a:close/>
                </a:path>
                <a:path w="1607820" h="2208530">
                  <a:moveTo>
                    <a:pt x="1210298" y="1945086"/>
                  </a:moveTo>
                  <a:lnTo>
                    <a:pt x="1202013" y="1938722"/>
                  </a:lnTo>
                  <a:lnTo>
                    <a:pt x="1203872" y="1936209"/>
                  </a:lnTo>
                  <a:lnTo>
                    <a:pt x="1212296" y="1942401"/>
                  </a:lnTo>
                  <a:lnTo>
                    <a:pt x="1210298" y="1945086"/>
                  </a:lnTo>
                  <a:close/>
                </a:path>
                <a:path w="1607820" h="2208530">
                  <a:moveTo>
                    <a:pt x="1315675" y="846337"/>
                  </a:moveTo>
                  <a:lnTo>
                    <a:pt x="1312574" y="847081"/>
                  </a:lnTo>
                  <a:lnTo>
                    <a:pt x="1309456" y="837156"/>
                  </a:lnTo>
                  <a:lnTo>
                    <a:pt x="1311290" y="836304"/>
                  </a:lnTo>
                  <a:lnTo>
                    <a:pt x="1313350" y="839620"/>
                  </a:lnTo>
                  <a:lnTo>
                    <a:pt x="1318491" y="841611"/>
                  </a:lnTo>
                  <a:lnTo>
                    <a:pt x="1315675" y="846337"/>
                  </a:lnTo>
                  <a:close/>
                </a:path>
                <a:path w="1607820" h="2208530">
                  <a:moveTo>
                    <a:pt x="1237193" y="745474"/>
                  </a:moveTo>
                  <a:lnTo>
                    <a:pt x="1234390" y="744034"/>
                  </a:lnTo>
                  <a:lnTo>
                    <a:pt x="1231308" y="742924"/>
                  </a:lnTo>
                  <a:lnTo>
                    <a:pt x="1228350" y="740415"/>
                  </a:lnTo>
                  <a:lnTo>
                    <a:pt x="1229998" y="737208"/>
                  </a:lnTo>
                  <a:lnTo>
                    <a:pt x="1231151" y="733444"/>
                  </a:lnTo>
                  <a:lnTo>
                    <a:pt x="1237958" y="743788"/>
                  </a:lnTo>
                  <a:lnTo>
                    <a:pt x="1237193" y="745474"/>
                  </a:lnTo>
                  <a:close/>
                </a:path>
                <a:path w="1607820" h="2208530">
                  <a:moveTo>
                    <a:pt x="960727" y="1341657"/>
                  </a:moveTo>
                  <a:lnTo>
                    <a:pt x="957250" y="1341896"/>
                  </a:lnTo>
                  <a:lnTo>
                    <a:pt x="958813" y="1336026"/>
                  </a:lnTo>
                  <a:lnTo>
                    <a:pt x="956854" y="1326893"/>
                  </a:lnTo>
                  <a:lnTo>
                    <a:pt x="964837" y="1326540"/>
                  </a:lnTo>
                  <a:lnTo>
                    <a:pt x="960191" y="1336639"/>
                  </a:lnTo>
                  <a:lnTo>
                    <a:pt x="960727" y="1341657"/>
                  </a:lnTo>
                  <a:close/>
                </a:path>
                <a:path w="1607820" h="2208530">
                  <a:moveTo>
                    <a:pt x="1134727" y="1745201"/>
                  </a:moveTo>
                  <a:lnTo>
                    <a:pt x="1132252" y="1743042"/>
                  </a:lnTo>
                  <a:lnTo>
                    <a:pt x="1138227" y="1735333"/>
                  </a:lnTo>
                  <a:lnTo>
                    <a:pt x="1141596" y="1738485"/>
                  </a:lnTo>
                  <a:lnTo>
                    <a:pt x="1134727" y="1745201"/>
                  </a:lnTo>
                  <a:close/>
                </a:path>
                <a:path w="1607820" h="2208530">
                  <a:moveTo>
                    <a:pt x="1519220" y="1268366"/>
                  </a:moveTo>
                  <a:lnTo>
                    <a:pt x="1516265" y="1268533"/>
                  </a:lnTo>
                  <a:lnTo>
                    <a:pt x="1516365" y="1255777"/>
                  </a:lnTo>
                  <a:lnTo>
                    <a:pt x="1523042" y="1260920"/>
                  </a:lnTo>
                  <a:lnTo>
                    <a:pt x="1520558" y="1264681"/>
                  </a:lnTo>
                  <a:lnTo>
                    <a:pt x="1519220" y="1268366"/>
                  </a:lnTo>
                  <a:close/>
                </a:path>
                <a:path w="1607820" h="2208530">
                  <a:moveTo>
                    <a:pt x="1300816" y="516789"/>
                  </a:moveTo>
                  <a:lnTo>
                    <a:pt x="1298055" y="518072"/>
                  </a:lnTo>
                  <a:lnTo>
                    <a:pt x="1292794" y="508417"/>
                  </a:lnTo>
                  <a:lnTo>
                    <a:pt x="1296079" y="506890"/>
                  </a:lnTo>
                  <a:lnTo>
                    <a:pt x="1300816" y="516789"/>
                  </a:lnTo>
                  <a:close/>
                </a:path>
                <a:path w="1607820" h="2208530">
                  <a:moveTo>
                    <a:pt x="1174135" y="2188040"/>
                  </a:moveTo>
                  <a:lnTo>
                    <a:pt x="1170834" y="2189574"/>
                  </a:lnTo>
                  <a:lnTo>
                    <a:pt x="1169444" y="2186685"/>
                  </a:lnTo>
                  <a:lnTo>
                    <a:pt x="1166532" y="2180631"/>
                  </a:lnTo>
                  <a:lnTo>
                    <a:pt x="1169204" y="2179389"/>
                  </a:lnTo>
                  <a:lnTo>
                    <a:pt x="1174135" y="2188040"/>
                  </a:lnTo>
                  <a:close/>
                </a:path>
                <a:path w="1607820" h="2208530">
                  <a:moveTo>
                    <a:pt x="1555299" y="1304367"/>
                  </a:moveTo>
                  <a:lnTo>
                    <a:pt x="1552148" y="1304851"/>
                  </a:lnTo>
                  <a:lnTo>
                    <a:pt x="1550701" y="1296041"/>
                  </a:lnTo>
                  <a:lnTo>
                    <a:pt x="1553920" y="1295550"/>
                  </a:lnTo>
                  <a:lnTo>
                    <a:pt x="1555299" y="1304367"/>
                  </a:lnTo>
                  <a:close/>
                </a:path>
                <a:path w="1607820" h="2208530">
                  <a:moveTo>
                    <a:pt x="1302340" y="2030991"/>
                  </a:moveTo>
                  <a:lnTo>
                    <a:pt x="1299108" y="2029005"/>
                  </a:lnTo>
                  <a:lnTo>
                    <a:pt x="1297756" y="2028481"/>
                  </a:lnTo>
                  <a:lnTo>
                    <a:pt x="1296588" y="2027038"/>
                  </a:lnTo>
                  <a:lnTo>
                    <a:pt x="1297641" y="2025525"/>
                  </a:lnTo>
                  <a:lnTo>
                    <a:pt x="1298065" y="2024518"/>
                  </a:lnTo>
                  <a:lnTo>
                    <a:pt x="1299622" y="2025184"/>
                  </a:lnTo>
                  <a:lnTo>
                    <a:pt x="1301424" y="2025576"/>
                  </a:lnTo>
                  <a:lnTo>
                    <a:pt x="1303165" y="2027120"/>
                  </a:lnTo>
                  <a:lnTo>
                    <a:pt x="1302523" y="2028943"/>
                  </a:lnTo>
                  <a:lnTo>
                    <a:pt x="1302340" y="2030991"/>
                  </a:lnTo>
                  <a:close/>
                </a:path>
                <a:path w="1607820" h="2208530">
                  <a:moveTo>
                    <a:pt x="1298588" y="2039835"/>
                  </a:moveTo>
                  <a:lnTo>
                    <a:pt x="1295862" y="2038371"/>
                  </a:lnTo>
                  <a:lnTo>
                    <a:pt x="1294266" y="2037748"/>
                  </a:lnTo>
                  <a:lnTo>
                    <a:pt x="1298678" y="2031558"/>
                  </a:lnTo>
                  <a:lnTo>
                    <a:pt x="1301837" y="2033241"/>
                  </a:lnTo>
                  <a:lnTo>
                    <a:pt x="1300908" y="2035363"/>
                  </a:lnTo>
                  <a:lnTo>
                    <a:pt x="1300214" y="2037660"/>
                  </a:lnTo>
                  <a:lnTo>
                    <a:pt x="1298588" y="2039835"/>
                  </a:lnTo>
                  <a:close/>
                </a:path>
                <a:path w="1607820" h="2208530">
                  <a:moveTo>
                    <a:pt x="1352507" y="1050905"/>
                  </a:moveTo>
                  <a:lnTo>
                    <a:pt x="1345603" y="1049533"/>
                  </a:lnTo>
                  <a:lnTo>
                    <a:pt x="1347017" y="1041664"/>
                  </a:lnTo>
                  <a:lnTo>
                    <a:pt x="1352507" y="1050905"/>
                  </a:lnTo>
                  <a:close/>
                </a:path>
                <a:path w="1607820" h="2208530">
                  <a:moveTo>
                    <a:pt x="1312246" y="1809460"/>
                  </a:moveTo>
                  <a:lnTo>
                    <a:pt x="1309245" y="1810855"/>
                  </a:lnTo>
                  <a:lnTo>
                    <a:pt x="1304664" y="1803969"/>
                  </a:lnTo>
                  <a:lnTo>
                    <a:pt x="1308061" y="1802390"/>
                  </a:lnTo>
                  <a:lnTo>
                    <a:pt x="1312246" y="1809460"/>
                  </a:lnTo>
                  <a:close/>
                </a:path>
                <a:path w="1607820" h="2208530">
                  <a:moveTo>
                    <a:pt x="1584801" y="1167144"/>
                  </a:moveTo>
                  <a:lnTo>
                    <a:pt x="1581116" y="1163123"/>
                  </a:lnTo>
                  <a:lnTo>
                    <a:pt x="1583426" y="1160931"/>
                  </a:lnTo>
                  <a:lnTo>
                    <a:pt x="1582387" y="1161917"/>
                  </a:lnTo>
                  <a:lnTo>
                    <a:pt x="1583922" y="1161452"/>
                  </a:lnTo>
                  <a:lnTo>
                    <a:pt x="1584801" y="1167144"/>
                  </a:lnTo>
                  <a:close/>
                </a:path>
                <a:path w="1607820" h="2208530">
                  <a:moveTo>
                    <a:pt x="1112273" y="1690019"/>
                  </a:moveTo>
                  <a:lnTo>
                    <a:pt x="1105184" y="1682768"/>
                  </a:lnTo>
                  <a:lnTo>
                    <a:pt x="1107018" y="1680763"/>
                  </a:lnTo>
                  <a:lnTo>
                    <a:pt x="1111019" y="1681332"/>
                  </a:lnTo>
                  <a:lnTo>
                    <a:pt x="1114851" y="1682046"/>
                  </a:lnTo>
                  <a:lnTo>
                    <a:pt x="1112273" y="1690019"/>
                  </a:lnTo>
                  <a:close/>
                </a:path>
                <a:path w="1607820" h="2208530">
                  <a:moveTo>
                    <a:pt x="1380967" y="683744"/>
                  </a:moveTo>
                  <a:lnTo>
                    <a:pt x="1380748" y="683846"/>
                  </a:lnTo>
                  <a:lnTo>
                    <a:pt x="1377516" y="684284"/>
                  </a:lnTo>
                  <a:lnTo>
                    <a:pt x="1374199" y="684697"/>
                  </a:lnTo>
                  <a:lnTo>
                    <a:pt x="1370952" y="684965"/>
                  </a:lnTo>
                  <a:lnTo>
                    <a:pt x="1370736" y="683292"/>
                  </a:lnTo>
                  <a:lnTo>
                    <a:pt x="1370591" y="682396"/>
                  </a:lnTo>
                  <a:lnTo>
                    <a:pt x="1382938" y="680635"/>
                  </a:lnTo>
                  <a:lnTo>
                    <a:pt x="1381082" y="683383"/>
                  </a:lnTo>
                  <a:lnTo>
                    <a:pt x="1380967" y="683744"/>
                  </a:lnTo>
                  <a:close/>
                </a:path>
                <a:path w="1607820" h="2208530">
                  <a:moveTo>
                    <a:pt x="1502783" y="1222618"/>
                  </a:moveTo>
                  <a:lnTo>
                    <a:pt x="1498288" y="1221089"/>
                  </a:lnTo>
                  <a:lnTo>
                    <a:pt x="1493834" y="1220860"/>
                  </a:lnTo>
                  <a:lnTo>
                    <a:pt x="1493983" y="1220791"/>
                  </a:lnTo>
                  <a:lnTo>
                    <a:pt x="1494027" y="1217773"/>
                  </a:lnTo>
                  <a:lnTo>
                    <a:pt x="1496016" y="1218108"/>
                  </a:lnTo>
                  <a:lnTo>
                    <a:pt x="1498066" y="1218893"/>
                  </a:lnTo>
                  <a:lnTo>
                    <a:pt x="1501931" y="1218408"/>
                  </a:lnTo>
                  <a:lnTo>
                    <a:pt x="1505750" y="1216633"/>
                  </a:lnTo>
                  <a:lnTo>
                    <a:pt x="1506486" y="1218478"/>
                  </a:lnTo>
                  <a:lnTo>
                    <a:pt x="1502783" y="1222618"/>
                  </a:lnTo>
                  <a:close/>
                </a:path>
                <a:path w="1607820" h="2208530">
                  <a:moveTo>
                    <a:pt x="1505750" y="1216633"/>
                  </a:moveTo>
                  <a:lnTo>
                    <a:pt x="1501931" y="1218408"/>
                  </a:lnTo>
                  <a:lnTo>
                    <a:pt x="1503749" y="1217143"/>
                  </a:lnTo>
                  <a:lnTo>
                    <a:pt x="1505609" y="1216279"/>
                  </a:lnTo>
                  <a:lnTo>
                    <a:pt x="1505750" y="1216633"/>
                  </a:lnTo>
                  <a:close/>
                </a:path>
                <a:path w="1607820" h="2208530">
                  <a:moveTo>
                    <a:pt x="1297853" y="614883"/>
                  </a:moveTo>
                  <a:lnTo>
                    <a:pt x="1297373" y="604388"/>
                  </a:lnTo>
                  <a:lnTo>
                    <a:pt x="1304183" y="608547"/>
                  </a:lnTo>
                  <a:lnTo>
                    <a:pt x="1304328" y="609928"/>
                  </a:lnTo>
                  <a:lnTo>
                    <a:pt x="1297853" y="614883"/>
                  </a:lnTo>
                  <a:close/>
                </a:path>
                <a:path w="1607820" h="2208530">
                  <a:moveTo>
                    <a:pt x="1438286" y="1454842"/>
                  </a:moveTo>
                  <a:lnTo>
                    <a:pt x="1435393" y="1450086"/>
                  </a:lnTo>
                  <a:lnTo>
                    <a:pt x="1434927" y="1449321"/>
                  </a:lnTo>
                  <a:lnTo>
                    <a:pt x="1442813" y="1446636"/>
                  </a:lnTo>
                  <a:lnTo>
                    <a:pt x="1438286" y="1454842"/>
                  </a:lnTo>
                  <a:close/>
                </a:path>
                <a:path w="1607820" h="2208530">
                  <a:moveTo>
                    <a:pt x="1180312" y="1299931"/>
                  </a:moveTo>
                  <a:lnTo>
                    <a:pt x="1177798" y="1297168"/>
                  </a:lnTo>
                  <a:lnTo>
                    <a:pt x="1182635" y="1291626"/>
                  </a:lnTo>
                  <a:lnTo>
                    <a:pt x="1183477" y="1292713"/>
                  </a:lnTo>
                  <a:lnTo>
                    <a:pt x="1185241" y="1294423"/>
                  </a:lnTo>
                  <a:lnTo>
                    <a:pt x="1183712" y="1296677"/>
                  </a:lnTo>
                  <a:lnTo>
                    <a:pt x="1181928" y="1298245"/>
                  </a:lnTo>
                  <a:lnTo>
                    <a:pt x="1180312" y="1299931"/>
                  </a:lnTo>
                  <a:close/>
                </a:path>
                <a:path w="1607820" h="2208530">
                  <a:moveTo>
                    <a:pt x="1053540" y="1549281"/>
                  </a:moveTo>
                  <a:lnTo>
                    <a:pt x="1045733" y="1536375"/>
                  </a:lnTo>
                  <a:lnTo>
                    <a:pt x="1047817" y="1535407"/>
                  </a:lnTo>
                  <a:lnTo>
                    <a:pt x="1050231" y="1539061"/>
                  </a:lnTo>
                  <a:lnTo>
                    <a:pt x="1057116" y="1540099"/>
                  </a:lnTo>
                  <a:lnTo>
                    <a:pt x="1053540" y="1549281"/>
                  </a:lnTo>
                  <a:close/>
                </a:path>
                <a:path w="1607820" h="2208530">
                  <a:moveTo>
                    <a:pt x="315258" y="1219615"/>
                  </a:moveTo>
                  <a:lnTo>
                    <a:pt x="308325" y="1216654"/>
                  </a:lnTo>
                  <a:lnTo>
                    <a:pt x="308643" y="1212492"/>
                  </a:lnTo>
                  <a:lnTo>
                    <a:pt x="309224" y="1208237"/>
                  </a:lnTo>
                  <a:lnTo>
                    <a:pt x="311375" y="1207238"/>
                  </a:lnTo>
                  <a:lnTo>
                    <a:pt x="315258" y="1219615"/>
                  </a:lnTo>
                  <a:close/>
                </a:path>
                <a:path w="1607820" h="2208530">
                  <a:moveTo>
                    <a:pt x="1208403" y="801174"/>
                  </a:moveTo>
                  <a:lnTo>
                    <a:pt x="1204279" y="801051"/>
                  </a:lnTo>
                  <a:lnTo>
                    <a:pt x="1197519" y="800487"/>
                  </a:lnTo>
                  <a:lnTo>
                    <a:pt x="1203393" y="791833"/>
                  </a:lnTo>
                  <a:lnTo>
                    <a:pt x="1207528" y="799541"/>
                  </a:lnTo>
                  <a:lnTo>
                    <a:pt x="1208403" y="801174"/>
                  </a:lnTo>
                  <a:close/>
                </a:path>
                <a:path w="1607820" h="2208530">
                  <a:moveTo>
                    <a:pt x="1586289" y="1388534"/>
                  </a:moveTo>
                  <a:lnTo>
                    <a:pt x="1579189" y="1391834"/>
                  </a:lnTo>
                  <a:lnTo>
                    <a:pt x="1581449" y="1382643"/>
                  </a:lnTo>
                  <a:lnTo>
                    <a:pt x="1583314" y="1382486"/>
                  </a:lnTo>
                  <a:lnTo>
                    <a:pt x="1584318" y="1384531"/>
                  </a:lnTo>
                  <a:lnTo>
                    <a:pt x="1586289" y="1388534"/>
                  </a:lnTo>
                  <a:close/>
                </a:path>
                <a:path w="1607820" h="2208530">
                  <a:moveTo>
                    <a:pt x="1147580" y="1015521"/>
                  </a:moveTo>
                  <a:lnTo>
                    <a:pt x="1144269" y="1014696"/>
                  </a:lnTo>
                  <a:lnTo>
                    <a:pt x="1146175" y="1005900"/>
                  </a:lnTo>
                  <a:lnTo>
                    <a:pt x="1150020" y="1007139"/>
                  </a:lnTo>
                  <a:lnTo>
                    <a:pt x="1147580" y="1015521"/>
                  </a:lnTo>
                  <a:close/>
                </a:path>
                <a:path w="1607820" h="2208530">
                  <a:moveTo>
                    <a:pt x="681831" y="678200"/>
                  </a:moveTo>
                  <a:lnTo>
                    <a:pt x="680413" y="666669"/>
                  </a:lnTo>
                  <a:lnTo>
                    <a:pt x="686943" y="670491"/>
                  </a:lnTo>
                  <a:lnTo>
                    <a:pt x="687531" y="673434"/>
                  </a:lnTo>
                  <a:lnTo>
                    <a:pt x="681831" y="678200"/>
                  </a:lnTo>
                  <a:close/>
                </a:path>
                <a:path w="1607820" h="2208530">
                  <a:moveTo>
                    <a:pt x="1027944" y="1496180"/>
                  </a:moveTo>
                  <a:lnTo>
                    <a:pt x="1025638" y="1494568"/>
                  </a:lnTo>
                  <a:lnTo>
                    <a:pt x="1025491" y="1494465"/>
                  </a:lnTo>
                  <a:lnTo>
                    <a:pt x="1023218" y="1493695"/>
                  </a:lnTo>
                  <a:lnTo>
                    <a:pt x="1022710" y="1491590"/>
                  </a:lnTo>
                  <a:lnTo>
                    <a:pt x="1022607" y="1491160"/>
                  </a:lnTo>
                  <a:lnTo>
                    <a:pt x="1024206" y="1489411"/>
                  </a:lnTo>
                  <a:lnTo>
                    <a:pt x="1024969" y="1487862"/>
                  </a:lnTo>
                  <a:lnTo>
                    <a:pt x="1026087" y="1488537"/>
                  </a:lnTo>
                  <a:lnTo>
                    <a:pt x="1028088" y="1489090"/>
                  </a:lnTo>
                  <a:lnTo>
                    <a:pt x="1028450" y="1490122"/>
                  </a:lnTo>
                  <a:lnTo>
                    <a:pt x="1028791" y="1491105"/>
                  </a:lnTo>
                  <a:lnTo>
                    <a:pt x="1028940" y="1491532"/>
                  </a:lnTo>
                  <a:lnTo>
                    <a:pt x="1028255" y="1493352"/>
                  </a:lnTo>
                  <a:lnTo>
                    <a:pt x="1027944" y="1496180"/>
                  </a:lnTo>
                  <a:close/>
                </a:path>
                <a:path w="1607820" h="2208530">
                  <a:moveTo>
                    <a:pt x="1179477" y="2208050"/>
                  </a:moveTo>
                  <a:lnTo>
                    <a:pt x="1178310" y="2208108"/>
                  </a:lnTo>
                  <a:lnTo>
                    <a:pt x="1171482" y="2206571"/>
                  </a:lnTo>
                  <a:lnTo>
                    <a:pt x="1171688" y="2206162"/>
                  </a:lnTo>
                  <a:lnTo>
                    <a:pt x="1176783" y="2199471"/>
                  </a:lnTo>
                  <a:lnTo>
                    <a:pt x="1179344" y="2207627"/>
                  </a:lnTo>
                  <a:lnTo>
                    <a:pt x="1179477" y="2208050"/>
                  </a:lnTo>
                  <a:close/>
                </a:path>
                <a:path w="1607820" h="2208530">
                  <a:moveTo>
                    <a:pt x="677562" y="661261"/>
                  </a:moveTo>
                  <a:lnTo>
                    <a:pt x="675705" y="660026"/>
                  </a:lnTo>
                  <a:lnTo>
                    <a:pt x="673646" y="659322"/>
                  </a:lnTo>
                  <a:lnTo>
                    <a:pt x="673483" y="657216"/>
                  </a:lnTo>
                  <a:lnTo>
                    <a:pt x="673465" y="656988"/>
                  </a:lnTo>
                  <a:lnTo>
                    <a:pt x="674230" y="654575"/>
                  </a:lnTo>
                  <a:lnTo>
                    <a:pt x="676315" y="653606"/>
                  </a:lnTo>
                  <a:lnTo>
                    <a:pt x="678061" y="654852"/>
                  </a:lnTo>
                  <a:lnTo>
                    <a:pt x="678261" y="654995"/>
                  </a:lnTo>
                  <a:lnTo>
                    <a:pt x="679797" y="655552"/>
                  </a:lnTo>
                  <a:lnTo>
                    <a:pt x="677562" y="661261"/>
                  </a:lnTo>
                  <a:close/>
                </a:path>
                <a:path w="1607820" h="2208530">
                  <a:moveTo>
                    <a:pt x="1115268" y="2120060"/>
                  </a:moveTo>
                  <a:lnTo>
                    <a:pt x="1109960" y="2114884"/>
                  </a:lnTo>
                  <a:lnTo>
                    <a:pt x="1110783" y="2114100"/>
                  </a:lnTo>
                  <a:lnTo>
                    <a:pt x="1111924" y="2112836"/>
                  </a:lnTo>
                  <a:lnTo>
                    <a:pt x="1112350" y="2112638"/>
                  </a:lnTo>
                  <a:lnTo>
                    <a:pt x="1114277" y="2114101"/>
                  </a:lnTo>
                  <a:lnTo>
                    <a:pt x="1116023" y="2115796"/>
                  </a:lnTo>
                  <a:lnTo>
                    <a:pt x="1117814" y="2117435"/>
                  </a:lnTo>
                  <a:lnTo>
                    <a:pt x="1115268" y="2120060"/>
                  </a:lnTo>
                  <a:close/>
                </a:path>
                <a:path w="1607820" h="2208530">
                  <a:moveTo>
                    <a:pt x="1368455" y="1600905"/>
                  </a:moveTo>
                  <a:lnTo>
                    <a:pt x="1362890" y="1593129"/>
                  </a:lnTo>
                  <a:lnTo>
                    <a:pt x="1365410" y="1591188"/>
                  </a:lnTo>
                  <a:lnTo>
                    <a:pt x="1371555" y="1598595"/>
                  </a:lnTo>
                  <a:lnTo>
                    <a:pt x="1368455" y="1600905"/>
                  </a:lnTo>
                  <a:close/>
                </a:path>
                <a:path w="1607820" h="2208530">
                  <a:moveTo>
                    <a:pt x="1411337" y="832371"/>
                  </a:moveTo>
                  <a:lnTo>
                    <a:pt x="1404240" y="831945"/>
                  </a:lnTo>
                  <a:lnTo>
                    <a:pt x="1410101" y="826608"/>
                  </a:lnTo>
                  <a:lnTo>
                    <a:pt x="1411337" y="832371"/>
                  </a:lnTo>
                  <a:close/>
                </a:path>
                <a:path w="1607820" h="2208530">
                  <a:moveTo>
                    <a:pt x="1177412" y="1853655"/>
                  </a:moveTo>
                  <a:lnTo>
                    <a:pt x="1174928" y="1854809"/>
                  </a:lnTo>
                  <a:lnTo>
                    <a:pt x="1172959" y="1850345"/>
                  </a:lnTo>
                  <a:lnTo>
                    <a:pt x="1172183" y="1847650"/>
                  </a:lnTo>
                  <a:lnTo>
                    <a:pt x="1175097" y="1846295"/>
                  </a:lnTo>
                  <a:lnTo>
                    <a:pt x="1177412" y="1853655"/>
                  </a:lnTo>
                  <a:close/>
                </a:path>
                <a:path w="1607820" h="2208530">
                  <a:moveTo>
                    <a:pt x="1506833" y="1183006"/>
                  </a:moveTo>
                  <a:lnTo>
                    <a:pt x="1503783" y="1182461"/>
                  </a:lnTo>
                  <a:lnTo>
                    <a:pt x="1504447" y="1175585"/>
                  </a:lnTo>
                  <a:lnTo>
                    <a:pt x="1508679" y="1176283"/>
                  </a:lnTo>
                  <a:lnTo>
                    <a:pt x="1506833" y="1183006"/>
                  </a:lnTo>
                  <a:close/>
                </a:path>
                <a:path w="1607820" h="2208530">
                  <a:moveTo>
                    <a:pt x="1587152" y="1735684"/>
                  </a:moveTo>
                  <a:lnTo>
                    <a:pt x="1584854" y="1734506"/>
                  </a:lnTo>
                  <a:lnTo>
                    <a:pt x="1584473" y="1733341"/>
                  </a:lnTo>
                  <a:lnTo>
                    <a:pt x="1584148" y="1732351"/>
                  </a:lnTo>
                  <a:lnTo>
                    <a:pt x="1587018" y="1727665"/>
                  </a:lnTo>
                  <a:lnTo>
                    <a:pt x="1587444" y="1728455"/>
                  </a:lnTo>
                  <a:lnTo>
                    <a:pt x="1588180" y="1729809"/>
                  </a:lnTo>
                  <a:lnTo>
                    <a:pt x="1587856" y="1731769"/>
                  </a:lnTo>
                  <a:lnTo>
                    <a:pt x="1587488" y="1733725"/>
                  </a:lnTo>
                  <a:lnTo>
                    <a:pt x="1587152" y="1735684"/>
                  </a:lnTo>
                  <a:close/>
                </a:path>
                <a:path w="1607820" h="2208530">
                  <a:moveTo>
                    <a:pt x="1514987" y="1809810"/>
                  </a:moveTo>
                  <a:lnTo>
                    <a:pt x="1512229" y="1810389"/>
                  </a:lnTo>
                  <a:lnTo>
                    <a:pt x="1510504" y="1802406"/>
                  </a:lnTo>
                  <a:lnTo>
                    <a:pt x="1514018" y="1801635"/>
                  </a:lnTo>
                  <a:lnTo>
                    <a:pt x="1514987" y="1809810"/>
                  </a:lnTo>
                  <a:close/>
                </a:path>
                <a:path w="1607820" h="2208530">
                  <a:moveTo>
                    <a:pt x="1389524" y="829168"/>
                  </a:moveTo>
                  <a:lnTo>
                    <a:pt x="1386885" y="820759"/>
                  </a:lnTo>
                  <a:lnTo>
                    <a:pt x="1394813" y="822731"/>
                  </a:lnTo>
                  <a:lnTo>
                    <a:pt x="1394935" y="823094"/>
                  </a:lnTo>
                  <a:lnTo>
                    <a:pt x="1389524" y="829168"/>
                  </a:lnTo>
                  <a:close/>
                </a:path>
                <a:path w="1607820" h="2208530">
                  <a:moveTo>
                    <a:pt x="1194439" y="1783891"/>
                  </a:moveTo>
                  <a:lnTo>
                    <a:pt x="1190883" y="1784001"/>
                  </a:lnTo>
                  <a:lnTo>
                    <a:pt x="1191192" y="1775433"/>
                  </a:lnTo>
                  <a:lnTo>
                    <a:pt x="1194097" y="1775348"/>
                  </a:lnTo>
                  <a:lnTo>
                    <a:pt x="1194439" y="1783891"/>
                  </a:lnTo>
                  <a:close/>
                </a:path>
                <a:path w="1607820" h="2208530">
                  <a:moveTo>
                    <a:pt x="1509928" y="1896889"/>
                  </a:moveTo>
                  <a:lnTo>
                    <a:pt x="1507693" y="1897928"/>
                  </a:lnTo>
                  <a:lnTo>
                    <a:pt x="1505319" y="1891932"/>
                  </a:lnTo>
                  <a:lnTo>
                    <a:pt x="1507985" y="1890693"/>
                  </a:lnTo>
                  <a:lnTo>
                    <a:pt x="1509928" y="1896889"/>
                  </a:lnTo>
                  <a:close/>
                </a:path>
                <a:path w="1607820" h="2208530">
                  <a:moveTo>
                    <a:pt x="1049712" y="1841712"/>
                  </a:moveTo>
                  <a:lnTo>
                    <a:pt x="1044318" y="1837179"/>
                  </a:lnTo>
                  <a:lnTo>
                    <a:pt x="1046125" y="1834695"/>
                  </a:lnTo>
                  <a:lnTo>
                    <a:pt x="1052254" y="1838455"/>
                  </a:lnTo>
                  <a:lnTo>
                    <a:pt x="1049712" y="1841712"/>
                  </a:lnTo>
                  <a:close/>
                </a:path>
                <a:path w="1607820" h="2208530">
                  <a:moveTo>
                    <a:pt x="1442342" y="1282467"/>
                  </a:moveTo>
                  <a:lnTo>
                    <a:pt x="1435139" y="1276777"/>
                  </a:lnTo>
                  <a:lnTo>
                    <a:pt x="1437153" y="1274356"/>
                  </a:lnTo>
                  <a:lnTo>
                    <a:pt x="1444012" y="1280426"/>
                  </a:lnTo>
                  <a:lnTo>
                    <a:pt x="1442342" y="1282467"/>
                  </a:lnTo>
                  <a:close/>
                </a:path>
                <a:path w="1607820" h="2208530">
                  <a:moveTo>
                    <a:pt x="1474540" y="1675854"/>
                  </a:moveTo>
                  <a:lnTo>
                    <a:pt x="1469323" y="1675287"/>
                  </a:lnTo>
                  <a:lnTo>
                    <a:pt x="1469013" y="1672192"/>
                  </a:lnTo>
                  <a:lnTo>
                    <a:pt x="1472182" y="1665658"/>
                  </a:lnTo>
                  <a:lnTo>
                    <a:pt x="1477187" y="1674121"/>
                  </a:lnTo>
                  <a:lnTo>
                    <a:pt x="1474540" y="1675854"/>
                  </a:lnTo>
                  <a:close/>
                </a:path>
                <a:path w="1607820" h="2208530">
                  <a:moveTo>
                    <a:pt x="1193219" y="1211769"/>
                  </a:moveTo>
                  <a:lnTo>
                    <a:pt x="1188798" y="1208261"/>
                  </a:lnTo>
                  <a:lnTo>
                    <a:pt x="1193868" y="1204467"/>
                  </a:lnTo>
                  <a:lnTo>
                    <a:pt x="1193219" y="1211769"/>
                  </a:lnTo>
                  <a:close/>
                </a:path>
                <a:path w="1607820" h="2208530">
                  <a:moveTo>
                    <a:pt x="1248638" y="468284"/>
                  </a:moveTo>
                  <a:lnTo>
                    <a:pt x="1241389" y="468295"/>
                  </a:lnTo>
                  <a:lnTo>
                    <a:pt x="1239856" y="462351"/>
                  </a:lnTo>
                  <a:lnTo>
                    <a:pt x="1241448" y="460855"/>
                  </a:lnTo>
                  <a:lnTo>
                    <a:pt x="1248638" y="468284"/>
                  </a:lnTo>
                  <a:close/>
                </a:path>
                <a:path w="1607820" h="2208530">
                  <a:moveTo>
                    <a:pt x="1549167" y="1668929"/>
                  </a:moveTo>
                  <a:lnTo>
                    <a:pt x="1543081" y="1670120"/>
                  </a:lnTo>
                  <a:lnTo>
                    <a:pt x="1547037" y="1660762"/>
                  </a:lnTo>
                  <a:lnTo>
                    <a:pt x="1549167" y="1668929"/>
                  </a:lnTo>
                  <a:close/>
                </a:path>
                <a:path w="1607820" h="2208530">
                  <a:moveTo>
                    <a:pt x="1028209" y="449299"/>
                  </a:moveTo>
                  <a:lnTo>
                    <a:pt x="1026992" y="449864"/>
                  </a:lnTo>
                  <a:lnTo>
                    <a:pt x="1025385" y="448200"/>
                  </a:lnTo>
                  <a:lnTo>
                    <a:pt x="1024061" y="446255"/>
                  </a:lnTo>
                  <a:lnTo>
                    <a:pt x="1022648" y="444399"/>
                  </a:lnTo>
                  <a:lnTo>
                    <a:pt x="1025987" y="442209"/>
                  </a:lnTo>
                  <a:lnTo>
                    <a:pt x="1029947" y="448159"/>
                  </a:lnTo>
                  <a:lnTo>
                    <a:pt x="1029385" y="448421"/>
                  </a:lnTo>
                  <a:lnTo>
                    <a:pt x="1028209" y="449299"/>
                  </a:lnTo>
                  <a:close/>
                </a:path>
                <a:path w="1607820" h="2208530">
                  <a:moveTo>
                    <a:pt x="1028209" y="449299"/>
                  </a:moveTo>
                  <a:lnTo>
                    <a:pt x="1027180" y="450066"/>
                  </a:lnTo>
                  <a:lnTo>
                    <a:pt x="1029385" y="448421"/>
                  </a:lnTo>
                  <a:lnTo>
                    <a:pt x="1028209" y="449299"/>
                  </a:lnTo>
                  <a:close/>
                </a:path>
                <a:path w="1607820" h="2208530">
                  <a:moveTo>
                    <a:pt x="1083091" y="1094881"/>
                  </a:moveTo>
                  <a:lnTo>
                    <a:pt x="1080437" y="1094336"/>
                  </a:lnTo>
                  <a:lnTo>
                    <a:pt x="1080671" y="1094227"/>
                  </a:lnTo>
                  <a:lnTo>
                    <a:pt x="1080747" y="1092076"/>
                  </a:lnTo>
                  <a:lnTo>
                    <a:pt x="1081055" y="1089928"/>
                  </a:lnTo>
                  <a:lnTo>
                    <a:pt x="1081315" y="1087779"/>
                  </a:lnTo>
                  <a:lnTo>
                    <a:pt x="1085015" y="1088756"/>
                  </a:lnTo>
                  <a:lnTo>
                    <a:pt x="1084430" y="1090766"/>
                  </a:lnTo>
                  <a:lnTo>
                    <a:pt x="1083914" y="1092719"/>
                  </a:lnTo>
                  <a:lnTo>
                    <a:pt x="1083091" y="1094881"/>
                  </a:lnTo>
                  <a:close/>
                </a:path>
                <a:path w="1607820" h="2208530">
                  <a:moveTo>
                    <a:pt x="1043535" y="492075"/>
                  </a:moveTo>
                  <a:lnTo>
                    <a:pt x="1040871" y="493314"/>
                  </a:lnTo>
                  <a:lnTo>
                    <a:pt x="1036223" y="489533"/>
                  </a:lnTo>
                  <a:lnTo>
                    <a:pt x="1038661" y="486792"/>
                  </a:lnTo>
                  <a:lnTo>
                    <a:pt x="1040314" y="488530"/>
                  </a:lnTo>
                  <a:lnTo>
                    <a:pt x="1042019" y="490226"/>
                  </a:lnTo>
                  <a:lnTo>
                    <a:pt x="1043535" y="492075"/>
                  </a:lnTo>
                  <a:close/>
                </a:path>
                <a:path w="1607820" h="2208530">
                  <a:moveTo>
                    <a:pt x="1041907" y="494156"/>
                  </a:moveTo>
                  <a:lnTo>
                    <a:pt x="1041033" y="493445"/>
                  </a:lnTo>
                  <a:lnTo>
                    <a:pt x="1043658" y="492225"/>
                  </a:lnTo>
                  <a:lnTo>
                    <a:pt x="1042481" y="493434"/>
                  </a:lnTo>
                  <a:lnTo>
                    <a:pt x="1041907" y="494156"/>
                  </a:lnTo>
                  <a:close/>
                </a:path>
                <a:path w="1607820" h="2208530">
                  <a:moveTo>
                    <a:pt x="1096815" y="1647878"/>
                  </a:moveTo>
                  <a:lnTo>
                    <a:pt x="1093923" y="1649222"/>
                  </a:lnTo>
                  <a:lnTo>
                    <a:pt x="1089548" y="1642122"/>
                  </a:lnTo>
                  <a:lnTo>
                    <a:pt x="1092487" y="1640756"/>
                  </a:lnTo>
                  <a:lnTo>
                    <a:pt x="1096815" y="1647878"/>
                  </a:lnTo>
                  <a:close/>
                </a:path>
                <a:path w="1607820" h="2208530">
                  <a:moveTo>
                    <a:pt x="1468820" y="1220736"/>
                  </a:moveTo>
                  <a:lnTo>
                    <a:pt x="1467421" y="1219648"/>
                  </a:lnTo>
                  <a:lnTo>
                    <a:pt x="1465768" y="1218738"/>
                  </a:lnTo>
                  <a:lnTo>
                    <a:pt x="1464978" y="1217592"/>
                  </a:lnTo>
                  <a:lnTo>
                    <a:pt x="1464555" y="1216978"/>
                  </a:lnTo>
                  <a:lnTo>
                    <a:pt x="1466234" y="1214513"/>
                  </a:lnTo>
                  <a:lnTo>
                    <a:pt x="1468290" y="1213900"/>
                  </a:lnTo>
                  <a:lnTo>
                    <a:pt x="1469735" y="1215380"/>
                  </a:lnTo>
                  <a:lnTo>
                    <a:pt x="1471403" y="1216349"/>
                  </a:lnTo>
                  <a:lnTo>
                    <a:pt x="1468820" y="1220736"/>
                  </a:lnTo>
                  <a:close/>
                </a:path>
                <a:path w="1607820" h="2208530">
                  <a:moveTo>
                    <a:pt x="1175992" y="1742494"/>
                  </a:moveTo>
                  <a:lnTo>
                    <a:pt x="1171203" y="1735906"/>
                  </a:lnTo>
                  <a:lnTo>
                    <a:pt x="1173183" y="1734199"/>
                  </a:lnTo>
                  <a:lnTo>
                    <a:pt x="1179123" y="1740377"/>
                  </a:lnTo>
                  <a:lnTo>
                    <a:pt x="1175992" y="1742494"/>
                  </a:lnTo>
                  <a:close/>
                </a:path>
                <a:path w="1607820" h="2208530">
                  <a:moveTo>
                    <a:pt x="1527557" y="1717643"/>
                  </a:moveTo>
                  <a:lnTo>
                    <a:pt x="1524483" y="1716117"/>
                  </a:lnTo>
                  <a:lnTo>
                    <a:pt x="1525243" y="1713895"/>
                  </a:lnTo>
                  <a:lnTo>
                    <a:pt x="1526191" y="1711970"/>
                  </a:lnTo>
                  <a:lnTo>
                    <a:pt x="1527118" y="1709920"/>
                  </a:lnTo>
                  <a:lnTo>
                    <a:pt x="1530414" y="1711491"/>
                  </a:lnTo>
                  <a:lnTo>
                    <a:pt x="1527557" y="1717643"/>
                  </a:lnTo>
                  <a:close/>
                </a:path>
                <a:path w="1607820" h="2208530">
                  <a:moveTo>
                    <a:pt x="850531" y="2053328"/>
                  </a:moveTo>
                  <a:lnTo>
                    <a:pt x="848372" y="2041905"/>
                  </a:lnTo>
                  <a:lnTo>
                    <a:pt x="855812" y="2045919"/>
                  </a:lnTo>
                  <a:lnTo>
                    <a:pt x="850531" y="2053328"/>
                  </a:lnTo>
                  <a:close/>
                </a:path>
                <a:path w="1607820" h="2208530">
                  <a:moveTo>
                    <a:pt x="1246416" y="1929602"/>
                  </a:moveTo>
                  <a:lnTo>
                    <a:pt x="1241471" y="1923849"/>
                  </a:lnTo>
                  <a:lnTo>
                    <a:pt x="1244306" y="1921479"/>
                  </a:lnTo>
                  <a:lnTo>
                    <a:pt x="1245911" y="1923405"/>
                  </a:lnTo>
                  <a:lnTo>
                    <a:pt x="1247562" y="1925303"/>
                  </a:lnTo>
                  <a:lnTo>
                    <a:pt x="1249080" y="1927436"/>
                  </a:lnTo>
                  <a:lnTo>
                    <a:pt x="1247323" y="1928820"/>
                  </a:lnTo>
                  <a:lnTo>
                    <a:pt x="1246416" y="1929602"/>
                  </a:lnTo>
                  <a:close/>
                </a:path>
                <a:path w="1607820" h="2208530">
                  <a:moveTo>
                    <a:pt x="917661" y="1455260"/>
                  </a:moveTo>
                  <a:lnTo>
                    <a:pt x="913680" y="1456449"/>
                  </a:lnTo>
                  <a:lnTo>
                    <a:pt x="912033" y="1451208"/>
                  </a:lnTo>
                  <a:lnTo>
                    <a:pt x="911871" y="1450692"/>
                  </a:lnTo>
                  <a:lnTo>
                    <a:pt x="914924" y="1449273"/>
                  </a:lnTo>
                  <a:lnTo>
                    <a:pt x="916299" y="1451401"/>
                  </a:lnTo>
                  <a:lnTo>
                    <a:pt x="916897" y="1453387"/>
                  </a:lnTo>
                  <a:lnTo>
                    <a:pt x="917661" y="1455260"/>
                  </a:lnTo>
                  <a:close/>
                </a:path>
                <a:path w="1607820" h="2208530">
                  <a:moveTo>
                    <a:pt x="1327263" y="509626"/>
                  </a:moveTo>
                  <a:lnTo>
                    <a:pt x="1326452" y="510003"/>
                  </a:lnTo>
                  <a:lnTo>
                    <a:pt x="1326849" y="509115"/>
                  </a:lnTo>
                  <a:lnTo>
                    <a:pt x="1327263" y="509626"/>
                  </a:lnTo>
                  <a:close/>
                </a:path>
                <a:path w="1607820" h="2208530">
                  <a:moveTo>
                    <a:pt x="1330732" y="514073"/>
                  </a:moveTo>
                  <a:lnTo>
                    <a:pt x="1329244" y="513121"/>
                  </a:lnTo>
                  <a:lnTo>
                    <a:pt x="1327333" y="512431"/>
                  </a:lnTo>
                  <a:lnTo>
                    <a:pt x="1326693" y="511434"/>
                  </a:lnTo>
                  <a:lnTo>
                    <a:pt x="1326217" y="510692"/>
                  </a:lnTo>
                  <a:lnTo>
                    <a:pt x="1327603" y="510047"/>
                  </a:lnTo>
                  <a:lnTo>
                    <a:pt x="1328170" y="510747"/>
                  </a:lnTo>
                  <a:lnTo>
                    <a:pt x="1329424" y="512428"/>
                  </a:lnTo>
                  <a:lnTo>
                    <a:pt x="1330732" y="514073"/>
                  </a:lnTo>
                  <a:close/>
                </a:path>
                <a:path w="1607820" h="2208530">
                  <a:moveTo>
                    <a:pt x="1488067" y="1606599"/>
                  </a:moveTo>
                  <a:lnTo>
                    <a:pt x="1485564" y="1604611"/>
                  </a:lnTo>
                  <a:lnTo>
                    <a:pt x="1491673" y="1597036"/>
                  </a:lnTo>
                  <a:lnTo>
                    <a:pt x="1493794" y="1598788"/>
                  </a:lnTo>
                  <a:lnTo>
                    <a:pt x="1488067" y="1606599"/>
                  </a:lnTo>
                  <a:close/>
                </a:path>
                <a:path w="1607820" h="2208530">
                  <a:moveTo>
                    <a:pt x="590731" y="1935274"/>
                  </a:moveTo>
                  <a:lnTo>
                    <a:pt x="584930" y="1936859"/>
                  </a:lnTo>
                  <a:lnTo>
                    <a:pt x="589091" y="1927866"/>
                  </a:lnTo>
                  <a:lnTo>
                    <a:pt x="590731" y="1935274"/>
                  </a:lnTo>
                  <a:close/>
                </a:path>
                <a:path w="1607820" h="2208530">
                  <a:moveTo>
                    <a:pt x="836575" y="646239"/>
                  </a:moveTo>
                  <a:lnTo>
                    <a:pt x="832446" y="644936"/>
                  </a:lnTo>
                  <a:lnTo>
                    <a:pt x="835092" y="639095"/>
                  </a:lnTo>
                  <a:lnTo>
                    <a:pt x="837929" y="640123"/>
                  </a:lnTo>
                  <a:lnTo>
                    <a:pt x="836575" y="646239"/>
                  </a:lnTo>
                  <a:close/>
                </a:path>
                <a:path w="1607820" h="2208530">
                  <a:moveTo>
                    <a:pt x="1322824" y="919742"/>
                  </a:moveTo>
                  <a:lnTo>
                    <a:pt x="1315622" y="915772"/>
                  </a:lnTo>
                  <a:lnTo>
                    <a:pt x="1317608" y="912401"/>
                  </a:lnTo>
                  <a:lnTo>
                    <a:pt x="1324572" y="916801"/>
                  </a:lnTo>
                  <a:lnTo>
                    <a:pt x="1322824" y="919742"/>
                  </a:lnTo>
                  <a:close/>
                </a:path>
                <a:path w="1607820" h="2208530">
                  <a:moveTo>
                    <a:pt x="948323" y="1583072"/>
                  </a:moveTo>
                  <a:lnTo>
                    <a:pt x="940886" y="1580351"/>
                  </a:lnTo>
                  <a:lnTo>
                    <a:pt x="942311" y="1577389"/>
                  </a:lnTo>
                  <a:lnTo>
                    <a:pt x="949261" y="1580779"/>
                  </a:lnTo>
                  <a:lnTo>
                    <a:pt x="948323" y="1583072"/>
                  </a:lnTo>
                  <a:close/>
                </a:path>
                <a:path w="1607820" h="2208530">
                  <a:moveTo>
                    <a:pt x="1543170" y="1397228"/>
                  </a:moveTo>
                  <a:lnTo>
                    <a:pt x="1540379" y="1395587"/>
                  </a:lnTo>
                  <a:lnTo>
                    <a:pt x="1545878" y="1385441"/>
                  </a:lnTo>
                  <a:lnTo>
                    <a:pt x="1548926" y="1387216"/>
                  </a:lnTo>
                  <a:lnTo>
                    <a:pt x="1543170" y="1397228"/>
                  </a:lnTo>
                  <a:close/>
                </a:path>
                <a:path w="1607820" h="2208530">
                  <a:moveTo>
                    <a:pt x="484163" y="1713270"/>
                  </a:moveTo>
                  <a:lnTo>
                    <a:pt x="480785" y="1714841"/>
                  </a:lnTo>
                  <a:lnTo>
                    <a:pt x="478025" y="1707315"/>
                  </a:lnTo>
                  <a:lnTo>
                    <a:pt x="480648" y="1706096"/>
                  </a:lnTo>
                  <a:lnTo>
                    <a:pt x="481899" y="1708641"/>
                  </a:lnTo>
                  <a:lnTo>
                    <a:pt x="484163" y="1713270"/>
                  </a:lnTo>
                  <a:close/>
                </a:path>
                <a:path w="1607820" h="2208530">
                  <a:moveTo>
                    <a:pt x="1064422" y="1485542"/>
                  </a:moveTo>
                  <a:lnTo>
                    <a:pt x="1061938" y="1486697"/>
                  </a:lnTo>
                  <a:lnTo>
                    <a:pt x="1057140" y="1479173"/>
                  </a:lnTo>
                  <a:lnTo>
                    <a:pt x="1060152" y="1477336"/>
                  </a:lnTo>
                  <a:lnTo>
                    <a:pt x="1064422" y="1485542"/>
                  </a:lnTo>
                  <a:close/>
                </a:path>
                <a:path w="1607820" h="2208530">
                  <a:moveTo>
                    <a:pt x="980216" y="1362522"/>
                  </a:moveTo>
                  <a:lnTo>
                    <a:pt x="976150" y="1361190"/>
                  </a:lnTo>
                  <a:lnTo>
                    <a:pt x="978147" y="1355858"/>
                  </a:lnTo>
                  <a:lnTo>
                    <a:pt x="979796" y="1356634"/>
                  </a:lnTo>
                  <a:lnTo>
                    <a:pt x="981680" y="1357201"/>
                  </a:lnTo>
                  <a:lnTo>
                    <a:pt x="981451" y="1359240"/>
                  </a:lnTo>
                  <a:lnTo>
                    <a:pt x="980743" y="1360870"/>
                  </a:lnTo>
                  <a:lnTo>
                    <a:pt x="980216" y="1362522"/>
                  </a:lnTo>
                  <a:close/>
                </a:path>
                <a:path w="1607820" h="2208530">
                  <a:moveTo>
                    <a:pt x="1441818" y="1854945"/>
                  </a:moveTo>
                  <a:lnTo>
                    <a:pt x="1438089" y="1856678"/>
                  </a:lnTo>
                  <a:lnTo>
                    <a:pt x="1434686" y="1850593"/>
                  </a:lnTo>
                  <a:lnTo>
                    <a:pt x="1437803" y="1849144"/>
                  </a:lnTo>
                  <a:lnTo>
                    <a:pt x="1439318" y="1850928"/>
                  </a:lnTo>
                  <a:lnTo>
                    <a:pt x="1440519" y="1852977"/>
                  </a:lnTo>
                  <a:lnTo>
                    <a:pt x="1441818" y="1854945"/>
                  </a:lnTo>
                  <a:close/>
                </a:path>
                <a:path w="1607820" h="2208530">
                  <a:moveTo>
                    <a:pt x="1488876" y="1213470"/>
                  </a:moveTo>
                  <a:lnTo>
                    <a:pt x="1483453" y="1205899"/>
                  </a:lnTo>
                  <a:lnTo>
                    <a:pt x="1485936" y="1203864"/>
                  </a:lnTo>
                  <a:lnTo>
                    <a:pt x="1491450" y="1211581"/>
                  </a:lnTo>
                  <a:lnTo>
                    <a:pt x="1488876" y="1213470"/>
                  </a:lnTo>
                  <a:close/>
                </a:path>
                <a:path w="1607820" h="2208530">
                  <a:moveTo>
                    <a:pt x="1259903" y="1903688"/>
                  </a:moveTo>
                  <a:lnTo>
                    <a:pt x="1256893" y="1905087"/>
                  </a:lnTo>
                  <a:lnTo>
                    <a:pt x="1254417" y="1897193"/>
                  </a:lnTo>
                  <a:lnTo>
                    <a:pt x="1256793" y="1896088"/>
                  </a:lnTo>
                  <a:lnTo>
                    <a:pt x="1259903" y="1903688"/>
                  </a:lnTo>
                  <a:close/>
                </a:path>
                <a:path w="1607820" h="2208530">
                  <a:moveTo>
                    <a:pt x="1259903" y="1903688"/>
                  </a:moveTo>
                  <a:lnTo>
                    <a:pt x="1259999" y="1903921"/>
                  </a:lnTo>
                  <a:lnTo>
                    <a:pt x="1256793" y="1896088"/>
                  </a:lnTo>
                  <a:lnTo>
                    <a:pt x="1259903" y="1903688"/>
                  </a:lnTo>
                  <a:close/>
                </a:path>
                <a:path w="1607820" h="2208530">
                  <a:moveTo>
                    <a:pt x="1179203" y="450372"/>
                  </a:moveTo>
                  <a:lnTo>
                    <a:pt x="1176678" y="451545"/>
                  </a:lnTo>
                  <a:lnTo>
                    <a:pt x="1174465" y="445462"/>
                  </a:lnTo>
                  <a:lnTo>
                    <a:pt x="1176975" y="444295"/>
                  </a:lnTo>
                  <a:lnTo>
                    <a:pt x="1179203" y="450372"/>
                  </a:lnTo>
                  <a:close/>
                </a:path>
                <a:path w="1607820" h="2208530">
                  <a:moveTo>
                    <a:pt x="595097" y="503593"/>
                  </a:moveTo>
                  <a:lnTo>
                    <a:pt x="589877" y="499434"/>
                  </a:lnTo>
                  <a:lnTo>
                    <a:pt x="591228" y="497470"/>
                  </a:lnTo>
                  <a:lnTo>
                    <a:pt x="593181" y="498696"/>
                  </a:lnTo>
                  <a:lnTo>
                    <a:pt x="597003" y="501282"/>
                  </a:lnTo>
                  <a:lnTo>
                    <a:pt x="595097" y="503593"/>
                  </a:lnTo>
                  <a:close/>
                </a:path>
                <a:path w="1607820" h="2208530">
                  <a:moveTo>
                    <a:pt x="1153507" y="533027"/>
                  </a:moveTo>
                  <a:lnTo>
                    <a:pt x="1152723" y="531837"/>
                  </a:lnTo>
                  <a:lnTo>
                    <a:pt x="1152206" y="531256"/>
                  </a:lnTo>
                  <a:lnTo>
                    <a:pt x="1151930" y="530946"/>
                  </a:lnTo>
                  <a:lnTo>
                    <a:pt x="1152115" y="530860"/>
                  </a:lnTo>
                  <a:lnTo>
                    <a:pt x="1153485" y="529077"/>
                  </a:lnTo>
                  <a:lnTo>
                    <a:pt x="1154986" y="527397"/>
                  </a:lnTo>
                  <a:lnTo>
                    <a:pt x="1156455" y="525686"/>
                  </a:lnTo>
                  <a:lnTo>
                    <a:pt x="1158277" y="527996"/>
                  </a:lnTo>
                  <a:lnTo>
                    <a:pt x="1158529" y="528316"/>
                  </a:lnTo>
                  <a:lnTo>
                    <a:pt x="1153507" y="533027"/>
                  </a:lnTo>
                  <a:close/>
                </a:path>
                <a:path w="1607820" h="2208530">
                  <a:moveTo>
                    <a:pt x="1579327" y="1333723"/>
                  </a:moveTo>
                  <a:lnTo>
                    <a:pt x="1570632" y="1328117"/>
                  </a:lnTo>
                  <a:lnTo>
                    <a:pt x="1571998" y="1326134"/>
                  </a:lnTo>
                  <a:lnTo>
                    <a:pt x="1575096" y="1326898"/>
                  </a:lnTo>
                  <a:lnTo>
                    <a:pt x="1579763" y="1325568"/>
                  </a:lnTo>
                  <a:lnTo>
                    <a:pt x="1579327" y="1333723"/>
                  </a:lnTo>
                  <a:close/>
                </a:path>
                <a:path w="1607820" h="2208530">
                  <a:moveTo>
                    <a:pt x="1448873" y="1902961"/>
                  </a:moveTo>
                  <a:lnTo>
                    <a:pt x="1446897" y="1903880"/>
                  </a:lnTo>
                  <a:lnTo>
                    <a:pt x="1444245" y="1895441"/>
                  </a:lnTo>
                  <a:lnTo>
                    <a:pt x="1446222" y="1894522"/>
                  </a:lnTo>
                  <a:lnTo>
                    <a:pt x="1448873" y="1902961"/>
                  </a:lnTo>
                  <a:close/>
                </a:path>
                <a:path w="1607820" h="2208530">
                  <a:moveTo>
                    <a:pt x="966108" y="546679"/>
                  </a:moveTo>
                  <a:lnTo>
                    <a:pt x="964093" y="544902"/>
                  </a:lnTo>
                  <a:lnTo>
                    <a:pt x="962621" y="543033"/>
                  </a:lnTo>
                  <a:lnTo>
                    <a:pt x="961060" y="541264"/>
                  </a:lnTo>
                  <a:lnTo>
                    <a:pt x="964496" y="538839"/>
                  </a:lnTo>
                  <a:lnTo>
                    <a:pt x="968711" y="544777"/>
                  </a:lnTo>
                  <a:lnTo>
                    <a:pt x="968118" y="545053"/>
                  </a:lnTo>
                  <a:lnTo>
                    <a:pt x="966108" y="546679"/>
                  </a:lnTo>
                  <a:close/>
                </a:path>
                <a:path w="1607820" h="2208530">
                  <a:moveTo>
                    <a:pt x="468736" y="1669784"/>
                  </a:moveTo>
                  <a:lnTo>
                    <a:pt x="464023" y="1663397"/>
                  </a:lnTo>
                  <a:lnTo>
                    <a:pt x="467124" y="1661216"/>
                  </a:lnTo>
                  <a:lnTo>
                    <a:pt x="471170" y="1668102"/>
                  </a:lnTo>
                  <a:lnTo>
                    <a:pt x="468736" y="1669784"/>
                  </a:lnTo>
                  <a:close/>
                </a:path>
                <a:path w="1607820" h="2208530">
                  <a:moveTo>
                    <a:pt x="1549217" y="1423928"/>
                  </a:moveTo>
                  <a:lnTo>
                    <a:pt x="1543727" y="1426480"/>
                  </a:lnTo>
                  <a:lnTo>
                    <a:pt x="1544089" y="1424397"/>
                  </a:lnTo>
                  <a:lnTo>
                    <a:pt x="1544193" y="1423249"/>
                  </a:lnTo>
                  <a:lnTo>
                    <a:pt x="1549217" y="1423928"/>
                  </a:lnTo>
                  <a:close/>
                </a:path>
                <a:path w="1607820" h="2208530">
                  <a:moveTo>
                    <a:pt x="1550765" y="1427885"/>
                  </a:moveTo>
                  <a:lnTo>
                    <a:pt x="1548473" y="1427484"/>
                  </a:lnTo>
                  <a:lnTo>
                    <a:pt x="1546158" y="1427171"/>
                  </a:lnTo>
                  <a:lnTo>
                    <a:pt x="1543936" y="1426537"/>
                  </a:lnTo>
                  <a:lnTo>
                    <a:pt x="1549473" y="1423963"/>
                  </a:lnTo>
                  <a:lnTo>
                    <a:pt x="1551404" y="1424224"/>
                  </a:lnTo>
                  <a:lnTo>
                    <a:pt x="1550765" y="1427885"/>
                  </a:lnTo>
                  <a:close/>
                </a:path>
                <a:path w="1607820" h="2208530">
                  <a:moveTo>
                    <a:pt x="1150207" y="1787859"/>
                  </a:moveTo>
                  <a:lnTo>
                    <a:pt x="1148851" y="1780869"/>
                  </a:lnTo>
                  <a:lnTo>
                    <a:pt x="1148773" y="1780462"/>
                  </a:lnTo>
                  <a:lnTo>
                    <a:pt x="1150055" y="1780309"/>
                  </a:lnTo>
                  <a:lnTo>
                    <a:pt x="1151142" y="1779804"/>
                  </a:lnTo>
                  <a:lnTo>
                    <a:pt x="1155662" y="1782503"/>
                  </a:lnTo>
                  <a:lnTo>
                    <a:pt x="1155132" y="1784783"/>
                  </a:lnTo>
                  <a:lnTo>
                    <a:pt x="1150207" y="1787859"/>
                  </a:lnTo>
                  <a:close/>
                </a:path>
                <a:path w="1607820" h="2208530">
                  <a:moveTo>
                    <a:pt x="1172392" y="1757410"/>
                  </a:moveTo>
                  <a:lnTo>
                    <a:pt x="1169532" y="1757262"/>
                  </a:lnTo>
                  <a:lnTo>
                    <a:pt x="1169130" y="1751170"/>
                  </a:lnTo>
                  <a:lnTo>
                    <a:pt x="1173453" y="1751159"/>
                  </a:lnTo>
                  <a:lnTo>
                    <a:pt x="1172392" y="1757410"/>
                  </a:lnTo>
                  <a:close/>
                </a:path>
                <a:path w="1607820" h="2208530">
                  <a:moveTo>
                    <a:pt x="1186169" y="1764183"/>
                  </a:moveTo>
                  <a:lnTo>
                    <a:pt x="1181393" y="1758753"/>
                  </a:lnTo>
                  <a:lnTo>
                    <a:pt x="1183294" y="1756865"/>
                  </a:lnTo>
                  <a:lnTo>
                    <a:pt x="1188816" y="1761699"/>
                  </a:lnTo>
                  <a:lnTo>
                    <a:pt x="1186169" y="1764183"/>
                  </a:lnTo>
                  <a:close/>
                </a:path>
                <a:path w="1607820" h="2208530">
                  <a:moveTo>
                    <a:pt x="1081740" y="1002583"/>
                  </a:moveTo>
                  <a:lnTo>
                    <a:pt x="1078846" y="1003928"/>
                  </a:lnTo>
                  <a:lnTo>
                    <a:pt x="1076185" y="995446"/>
                  </a:lnTo>
                  <a:lnTo>
                    <a:pt x="1078497" y="994372"/>
                  </a:lnTo>
                  <a:lnTo>
                    <a:pt x="1081740" y="1002583"/>
                  </a:lnTo>
                  <a:close/>
                </a:path>
                <a:path w="1607820" h="2208530">
                  <a:moveTo>
                    <a:pt x="1352043" y="1736488"/>
                  </a:moveTo>
                  <a:lnTo>
                    <a:pt x="1350691" y="1736136"/>
                  </a:lnTo>
                  <a:lnTo>
                    <a:pt x="1348184" y="1735793"/>
                  </a:lnTo>
                  <a:lnTo>
                    <a:pt x="1348170" y="1733447"/>
                  </a:lnTo>
                  <a:lnTo>
                    <a:pt x="1348774" y="1731422"/>
                  </a:lnTo>
                  <a:lnTo>
                    <a:pt x="1349154" y="1729472"/>
                  </a:lnTo>
                  <a:lnTo>
                    <a:pt x="1352136" y="1729860"/>
                  </a:lnTo>
                  <a:lnTo>
                    <a:pt x="1352043" y="1736488"/>
                  </a:lnTo>
                  <a:close/>
                </a:path>
                <a:path w="1607820" h="2208530">
                  <a:moveTo>
                    <a:pt x="647928" y="1969356"/>
                  </a:moveTo>
                  <a:lnTo>
                    <a:pt x="646229" y="1968308"/>
                  </a:lnTo>
                  <a:lnTo>
                    <a:pt x="644694" y="1967880"/>
                  </a:lnTo>
                  <a:lnTo>
                    <a:pt x="644358" y="1966405"/>
                  </a:lnTo>
                  <a:lnTo>
                    <a:pt x="644229" y="1965838"/>
                  </a:lnTo>
                  <a:lnTo>
                    <a:pt x="644759" y="1964345"/>
                  </a:lnTo>
                  <a:lnTo>
                    <a:pt x="644948" y="1962933"/>
                  </a:lnTo>
                  <a:lnTo>
                    <a:pt x="646312" y="1963362"/>
                  </a:lnTo>
                  <a:lnTo>
                    <a:pt x="648359" y="1963416"/>
                  </a:lnTo>
                  <a:lnTo>
                    <a:pt x="648854" y="1964315"/>
                  </a:lnTo>
                  <a:lnTo>
                    <a:pt x="649376" y="1965272"/>
                  </a:lnTo>
                  <a:lnTo>
                    <a:pt x="648428" y="1967037"/>
                  </a:lnTo>
                  <a:lnTo>
                    <a:pt x="647928" y="1969356"/>
                  </a:lnTo>
                  <a:close/>
                </a:path>
                <a:path w="1607820" h="2208530">
                  <a:moveTo>
                    <a:pt x="1465882" y="1051997"/>
                  </a:moveTo>
                  <a:lnTo>
                    <a:pt x="1462937" y="1053366"/>
                  </a:lnTo>
                  <a:lnTo>
                    <a:pt x="1461734" y="1050958"/>
                  </a:lnTo>
                  <a:lnTo>
                    <a:pt x="1460467" y="1048425"/>
                  </a:lnTo>
                  <a:lnTo>
                    <a:pt x="1459134" y="1045758"/>
                  </a:lnTo>
                  <a:lnTo>
                    <a:pt x="1461967" y="1044441"/>
                  </a:lnTo>
                  <a:lnTo>
                    <a:pt x="1463275" y="1046960"/>
                  </a:lnTo>
                  <a:lnTo>
                    <a:pt x="1464579" y="1049475"/>
                  </a:lnTo>
                  <a:lnTo>
                    <a:pt x="1465882" y="1051997"/>
                  </a:lnTo>
                  <a:close/>
                </a:path>
                <a:path w="1607820" h="2208530">
                  <a:moveTo>
                    <a:pt x="1537675" y="1050765"/>
                  </a:moveTo>
                  <a:lnTo>
                    <a:pt x="1535492" y="1050100"/>
                  </a:lnTo>
                  <a:lnTo>
                    <a:pt x="1533631" y="1049150"/>
                  </a:lnTo>
                  <a:lnTo>
                    <a:pt x="1531739" y="1048298"/>
                  </a:lnTo>
                  <a:lnTo>
                    <a:pt x="1533208" y="1045073"/>
                  </a:lnTo>
                  <a:lnTo>
                    <a:pt x="1539050" y="1047760"/>
                  </a:lnTo>
                  <a:lnTo>
                    <a:pt x="1538568" y="1048670"/>
                  </a:lnTo>
                  <a:lnTo>
                    <a:pt x="1537675" y="1050765"/>
                  </a:lnTo>
                  <a:close/>
                </a:path>
                <a:path w="1607820" h="2208530">
                  <a:moveTo>
                    <a:pt x="1450048" y="1005461"/>
                  </a:moveTo>
                  <a:lnTo>
                    <a:pt x="1444431" y="1005548"/>
                  </a:lnTo>
                  <a:lnTo>
                    <a:pt x="1446589" y="997817"/>
                  </a:lnTo>
                  <a:lnTo>
                    <a:pt x="1447861" y="998685"/>
                  </a:lnTo>
                  <a:lnTo>
                    <a:pt x="1448824" y="999000"/>
                  </a:lnTo>
                  <a:lnTo>
                    <a:pt x="1450852" y="1002562"/>
                  </a:lnTo>
                  <a:lnTo>
                    <a:pt x="1451471" y="1003652"/>
                  </a:lnTo>
                  <a:lnTo>
                    <a:pt x="1450048" y="1005461"/>
                  </a:lnTo>
                  <a:close/>
                </a:path>
                <a:path w="1607820" h="2208530">
                  <a:moveTo>
                    <a:pt x="1602777" y="1609281"/>
                  </a:moveTo>
                  <a:lnTo>
                    <a:pt x="1597379" y="1605832"/>
                  </a:lnTo>
                  <a:lnTo>
                    <a:pt x="1601471" y="1601002"/>
                  </a:lnTo>
                  <a:lnTo>
                    <a:pt x="1602860" y="1608237"/>
                  </a:lnTo>
                  <a:lnTo>
                    <a:pt x="1602777" y="1609281"/>
                  </a:lnTo>
                  <a:close/>
                </a:path>
                <a:path w="1607820" h="2208530">
                  <a:moveTo>
                    <a:pt x="1467877" y="1797960"/>
                  </a:moveTo>
                  <a:lnTo>
                    <a:pt x="1461950" y="1794621"/>
                  </a:lnTo>
                  <a:lnTo>
                    <a:pt x="1467052" y="1787626"/>
                  </a:lnTo>
                  <a:lnTo>
                    <a:pt x="1467877" y="1797960"/>
                  </a:lnTo>
                  <a:close/>
                </a:path>
                <a:path w="1607820" h="2208530">
                  <a:moveTo>
                    <a:pt x="1387970" y="730449"/>
                  </a:moveTo>
                  <a:lnTo>
                    <a:pt x="1380671" y="725240"/>
                  </a:lnTo>
                  <a:lnTo>
                    <a:pt x="1382482" y="722460"/>
                  </a:lnTo>
                  <a:lnTo>
                    <a:pt x="1390041" y="727299"/>
                  </a:lnTo>
                  <a:lnTo>
                    <a:pt x="1387970" y="730449"/>
                  </a:lnTo>
                  <a:close/>
                </a:path>
                <a:path w="1607820" h="2208530">
                  <a:moveTo>
                    <a:pt x="1215701" y="810184"/>
                  </a:moveTo>
                  <a:lnTo>
                    <a:pt x="1212938" y="809695"/>
                  </a:lnTo>
                  <a:lnTo>
                    <a:pt x="1212810" y="803228"/>
                  </a:lnTo>
                  <a:lnTo>
                    <a:pt x="1217893" y="804306"/>
                  </a:lnTo>
                  <a:lnTo>
                    <a:pt x="1215701" y="810184"/>
                  </a:lnTo>
                  <a:close/>
                </a:path>
                <a:path w="1607820" h="2208530">
                  <a:moveTo>
                    <a:pt x="1073156" y="1592280"/>
                  </a:moveTo>
                  <a:lnTo>
                    <a:pt x="1069692" y="1593057"/>
                  </a:lnTo>
                  <a:lnTo>
                    <a:pt x="1068049" y="1587826"/>
                  </a:lnTo>
                  <a:lnTo>
                    <a:pt x="1067808" y="1587057"/>
                  </a:lnTo>
                  <a:lnTo>
                    <a:pt x="1071961" y="1586008"/>
                  </a:lnTo>
                  <a:lnTo>
                    <a:pt x="1073156" y="1592280"/>
                  </a:lnTo>
                  <a:close/>
                </a:path>
                <a:path w="1607820" h="2208530">
                  <a:moveTo>
                    <a:pt x="211695" y="1121780"/>
                  </a:moveTo>
                  <a:lnTo>
                    <a:pt x="209156" y="1122960"/>
                  </a:lnTo>
                  <a:lnTo>
                    <a:pt x="205113" y="1115736"/>
                  </a:lnTo>
                  <a:lnTo>
                    <a:pt x="208578" y="1114125"/>
                  </a:lnTo>
                  <a:lnTo>
                    <a:pt x="211695" y="1121780"/>
                  </a:lnTo>
                  <a:close/>
                </a:path>
                <a:path w="1607820" h="2208530">
                  <a:moveTo>
                    <a:pt x="1230370" y="753115"/>
                  </a:moveTo>
                  <a:lnTo>
                    <a:pt x="1223584" y="756269"/>
                  </a:lnTo>
                  <a:lnTo>
                    <a:pt x="1223212" y="755343"/>
                  </a:lnTo>
                  <a:lnTo>
                    <a:pt x="1222476" y="753492"/>
                  </a:lnTo>
                  <a:lnTo>
                    <a:pt x="1229435" y="750925"/>
                  </a:lnTo>
                  <a:lnTo>
                    <a:pt x="1230370" y="753115"/>
                  </a:lnTo>
                  <a:close/>
                </a:path>
                <a:path w="1607820" h="2208530">
                  <a:moveTo>
                    <a:pt x="1511499" y="1788293"/>
                  </a:moveTo>
                  <a:lnTo>
                    <a:pt x="1510063" y="1787341"/>
                  </a:lnTo>
                  <a:lnTo>
                    <a:pt x="1507979" y="1786672"/>
                  </a:lnTo>
                  <a:lnTo>
                    <a:pt x="1506936" y="1784290"/>
                  </a:lnTo>
                  <a:lnTo>
                    <a:pt x="1508308" y="1782434"/>
                  </a:lnTo>
                  <a:lnTo>
                    <a:pt x="1509340" y="1779643"/>
                  </a:lnTo>
                  <a:lnTo>
                    <a:pt x="1511334" y="1781873"/>
                  </a:lnTo>
                  <a:lnTo>
                    <a:pt x="1513011" y="1782962"/>
                  </a:lnTo>
                  <a:lnTo>
                    <a:pt x="1513558" y="1785474"/>
                  </a:lnTo>
                  <a:lnTo>
                    <a:pt x="1512163" y="1786962"/>
                  </a:lnTo>
                  <a:lnTo>
                    <a:pt x="1511499" y="1788293"/>
                  </a:lnTo>
                  <a:close/>
                </a:path>
                <a:path w="1607820" h="2208530">
                  <a:moveTo>
                    <a:pt x="737765" y="1979635"/>
                  </a:moveTo>
                  <a:lnTo>
                    <a:pt x="733763" y="1980679"/>
                  </a:lnTo>
                  <a:lnTo>
                    <a:pt x="732467" y="1975193"/>
                  </a:lnTo>
                  <a:lnTo>
                    <a:pt x="732376" y="1974809"/>
                  </a:lnTo>
                  <a:lnTo>
                    <a:pt x="735305" y="1973873"/>
                  </a:lnTo>
                  <a:lnTo>
                    <a:pt x="736126" y="1975791"/>
                  </a:lnTo>
                  <a:lnTo>
                    <a:pt x="737473" y="1978954"/>
                  </a:lnTo>
                  <a:lnTo>
                    <a:pt x="737765" y="1979635"/>
                  </a:lnTo>
                  <a:close/>
                </a:path>
                <a:path w="1607820" h="2208530">
                  <a:moveTo>
                    <a:pt x="1232960" y="928696"/>
                  </a:moveTo>
                  <a:lnTo>
                    <a:pt x="1229728" y="929388"/>
                  </a:lnTo>
                  <a:lnTo>
                    <a:pt x="1228700" y="922648"/>
                  </a:lnTo>
                  <a:lnTo>
                    <a:pt x="1231542" y="922060"/>
                  </a:lnTo>
                  <a:lnTo>
                    <a:pt x="1232960" y="928696"/>
                  </a:lnTo>
                  <a:close/>
                </a:path>
                <a:path w="1607820" h="2208530">
                  <a:moveTo>
                    <a:pt x="236213" y="1549466"/>
                  </a:moveTo>
                  <a:lnTo>
                    <a:pt x="234598" y="1547415"/>
                  </a:lnTo>
                  <a:lnTo>
                    <a:pt x="232958" y="1545375"/>
                  </a:lnTo>
                  <a:lnTo>
                    <a:pt x="231416" y="1543177"/>
                  </a:lnTo>
                  <a:lnTo>
                    <a:pt x="233386" y="1541617"/>
                  </a:lnTo>
                  <a:lnTo>
                    <a:pt x="235236" y="1543435"/>
                  </a:lnTo>
                  <a:lnTo>
                    <a:pt x="238721" y="1547295"/>
                  </a:lnTo>
                  <a:lnTo>
                    <a:pt x="236213" y="1549466"/>
                  </a:lnTo>
                  <a:close/>
                </a:path>
                <a:path w="1607820" h="2208530">
                  <a:moveTo>
                    <a:pt x="1423846" y="807165"/>
                  </a:moveTo>
                  <a:lnTo>
                    <a:pt x="1420215" y="808409"/>
                  </a:lnTo>
                  <a:lnTo>
                    <a:pt x="1417356" y="800682"/>
                  </a:lnTo>
                  <a:lnTo>
                    <a:pt x="1420269" y="799328"/>
                  </a:lnTo>
                  <a:lnTo>
                    <a:pt x="1423846" y="807165"/>
                  </a:lnTo>
                  <a:close/>
                </a:path>
                <a:path w="1607820" h="2208530">
                  <a:moveTo>
                    <a:pt x="1409322" y="798457"/>
                  </a:moveTo>
                  <a:lnTo>
                    <a:pt x="1407552" y="796620"/>
                  </a:lnTo>
                  <a:lnTo>
                    <a:pt x="1405915" y="794650"/>
                  </a:lnTo>
                  <a:lnTo>
                    <a:pt x="1404248" y="792705"/>
                  </a:lnTo>
                  <a:lnTo>
                    <a:pt x="1406827" y="790649"/>
                  </a:lnTo>
                  <a:lnTo>
                    <a:pt x="1409896" y="794821"/>
                  </a:lnTo>
                  <a:lnTo>
                    <a:pt x="1411342" y="797028"/>
                  </a:lnTo>
                  <a:lnTo>
                    <a:pt x="1409322" y="798457"/>
                  </a:lnTo>
                  <a:close/>
                </a:path>
                <a:path w="1607820" h="2208530">
                  <a:moveTo>
                    <a:pt x="1002677" y="361815"/>
                  </a:moveTo>
                  <a:lnTo>
                    <a:pt x="999416" y="363331"/>
                  </a:lnTo>
                  <a:lnTo>
                    <a:pt x="998855" y="361209"/>
                  </a:lnTo>
                  <a:lnTo>
                    <a:pt x="998635" y="358994"/>
                  </a:lnTo>
                  <a:lnTo>
                    <a:pt x="998316" y="356807"/>
                  </a:lnTo>
                  <a:lnTo>
                    <a:pt x="1002219" y="356441"/>
                  </a:lnTo>
                  <a:lnTo>
                    <a:pt x="1002677" y="361815"/>
                  </a:lnTo>
                  <a:close/>
                </a:path>
                <a:path w="1607820" h="2208530">
                  <a:moveTo>
                    <a:pt x="1002677" y="361815"/>
                  </a:moveTo>
                  <a:lnTo>
                    <a:pt x="1002696" y="362037"/>
                  </a:lnTo>
                  <a:lnTo>
                    <a:pt x="1002482" y="359523"/>
                  </a:lnTo>
                  <a:lnTo>
                    <a:pt x="1002677" y="361815"/>
                  </a:lnTo>
                  <a:close/>
                </a:path>
                <a:path w="1607820" h="2208530">
                  <a:moveTo>
                    <a:pt x="1002787" y="363106"/>
                  </a:moveTo>
                  <a:lnTo>
                    <a:pt x="1001612" y="363197"/>
                  </a:lnTo>
                  <a:lnTo>
                    <a:pt x="999470" y="363536"/>
                  </a:lnTo>
                  <a:lnTo>
                    <a:pt x="1002696" y="362037"/>
                  </a:lnTo>
                  <a:lnTo>
                    <a:pt x="1002787" y="363106"/>
                  </a:lnTo>
                  <a:close/>
                </a:path>
                <a:path w="1607820" h="2208530">
                  <a:moveTo>
                    <a:pt x="1017212" y="369630"/>
                  </a:moveTo>
                  <a:lnTo>
                    <a:pt x="1013990" y="369680"/>
                  </a:lnTo>
                  <a:lnTo>
                    <a:pt x="1013947" y="367477"/>
                  </a:lnTo>
                  <a:lnTo>
                    <a:pt x="1013830" y="365267"/>
                  </a:lnTo>
                  <a:lnTo>
                    <a:pt x="1014022" y="362908"/>
                  </a:lnTo>
                  <a:lnTo>
                    <a:pt x="1016061" y="362894"/>
                  </a:lnTo>
                  <a:lnTo>
                    <a:pt x="1017162" y="362808"/>
                  </a:lnTo>
                  <a:lnTo>
                    <a:pt x="1017212" y="369630"/>
                  </a:lnTo>
                  <a:close/>
                </a:path>
                <a:path w="1607820" h="2208530">
                  <a:moveTo>
                    <a:pt x="1375824" y="1347247"/>
                  </a:moveTo>
                  <a:lnTo>
                    <a:pt x="1373576" y="1346660"/>
                  </a:lnTo>
                  <a:lnTo>
                    <a:pt x="1375067" y="1339020"/>
                  </a:lnTo>
                  <a:lnTo>
                    <a:pt x="1380044" y="1341578"/>
                  </a:lnTo>
                  <a:lnTo>
                    <a:pt x="1380253" y="1341481"/>
                  </a:lnTo>
                  <a:lnTo>
                    <a:pt x="1375824" y="1347247"/>
                  </a:lnTo>
                  <a:close/>
                </a:path>
                <a:path w="1607820" h="2208530">
                  <a:moveTo>
                    <a:pt x="1381964" y="1341265"/>
                  </a:moveTo>
                  <a:lnTo>
                    <a:pt x="1379785" y="1341699"/>
                  </a:lnTo>
                  <a:lnTo>
                    <a:pt x="1380250" y="1341482"/>
                  </a:lnTo>
                  <a:lnTo>
                    <a:pt x="1381964" y="1341265"/>
                  </a:lnTo>
                  <a:close/>
                </a:path>
                <a:path w="1607820" h="2208530">
                  <a:moveTo>
                    <a:pt x="567173" y="451054"/>
                  </a:moveTo>
                  <a:lnTo>
                    <a:pt x="565048" y="450576"/>
                  </a:lnTo>
                  <a:lnTo>
                    <a:pt x="563236" y="449680"/>
                  </a:lnTo>
                  <a:lnTo>
                    <a:pt x="561707" y="447778"/>
                  </a:lnTo>
                  <a:lnTo>
                    <a:pt x="562807" y="445871"/>
                  </a:lnTo>
                  <a:lnTo>
                    <a:pt x="563185" y="444549"/>
                  </a:lnTo>
                  <a:lnTo>
                    <a:pt x="569529" y="446755"/>
                  </a:lnTo>
                  <a:lnTo>
                    <a:pt x="569674" y="446687"/>
                  </a:lnTo>
                  <a:lnTo>
                    <a:pt x="568175" y="448886"/>
                  </a:lnTo>
                  <a:lnTo>
                    <a:pt x="567173" y="451054"/>
                  </a:lnTo>
                  <a:close/>
                </a:path>
                <a:path w="1607820" h="2208530">
                  <a:moveTo>
                    <a:pt x="998354" y="1442424"/>
                  </a:moveTo>
                  <a:lnTo>
                    <a:pt x="996567" y="1439571"/>
                  </a:lnTo>
                  <a:lnTo>
                    <a:pt x="1002415" y="1435505"/>
                  </a:lnTo>
                  <a:lnTo>
                    <a:pt x="1003746" y="1437440"/>
                  </a:lnTo>
                  <a:lnTo>
                    <a:pt x="1001997" y="1439158"/>
                  </a:lnTo>
                  <a:lnTo>
                    <a:pt x="998354" y="1442424"/>
                  </a:lnTo>
                  <a:close/>
                </a:path>
                <a:path w="1607820" h="2208530">
                  <a:moveTo>
                    <a:pt x="1351752" y="619362"/>
                  </a:moveTo>
                  <a:lnTo>
                    <a:pt x="1349350" y="620478"/>
                  </a:lnTo>
                  <a:lnTo>
                    <a:pt x="1345705" y="614481"/>
                  </a:lnTo>
                  <a:lnTo>
                    <a:pt x="1353594" y="613711"/>
                  </a:lnTo>
                  <a:lnTo>
                    <a:pt x="1351752" y="619362"/>
                  </a:lnTo>
                  <a:close/>
                </a:path>
                <a:path w="1607820" h="2208530">
                  <a:moveTo>
                    <a:pt x="1351752" y="619362"/>
                  </a:moveTo>
                  <a:lnTo>
                    <a:pt x="1351686" y="619564"/>
                  </a:lnTo>
                  <a:lnTo>
                    <a:pt x="1353594" y="613711"/>
                  </a:lnTo>
                  <a:lnTo>
                    <a:pt x="1351752" y="619362"/>
                  </a:lnTo>
                  <a:close/>
                </a:path>
                <a:path w="1607820" h="2208530">
                  <a:moveTo>
                    <a:pt x="804105" y="834849"/>
                  </a:moveTo>
                  <a:lnTo>
                    <a:pt x="800177" y="835670"/>
                  </a:lnTo>
                  <a:lnTo>
                    <a:pt x="799891" y="833326"/>
                  </a:lnTo>
                  <a:lnTo>
                    <a:pt x="799562" y="830978"/>
                  </a:lnTo>
                  <a:lnTo>
                    <a:pt x="799467" y="829314"/>
                  </a:lnTo>
                  <a:lnTo>
                    <a:pt x="801889" y="828188"/>
                  </a:lnTo>
                  <a:lnTo>
                    <a:pt x="802465" y="829629"/>
                  </a:lnTo>
                  <a:lnTo>
                    <a:pt x="802755" y="830357"/>
                  </a:lnTo>
                  <a:lnTo>
                    <a:pt x="803403" y="832615"/>
                  </a:lnTo>
                  <a:lnTo>
                    <a:pt x="803830" y="833972"/>
                  </a:lnTo>
                  <a:lnTo>
                    <a:pt x="804105" y="834849"/>
                  </a:lnTo>
                  <a:close/>
                </a:path>
                <a:path w="1607820" h="2208530">
                  <a:moveTo>
                    <a:pt x="492554" y="1515044"/>
                  </a:moveTo>
                  <a:lnTo>
                    <a:pt x="492033" y="1514648"/>
                  </a:lnTo>
                  <a:lnTo>
                    <a:pt x="491859" y="1514516"/>
                  </a:lnTo>
                  <a:lnTo>
                    <a:pt x="490713" y="1514085"/>
                  </a:lnTo>
                  <a:lnTo>
                    <a:pt x="490355" y="1512425"/>
                  </a:lnTo>
                  <a:lnTo>
                    <a:pt x="490817" y="1511270"/>
                  </a:lnTo>
                  <a:lnTo>
                    <a:pt x="491184" y="1508995"/>
                  </a:lnTo>
                  <a:lnTo>
                    <a:pt x="492542" y="1510468"/>
                  </a:lnTo>
                  <a:lnTo>
                    <a:pt x="492748" y="1510692"/>
                  </a:lnTo>
                  <a:lnTo>
                    <a:pt x="493978" y="1511444"/>
                  </a:lnTo>
                  <a:lnTo>
                    <a:pt x="494231" y="1513159"/>
                  </a:lnTo>
                  <a:lnTo>
                    <a:pt x="493122" y="1514142"/>
                  </a:lnTo>
                  <a:lnTo>
                    <a:pt x="492554" y="1515044"/>
                  </a:lnTo>
                  <a:close/>
                </a:path>
                <a:path w="1607820" h="2208530">
                  <a:moveTo>
                    <a:pt x="1143629" y="1946798"/>
                  </a:moveTo>
                  <a:lnTo>
                    <a:pt x="1136265" y="1943535"/>
                  </a:lnTo>
                  <a:lnTo>
                    <a:pt x="1137213" y="1941439"/>
                  </a:lnTo>
                  <a:lnTo>
                    <a:pt x="1144615" y="1944607"/>
                  </a:lnTo>
                  <a:lnTo>
                    <a:pt x="1143629" y="1946798"/>
                  </a:lnTo>
                  <a:close/>
                </a:path>
                <a:path w="1607820" h="2208530">
                  <a:moveTo>
                    <a:pt x="1546448" y="1824673"/>
                  </a:moveTo>
                  <a:lnTo>
                    <a:pt x="1542037" y="1817944"/>
                  </a:lnTo>
                  <a:lnTo>
                    <a:pt x="1544838" y="1816010"/>
                  </a:lnTo>
                  <a:lnTo>
                    <a:pt x="1549642" y="1822413"/>
                  </a:lnTo>
                  <a:lnTo>
                    <a:pt x="1546448" y="1824673"/>
                  </a:lnTo>
                  <a:close/>
                </a:path>
                <a:path w="1607820" h="2208530">
                  <a:moveTo>
                    <a:pt x="1103732" y="1667984"/>
                  </a:moveTo>
                  <a:lnTo>
                    <a:pt x="1102045" y="1666989"/>
                  </a:lnTo>
                  <a:lnTo>
                    <a:pt x="1100296" y="1666365"/>
                  </a:lnTo>
                  <a:lnTo>
                    <a:pt x="1100430" y="1664518"/>
                  </a:lnTo>
                  <a:lnTo>
                    <a:pt x="1101168" y="1663092"/>
                  </a:lnTo>
                  <a:lnTo>
                    <a:pt x="1102297" y="1661781"/>
                  </a:lnTo>
                  <a:lnTo>
                    <a:pt x="1104860" y="1662730"/>
                  </a:lnTo>
                  <a:lnTo>
                    <a:pt x="1104956" y="1664199"/>
                  </a:lnTo>
                  <a:lnTo>
                    <a:pt x="1104979" y="1664549"/>
                  </a:lnTo>
                  <a:lnTo>
                    <a:pt x="1104296" y="1665942"/>
                  </a:lnTo>
                  <a:lnTo>
                    <a:pt x="1103732" y="1667984"/>
                  </a:lnTo>
                  <a:close/>
                </a:path>
                <a:path w="1607820" h="2208530">
                  <a:moveTo>
                    <a:pt x="665785" y="1760641"/>
                  </a:moveTo>
                  <a:lnTo>
                    <a:pt x="661450" y="1758541"/>
                  </a:lnTo>
                  <a:lnTo>
                    <a:pt x="665585" y="1753409"/>
                  </a:lnTo>
                  <a:lnTo>
                    <a:pt x="668200" y="1754570"/>
                  </a:lnTo>
                  <a:lnTo>
                    <a:pt x="665785" y="1760641"/>
                  </a:lnTo>
                  <a:close/>
                </a:path>
                <a:path w="1607820" h="2208530">
                  <a:moveTo>
                    <a:pt x="749133" y="2022046"/>
                  </a:moveTo>
                  <a:lnTo>
                    <a:pt x="746765" y="2020717"/>
                  </a:lnTo>
                  <a:lnTo>
                    <a:pt x="746909" y="2018889"/>
                  </a:lnTo>
                  <a:lnTo>
                    <a:pt x="747803" y="2017621"/>
                  </a:lnTo>
                  <a:lnTo>
                    <a:pt x="748710" y="2015592"/>
                  </a:lnTo>
                  <a:lnTo>
                    <a:pt x="750183" y="2016864"/>
                  </a:lnTo>
                  <a:lnTo>
                    <a:pt x="751863" y="2017821"/>
                  </a:lnTo>
                  <a:lnTo>
                    <a:pt x="751394" y="2019623"/>
                  </a:lnTo>
                  <a:lnTo>
                    <a:pt x="750427" y="2020900"/>
                  </a:lnTo>
                  <a:lnTo>
                    <a:pt x="749133" y="2022046"/>
                  </a:lnTo>
                  <a:close/>
                </a:path>
                <a:path w="1607820" h="2208530">
                  <a:moveTo>
                    <a:pt x="1392387" y="716324"/>
                  </a:moveTo>
                  <a:lnTo>
                    <a:pt x="1390378" y="714520"/>
                  </a:lnTo>
                  <a:lnTo>
                    <a:pt x="1394980" y="708752"/>
                  </a:lnTo>
                  <a:lnTo>
                    <a:pt x="1397721" y="710947"/>
                  </a:lnTo>
                  <a:lnTo>
                    <a:pt x="1392387" y="716324"/>
                  </a:lnTo>
                  <a:close/>
                </a:path>
                <a:path w="1607820" h="2208530">
                  <a:moveTo>
                    <a:pt x="1083403" y="2140969"/>
                  </a:moveTo>
                  <a:lnTo>
                    <a:pt x="1081314" y="2141940"/>
                  </a:lnTo>
                  <a:lnTo>
                    <a:pt x="1079906" y="2140283"/>
                  </a:lnTo>
                  <a:lnTo>
                    <a:pt x="1078598" y="2138538"/>
                  </a:lnTo>
                  <a:lnTo>
                    <a:pt x="1077089" y="2136579"/>
                  </a:lnTo>
                  <a:lnTo>
                    <a:pt x="1080206" y="2135130"/>
                  </a:lnTo>
                  <a:lnTo>
                    <a:pt x="1083403" y="2140969"/>
                  </a:lnTo>
                  <a:close/>
                </a:path>
                <a:path w="1607820" h="2208530">
                  <a:moveTo>
                    <a:pt x="1560798" y="1366491"/>
                  </a:moveTo>
                  <a:lnTo>
                    <a:pt x="1557642" y="1365831"/>
                  </a:lnTo>
                  <a:lnTo>
                    <a:pt x="1558990" y="1359321"/>
                  </a:lnTo>
                  <a:lnTo>
                    <a:pt x="1561066" y="1359704"/>
                  </a:lnTo>
                  <a:lnTo>
                    <a:pt x="1561042" y="1361968"/>
                  </a:lnTo>
                  <a:lnTo>
                    <a:pt x="1560798" y="1366491"/>
                  </a:lnTo>
                  <a:close/>
                </a:path>
                <a:path w="1607820" h="2208530">
                  <a:moveTo>
                    <a:pt x="1441911" y="738071"/>
                  </a:moveTo>
                  <a:lnTo>
                    <a:pt x="1438213" y="739045"/>
                  </a:lnTo>
                  <a:lnTo>
                    <a:pt x="1436030" y="732085"/>
                  </a:lnTo>
                  <a:lnTo>
                    <a:pt x="1438474" y="730949"/>
                  </a:lnTo>
                  <a:lnTo>
                    <a:pt x="1441911" y="738071"/>
                  </a:lnTo>
                  <a:close/>
                </a:path>
                <a:path w="1607820" h="2208530">
                  <a:moveTo>
                    <a:pt x="1545973" y="1357161"/>
                  </a:moveTo>
                  <a:lnTo>
                    <a:pt x="1543662" y="1355889"/>
                  </a:lnTo>
                  <a:lnTo>
                    <a:pt x="1546592" y="1349921"/>
                  </a:lnTo>
                  <a:lnTo>
                    <a:pt x="1549710" y="1351783"/>
                  </a:lnTo>
                  <a:lnTo>
                    <a:pt x="1545973" y="1357161"/>
                  </a:lnTo>
                  <a:close/>
                </a:path>
                <a:path w="1607820" h="2208530">
                  <a:moveTo>
                    <a:pt x="850350" y="2015157"/>
                  </a:moveTo>
                  <a:lnTo>
                    <a:pt x="845179" y="2012897"/>
                  </a:lnTo>
                  <a:lnTo>
                    <a:pt x="845564" y="2012085"/>
                  </a:lnTo>
                  <a:lnTo>
                    <a:pt x="846105" y="2010527"/>
                  </a:lnTo>
                  <a:lnTo>
                    <a:pt x="848057" y="2010926"/>
                  </a:lnTo>
                  <a:lnTo>
                    <a:pt x="849842" y="2011598"/>
                  </a:lnTo>
                  <a:lnTo>
                    <a:pt x="851593" y="2012173"/>
                  </a:lnTo>
                  <a:lnTo>
                    <a:pt x="850350" y="2015157"/>
                  </a:lnTo>
                  <a:close/>
                </a:path>
                <a:path w="1607820" h="2208530">
                  <a:moveTo>
                    <a:pt x="1413766" y="1825847"/>
                  </a:moveTo>
                  <a:lnTo>
                    <a:pt x="1410570" y="1826310"/>
                  </a:lnTo>
                  <a:lnTo>
                    <a:pt x="1409892" y="1819371"/>
                  </a:lnTo>
                  <a:lnTo>
                    <a:pt x="1412765" y="1818963"/>
                  </a:lnTo>
                  <a:lnTo>
                    <a:pt x="1413766" y="1825847"/>
                  </a:lnTo>
                  <a:close/>
                </a:path>
                <a:path w="1607820" h="2208530">
                  <a:moveTo>
                    <a:pt x="1549819" y="1170472"/>
                  </a:moveTo>
                  <a:lnTo>
                    <a:pt x="1541726" y="1165638"/>
                  </a:lnTo>
                  <a:lnTo>
                    <a:pt x="1550873" y="1164448"/>
                  </a:lnTo>
                  <a:lnTo>
                    <a:pt x="1549819" y="1170472"/>
                  </a:lnTo>
                  <a:close/>
                </a:path>
                <a:path w="1607820" h="2208530">
                  <a:moveTo>
                    <a:pt x="1132589" y="541008"/>
                  </a:moveTo>
                  <a:lnTo>
                    <a:pt x="1130631" y="539748"/>
                  </a:lnTo>
                  <a:lnTo>
                    <a:pt x="1128599" y="539091"/>
                  </a:lnTo>
                  <a:lnTo>
                    <a:pt x="1128397" y="537104"/>
                  </a:lnTo>
                  <a:lnTo>
                    <a:pt x="1129596" y="535524"/>
                  </a:lnTo>
                  <a:lnTo>
                    <a:pt x="1131543" y="534619"/>
                  </a:lnTo>
                  <a:lnTo>
                    <a:pt x="1133391" y="535474"/>
                  </a:lnTo>
                  <a:lnTo>
                    <a:pt x="1133721" y="536710"/>
                  </a:lnTo>
                  <a:lnTo>
                    <a:pt x="1133898" y="537378"/>
                  </a:lnTo>
                  <a:lnTo>
                    <a:pt x="1133119" y="538816"/>
                  </a:lnTo>
                  <a:lnTo>
                    <a:pt x="1132589" y="541008"/>
                  </a:lnTo>
                  <a:close/>
                </a:path>
                <a:path w="1607820" h="2208530">
                  <a:moveTo>
                    <a:pt x="1524316" y="1901894"/>
                  </a:moveTo>
                  <a:lnTo>
                    <a:pt x="1521385" y="1901566"/>
                  </a:lnTo>
                  <a:lnTo>
                    <a:pt x="1522119" y="1893811"/>
                  </a:lnTo>
                  <a:lnTo>
                    <a:pt x="1525317" y="1894560"/>
                  </a:lnTo>
                  <a:lnTo>
                    <a:pt x="1524316" y="1901894"/>
                  </a:lnTo>
                  <a:close/>
                </a:path>
                <a:path w="1607820" h="2208530">
                  <a:moveTo>
                    <a:pt x="1275988" y="2125344"/>
                  </a:moveTo>
                  <a:lnTo>
                    <a:pt x="1272940" y="2126761"/>
                  </a:lnTo>
                  <a:lnTo>
                    <a:pt x="1270805" y="2121150"/>
                  </a:lnTo>
                  <a:lnTo>
                    <a:pt x="1272989" y="2120134"/>
                  </a:lnTo>
                  <a:lnTo>
                    <a:pt x="1274155" y="2121998"/>
                  </a:lnTo>
                  <a:lnTo>
                    <a:pt x="1275146" y="2123837"/>
                  </a:lnTo>
                  <a:lnTo>
                    <a:pt x="1275988" y="2125344"/>
                  </a:lnTo>
                  <a:close/>
                </a:path>
                <a:path w="1607820" h="2208530">
                  <a:moveTo>
                    <a:pt x="1154814" y="1996902"/>
                  </a:moveTo>
                  <a:lnTo>
                    <a:pt x="1151914" y="1996767"/>
                  </a:lnTo>
                  <a:lnTo>
                    <a:pt x="1151779" y="1990132"/>
                  </a:lnTo>
                  <a:lnTo>
                    <a:pt x="1155527" y="1990246"/>
                  </a:lnTo>
                  <a:lnTo>
                    <a:pt x="1154814" y="1996902"/>
                  </a:lnTo>
                  <a:close/>
                </a:path>
                <a:path w="1607820" h="2208530">
                  <a:moveTo>
                    <a:pt x="1291053" y="514736"/>
                  </a:moveTo>
                  <a:lnTo>
                    <a:pt x="1284474" y="510872"/>
                  </a:lnTo>
                  <a:lnTo>
                    <a:pt x="1286441" y="507918"/>
                  </a:lnTo>
                  <a:lnTo>
                    <a:pt x="1292656" y="512105"/>
                  </a:lnTo>
                  <a:lnTo>
                    <a:pt x="1291053" y="514736"/>
                  </a:lnTo>
                  <a:close/>
                </a:path>
                <a:path w="1607820" h="2208530">
                  <a:moveTo>
                    <a:pt x="722603" y="680996"/>
                  </a:moveTo>
                  <a:lnTo>
                    <a:pt x="721014" y="680209"/>
                  </a:lnTo>
                  <a:lnTo>
                    <a:pt x="719171" y="679718"/>
                  </a:lnTo>
                  <a:lnTo>
                    <a:pt x="719178" y="677965"/>
                  </a:lnTo>
                  <a:lnTo>
                    <a:pt x="720004" y="676700"/>
                  </a:lnTo>
                  <a:lnTo>
                    <a:pt x="720497" y="675448"/>
                  </a:lnTo>
                  <a:lnTo>
                    <a:pt x="721544" y="675984"/>
                  </a:lnTo>
                  <a:lnTo>
                    <a:pt x="722892" y="676238"/>
                  </a:lnTo>
                  <a:lnTo>
                    <a:pt x="723025" y="676176"/>
                  </a:lnTo>
                  <a:lnTo>
                    <a:pt x="723888" y="677885"/>
                  </a:lnTo>
                  <a:lnTo>
                    <a:pt x="723065" y="679256"/>
                  </a:lnTo>
                  <a:lnTo>
                    <a:pt x="722603" y="680996"/>
                  </a:lnTo>
                  <a:close/>
                </a:path>
                <a:path w="1607820" h="2208530">
                  <a:moveTo>
                    <a:pt x="1238620" y="449099"/>
                  </a:moveTo>
                  <a:lnTo>
                    <a:pt x="1233501" y="443237"/>
                  </a:lnTo>
                  <a:lnTo>
                    <a:pt x="1242046" y="444745"/>
                  </a:lnTo>
                  <a:lnTo>
                    <a:pt x="1238620" y="449099"/>
                  </a:lnTo>
                  <a:close/>
                </a:path>
                <a:path w="1607820" h="2208530">
                  <a:moveTo>
                    <a:pt x="1047335" y="345258"/>
                  </a:moveTo>
                  <a:lnTo>
                    <a:pt x="1042501" y="340529"/>
                  </a:lnTo>
                  <a:lnTo>
                    <a:pt x="1045148" y="338453"/>
                  </a:lnTo>
                  <a:lnTo>
                    <a:pt x="1049203" y="343503"/>
                  </a:lnTo>
                  <a:lnTo>
                    <a:pt x="1047335" y="345258"/>
                  </a:lnTo>
                  <a:close/>
                </a:path>
                <a:path w="1607820" h="2208530">
                  <a:moveTo>
                    <a:pt x="1300062" y="442374"/>
                  </a:moveTo>
                  <a:lnTo>
                    <a:pt x="1294555" y="437077"/>
                  </a:lnTo>
                  <a:lnTo>
                    <a:pt x="1296569" y="434734"/>
                  </a:lnTo>
                  <a:lnTo>
                    <a:pt x="1302530" y="439494"/>
                  </a:lnTo>
                  <a:lnTo>
                    <a:pt x="1300062" y="442374"/>
                  </a:lnTo>
                  <a:close/>
                </a:path>
                <a:path w="1607820" h="2208530">
                  <a:moveTo>
                    <a:pt x="754917" y="757552"/>
                  </a:moveTo>
                  <a:lnTo>
                    <a:pt x="752936" y="754944"/>
                  </a:lnTo>
                  <a:lnTo>
                    <a:pt x="758028" y="750981"/>
                  </a:lnTo>
                  <a:lnTo>
                    <a:pt x="759726" y="752840"/>
                  </a:lnTo>
                  <a:lnTo>
                    <a:pt x="754917" y="757552"/>
                  </a:lnTo>
                  <a:close/>
                </a:path>
                <a:path w="1607820" h="2208530">
                  <a:moveTo>
                    <a:pt x="1256030" y="1915656"/>
                  </a:moveTo>
                  <a:lnTo>
                    <a:pt x="1250375" y="1914123"/>
                  </a:lnTo>
                  <a:lnTo>
                    <a:pt x="1254658" y="1907834"/>
                  </a:lnTo>
                  <a:lnTo>
                    <a:pt x="1256030" y="1915656"/>
                  </a:lnTo>
                  <a:close/>
                </a:path>
                <a:path w="1607820" h="2208530">
                  <a:moveTo>
                    <a:pt x="886216" y="1402916"/>
                  </a:moveTo>
                  <a:lnTo>
                    <a:pt x="879510" y="1399962"/>
                  </a:lnTo>
                  <a:lnTo>
                    <a:pt x="881350" y="1396074"/>
                  </a:lnTo>
                  <a:lnTo>
                    <a:pt x="888072" y="1398961"/>
                  </a:lnTo>
                  <a:lnTo>
                    <a:pt x="886216" y="1402916"/>
                  </a:lnTo>
                  <a:close/>
                </a:path>
                <a:path w="1607820" h="2208530">
                  <a:moveTo>
                    <a:pt x="1131887" y="613244"/>
                  </a:moveTo>
                  <a:lnTo>
                    <a:pt x="1129873" y="613578"/>
                  </a:lnTo>
                  <a:lnTo>
                    <a:pt x="1128508" y="612332"/>
                  </a:lnTo>
                  <a:lnTo>
                    <a:pt x="1127245" y="611702"/>
                  </a:lnTo>
                  <a:lnTo>
                    <a:pt x="1127773" y="610664"/>
                  </a:lnTo>
                  <a:lnTo>
                    <a:pt x="1128086" y="609023"/>
                  </a:lnTo>
                  <a:lnTo>
                    <a:pt x="1129770" y="608240"/>
                  </a:lnTo>
                  <a:lnTo>
                    <a:pt x="1131454" y="608953"/>
                  </a:lnTo>
                  <a:lnTo>
                    <a:pt x="1133804" y="609291"/>
                  </a:lnTo>
                  <a:lnTo>
                    <a:pt x="1132484" y="611335"/>
                  </a:lnTo>
                  <a:lnTo>
                    <a:pt x="1131887" y="613244"/>
                  </a:lnTo>
                  <a:close/>
                </a:path>
                <a:path w="1607820" h="2208530">
                  <a:moveTo>
                    <a:pt x="1079893" y="2008611"/>
                  </a:moveTo>
                  <a:lnTo>
                    <a:pt x="1074916" y="2003819"/>
                  </a:lnTo>
                  <a:lnTo>
                    <a:pt x="1076955" y="2001541"/>
                  </a:lnTo>
                  <a:lnTo>
                    <a:pt x="1081923" y="2006544"/>
                  </a:lnTo>
                  <a:lnTo>
                    <a:pt x="1079893" y="2008611"/>
                  </a:lnTo>
                  <a:close/>
                </a:path>
                <a:path w="1607820" h="2208530">
                  <a:moveTo>
                    <a:pt x="1554578" y="1336478"/>
                  </a:moveTo>
                  <a:lnTo>
                    <a:pt x="1547714" y="1337990"/>
                  </a:lnTo>
                  <a:lnTo>
                    <a:pt x="1547241" y="1336153"/>
                  </a:lnTo>
                  <a:lnTo>
                    <a:pt x="1547111" y="1335652"/>
                  </a:lnTo>
                  <a:lnTo>
                    <a:pt x="1546978" y="1335134"/>
                  </a:lnTo>
                  <a:lnTo>
                    <a:pt x="1549124" y="1334461"/>
                  </a:lnTo>
                  <a:lnTo>
                    <a:pt x="1551263" y="1333721"/>
                  </a:lnTo>
                  <a:lnTo>
                    <a:pt x="1553456" y="1333263"/>
                  </a:lnTo>
                  <a:lnTo>
                    <a:pt x="1553593" y="1333200"/>
                  </a:lnTo>
                  <a:lnTo>
                    <a:pt x="1554100" y="1335022"/>
                  </a:lnTo>
                  <a:lnTo>
                    <a:pt x="1554193" y="1335357"/>
                  </a:lnTo>
                  <a:lnTo>
                    <a:pt x="1554578" y="1336478"/>
                  </a:lnTo>
                  <a:close/>
                </a:path>
                <a:path w="1607820" h="2208530">
                  <a:moveTo>
                    <a:pt x="1485243" y="969212"/>
                  </a:moveTo>
                  <a:lnTo>
                    <a:pt x="1480263" y="963115"/>
                  </a:lnTo>
                  <a:lnTo>
                    <a:pt x="1482627" y="961052"/>
                  </a:lnTo>
                  <a:lnTo>
                    <a:pt x="1488307" y="967001"/>
                  </a:lnTo>
                  <a:lnTo>
                    <a:pt x="1485243" y="969212"/>
                  </a:lnTo>
                  <a:close/>
                </a:path>
                <a:path w="1607820" h="2208530">
                  <a:moveTo>
                    <a:pt x="1419110" y="1026263"/>
                  </a:moveTo>
                  <a:lnTo>
                    <a:pt x="1413158" y="1024904"/>
                  </a:lnTo>
                  <a:lnTo>
                    <a:pt x="1413750" y="1021891"/>
                  </a:lnTo>
                  <a:lnTo>
                    <a:pt x="1415721" y="1022228"/>
                  </a:lnTo>
                  <a:lnTo>
                    <a:pt x="1417706" y="1022505"/>
                  </a:lnTo>
                  <a:lnTo>
                    <a:pt x="1419748" y="1023067"/>
                  </a:lnTo>
                  <a:lnTo>
                    <a:pt x="1419293" y="1025143"/>
                  </a:lnTo>
                  <a:lnTo>
                    <a:pt x="1419110" y="1026263"/>
                  </a:lnTo>
                  <a:close/>
                </a:path>
                <a:path w="1607820" h="2208530">
                  <a:moveTo>
                    <a:pt x="1046568" y="1133184"/>
                  </a:moveTo>
                  <a:lnTo>
                    <a:pt x="1043388" y="1133184"/>
                  </a:lnTo>
                  <a:lnTo>
                    <a:pt x="1043458" y="1126365"/>
                  </a:lnTo>
                  <a:lnTo>
                    <a:pt x="1045948" y="1126165"/>
                  </a:lnTo>
                  <a:lnTo>
                    <a:pt x="1046568" y="1133184"/>
                  </a:lnTo>
                  <a:close/>
                </a:path>
                <a:path w="1607820" h="2208530">
                  <a:moveTo>
                    <a:pt x="656015" y="1844158"/>
                  </a:moveTo>
                  <a:lnTo>
                    <a:pt x="654323" y="1841752"/>
                  </a:lnTo>
                  <a:lnTo>
                    <a:pt x="660171" y="1837762"/>
                  </a:lnTo>
                  <a:lnTo>
                    <a:pt x="661746" y="1839980"/>
                  </a:lnTo>
                  <a:lnTo>
                    <a:pt x="656015" y="1844158"/>
                  </a:lnTo>
                  <a:close/>
                </a:path>
                <a:path w="1607820" h="2208530">
                  <a:moveTo>
                    <a:pt x="1468137" y="927328"/>
                  </a:moveTo>
                  <a:lnTo>
                    <a:pt x="1469921" y="917075"/>
                  </a:lnTo>
                  <a:lnTo>
                    <a:pt x="1474273" y="922773"/>
                  </a:lnTo>
                  <a:lnTo>
                    <a:pt x="1468137" y="927328"/>
                  </a:lnTo>
                  <a:close/>
                </a:path>
                <a:path w="1607820" h="2208530">
                  <a:moveTo>
                    <a:pt x="1493798" y="955670"/>
                  </a:moveTo>
                  <a:lnTo>
                    <a:pt x="1488466" y="950646"/>
                  </a:lnTo>
                  <a:lnTo>
                    <a:pt x="1490595" y="948386"/>
                  </a:lnTo>
                  <a:lnTo>
                    <a:pt x="1495792" y="953129"/>
                  </a:lnTo>
                  <a:lnTo>
                    <a:pt x="1493798" y="955670"/>
                  </a:lnTo>
                  <a:close/>
                </a:path>
                <a:path w="1607820" h="2208530">
                  <a:moveTo>
                    <a:pt x="1433468" y="961109"/>
                  </a:moveTo>
                  <a:lnTo>
                    <a:pt x="1430996" y="960562"/>
                  </a:lnTo>
                  <a:lnTo>
                    <a:pt x="1432239" y="955083"/>
                  </a:lnTo>
                  <a:lnTo>
                    <a:pt x="1434684" y="955625"/>
                  </a:lnTo>
                  <a:lnTo>
                    <a:pt x="1433468" y="961109"/>
                  </a:lnTo>
                  <a:close/>
                </a:path>
                <a:path w="1607820" h="2208530">
                  <a:moveTo>
                    <a:pt x="1126942" y="1733692"/>
                  </a:moveTo>
                  <a:lnTo>
                    <a:pt x="1124021" y="1732674"/>
                  </a:lnTo>
                  <a:lnTo>
                    <a:pt x="1126441" y="1725442"/>
                  </a:lnTo>
                  <a:lnTo>
                    <a:pt x="1129618" y="1726554"/>
                  </a:lnTo>
                  <a:lnTo>
                    <a:pt x="1126942" y="1733692"/>
                  </a:lnTo>
                  <a:close/>
                </a:path>
                <a:path w="1607820" h="2208530">
                  <a:moveTo>
                    <a:pt x="1388934" y="1650248"/>
                  </a:moveTo>
                  <a:lnTo>
                    <a:pt x="1390085" y="1642258"/>
                  </a:lnTo>
                  <a:lnTo>
                    <a:pt x="1394908" y="1646401"/>
                  </a:lnTo>
                  <a:lnTo>
                    <a:pt x="1388934" y="1650248"/>
                  </a:lnTo>
                  <a:close/>
                </a:path>
                <a:path w="1607820" h="2208530">
                  <a:moveTo>
                    <a:pt x="1312019" y="1158747"/>
                  </a:moveTo>
                  <a:lnTo>
                    <a:pt x="1305738" y="1151078"/>
                  </a:lnTo>
                  <a:lnTo>
                    <a:pt x="1308943" y="1149588"/>
                  </a:lnTo>
                  <a:lnTo>
                    <a:pt x="1314590" y="1156724"/>
                  </a:lnTo>
                  <a:lnTo>
                    <a:pt x="1312019" y="1158747"/>
                  </a:lnTo>
                  <a:close/>
                </a:path>
                <a:path w="1607820" h="2208530">
                  <a:moveTo>
                    <a:pt x="1414603" y="1079578"/>
                  </a:moveTo>
                  <a:lnTo>
                    <a:pt x="1411581" y="1080982"/>
                  </a:lnTo>
                  <a:lnTo>
                    <a:pt x="1410378" y="1078249"/>
                  </a:lnTo>
                  <a:lnTo>
                    <a:pt x="1409142" y="1075424"/>
                  </a:lnTo>
                  <a:lnTo>
                    <a:pt x="1407875" y="1072543"/>
                  </a:lnTo>
                  <a:lnTo>
                    <a:pt x="1410193" y="1071465"/>
                  </a:lnTo>
                  <a:lnTo>
                    <a:pt x="1414603" y="1079578"/>
                  </a:lnTo>
                  <a:close/>
                </a:path>
                <a:path w="1607820" h="2208530">
                  <a:moveTo>
                    <a:pt x="1513125" y="1060853"/>
                  </a:moveTo>
                  <a:lnTo>
                    <a:pt x="1511370" y="1056975"/>
                  </a:lnTo>
                  <a:lnTo>
                    <a:pt x="1516905" y="1055886"/>
                  </a:lnTo>
                  <a:lnTo>
                    <a:pt x="1517178" y="1056586"/>
                  </a:lnTo>
                  <a:lnTo>
                    <a:pt x="1517725" y="1057993"/>
                  </a:lnTo>
                  <a:lnTo>
                    <a:pt x="1513125" y="1060853"/>
                  </a:lnTo>
                  <a:close/>
                </a:path>
                <a:path w="1607820" h="2208530">
                  <a:moveTo>
                    <a:pt x="1557551" y="1404601"/>
                  </a:moveTo>
                  <a:lnTo>
                    <a:pt x="1555617" y="1404294"/>
                  </a:lnTo>
                  <a:lnTo>
                    <a:pt x="1553967" y="1403707"/>
                  </a:lnTo>
                  <a:lnTo>
                    <a:pt x="1552411" y="1402669"/>
                  </a:lnTo>
                  <a:lnTo>
                    <a:pt x="1552270" y="1402574"/>
                  </a:lnTo>
                  <a:lnTo>
                    <a:pt x="1552988" y="1400763"/>
                  </a:lnTo>
                  <a:lnTo>
                    <a:pt x="1553838" y="1396702"/>
                  </a:lnTo>
                  <a:lnTo>
                    <a:pt x="1556133" y="1399070"/>
                  </a:lnTo>
                  <a:lnTo>
                    <a:pt x="1557506" y="1400140"/>
                  </a:lnTo>
                  <a:lnTo>
                    <a:pt x="1557635" y="1400240"/>
                  </a:lnTo>
                  <a:lnTo>
                    <a:pt x="1558458" y="1401619"/>
                  </a:lnTo>
                  <a:lnTo>
                    <a:pt x="1558860" y="1402290"/>
                  </a:lnTo>
                  <a:lnTo>
                    <a:pt x="1557551" y="1404601"/>
                  </a:lnTo>
                  <a:close/>
                </a:path>
                <a:path w="1607820" h="2208530">
                  <a:moveTo>
                    <a:pt x="1453682" y="1606787"/>
                  </a:moveTo>
                  <a:lnTo>
                    <a:pt x="1451835" y="1607646"/>
                  </a:lnTo>
                  <a:lnTo>
                    <a:pt x="1449430" y="1599979"/>
                  </a:lnTo>
                  <a:lnTo>
                    <a:pt x="1449234" y="1599355"/>
                  </a:lnTo>
                  <a:lnTo>
                    <a:pt x="1452045" y="1598763"/>
                  </a:lnTo>
                  <a:lnTo>
                    <a:pt x="1453682" y="1606787"/>
                  </a:lnTo>
                  <a:close/>
                </a:path>
                <a:path w="1607820" h="2208530">
                  <a:moveTo>
                    <a:pt x="376392" y="1397498"/>
                  </a:moveTo>
                  <a:lnTo>
                    <a:pt x="373408" y="1398885"/>
                  </a:lnTo>
                  <a:lnTo>
                    <a:pt x="372643" y="1397408"/>
                  </a:lnTo>
                  <a:lnTo>
                    <a:pt x="371681" y="1395757"/>
                  </a:lnTo>
                  <a:lnTo>
                    <a:pt x="370915" y="1393742"/>
                  </a:lnTo>
                  <a:lnTo>
                    <a:pt x="373108" y="1392723"/>
                  </a:lnTo>
                  <a:lnTo>
                    <a:pt x="376392" y="1397498"/>
                  </a:lnTo>
                  <a:close/>
                </a:path>
                <a:path w="1607820" h="2208530">
                  <a:moveTo>
                    <a:pt x="1416846" y="822361"/>
                  </a:moveTo>
                  <a:lnTo>
                    <a:pt x="1411304" y="815691"/>
                  </a:lnTo>
                  <a:lnTo>
                    <a:pt x="1419492" y="814752"/>
                  </a:lnTo>
                  <a:lnTo>
                    <a:pt x="1416846" y="822361"/>
                  </a:lnTo>
                  <a:close/>
                </a:path>
                <a:path w="1607820" h="2208530">
                  <a:moveTo>
                    <a:pt x="1516068" y="1489447"/>
                  </a:moveTo>
                  <a:lnTo>
                    <a:pt x="1510413" y="1483539"/>
                  </a:lnTo>
                  <a:lnTo>
                    <a:pt x="1513486" y="1481336"/>
                  </a:lnTo>
                  <a:lnTo>
                    <a:pt x="1518427" y="1487386"/>
                  </a:lnTo>
                  <a:lnTo>
                    <a:pt x="1516068" y="1489447"/>
                  </a:lnTo>
                  <a:close/>
                </a:path>
                <a:path w="1607820" h="2208530">
                  <a:moveTo>
                    <a:pt x="1263287" y="855001"/>
                  </a:moveTo>
                  <a:lnTo>
                    <a:pt x="1261830" y="853941"/>
                  </a:lnTo>
                  <a:lnTo>
                    <a:pt x="1260299" y="853381"/>
                  </a:lnTo>
                  <a:lnTo>
                    <a:pt x="1259851" y="851591"/>
                  </a:lnTo>
                  <a:lnTo>
                    <a:pt x="1260912" y="850365"/>
                  </a:lnTo>
                  <a:lnTo>
                    <a:pt x="1261411" y="849276"/>
                  </a:lnTo>
                  <a:lnTo>
                    <a:pt x="1262642" y="849927"/>
                  </a:lnTo>
                  <a:lnTo>
                    <a:pt x="1264122" y="850363"/>
                  </a:lnTo>
                  <a:lnTo>
                    <a:pt x="1265280" y="851698"/>
                  </a:lnTo>
                  <a:lnTo>
                    <a:pt x="1264074" y="853364"/>
                  </a:lnTo>
                  <a:lnTo>
                    <a:pt x="1263287" y="855001"/>
                  </a:lnTo>
                  <a:close/>
                </a:path>
                <a:path w="1607820" h="2208530">
                  <a:moveTo>
                    <a:pt x="730045" y="1992824"/>
                  </a:moveTo>
                  <a:lnTo>
                    <a:pt x="722599" y="1986460"/>
                  </a:lnTo>
                  <a:lnTo>
                    <a:pt x="729564" y="1986639"/>
                  </a:lnTo>
                  <a:lnTo>
                    <a:pt x="730045" y="1992824"/>
                  </a:lnTo>
                  <a:close/>
                </a:path>
                <a:path w="1607820" h="2208530">
                  <a:moveTo>
                    <a:pt x="1488537" y="1752684"/>
                  </a:moveTo>
                  <a:lnTo>
                    <a:pt x="1486741" y="1753519"/>
                  </a:lnTo>
                  <a:lnTo>
                    <a:pt x="1486043" y="1752839"/>
                  </a:lnTo>
                  <a:lnTo>
                    <a:pt x="1485349" y="1752204"/>
                  </a:lnTo>
                  <a:lnTo>
                    <a:pt x="1484507" y="1751685"/>
                  </a:lnTo>
                  <a:lnTo>
                    <a:pt x="1485302" y="1750470"/>
                  </a:lnTo>
                  <a:lnTo>
                    <a:pt x="1485881" y="1748942"/>
                  </a:lnTo>
                  <a:lnTo>
                    <a:pt x="1487823" y="1748039"/>
                  </a:lnTo>
                  <a:lnTo>
                    <a:pt x="1488890" y="1748802"/>
                  </a:lnTo>
                  <a:lnTo>
                    <a:pt x="1489040" y="1748910"/>
                  </a:lnTo>
                  <a:lnTo>
                    <a:pt x="1490849" y="1749647"/>
                  </a:lnTo>
                  <a:lnTo>
                    <a:pt x="1489353" y="1751300"/>
                  </a:lnTo>
                  <a:lnTo>
                    <a:pt x="1488537" y="1752684"/>
                  </a:lnTo>
                  <a:close/>
                </a:path>
                <a:path w="1607820" h="2208530">
                  <a:moveTo>
                    <a:pt x="1385536" y="806181"/>
                  </a:moveTo>
                  <a:lnTo>
                    <a:pt x="1383409" y="805739"/>
                  </a:lnTo>
                  <a:lnTo>
                    <a:pt x="1382248" y="805581"/>
                  </a:lnTo>
                  <a:lnTo>
                    <a:pt x="1383972" y="798531"/>
                  </a:lnTo>
                  <a:lnTo>
                    <a:pt x="1387044" y="799202"/>
                  </a:lnTo>
                  <a:lnTo>
                    <a:pt x="1386610" y="801485"/>
                  </a:lnTo>
                  <a:lnTo>
                    <a:pt x="1386259" y="803717"/>
                  </a:lnTo>
                  <a:lnTo>
                    <a:pt x="1385536" y="806181"/>
                  </a:lnTo>
                  <a:close/>
                </a:path>
                <a:path w="1607820" h="2208530">
                  <a:moveTo>
                    <a:pt x="1232858" y="850206"/>
                  </a:moveTo>
                  <a:lnTo>
                    <a:pt x="1228633" y="852170"/>
                  </a:lnTo>
                  <a:lnTo>
                    <a:pt x="1227180" y="851586"/>
                  </a:lnTo>
                  <a:lnTo>
                    <a:pt x="1226525" y="850099"/>
                  </a:lnTo>
                  <a:lnTo>
                    <a:pt x="1227208" y="848440"/>
                  </a:lnTo>
                  <a:lnTo>
                    <a:pt x="1228499" y="847479"/>
                  </a:lnTo>
                  <a:lnTo>
                    <a:pt x="1229890" y="848221"/>
                  </a:lnTo>
                  <a:lnTo>
                    <a:pt x="1230898" y="848456"/>
                  </a:lnTo>
                  <a:lnTo>
                    <a:pt x="1232858" y="850206"/>
                  </a:lnTo>
                  <a:close/>
                </a:path>
                <a:path w="1607820" h="2208530">
                  <a:moveTo>
                    <a:pt x="1230870" y="851957"/>
                  </a:moveTo>
                  <a:lnTo>
                    <a:pt x="1228823" y="852247"/>
                  </a:lnTo>
                  <a:lnTo>
                    <a:pt x="1231891" y="850821"/>
                  </a:lnTo>
                  <a:lnTo>
                    <a:pt x="1230870" y="851957"/>
                  </a:lnTo>
                  <a:close/>
                </a:path>
                <a:path w="1607820" h="2208530">
                  <a:moveTo>
                    <a:pt x="1246617" y="824460"/>
                  </a:moveTo>
                  <a:lnTo>
                    <a:pt x="1244044" y="825053"/>
                  </a:lnTo>
                  <a:lnTo>
                    <a:pt x="1242388" y="818770"/>
                  </a:lnTo>
                  <a:lnTo>
                    <a:pt x="1245649" y="818129"/>
                  </a:lnTo>
                  <a:lnTo>
                    <a:pt x="1246617" y="824460"/>
                  </a:lnTo>
                  <a:close/>
                </a:path>
                <a:path w="1607820" h="2208530">
                  <a:moveTo>
                    <a:pt x="1401204" y="774635"/>
                  </a:moveTo>
                  <a:lnTo>
                    <a:pt x="1399002" y="774796"/>
                  </a:lnTo>
                  <a:lnTo>
                    <a:pt x="1397809" y="775002"/>
                  </a:lnTo>
                  <a:lnTo>
                    <a:pt x="1397110" y="768895"/>
                  </a:lnTo>
                  <a:lnTo>
                    <a:pt x="1400780" y="768318"/>
                  </a:lnTo>
                  <a:lnTo>
                    <a:pt x="1400981" y="770341"/>
                  </a:lnTo>
                  <a:lnTo>
                    <a:pt x="1401314" y="772367"/>
                  </a:lnTo>
                  <a:lnTo>
                    <a:pt x="1401204" y="774635"/>
                  </a:lnTo>
                  <a:close/>
                </a:path>
                <a:path w="1607820" h="2208530">
                  <a:moveTo>
                    <a:pt x="734505" y="2014551"/>
                  </a:moveTo>
                  <a:lnTo>
                    <a:pt x="730809" y="2008088"/>
                  </a:lnTo>
                  <a:lnTo>
                    <a:pt x="737313" y="2003042"/>
                  </a:lnTo>
                  <a:lnTo>
                    <a:pt x="734505" y="2014551"/>
                  </a:lnTo>
                  <a:close/>
                </a:path>
                <a:path w="1607820" h="2208530">
                  <a:moveTo>
                    <a:pt x="1402591" y="790337"/>
                  </a:moveTo>
                  <a:lnTo>
                    <a:pt x="1400241" y="785269"/>
                  </a:lnTo>
                  <a:lnTo>
                    <a:pt x="1409731" y="785297"/>
                  </a:lnTo>
                  <a:lnTo>
                    <a:pt x="1409627" y="786782"/>
                  </a:lnTo>
                  <a:lnTo>
                    <a:pt x="1406182" y="788383"/>
                  </a:lnTo>
                  <a:lnTo>
                    <a:pt x="1402591" y="790337"/>
                  </a:lnTo>
                  <a:close/>
                </a:path>
                <a:path w="1607820" h="2208530">
                  <a:moveTo>
                    <a:pt x="1409573" y="787552"/>
                  </a:moveTo>
                  <a:lnTo>
                    <a:pt x="1406182" y="788383"/>
                  </a:lnTo>
                  <a:lnTo>
                    <a:pt x="1409627" y="786782"/>
                  </a:lnTo>
                  <a:lnTo>
                    <a:pt x="1409573" y="787552"/>
                  </a:lnTo>
                  <a:close/>
                </a:path>
                <a:path w="1607820" h="2208530">
                  <a:moveTo>
                    <a:pt x="1226997" y="830744"/>
                  </a:moveTo>
                  <a:lnTo>
                    <a:pt x="1219877" y="829229"/>
                  </a:lnTo>
                  <a:lnTo>
                    <a:pt x="1220124" y="829115"/>
                  </a:lnTo>
                  <a:lnTo>
                    <a:pt x="1221322" y="825708"/>
                  </a:lnTo>
                  <a:lnTo>
                    <a:pt x="1223350" y="826243"/>
                  </a:lnTo>
                  <a:lnTo>
                    <a:pt x="1225435" y="826646"/>
                  </a:lnTo>
                  <a:lnTo>
                    <a:pt x="1227646" y="827587"/>
                  </a:lnTo>
                  <a:lnTo>
                    <a:pt x="1227135" y="829603"/>
                  </a:lnTo>
                  <a:lnTo>
                    <a:pt x="1226997" y="830744"/>
                  </a:lnTo>
                  <a:close/>
                </a:path>
                <a:path w="1607820" h="2208530">
                  <a:moveTo>
                    <a:pt x="1499511" y="1126944"/>
                  </a:moveTo>
                  <a:lnTo>
                    <a:pt x="1492021" y="1129296"/>
                  </a:lnTo>
                  <a:lnTo>
                    <a:pt x="1491797" y="1128626"/>
                  </a:lnTo>
                  <a:lnTo>
                    <a:pt x="1491478" y="1127645"/>
                  </a:lnTo>
                  <a:lnTo>
                    <a:pt x="1498968" y="1125293"/>
                  </a:lnTo>
                  <a:lnTo>
                    <a:pt x="1499188" y="1125965"/>
                  </a:lnTo>
                  <a:lnTo>
                    <a:pt x="1499511" y="1126944"/>
                  </a:lnTo>
                  <a:close/>
                </a:path>
                <a:path w="1607820" h="2208530">
                  <a:moveTo>
                    <a:pt x="947793" y="1307884"/>
                  </a:moveTo>
                  <a:lnTo>
                    <a:pt x="943229" y="1301995"/>
                  </a:lnTo>
                  <a:lnTo>
                    <a:pt x="945335" y="1300371"/>
                  </a:lnTo>
                  <a:lnTo>
                    <a:pt x="949703" y="1306422"/>
                  </a:lnTo>
                  <a:lnTo>
                    <a:pt x="947793" y="1307884"/>
                  </a:lnTo>
                  <a:close/>
                </a:path>
                <a:path w="1607820" h="2208530">
                  <a:moveTo>
                    <a:pt x="1209533" y="1797163"/>
                  </a:moveTo>
                  <a:lnTo>
                    <a:pt x="1207449" y="1798132"/>
                  </a:lnTo>
                  <a:lnTo>
                    <a:pt x="1204427" y="1790220"/>
                  </a:lnTo>
                  <a:lnTo>
                    <a:pt x="1204209" y="1789647"/>
                  </a:lnTo>
                  <a:lnTo>
                    <a:pt x="1206984" y="1789031"/>
                  </a:lnTo>
                  <a:lnTo>
                    <a:pt x="1209533" y="1797163"/>
                  </a:lnTo>
                  <a:close/>
                </a:path>
                <a:path w="1607820" h="2208530">
                  <a:moveTo>
                    <a:pt x="1147822" y="1688320"/>
                  </a:moveTo>
                  <a:lnTo>
                    <a:pt x="1147586" y="1688430"/>
                  </a:lnTo>
                  <a:lnTo>
                    <a:pt x="1145645" y="1687960"/>
                  </a:lnTo>
                  <a:lnTo>
                    <a:pt x="1144481" y="1687756"/>
                  </a:lnTo>
                  <a:lnTo>
                    <a:pt x="1146012" y="1681476"/>
                  </a:lnTo>
                  <a:lnTo>
                    <a:pt x="1149015" y="1682734"/>
                  </a:lnTo>
                  <a:lnTo>
                    <a:pt x="1148665" y="1684612"/>
                  </a:lnTo>
                  <a:lnTo>
                    <a:pt x="1148402" y="1686513"/>
                  </a:lnTo>
                  <a:lnTo>
                    <a:pt x="1147822" y="1688320"/>
                  </a:lnTo>
                  <a:close/>
                </a:path>
                <a:path w="1607820" h="2208530">
                  <a:moveTo>
                    <a:pt x="1170297" y="1832104"/>
                  </a:moveTo>
                  <a:lnTo>
                    <a:pt x="1167307" y="1833493"/>
                  </a:lnTo>
                  <a:lnTo>
                    <a:pt x="1166158" y="1830883"/>
                  </a:lnTo>
                  <a:lnTo>
                    <a:pt x="1163849" y="1825636"/>
                  </a:lnTo>
                  <a:lnTo>
                    <a:pt x="1166630" y="1824343"/>
                  </a:lnTo>
                  <a:lnTo>
                    <a:pt x="1170297" y="1832104"/>
                  </a:lnTo>
                  <a:close/>
                </a:path>
                <a:path w="1607820" h="2208530">
                  <a:moveTo>
                    <a:pt x="1283642" y="896817"/>
                  </a:moveTo>
                  <a:lnTo>
                    <a:pt x="1281842" y="897116"/>
                  </a:lnTo>
                  <a:lnTo>
                    <a:pt x="1280705" y="896031"/>
                  </a:lnTo>
                  <a:lnTo>
                    <a:pt x="1279655" y="895490"/>
                  </a:lnTo>
                  <a:lnTo>
                    <a:pt x="1280395" y="894348"/>
                  </a:lnTo>
                  <a:lnTo>
                    <a:pt x="1280900" y="892801"/>
                  </a:lnTo>
                  <a:lnTo>
                    <a:pt x="1282862" y="891629"/>
                  </a:lnTo>
                  <a:lnTo>
                    <a:pt x="1284400" y="892114"/>
                  </a:lnTo>
                  <a:lnTo>
                    <a:pt x="1286795" y="892171"/>
                  </a:lnTo>
                  <a:lnTo>
                    <a:pt x="1287100" y="892029"/>
                  </a:lnTo>
                  <a:lnTo>
                    <a:pt x="1284291" y="895351"/>
                  </a:lnTo>
                  <a:lnTo>
                    <a:pt x="1283642" y="896817"/>
                  </a:lnTo>
                  <a:close/>
                </a:path>
                <a:path w="1607820" h="2208530">
                  <a:moveTo>
                    <a:pt x="1401362" y="1167327"/>
                  </a:moveTo>
                  <a:lnTo>
                    <a:pt x="1399043" y="1165798"/>
                  </a:lnTo>
                  <a:lnTo>
                    <a:pt x="1399633" y="1163928"/>
                  </a:lnTo>
                  <a:lnTo>
                    <a:pt x="1400225" y="1162275"/>
                  </a:lnTo>
                  <a:lnTo>
                    <a:pt x="1401380" y="1161200"/>
                  </a:lnTo>
                  <a:lnTo>
                    <a:pt x="1401998" y="1160913"/>
                  </a:lnTo>
                  <a:lnTo>
                    <a:pt x="1403756" y="1162011"/>
                  </a:lnTo>
                  <a:lnTo>
                    <a:pt x="1405993" y="1162857"/>
                  </a:lnTo>
                  <a:lnTo>
                    <a:pt x="1404188" y="1164772"/>
                  </a:lnTo>
                  <a:lnTo>
                    <a:pt x="1403213" y="1166224"/>
                  </a:lnTo>
                  <a:lnTo>
                    <a:pt x="1401362" y="1167327"/>
                  </a:lnTo>
                  <a:close/>
                </a:path>
                <a:path w="1607820" h="2208530">
                  <a:moveTo>
                    <a:pt x="1595272" y="1681695"/>
                  </a:moveTo>
                  <a:lnTo>
                    <a:pt x="1593057" y="1679373"/>
                  </a:lnTo>
                  <a:lnTo>
                    <a:pt x="1594890" y="1677427"/>
                  </a:lnTo>
                  <a:lnTo>
                    <a:pt x="1595701" y="1678144"/>
                  </a:lnTo>
                  <a:lnTo>
                    <a:pt x="1595272" y="1681695"/>
                  </a:lnTo>
                  <a:close/>
                </a:path>
                <a:path w="1607820" h="2208530">
                  <a:moveTo>
                    <a:pt x="1436592" y="1743668"/>
                  </a:moveTo>
                  <a:lnTo>
                    <a:pt x="1433727" y="1744999"/>
                  </a:lnTo>
                  <a:lnTo>
                    <a:pt x="1432807" y="1743110"/>
                  </a:lnTo>
                  <a:lnTo>
                    <a:pt x="1432366" y="1741270"/>
                  </a:lnTo>
                  <a:lnTo>
                    <a:pt x="1431935" y="1739903"/>
                  </a:lnTo>
                  <a:lnTo>
                    <a:pt x="1431805" y="1739491"/>
                  </a:lnTo>
                  <a:lnTo>
                    <a:pt x="1434970" y="1738492"/>
                  </a:lnTo>
                  <a:lnTo>
                    <a:pt x="1436592" y="1743668"/>
                  </a:lnTo>
                  <a:close/>
                </a:path>
                <a:path w="1607820" h="2208530">
                  <a:moveTo>
                    <a:pt x="1436592" y="1743668"/>
                  </a:moveTo>
                  <a:lnTo>
                    <a:pt x="1436658" y="1743879"/>
                  </a:lnTo>
                  <a:lnTo>
                    <a:pt x="1435958" y="1741645"/>
                  </a:lnTo>
                  <a:lnTo>
                    <a:pt x="1436592" y="1743668"/>
                  </a:lnTo>
                  <a:close/>
                </a:path>
                <a:path w="1607820" h="2208530">
                  <a:moveTo>
                    <a:pt x="1436658" y="1743879"/>
                  </a:moveTo>
                  <a:lnTo>
                    <a:pt x="1436729" y="1744107"/>
                  </a:lnTo>
                  <a:lnTo>
                    <a:pt x="1436592" y="1743668"/>
                  </a:lnTo>
                  <a:lnTo>
                    <a:pt x="1436658" y="1743879"/>
                  </a:lnTo>
                  <a:close/>
                </a:path>
                <a:path w="1607820" h="2208530">
                  <a:moveTo>
                    <a:pt x="1324908" y="2024880"/>
                  </a:moveTo>
                  <a:lnTo>
                    <a:pt x="1323040" y="2024921"/>
                  </a:lnTo>
                  <a:lnTo>
                    <a:pt x="1321172" y="2024347"/>
                  </a:lnTo>
                  <a:lnTo>
                    <a:pt x="1320578" y="2023375"/>
                  </a:lnTo>
                  <a:lnTo>
                    <a:pt x="1320138" y="2022658"/>
                  </a:lnTo>
                  <a:lnTo>
                    <a:pt x="1321351" y="2020930"/>
                  </a:lnTo>
                  <a:lnTo>
                    <a:pt x="1322151" y="2018772"/>
                  </a:lnTo>
                  <a:lnTo>
                    <a:pt x="1323888" y="2020182"/>
                  </a:lnTo>
                  <a:lnTo>
                    <a:pt x="1325387" y="2020850"/>
                  </a:lnTo>
                  <a:lnTo>
                    <a:pt x="1326100" y="2022677"/>
                  </a:lnTo>
                  <a:lnTo>
                    <a:pt x="1324908" y="2024880"/>
                  </a:lnTo>
                  <a:close/>
                </a:path>
                <a:path w="1607820" h="2208530">
                  <a:moveTo>
                    <a:pt x="1231504" y="422564"/>
                  </a:moveTo>
                  <a:lnTo>
                    <a:pt x="1228764" y="422507"/>
                  </a:lnTo>
                  <a:lnTo>
                    <a:pt x="1228561" y="414834"/>
                  </a:lnTo>
                  <a:lnTo>
                    <a:pt x="1232255" y="415150"/>
                  </a:lnTo>
                  <a:lnTo>
                    <a:pt x="1231504" y="422564"/>
                  </a:lnTo>
                  <a:close/>
                </a:path>
                <a:path w="1607820" h="2208530">
                  <a:moveTo>
                    <a:pt x="940334" y="2160107"/>
                  </a:moveTo>
                  <a:lnTo>
                    <a:pt x="937404" y="2160187"/>
                  </a:lnTo>
                  <a:lnTo>
                    <a:pt x="936781" y="2151815"/>
                  </a:lnTo>
                  <a:lnTo>
                    <a:pt x="940428" y="2152183"/>
                  </a:lnTo>
                  <a:lnTo>
                    <a:pt x="940334" y="2160107"/>
                  </a:lnTo>
                  <a:close/>
                </a:path>
                <a:path w="1607820" h="2208530">
                  <a:moveTo>
                    <a:pt x="1178571" y="2058892"/>
                  </a:moveTo>
                  <a:lnTo>
                    <a:pt x="1173434" y="2053767"/>
                  </a:lnTo>
                  <a:lnTo>
                    <a:pt x="1176244" y="2051532"/>
                  </a:lnTo>
                  <a:lnTo>
                    <a:pt x="1180637" y="2057004"/>
                  </a:lnTo>
                  <a:lnTo>
                    <a:pt x="1178571" y="2058892"/>
                  </a:lnTo>
                  <a:close/>
                </a:path>
                <a:path w="1607820" h="2208530">
                  <a:moveTo>
                    <a:pt x="1592584" y="1477671"/>
                  </a:moveTo>
                  <a:lnTo>
                    <a:pt x="1589253" y="1477487"/>
                  </a:lnTo>
                  <a:lnTo>
                    <a:pt x="1589755" y="1468368"/>
                  </a:lnTo>
                  <a:lnTo>
                    <a:pt x="1593036" y="1468546"/>
                  </a:lnTo>
                  <a:lnTo>
                    <a:pt x="1592584" y="1477671"/>
                  </a:lnTo>
                  <a:close/>
                </a:path>
                <a:path w="1607820" h="2208530">
                  <a:moveTo>
                    <a:pt x="1459395" y="1271117"/>
                  </a:moveTo>
                  <a:lnTo>
                    <a:pt x="1458346" y="1270552"/>
                  </a:lnTo>
                  <a:lnTo>
                    <a:pt x="1456768" y="1270210"/>
                  </a:lnTo>
                  <a:lnTo>
                    <a:pt x="1456072" y="1268547"/>
                  </a:lnTo>
                  <a:lnTo>
                    <a:pt x="1457005" y="1267197"/>
                  </a:lnTo>
                  <a:lnTo>
                    <a:pt x="1458092" y="1263966"/>
                  </a:lnTo>
                  <a:lnTo>
                    <a:pt x="1459495" y="1265584"/>
                  </a:lnTo>
                  <a:lnTo>
                    <a:pt x="1460742" y="1266376"/>
                  </a:lnTo>
                  <a:lnTo>
                    <a:pt x="1460904" y="1266478"/>
                  </a:lnTo>
                  <a:lnTo>
                    <a:pt x="1461027" y="1268638"/>
                  </a:lnTo>
                  <a:lnTo>
                    <a:pt x="1460094" y="1269739"/>
                  </a:lnTo>
                  <a:lnTo>
                    <a:pt x="1459395" y="1271117"/>
                  </a:lnTo>
                  <a:close/>
                </a:path>
                <a:path w="1607820" h="2208530">
                  <a:moveTo>
                    <a:pt x="1498296" y="1949218"/>
                  </a:moveTo>
                  <a:lnTo>
                    <a:pt x="1498078" y="1948983"/>
                  </a:lnTo>
                  <a:lnTo>
                    <a:pt x="1496790" y="1947394"/>
                  </a:lnTo>
                  <a:lnTo>
                    <a:pt x="1495325" y="1946314"/>
                  </a:lnTo>
                  <a:lnTo>
                    <a:pt x="1494834" y="1944248"/>
                  </a:lnTo>
                  <a:lnTo>
                    <a:pt x="1494731" y="1943817"/>
                  </a:lnTo>
                  <a:lnTo>
                    <a:pt x="1495670" y="1941524"/>
                  </a:lnTo>
                  <a:lnTo>
                    <a:pt x="1496263" y="1941249"/>
                  </a:lnTo>
                  <a:lnTo>
                    <a:pt x="1497863" y="1941232"/>
                  </a:lnTo>
                  <a:lnTo>
                    <a:pt x="1499469" y="1942093"/>
                  </a:lnTo>
                  <a:lnTo>
                    <a:pt x="1501071" y="1942614"/>
                  </a:lnTo>
                  <a:lnTo>
                    <a:pt x="1498296" y="1949218"/>
                  </a:lnTo>
                  <a:close/>
                </a:path>
                <a:path w="1607820" h="2208530">
                  <a:moveTo>
                    <a:pt x="1498220" y="1949254"/>
                  </a:moveTo>
                  <a:lnTo>
                    <a:pt x="1497060" y="1949793"/>
                  </a:lnTo>
                  <a:lnTo>
                    <a:pt x="1497567" y="1949220"/>
                  </a:lnTo>
                  <a:lnTo>
                    <a:pt x="1497977" y="1949030"/>
                  </a:lnTo>
                  <a:lnTo>
                    <a:pt x="1498220" y="1949254"/>
                  </a:lnTo>
                  <a:close/>
                </a:path>
                <a:path w="1607820" h="2208530">
                  <a:moveTo>
                    <a:pt x="1498598" y="1949527"/>
                  </a:moveTo>
                  <a:lnTo>
                    <a:pt x="1496913" y="1950311"/>
                  </a:lnTo>
                  <a:lnTo>
                    <a:pt x="1496663" y="1950155"/>
                  </a:lnTo>
                  <a:lnTo>
                    <a:pt x="1498348" y="1949371"/>
                  </a:lnTo>
                  <a:lnTo>
                    <a:pt x="1498598" y="1949527"/>
                  </a:lnTo>
                  <a:close/>
                </a:path>
                <a:path w="1607820" h="2208530">
                  <a:moveTo>
                    <a:pt x="1078672" y="397966"/>
                  </a:moveTo>
                  <a:lnTo>
                    <a:pt x="1078385" y="398099"/>
                  </a:lnTo>
                  <a:lnTo>
                    <a:pt x="1076278" y="398145"/>
                  </a:lnTo>
                  <a:lnTo>
                    <a:pt x="1074159" y="397782"/>
                  </a:lnTo>
                  <a:lnTo>
                    <a:pt x="1072040" y="397549"/>
                  </a:lnTo>
                  <a:lnTo>
                    <a:pt x="1072600" y="394250"/>
                  </a:lnTo>
                  <a:lnTo>
                    <a:pt x="1079133" y="394837"/>
                  </a:lnTo>
                  <a:lnTo>
                    <a:pt x="1078882" y="395976"/>
                  </a:lnTo>
                  <a:lnTo>
                    <a:pt x="1078672" y="397966"/>
                  </a:lnTo>
                  <a:close/>
                </a:path>
                <a:path w="1607820" h="2208530">
                  <a:moveTo>
                    <a:pt x="935099" y="2138799"/>
                  </a:moveTo>
                  <a:lnTo>
                    <a:pt x="929489" y="2136524"/>
                  </a:lnTo>
                  <a:lnTo>
                    <a:pt x="932441" y="2130334"/>
                  </a:lnTo>
                  <a:lnTo>
                    <a:pt x="935099" y="2138799"/>
                  </a:lnTo>
                  <a:close/>
                </a:path>
                <a:path w="1607820" h="2208530">
                  <a:moveTo>
                    <a:pt x="767367" y="410598"/>
                  </a:moveTo>
                  <a:lnTo>
                    <a:pt x="767115" y="410715"/>
                  </a:lnTo>
                  <a:lnTo>
                    <a:pt x="765360" y="410147"/>
                  </a:lnTo>
                  <a:lnTo>
                    <a:pt x="763493" y="409703"/>
                  </a:lnTo>
                  <a:lnTo>
                    <a:pt x="764406" y="407629"/>
                  </a:lnTo>
                  <a:lnTo>
                    <a:pt x="764679" y="406190"/>
                  </a:lnTo>
                  <a:lnTo>
                    <a:pt x="766198" y="404839"/>
                  </a:lnTo>
                  <a:lnTo>
                    <a:pt x="767766" y="405440"/>
                  </a:lnTo>
                  <a:lnTo>
                    <a:pt x="768885" y="405547"/>
                  </a:lnTo>
                  <a:lnTo>
                    <a:pt x="768424" y="407251"/>
                  </a:lnTo>
                  <a:lnTo>
                    <a:pt x="768081" y="408882"/>
                  </a:lnTo>
                  <a:lnTo>
                    <a:pt x="767367" y="410598"/>
                  </a:lnTo>
                  <a:close/>
                </a:path>
                <a:path w="1607820" h="2208530">
                  <a:moveTo>
                    <a:pt x="1132962" y="2186506"/>
                  </a:moveTo>
                  <a:lnTo>
                    <a:pt x="1131491" y="2185210"/>
                  </a:lnTo>
                  <a:lnTo>
                    <a:pt x="1129823" y="2184217"/>
                  </a:lnTo>
                  <a:lnTo>
                    <a:pt x="1130351" y="2182465"/>
                  </a:lnTo>
                  <a:lnTo>
                    <a:pt x="1131336" y="2181227"/>
                  </a:lnTo>
                  <a:lnTo>
                    <a:pt x="1132613" y="2180118"/>
                  </a:lnTo>
                  <a:lnTo>
                    <a:pt x="1134924" y="2181456"/>
                  </a:lnTo>
                  <a:lnTo>
                    <a:pt x="1134777" y="2183275"/>
                  </a:lnTo>
                  <a:lnTo>
                    <a:pt x="1133875" y="2184515"/>
                  </a:lnTo>
                  <a:lnTo>
                    <a:pt x="1132962" y="2186506"/>
                  </a:lnTo>
                  <a:close/>
                </a:path>
                <a:path w="1607820" h="2208530">
                  <a:moveTo>
                    <a:pt x="1311485" y="874964"/>
                  </a:moveTo>
                  <a:lnTo>
                    <a:pt x="1309345" y="875959"/>
                  </a:lnTo>
                  <a:lnTo>
                    <a:pt x="1307391" y="869732"/>
                  </a:lnTo>
                  <a:lnTo>
                    <a:pt x="1309530" y="868738"/>
                  </a:lnTo>
                  <a:lnTo>
                    <a:pt x="1311485" y="874964"/>
                  </a:lnTo>
                  <a:close/>
                </a:path>
                <a:path w="1607820" h="2208530">
                  <a:moveTo>
                    <a:pt x="1505149" y="1144641"/>
                  </a:moveTo>
                  <a:lnTo>
                    <a:pt x="1502745" y="1145759"/>
                  </a:lnTo>
                  <a:lnTo>
                    <a:pt x="1501822" y="1145165"/>
                  </a:lnTo>
                  <a:lnTo>
                    <a:pt x="1501043" y="1144073"/>
                  </a:lnTo>
                  <a:lnTo>
                    <a:pt x="1500922" y="1143905"/>
                  </a:lnTo>
                  <a:lnTo>
                    <a:pt x="1501731" y="1142872"/>
                  </a:lnTo>
                  <a:lnTo>
                    <a:pt x="1502396" y="1141493"/>
                  </a:lnTo>
                  <a:lnTo>
                    <a:pt x="1503508" y="1142703"/>
                  </a:lnTo>
                  <a:lnTo>
                    <a:pt x="1503653" y="1142860"/>
                  </a:lnTo>
                  <a:lnTo>
                    <a:pt x="1504648" y="1143627"/>
                  </a:lnTo>
                  <a:lnTo>
                    <a:pt x="1505149" y="1144641"/>
                  </a:lnTo>
                  <a:close/>
                </a:path>
                <a:path w="1607820" h="2208530">
                  <a:moveTo>
                    <a:pt x="1334600" y="2124740"/>
                  </a:moveTo>
                  <a:lnTo>
                    <a:pt x="1328759" y="2119818"/>
                  </a:lnTo>
                  <a:lnTo>
                    <a:pt x="1330470" y="2116835"/>
                  </a:lnTo>
                  <a:lnTo>
                    <a:pt x="1336897" y="2120498"/>
                  </a:lnTo>
                  <a:lnTo>
                    <a:pt x="1334600" y="2124740"/>
                  </a:lnTo>
                  <a:close/>
                </a:path>
                <a:path w="1607820" h="2208530">
                  <a:moveTo>
                    <a:pt x="1315076" y="855897"/>
                  </a:moveTo>
                  <a:lnTo>
                    <a:pt x="1313692" y="856540"/>
                  </a:lnTo>
                  <a:lnTo>
                    <a:pt x="1313445" y="855975"/>
                  </a:lnTo>
                  <a:lnTo>
                    <a:pt x="1315076" y="855897"/>
                  </a:lnTo>
                  <a:close/>
                </a:path>
                <a:path w="1607820" h="2208530">
                  <a:moveTo>
                    <a:pt x="1313692" y="856540"/>
                  </a:moveTo>
                  <a:lnTo>
                    <a:pt x="1313767" y="856712"/>
                  </a:lnTo>
                  <a:lnTo>
                    <a:pt x="1313445" y="855975"/>
                  </a:lnTo>
                  <a:lnTo>
                    <a:pt x="1313692" y="856540"/>
                  </a:lnTo>
                  <a:close/>
                </a:path>
                <a:path w="1607820" h="2208530">
                  <a:moveTo>
                    <a:pt x="1313767" y="856712"/>
                  </a:moveTo>
                  <a:lnTo>
                    <a:pt x="1313872" y="856953"/>
                  </a:lnTo>
                  <a:lnTo>
                    <a:pt x="1313692" y="856540"/>
                  </a:lnTo>
                  <a:lnTo>
                    <a:pt x="1313767" y="856712"/>
                  </a:lnTo>
                  <a:close/>
                </a:path>
                <a:path w="1607820" h="2208530">
                  <a:moveTo>
                    <a:pt x="1318626" y="860862"/>
                  </a:moveTo>
                  <a:lnTo>
                    <a:pt x="1316093" y="862039"/>
                  </a:lnTo>
                  <a:lnTo>
                    <a:pt x="1315260" y="860133"/>
                  </a:lnTo>
                  <a:lnTo>
                    <a:pt x="1313872" y="856953"/>
                  </a:lnTo>
                  <a:lnTo>
                    <a:pt x="1316185" y="855878"/>
                  </a:lnTo>
                  <a:lnTo>
                    <a:pt x="1318626" y="860862"/>
                  </a:lnTo>
                  <a:close/>
                </a:path>
                <a:path w="1607820" h="2208530">
                  <a:moveTo>
                    <a:pt x="1357441" y="2116889"/>
                  </a:moveTo>
                  <a:lnTo>
                    <a:pt x="1355175" y="2117191"/>
                  </a:lnTo>
                  <a:lnTo>
                    <a:pt x="1354174" y="2110344"/>
                  </a:lnTo>
                  <a:lnTo>
                    <a:pt x="1357430" y="2110125"/>
                  </a:lnTo>
                  <a:lnTo>
                    <a:pt x="1357441" y="2116889"/>
                  </a:lnTo>
                  <a:close/>
                </a:path>
                <a:path w="1607820" h="2208530">
                  <a:moveTo>
                    <a:pt x="231756" y="1192689"/>
                  </a:moveTo>
                  <a:lnTo>
                    <a:pt x="229833" y="1193582"/>
                  </a:lnTo>
                  <a:lnTo>
                    <a:pt x="227821" y="1187163"/>
                  </a:lnTo>
                  <a:lnTo>
                    <a:pt x="227668" y="1186673"/>
                  </a:lnTo>
                  <a:lnTo>
                    <a:pt x="230575" y="1185883"/>
                  </a:lnTo>
                  <a:lnTo>
                    <a:pt x="231756" y="1192689"/>
                  </a:lnTo>
                  <a:close/>
                </a:path>
                <a:path w="1607820" h="2208530">
                  <a:moveTo>
                    <a:pt x="1170522" y="896121"/>
                  </a:moveTo>
                  <a:lnTo>
                    <a:pt x="1166053" y="893818"/>
                  </a:lnTo>
                  <a:lnTo>
                    <a:pt x="1170074" y="888875"/>
                  </a:lnTo>
                  <a:lnTo>
                    <a:pt x="1172911" y="890157"/>
                  </a:lnTo>
                  <a:lnTo>
                    <a:pt x="1170522" y="896121"/>
                  </a:lnTo>
                  <a:close/>
                </a:path>
                <a:path w="1607820" h="2208530">
                  <a:moveTo>
                    <a:pt x="1490755" y="891021"/>
                  </a:moveTo>
                  <a:lnTo>
                    <a:pt x="1488031" y="892287"/>
                  </a:lnTo>
                  <a:lnTo>
                    <a:pt x="1486934" y="890202"/>
                  </a:lnTo>
                  <a:lnTo>
                    <a:pt x="1485822" y="888076"/>
                  </a:lnTo>
                  <a:lnTo>
                    <a:pt x="1484710" y="885951"/>
                  </a:lnTo>
                  <a:lnTo>
                    <a:pt x="1488168" y="884343"/>
                  </a:lnTo>
                  <a:lnTo>
                    <a:pt x="1490755" y="891021"/>
                  </a:lnTo>
                  <a:close/>
                </a:path>
                <a:path w="1607820" h="2208530">
                  <a:moveTo>
                    <a:pt x="1304605" y="535778"/>
                  </a:moveTo>
                  <a:lnTo>
                    <a:pt x="1303766" y="536168"/>
                  </a:lnTo>
                  <a:lnTo>
                    <a:pt x="1302141" y="536273"/>
                  </a:lnTo>
                  <a:lnTo>
                    <a:pt x="1301628" y="534354"/>
                  </a:lnTo>
                  <a:lnTo>
                    <a:pt x="1301332" y="532369"/>
                  </a:lnTo>
                  <a:lnTo>
                    <a:pt x="1300985" y="530402"/>
                  </a:lnTo>
                  <a:lnTo>
                    <a:pt x="1304086" y="529977"/>
                  </a:lnTo>
                  <a:lnTo>
                    <a:pt x="1304605" y="535778"/>
                  </a:lnTo>
                  <a:close/>
                </a:path>
                <a:path w="1607820" h="2208530">
                  <a:moveTo>
                    <a:pt x="1304605" y="535778"/>
                  </a:moveTo>
                  <a:lnTo>
                    <a:pt x="1304633" y="536102"/>
                  </a:lnTo>
                  <a:lnTo>
                    <a:pt x="1304564" y="535324"/>
                  </a:lnTo>
                  <a:lnTo>
                    <a:pt x="1304605" y="535778"/>
                  </a:lnTo>
                  <a:close/>
                </a:path>
                <a:path w="1607820" h="2208530">
                  <a:moveTo>
                    <a:pt x="751538" y="1126332"/>
                  </a:moveTo>
                  <a:lnTo>
                    <a:pt x="749670" y="1125096"/>
                  </a:lnTo>
                  <a:lnTo>
                    <a:pt x="749523" y="1124999"/>
                  </a:lnTo>
                  <a:lnTo>
                    <a:pt x="748087" y="1124543"/>
                  </a:lnTo>
                  <a:lnTo>
                    <a:pt x="747365" y="1122863"/>
                  </a:lnTo>
                  <a:lnTo>
                    <a:pt x="748248" y="1121571"/>
                  </a:lnTo>
                  <a:lnTo>
                    <a:pt x="748595" y="1120511"/>
                  </a:lnTo>
                  <a:lnTo>
                    <a:pt x="749546" y="1120968"/>
                  </a:lnTo>
                  <a:lnTo>
                    <a:pt x="750876" y="1121230"/>
                  </a:lnTo>
                  <a:lnTo>
                    <a:pt x="751637" y="1122094"/>
                  </a:lnTo>
                  <a:lnTo>
                    <a:pt x="752054" y="1122699"/>
                  </a:lnTo>
                  <a:lnTo>
                    <a:pt x="752182" y="1122639"/>
                  </a:lnTo>
                  <a:lnTo>
                    <a:pt x="751642" y="1124179"/>
                  </a:lnTo>
                  <a:lnTo>
                    <a:pt x="751538" y="1126332"/>
                  </a:lnTo>
                  <a:close/>
                </a:path>
                <a:path w="1607820" h="2208530">
                  <a:moveTo>
                    <a:pt x="1195235" y="1318780"/>
                  </a:moveTo>
                  <a:lnTo>
                    <a:pt x="1192138" y="1320220"/>
                  </a:lnTo>
                  <a:lnTo>
                    <a:pt x="1190201" y="1314044"/>
                  </a:lnTo>
                  <a:lnTo>
                    <a:pt x="1192401" y="1313021"/>
                  </a:lnTo>
                  <a:lnTo>
                    <a:pt x="1193403" y="1315056"/>
                  </a:lnTo>
                  <a:lnTo>
                    <a:pt x="1195235" y="1318780"/>
                  </a:lnTo>
                  <a:close/>
                </a:path>
                <a:path w="1607820" h="2208530">
                  <a:moveTo>
                    <a:pt x="1135362" y="577010"/>
                  </a:moveTo>
                  <a:lnTo>
                    <a:pt x="1129418" y="578875"/>
                  </a:lnTo>
                  <a:lnTo>
                    <a:pt x="1129125" y="577787"/>
                  </a:lnTo>
                  <a:lnTo>
                    <a:pt x="1128458" y="576081"/>
                  </a:lnTo>
                  <a:lnTo>
                    <a:pt x="1128366" y="575846"/>
                  </a:lnTo>
                  <a:lnTo>
                    <a:pt x="1130397" y="574748"/>
                  </a:lnTo>
                  <a:lnTo>
                    <a:pt x="1131472" y="574402"/>
                  </a:lnTo>
                  <a:lnTo>
                    <a:pt x="1134305" y="573363"/>
                  </a:lnTo>
                  <a:lnTo>
                    <a:pt x="1135132" y="576218"/>
                  </a:lnTo>
                  <a:lnTo>
                    <a:pt x="1135362" y="577010"/>
                  </a:lnTo>
                  <a:close/>
                </a:path>
                <a:path w="1607820" h="2208530">
                  <a:moveTo>
                    <a:pt x="793411" y="1126091"/>
                  </a:moveTo>
                  <a:lnTo>
                    <a:pt x="790096" y="1127632"/>
                  </a:lnTo>
                  <a:lnTo>
                    <a:pt x="786906" y="1120561"/>
                  </a:lnTo>
                  <a:lnTo>
                    <a:pt x="788999" y="1119588"/>
                  </a:lnTo>
                  <a:lnTo>
                    <a:pt x="793411" y="1126091"/>
                  </a:lnTo>
                  <a:close/>
                </a:path>
                <a:path w="1607820" h="2208530">
                  <a:moveTo>
                    <a:pt x="1364962" y="886219"/>
                  </a:moveTo>
                  <a:lnTo>
                    <a:pt x="1362494" y="886379"/>
                  </a:lnTo>
                  <a:lnTo>
                    <a:pt x="1360566" y="886046"/>
                  </a:lnTo>
                  <a:lnTo>
                    <a:pt x="1359928" y="885059"/>
                  </a:lnTo>
                  <a:lnTo>
                    <a:pt x="1359511" y="884414"/>
                  </a:lnTo>
                  <a:lnTo>
                    <a:pt x="1360482" y="882686"/>
                  </a:lnTo>
                  <a:lnTo>
                    <a:pt x="1360802" y="881378"/>
                  </a:lnTo>
                  <a:lnTo>
                    <a:pt x="1364737" y="882824"/>
                  </a:lnTo>
                  <a:lnTo>
                    <a:pt x="1367230" y="884727"/>
                  </a:lnTo>
                  <a:lnTo>
                    <a:pt x="1366151" y="885229"/>
                  </a:lnTo>
                  <a:lnTo>
                    <a:pt x="1364962" y="886219"/>
                  </a:lnTo>
                  <a:close/>
                </a:path>
                <a:path w="1607820" h="2208530">
                  <a:moveTo>
                    <a:pt x="1401216" y="875277"/>
                  </a:moveTo>
                  <a:lnTo>
                    <a:pt x="1400618" y="874219"/>
                  </a:lnTo>
                  <a:lnTo>
                    <a:pt x="1400115" y="873330"/>
                  </a:lnTo>
                  <a:lnTo>
                    <a:pt x="1399419" y="872099"/>
                  </a:lnTo>
                  <a:lnTo>
                    <a:pt x="1401118" y="870996"/>
                  </a:lnTo>
                  <a:lnTo>
                    <a:pt x="1402851" y="869717"/>
                  </a:lnTo>
                  <a:lnTo>
                    <a:pt x="1404787" y="868817"/>
                  </a:lnTo>
                  <a:lnTo>
                    <a:pt x="1405805" y="870466"/>
                  </a:lnTo>
                  <a:lnTo>
                    <a:pt x="1405910" y="870636"/>
                  </a:lnTo>
                  <a:lnTo>
                    <a:pt x="1406540" y="871466"/>
                  </a:lnTo>
                  <a:lnTo>
                    <a:pt x="1407195" y="871162"/>
                  </a:lnTo>
                  <a:lnTo>
                    <a:pt x="1401216" y="875277"/>
                  </a:lnTo>
                  <a:close/>
                </a:path>
                <a:path w="1607820" h="2208530">
                  <a:moveTo>
                    <a:pt x="1468616" y="2030895"/>
                  </a:moveTo>
                  <a:lnTo>
                    <a:pt x="1467383" y="2030344"/>
                  </a:lnTo>
                  <a:lnTo>
                    <a:pt x="1465860" y="2030065"/>
                  </a:lnTo>
                  <a:lnTo>
                    <a:pt x="1465351" y="2028399"/>
                  </a:lnTo>
                  <a:lnTo>
                    <a:pt x="1465292" y="2028207"/>
                  </a:lnTo>
                  <a:lnTo>
                    <a:pt x="1466047" y="2026739"/>
                  </a:lnTo>
                  <a:lnTo>
                    <a:pt x="1466500" y="2024678"/>
                  </a:lnTo>
                  <a:lnTo>
                    <a:pt x="1468194" y="2025740"/>
                  </a:lnTo>
                  <a:lnTo>
                    <a:pt x="1469857" y="2026304"/>
                  </a:lnTo>
                  <a:lnTo>
                    <a:pt x="1469870" y="2028201"/>
                  </a:lnTo>
                  <a:lnTo>
                    <a:pt x="1469081" y="2029555"/>
                  </a:lnTo>
                  <a:lnTo>
                    <a:pt x="1468616" y="2030895"/>
                  </a:lnTo>
                  <a:close/>
                </a:path>
                <a:path w="1607820" h="2208530">
                  <a:moveTo>
                    <a:pt x="1492026" y="1138274"/>
                  </a:moveTo>
                  <a:lnTo>
                    <a:pt x="1490141" y="1137856"/>
                  </a:lnTo>
                  <a:lnTo>
                    <a:pt x="1489012" y="1136725"/>
                  </a:lnTo>
                  <a:lnTo>
                    <a:pt x="1487805" y="1135933"/>
                  </a:lnTo>
                  <a:lnTo>
                    <a:pt x="1488431" y="1135003"/>
                  </a:lnTo>
                  <a:lnTo>
                    <a:pt x="1489079" y="1133295"/>
                  </a:lnTo>
                  <a:lnTo>
                    <a:pt x="1490996" y="1133349"/>
                  </a:lnTo>
                  <a:lnTo>
                    <a:pt x="1492289" y="1134262"/>
                  </a:lnTo>
                  <a:lnTo>
                    <a:pt x="1494384" y="1135156"/>
                  </a:lnTo>
                  <a:lnTo>
                    <a:pt x="1493177" y="1136444"/>
                  </a:lnTo>
                  <a:lnTo>
                    <a:pt x="1492026" y="1138274"/>
                  </a:lnTo>
                  <a:close/>
                </a:path>
                <a:path w="1607820" h="2208530">
                  <a:moveTo>
                    <a:pt x="1465939" y="2003390"/>
                  </a:moveTo>
                  <a:lnTo>
                    <a:pt x="1463180" y="2004673"/>
                  </a:lnTo>
                  <a:lnTo>
                    <a:pt x="1463426" y="2004127"/>
                  </a:lnTo>
                  <a:lnTo>
                    <a:pt x="1463721" y="2002955"/>
                  </a:lnTo>
                  <a:lnTo>
                    <a:pt x="1464517" y="2003218"/>
                  </a:lnTo>
                  <a:lnTo>
                    <a:pt x="1465939" y="2003390"/>
                  </a:lnTo>
                  <a:close/>
                </a:path>
                <a:path w="1607820" h="2208530">
                  <a:moveTo>
                    <a:pt x="1465211" y="2010102"/>
                  </a:moveTo>
                  <a:lnTo>
                    <a:pt x="1463799" y="2007944"/>
                  </a:lnTo>
                  <a:lnTo>
                    <a:pt x="1463077" y="2007328"/>
                  </a:lnTo>
                  <a:lnTo>
                    <a:pt x="1462947" y="2007217"/>
                  </a:lnTo>
                  <a:lnTo>
                    <a:pt x="1462890" y="2005192"/>
                  </a:lnTo>
                  <a:lnTo>
                    <a:pt x="1465984" y="2003754"/>
                  </a:lnTo>
                  <a:lnTo>
                    <a:pt x="1466144" y="2004874"/>
                  </a:lnTo>
                  <a:lnTo>
                    <a:pt x="1465774" y="2006074"/>
                  </a:lnTo>
                  <a:lnTo>
                    <a:pt x="1465211" y="2010102"/>
                  </a:lnTo>
                  <a:close/>
                </a:path>
                <a:path w="1607820" h="2208530">
                  <a:moveTo>
                    <a:pt x="1456045" y="1493094"/>
                  </a:moveTo>
                  <a:lnTo>
                    <a:pt x="1454749" y="1492863"/>
                  </a:lnTo>
                  <a:lnTo>
                    <a:pt x="1453808" y="1492212"/>
                  </a:lnTo>
                  <a:lnTo>
                    <a:pt x="1452108" y="1491377"/>
                  </a:lnTo>
                  <a:lnTo>
                    <a:pt x="1454677" y="1488498"/>
                  </a:lnTo>
                  <a:lnTo>
                    <a:pt x="1455443" y="1489294"/>
                  </a:lnTo>
                  <a:lnTo>
                    <a:pt x="1456482" y="1489976"/>
                  </a:lnTo>
                  <a:lnTo>
                    <a:pt x="1457073" y="1491439"/>
                  </a:lnTo>
                  <a:lnTo>
                    <a:pt x="1456045" y="1493094"/>
                  </a:lnTo>
                  <a:close/>
                </a:path>
                <a:path w="1607820" h="2208530">
                  <a:moveTo>
                    <a:pt x="1419432" y="1847699"/>
                  </a:moveTo>
                  <a:lnTo>
                    <a:pt x="1414169" y="1845801"/>
                  </a:lnTo>
                  <a:lnTo>
                    <a:pt x="1414774" y="1843503"/>
                  </a:lnTo>
                  <a:lnTo>
                    <a:pt x="1416460" y="1843825"/>
                  </a:lnTo>
                  <a:lnTo>
                    <a:pt x="1418035" y="1844003"/>
                  </a:lnTo>
                  <a:lnTo>
                    <a:pt x="1420009" y="1844693"/>
                  </a:lnTo>
                  <a:lnTo>
                    <a:pt x="1419563" y="1846621"/>
                  </a:lnTo>
                  <a:lnTo>
                    <a:pt x="1419432" y="1847699"/>
                  </a:lnTo>
                  <a:close/>
                </a:path>
                <a:path w="1607820" h="2208530">
                  <a:moveTo>
                    <a:pt x="1556256" y="1806883"/>
                  </a:moveTo>
                  <a:lnTo>
                    <a:pt x="1553110" y="1806743"/>
                  </a:lnTo>
                  <a:lnTo>
                    <a:pt x="1552778" y="1804935"/>
                  </a:lnTo>
                  <a:lnTo>
                    <a:pt x="1552818" y="1803048"/>
                  </a:lnTo>
                  <a:lnTo>
                    <a:pt x="1552744" y="1801185"/>
                  </a:lnTo>
                  <a:lnTo>
                    <a:pt x="1555793" y="1801068"/>
                  </a:lnTo>
                  <a:lnTo>
                    <a:pt x="1556256" y="1806883"/>
                  </a:lnTo>
                  <a:close/>
                </a:path>
                <a:path w="1607820" h="2208530">
                  <a:moveTo>
                    <a:pt x="826832" y="811887"/>
                  </a:moveTo>
                  <a:lnTo>
                    <a:pt x="821333" y="806876"/>
                  </a:lnTo>
                  <a:lnTo>
                    <a:pt x="823068" y="804769"/>
                  </a:lnTo>
                  <a:lnTo>
                    <a:pt x="828994" y="809061"/>
                  </a:lnTo>
                  <a:lnTo>
                    <a:pt x="826832" y="811887"/>
                  </a:lnTo>
                  <a:close/>
                </a:path>
                <a:path w="1607820" h="2208530">
                  <a:moveTo>
                    <a:pt x="1342511" y="645342"/>
                  </a:moveTo>
                  <a:lnTo>
                    <a:pt x="1341369" y="644903"/>
                  </a:lnTo>
                  <a:lnTo>
                    <a:pt x="1339903" y="644727"/>
                  </a:lnTo>
                  <a:lnTo>
                    <a:pt x="1339201" y="643091"/>
                  </a:lnTo>
                  <a:lnTo>
                    <a:pt x="1339870" y="641621"/>
                  </a:lnTo>
                  <a:lnTo>
                    <a:pt x="1340234" y="639489"/>
                  </a:lnTo>
                  <a:lnTo>
                    <a:pt x="1341874" y="640690"/>
                  </a:lnTo>
                  <a:lnTo>
                    <a:pt x="1343284" y="641193"/>
                  </a:lnTo>
                  <a:lnTo>
                    <a:pt x="1343646" y="642987"/>
                  </a:lnTo>
                  <a:lnTo>
                    <a:pt x="1342870" y="644205"/>
                  </a:lnTo>
                  <a:lnTo>
                    <a:pt x="1342511" y="645342"/>
                  </a:lnTo>
                  <a:close/>
                </a:path>
                <a:path w="1607820" h="2208530">
                  <a:moveTo>
                    <a:pt x="917821" y="1737892"/>
                  </a:moveTo>
                  <a:lnTo>
                    <a:pt x="916907" y="1737312"/>
                  </a:lnTo>
                  <a:lnTo>
                    <a:pt x="915357" y="1736838"/>
                  </a:lnTo>
                  <a:lnTo>
                    <a:pt x="915095" y="1735169"/>
                  </a:lnTo>
                  <a:lnTo>
                    <a:pt x="915789" y="1733711"/>
                  </a:lnTo>
                  <a:lnTo>
                    <a:pt x="917137" y="1732670"/>
                  </a:lnTo>
                  <a:lnTo>
                    <a:pt x="918514" y="1733343"/>
                  </a:lnTo>
                  <a:lnTo>
                    <a:pt x="920461" y="1733703"/>
                  </a:lnTo>
                  <a:lnTo>
                    <a:pt x="917821" y="1737892"/>
                  </a:lnTo>
                  <a:close/>
                </a:path>
                <a:path w="1607820" h="2208530">
                  <a:moveTo>
                    <a:pt x="1094076" y="821458"/>
                  </a:moveTo>
                  <a:lnTo>
                    <a:pt x="1092935" y="820694"/>
                  </a:lnTo>
                  <a:lnTo>
                    <a:pt x="1091818" y="819818"/>
                  </a:lnTo>
                  <a:lnTo>
                    <a:pt x="1090802" y="818535"/>
                  </a:lnTo>
                  <a:lnTo>
                    <a:pt x="1091798" y="817397"/>
                  </a:lnTo>
                  <a:lnTo>
                    <a:pt x="1092258" y="816681"/>
                  </a:lnTo>
                  <a:lnTo>
                    <a:pt x="1096112" y="819217"/>
                  </a:lnTo>
                  <a:lnTo>
                    <a:pt x="1094076" y="821458"/>
                  </a:lnTo>
                  <a:close/>
                </a:path>
                <a:path w="1607820" h="2208530">
                  <a:moveTo>
                    <a:pt x="937088" y="1559150"/>
                  </a:moveTo>
                  <a:lnTo>
                    <a:pt x="934550" y="1560134"/>
                  </a:lnTo>
                  <a:lnTo>
                    <a:pt x="933836" y="1558267"/>
                  </a:lnTo>
                  <a:lnTo>
                    <a:pt x="933282" y="1556337"/>
                  </a:lnTo>
                  <a:lnTo>
                    <a:pt x="932863" y="1555013"/>
                  </a:lnTo>
                  <a:lnTo>
                    <a:pt x="932677" y="1554425"/>
                  </a:lnTo>
                  <a:lnTo>
                    <a:pt x="935905" y="1553599"/>
                  </a:lnTo>
                  <a:lnTo>
                    <a:pt x="937050" y="1558972"/>
                  </a:lnTo>
                  <a:lnTo>
                    <a:pt x="937088" y="1559150"/>
                  </a:lnTo>
                  <a:close/>
                </a:path>
                <a:path w="1607820" h="2208530">
                  <a:moveTo>
                    <a:pt x="937088" y="1559150"/>
                  </a:moveTo>
                  <a:lnTo>
                    <a:pt x="937142" y="1559402"/>
                  </a:lnTo>
                  <a:lnTo>
                    <a:pt x="937050" y="1558972"/>
                  </a:lnTo>
                  <a:lnTo>
                    <a:pt x="937088" y="1559150"/>
                  </a:lnTo>
                  <a:close/>
                </a:path>
                <a:path w="1607820" h="2208530">
                  <a:moveTo>
                    <a:pt x="937267" y="1559989"/>
                  </a:moveTo>
                  <a:lnTo>
                    <a:pt x="935669" y="1560087"/>
                  </a:lnTo>
                  <a:lnTo>
                    <a:pt x="937142" y="1559402"/>
                  </a:lnTo>
                  <a:lnTo>
                    <a:pt x="937267" y="1559989"/>
                  </a:lnTo>
                  <a:close/>
                </a:path>
                <a:path w="1607820" h="2208530">
                  <a:moveTo>
                    <a:pt x="1174939" y="746776"/>
                  </a:moveTo>
                  <a:lnTo>
                    <a:pt x="1172084" y="747655"/>
                  </a:lnTo>
                  <a:lnTo>
                    <a:pt x="1169898" y="741737"/>
                  </a:lnTo>
                  <a:lnTo>
                    <a:pt x="1169726" y="741272"/>
                  </a:lnTo>
                  <a:lnTo>
                    <a:pt x="1173322" y="740144"/>
                  </a:lnTo>
                  <a:lnTo>
                    <a:pt x="1174841" y="746373"/>
                  </a:lnTo>
                  <a:lnTo>
                    <a:pt x="1174939" y="746776"/>
                  </a:lnTo>
                  <a:close/>
                </a:path>
                <a:path w="1607820" h="2208530">
                  <a:moveTo>
                    <a:pt x="1277507" y="692220"/>
                  </a:moveTo>
                  <a:lnTo>
                    <a:pt x="1273979" y="690378"/>
                  </a:lnTo>
                  <a:lnTo>
                    <a:pt x="1274649" y="689162"/>
                  </a:lnTo>
                  <a:lnTo>
                    <a:pt x="1275111" y="687700"/>
                  </a:lnTo>
                  <a:lnTo>
                    <a:pt x="1276571" y="686430"/>
                  </a:lnTo>
                  <a:lnTo>
                    <a:pt x="1278036" y="687150"/>
                  </a:lnTo>
                  <a:lnTo>
                    <a:pt x="1279721" y="687496"/>
                  </a:lnTo>
                  <a:lnTo>
                    <a:pt x="1277507" y="692220"/>
                  </a:lnTo>
                  <a:close/>
                </a:path>
                <a:path w="1607820" h="2208530">
                  <a:moveTo>
                    <a:pt x="1077521" y="436631"/>
                  </a:moveTo>
                  <a:lnTo>
                    <a:pt x="1075062" y="437775"/>
                  </a:lnTo>
                  <a:lnTo>
                    <a:pt x="1072825" y="432046"/>
                  </a:lnTo>
                  <a:lnTo>
                    <a:pt x="1075382" y="430857"/>
                  </a:lnTo>
                  <a:lnTo>
                    <a:pt x="1077521" y="436631"/>
                  </a:lnTo>
                  <a:close/>
                </a:path>
                <a:path w="1607820" h="2208530">
                  <a:moveTo>
                    <a:pt x="917519" y="1492074"/>
                  </a:moveTo>
                  <a:lnTo>
                    <a:pt x="914894" y="1493294"/>
                  </a:lnTo>
                  <a:lnTo>
                    <a:pt x="914115" y="1492840"/>
                  </a:lnTo>
                  <a:lnTo>
                    <a:pt x="913011" y="1491687"/>
                  </a:lnTo>
                  <a:lnTo>
                    <a:pt x="911824" y="1490672"/>
                  </a:lnTo>
                  <a:lnTo>
                    <a:pt x="913595" y="1488353"/>
                  </a:lnTo>
                  <a:lnTo>
                    <a:pt x="917519" y="1492074"/>
                  </a:lnTo>
                  <a:close/>
                </a:path>
                <a:path w="1607820" h="2208530">
                  <a:moveTo>
                    <a:pt x="915729" y="1493781"/>
                  </a:moveTo>
                  <a:lnTo>
                    <a:pt x="915103" y="1493416"/>
                  </a:lnTo>
                  <a:lnTo>
                    <a:pt x="916805" y="1492624"/>
                  </a:lnTo>
                  <a:lnTo>
                    <a:pt x="915729" y="1493781"/>
                  </a:lnTo>
                  <a:close/>
                </a:path>
                <a:path w="1607820" h="2208530">
                  <a:moveTo>
                    <a:pt x="195632" y="1080576"/>
                  </a:moveTo>
                  <a:lnTo>
                    <a:pt x="192175" y="1075544"/>
                  </a:lnTo>
                  <a:lnTo>
                    <a:pt x="194195" y="1073913"/>
                  </a:lnTo>
                  <a:lnTo>
                    <a:pt x="198320" y="1078552"/>
                  </a:lnTo>
                  <a:lnTo>
                    <a:pt x="195632" y="1080576"/>
                  </a:lnTo>
                  <a:close/>
                </a:path>
                <a:path w="1607820" h="2208530">
                  <a:moveTo>
                    <a:pt x="1339594" y="721269"/>
                  </a:moveTo>
                  <a:lnTo>
                    <a:pt x="1336204" y="722845"/>
                  </a:lnTo>
                  <a:lnTo>
                    <a:pt x="1335390" y="720935"/>
                  </a:lnTo>
                  <a:lnTo>
                    <a:pt x="1334540" y="718930"/>
                  </a:lnTo>
                  <a:lnTo>
                    <a:pt x="1333635" y="716809"/>
                  </a:lnTo>
                  <a:lnTo>
                    <a:pt x="1336135" y="715646"/>
                  </a:lnTo>
                  <a:lnTo>
                    <a:pt x="1339594" y="721269"/>
                  </a:lnTo>
                  <a:close/>
                </a:path>
                <a:path w="1607820" h="2208530">
                  <a:moveTo>
                    <a:pt x="1190427" y="1895957"/>
                  </a:moveTo>
                  <a:lnTo>
                    <a:pt x="1188044" y="1894747"/>
                  </a:lnTo>
                  <a:lnTo>
                    <a:pt x="1188314" y="1893090"/>
                  </a:lnTo>
                  <a:lnTo>
                    <a:pt x="1188782" y="1891554"/>
                  </a:lnTo>
                  <a:lnTo>
                    <a:pt x="1189687" y="1890525"/>
                  </a:lnTo>
                  <a:lnTo>
                    <a:pt x="1190259" y="1890259"/>
                  </a:lnTo>
                  <a:lnTo>
                    <a:pt x="1191779" y="1891007"/>
                  </a:lnTo>
                  <a:lnTo>
                    <a:pt x="1193712" y="1891527"/>
                  </a:lnTo>
                  <a:lnTo>
                    <a:pt x="1192503" y="1893390"/>
                  </a:lnTo>
                  <a:lnTo>
                    <a:pt x="1191934" y="1894837"/>
                  </a:lnTo>
                  <a:lnTo>
                    <a:pt x="1190427" y="1895957"/>
                  </a:lnTo>
                  <a:close/>
                </a:path>
                <a:path w="1607820" h="2208530">
                  <a:moveTo>
                    <a:pt x="1402384" y="1990004"/>
                  </a:moveTo>
                  <a:lnTo>
                    <a:pt x="1399945" y="1989844"/>
                  </a:lnTo>
                  <a:lnTo>
                    <a:pt x="1399456" y="1987623"/>
                  </a:lnTo>
                  <a:lnTo>
                    <a:pt x="1399093" y="1985380"/>
                  </a:lnTo>
                  <a:lnTo>
                    <a:pt x="1398704" y="1983143"/>
                  </a:lnTo>
                  <a:lnTo>
                    <a:pt x="1402012" y="1983278"/>
                  </a:lnTo>
                  <a:lnTo>
                    <a:pt x="1402384" y="1990004"/>
                  </a:lnTo>
                  <a:close/>
                </a:path>
                <a:path w="1607820" h="2208530">
                  <a:moveTo>
                    <a:pt x="664222" y="258754"/>
                  </a:moveTo>
                  <a:lnTo>
                    <a:pt x="660567" y="259182"/>
                  </a:lnTo>
                  <a:lnTo>
                    <a:pt x="660424" y="257374"/>
                  </a:lnTo>
                  <a:lnTo>
                    <a:pt x="663719" y="256617"/>
                  </a:lnTo>
                  <a:lnTo>
                    <a:pt x="664222" y="258754"/>
                  </a:lnTo>
                  <a:close/>
                </a:path>
                <a:path w="1607820" h="2208530">
                  <a:moveTo>
                    <a:pt x="1042863" y="319439"/>
                  </a:moveTo>
                  <a:lnTo>
                    <a:pt x="1040905" y="320349"/>
                  </a:lnTo>
                  <a:lnTo>
                    <a:pt x="1039005" y="314292"/>
                  </a:lnTo>
                  <a:lnTo>
                    <a:pt x="1040963" y="313382"/>
                  </a:lnTo>
                  <a:lnTo>
                    <a:pt x="1042863" y="319439"/>
                  </a:lnTo>
                  <a:close/>
                </a:path>
                <a:path w="1607820" h="2208530">
                  <a:moveTo>
                    <a:pt x="1350411" y="803692"/>
                  </a:moveTo>
                  <a:lnTo>
                    <a:pt x="1347328" y="805126"/>
                  </a:lnTo>
                  <a:lnTo>
                    <a:pt x="1345380" y="798926"/>
                  </a:lnTo>
                  <a:lnTo>
                    <a:pt x="1347590" y="797898"/>
                  </a:lnTo>
                  <a:lnTo>
                    <a:pt x="1350411" y="803692"/>
                  </a:lnTo>
                  <a:close/>
                </a:path>
                <a:path w="1607820" h="2208530">
                  <a:moveTo>
                    <a:pt x="1443112" y="1979797"/>
                  </a:moveTo>
                  <a:lnTo>
                    <a:pt x="1441334" y="1980623"/>
                  </a:lnTo>
                  <a:lnTo>
                    <a:pt x="1439296" y="1979141"/>
                  </a:lnTo>
                  <a:lnTo>
                    <a:pt x="1439853" y="1977593"/>
                  </a:lnTo>
                  <a:lnTo>
                    <a:pt x="1440549" y="1976152"/>
                  </a:lnTo>
                  <a:lnTo>
                    <a:pt x="1442076" y="1974987"/>
                  </a:lnTo>
                  <a:lnTo>
                    <a:pt x="1443417" y="1975936"/>
                  </a:lnTo>
                  <a:lnTo>
                    <a:pt x="1443618" y="1976079"/>
                  </a:lnTo>
                  <a:lnTo>
                    <a:pt x="1445353" y="1976810"/>
                  </a:lnTo>
                  <a:lnTo>
                    <a:pt x="1443913" y="1978455"/>
                  </a:lnTo>
                  <a:lnTo>
                    <a:pt x="1443112" y="1979797"/>
                  </a:lnTo>
                  <a:close/>
                </a:path>
                <a:path w="1607820" h="2208530">
                  <a:moveTo>
                    <a:pt x="743723" y="1998874"/>
                  </a:moveTo>
                  <a:lnTo>
                    <a:pt x="741545" y="1999887"/>
                  </a:lnTo>
                  <a:lnTo>
                    <a:pt x="740861" y="1998674"/>
                  </a:lnTo>
                  <a:lnTo>
                    <a:pt x="740164" y="1997437"/>
                  </a:lnTo>
                  <a:lnTo>
                    <a:pt x="739500" y="1996262"/>
                  </a:lnTo>
                  <a:lnTo>
                    <a:pt x="739009" y="1995391"/>
                  </a:lnTo>
                  <a:lnTo>
                    <a:pt x="738319" y="1994168"/>
                  </a:lnTo>
                  <a:lnTo>
                    <a:pt x="739904" y="1992935"/>
                  </a:lnTo>
                  <a:lnTo>
                    <a:pt x="740919" y="1993504"/>
                  </a:lnTo>
                  <a:lnTo>
                    <a:pt x="742361" y="1993832"/>
                  </a:lnTo>
                  <a:lnTo>
                    <a:pt x="742854" y="1994703"/>
                  </a:lnTo>
                  <a:lnTo>
                    <a:pt x="743518" y="1995878"/>
                  </a:lnTo>
                  <a:lnTo>
                    <a:pt x="743468" y="1997462"/>
                  </a:lnTo>
                  <a:lnTo>
                    <a:pt x="743723" y="1998874"/>
                  </a:lnTo>
                  <a:close/>
                </a:path>
                <a:path w="1607820" h="2208530">
                  <a:moveTo>
                    <a:pt x="1394243" y="787384"/>
                  </a:moveTo>
                  <a:lnTo>
                    <a:pt x="1391894" y="788476"/>
                  </a:lnTo>
                  <a:lnTo>
                    <a:pt x="1388772" y="783359"/>
                  </a:lnTo>
                  <a:lnTo>
                    <a:pt x="1391615" y="782037"/>
                  </a:lnTo>
                  <a:lnTo>
                    <a:pt x="1392524" y="783802"/>
                  </a:lnTo>
                  <a:lnTo>
                    <a:pt x="1394243" y="787384"/>
                  </a:lnTo>
                  <a:close/>
                </a:path>
                <a:path w="1607820" h="2208530">
                  <a:moveTo>
                    <a:pt x="1145369" y="659515"/>
                  </a:moveTo>
                  <a:lnTo>
                    <a:pt x="1143718" y="657545"/>
                  </a:lnTo>
                  <a:lnTo>
                    <a:pt x="1142748" y="656660"/>
                  </a:lnTo>
                  <a:lnTo>
                    <a:pt x="1141953" y="655079"/>
                  </a:lnTo>
                  <a:lnTo>
                    <a:pt x="1142895" y="654103"/>
                  </a:lnTo>
                  <a:lnTo>
                    <a:pt x="1143311" y="653383"/>
                  </a:lnTo>
                  <a:lnTo>
                    <a:pt x="1144315" y="653981"/>
                  </a:lnTo>
                  <a:lnTo>
                    <a:pt x="1144488" y="654084"/>
                  </a:lnTo>
                  <a:lnTo>
                    <a:pt x="1145903" y="654584"/>
                  </a:lnTo>
                  <a:lnTo>
                    <a:pt x="1147060" y="655992"/>
                  </a:lnTo>
                  <a:lnTo>
                    <a:pt x="1146116" y="657459"/>
                  </a:lnTo>
                  <a:lnTo>
                    <a:pt x="1145369" y="659515"/>
                  </a:lnTo>
                  <a:close/>
                </a:path>
                <a:path w="1607820" h="2208530">
                  <a:moveTo>
                    <a:pt x="766426" y="2064972"/>
                  </a:moveTo>
                  <a:lnTo>
                    <a:pt x="763773" y="2066205"/>
                  </a:lnTo>
                  <a:lnTo>
                    <a:pt x="762932" y="2064243"/>
                  </a:lnTo>
                  <a:lnTo>
                    <a:pt x="762091" y="2062281"/>
                  </a:lnTo>
                  <a:lnTo>
                    <a:pt x="761250" y="2060319"/>
                  </a:lnTo>
                  <a:lnTo>
                    <a:pt x="763946" y="2059066"/>
                  </a:lnTo>
                  <a:lnTo>
                    <a:pt x="764772" y="2061035"/>
                  </a:lnTo>
                  <a:lnTo>
                    <a:pt x="765599" y="2063004"/>
                  </a:lnTo>
                  <a:lnTo>
                    <a:pt x="766426" y="2064972"/>
                  </a:lnTo>
                  <a:close/>
                </a:path>
                <a:path w="1607820" h="2208530">
                  <a:moveTo>
                    <a:pt x="1533105" y="1531918"/>
                  </a:moveTo>
                  <a:lnTo>
                    <a:pt x="1531193" y="1531938"/>
                  </a:lnTo>
                  <a:lnTo>
                    <a:pt x="1529833" y="1531175"/>
                  </a:lnTo>
                  <a:lnTo>
                    <a:pt x="1528471" y="1530726"/>
                  </a:lnTo>
                  <a:lnTo>
                    <a:pt x="1528981" y="1529673"/>
                  </a:lnTo>
                  <a:lnTo>
                    <a:pt x="1529235" y="1528249"/>
                  </a:lnTo>
                  <a:lnTo>
                    <a:pt x="1531136" y="1527365"/>
                  </a:lnTo>
                  <a:lnTo>
                    <a:pt x="1532478" y="1528048"/>
                  </a:lnTo>
                  <a:lnTo>
                    <a:pt x="1534681" y="1528531"/>
                  </a:lnTo>
                  <a:lnTo>
                    <a:pt x="1533646" y="1530248"/>
                  </a:lnTo>
                  <a:lnTo>
                    <a:pt x="1533105" y="1531918"/>
                  </a:lnTo>
                  <a:close/>
                </a:path>
                <a:path w="1607820" h="2208530">
                  <a:moveTo>
                    <a:pt x="989319" y="315262"/>
                  </a:moveTo>
                  <a:lnTo>
                    <a:pt x="986109" y="316754"/>
                  </a:lnTo>
                  <a:lnTo>
                    <a:pt x="983271" y="310855"/>
                  </a:lnTo>
                  <a:lnTo>
                    <a:pt x="986035" y="309571"/>
                  </a:lnTo>
                  <a:lnTo>
                    <a:pt x="989319" y="315262"/>
                  </a:lnTo>
                  <a:close/>
                </a:path>
                <a:path w="1607820" h="2208530">
                  <a:moveTo>
                    <a:pt x="1496639" y="1776816"/>
                  </a:moveTo>
                  <a:lnTo>
                    <a:pt x="1492392" y="1771584"/>
                  </a:lnTo>
                  <a:lnTo>
                    <a:pt x="1494722" y="1769702"/>
                  </a:lnTo>
                  <a:lnTo>
                    <a:pt x="1498900" y="1774990"/>
                  </a:lnTo>
                  <a:lnTo>
                    <a:pt x="1496639" y="1776816"/>
                  </a:lnTo>
                  <a:close/>
                </a:path>
                <a:path w="1607820" h="2208530">
                  <a:moveTo>
                    <a:pt x="1405033" y="1803487"/>
                  </a:moveTo>
                  <a:lnTo>
                    <a:pt x="1403056" y="1803519"/>
                  </a:lnTo>
                  <a:lnTo>
                    <a:pt x="1401667" y="1802911"/>
                  </a:lnTo>
                  <a:lnTo>
                    <a:pt x="1400987" y="1802057"/>
                  </a:lnTo>
                  <a:lnTo>
                    <a:pt x="1400658" y="1801643"/>
                  </a:lnTo>
                  <a:lnTo>
                    <a:pt x="1401739" y="1799225"/>
                  </a:lnTo>
                  <a:lnTo>
                    <a:pt x="1403545" y="1799218"/>
                  </a:lnTo>
                  <a:lnTo>
                    <a:pt x="1404908" y="1799951"/>
                  </a:lnTo>
                  <a:lnTo>
                    <a:pt x="1407444" y="1800776"/>
                  </a:lnTo>
                  <a:lnTo>
                    <a:pt x="1405802" y="1802242"/>
                  </a:lnTo>
                  <a:lnTo>
                    <a:pt x="1405033" y="1803487"/>
                  </a:lnTo>
                  <a:close/>
                </a:path>
                <a:path w="1607820" h="2208530">
                  <a:moveTo>
                    <a:pt x="1078638" y="1968929"/>
                  </a:moveTo>
                  <a:lnTo>
                    <a:pt x="1075585" y="1970349"/>
                  </a:lnTo>
                  <a:lnTo>
                    <a:pt x="1072593" y="1963953"/>
                  </a:lnTo>
                  <a:lnTo>
                    <a:pt x="1075199" y="1962742"/>
                  </a:lnTo>
                  <a:lnTo>
                    <a:pt x="1078638" y="1968929"/>
                  </a:lnTo>
                  <a:close/>
                </a:path>
                <a:path w="1607820" h="2208530">
                  <a:moveTo>
                    <a:pt x="1175074" y="675495"/>
                  </a:moveTo>
                  <a:lnTo>
                    <a:pt x="1172300" y="676784"/>
                  </a:lnTo>
                  <a:lnTo>
                    <a:pt x="1170086" y="672079"/>
                  </a:lnTo>
                  <a:lnTo>
                    <a:pt x="1172862" y="670789"/>
                  </a:lnTo>
                  <a:lnTo>
                    <a:pt x="1173645" y="672346"/>
                  </a:lnTo>
                  <a:lnTo>
                    <a:pt x="1174593" y="673851"/>
                  </a:lnTo>
                  <a:lnTo>
                    <a:pt x="1175074" y="675495"/>
                  </a:lnTo>
                  <a:close/>
                </a:path>
                <a:path w="1607820" h="2208530">
                  <a:moveTo>
                    <a:pt x="1555840" y="1596606"/>
                  </a:moveTo>
                  <a:lnTo>
                    <a:pt x="1548077" y="1596567"/>
                  </a:lnTo>
                  <a:lnTo>
                    <a:pt x="1548397" y="1592842"/>
                  </a:lnTo>
                  <a:lnTo>
                    <a:pt x="1556061" y="1593991"/>
                  </a:lnTo>
                  <a:lnTo>
                    <a:pt x="1555840" y="1596606"/>
                  </a:lnTo>
                  <a:close/>
                </a:path>
                <a:path w="1607820" h="2208530">
                  <a:moveTo>
                    <a:pt x="1245097" y="1047815"/>
                  </a:moveTo>
                  <a:lnTo>
                    <a:pt x="1241488" y="1048955"/>
                  </a:lnTo>
                  <a:lnTo>
                    <a:pt x="1239946" y="1042731"/>
                  </a:lnTo>
                  <a:lnTo>
                    <a:pt x="1239849" y="1042339"/>
                  </a:lnTo>
                  <a:lnTo>
                    <a:pt x="1242714" y="1041444"/>
                  </a:lnTo>
                  <a:lnTo>
                    <a:pt x="1244925" y="1047357"/>
                  </a:lnTo>
                  <a:lnTo>
                    <a:pt x="1245097" y="1047815"/>
                  </a:lnTo>
                  <a:close/>
                </a:path>
                <a:path w="1607820" h="2208530">
                  <a:moveTo>
                    <a:pt x="1531429" y="1422053"/>
                  </a:moveTo>
                  <a:lnTo>
                    <a:pt x="1528144" y="1416782"/>
                  </a:lnTo>
                  <a:lnTo>
                    <a:pt x="1530765" y="1415563"/>
                  </a:lnTo>
                  <a:lnTo>
                    <a:pt x="1534331" y="1419876"/>
                  </a:lnTo>
                  <a:lnTo>
                    <a:pt x="1531429" y="1422053"/>
                  </a:lnTo>
                  <a:close/>
                </a:path>
                <a:path w="1607820" h="2208530">
                  <a:moveTo>
                    <a:pt x="601818" y="523980"/>
                  </a:moveTo>
                  <a:lnTo>
                    <a:pt x="599617" y="525003"/>
                  </a:lnTo>
                  <a:lnTo>
                    <a:pt x="598088" y="520121"/>
                  </a:lnTo>
                  <a:lnTo>
                    <a:pt x="599477" y="519475"/>
                  </a:lnTo>
                  <a:lnTo>
                    <a:pt x="600264" y="520990"/>
                  </a:lnTo>
                  <a:lnTo>
                    <a:pt x="601053" y="522497"/>
                  </a:lnTo>
                  <a:lnTo>
                    <a:pt x="601818" y="523980"/>
                  </a:lnTo>
                  <a:close/>
                </a:path>
                <a:path w="1607820" h="2208530">
                  <a:moveTo>
                    <a:pt x="279182" y="1345150"/>
                  </a:moveTo>
                  <a:lnTo>
                    <a:pt x="278876" y="1345292"/>
                  </a:lnTo>
                  <a:lnTo>
                    <a:pt x="277342" y="1344883"/>
                  </a:lnTo>
                  <a:lnTo>
                    <a:pt x="276021" y="1344503"/>
                  </a:lnTo>
                  <a:lnTo>
                    <a:pt x="274676" y="1343278"/>
                  </a:lnTo>
                  <a:lnTo>
                    <a:pt x="275613" y="1341554"/>
                  </a:lnTo>
                  <a:lnTo>
                    <a:pt x="276239" y="1339607"/>
                  </a:lnTo>
                  <a:lnTo>
                    <a:pt x="277934" y="1341219"/>
                  </a:lnTo>
                  <a:lnTo>
                    <a:pt x="279115" y="1342119"/>
                  </a:lnTo>
                  <a:lnTo>
                    <a:pt x="280153" y="1343576"/>
                  </a:lnTo>
                  <a:lnTo>
                    <a:pt x="279182" y="1345150"/>
                  </a:lnTo>
                  <a:close/>
                </a:path>
                <a:path w="1607820" h="2208530">
                  <a:moveTo>
                    <a:pt x="1272005" y="1132945"/>
                  </a:moveTo>
                  <a:lnTo>
                    <a:pt x="1268863" y="1134406"/>
                  </a:lnTo>
                  <a:lnTo>
                    <a:pt x="1266849" y="1127988"/>
                  </a:lnTo>
                  <a:lnTo>
                    <a:pt x="1269246" y="1126873"/>
                  </a:lnTo>
                  <a:lnTo>
                    <a:pt x="1272005" y="1132945"/>
                  </a:lnTo>
                  <a:close/>
                </a:path>
                <a:path w="1607820" h="2208530">
                  <a:moveTo>
                    <a:pt x="1571306" y="1477264"/>
                  </a:moveTo>
                  <a:lnTo>
                    <a:pt x="1571349" y="1476121"/>
                  </a:lnTo>
                  <a:lnTo>
                    <a:pt x="1572241" y="1476156"/>
                  </a:lnTo>
                  <a:lnTo>
                    <a:pt x="1573879" y="1476068"/>
                  </a:lnTo>
                  <a:lnTo>
                    <a:pt x="1571332" y="1476578"/>
                  </a:lnTo>
                  <a:lnTo>
                    <a:pt x="1571306" y="1477264"/>
                  </a:lnTo>
                  <a:close/>
                </a:path>
                <a:path w="1607820" h="2208530">
                  <a:moveTo>
                    <a:pt x="1574536" y="1482454"/>
                  </a:moveTo>
                  <a:lnTo>
                    <a:pt x="1570926" y="1481981"/>
                  </a:lnTo>
                  <a:lnTo>
                    <a:pt x="1571129" y="1481887"/>
                  </a:lnTo>
                  <a:lnTo>
                    <a:pt x="1571298" y="1477469"/>
                  </a:lnTo>
                  <a:lnTo>
                    <a:pt x="1573912" y="1476254"/>
                  </a:lnTo>
                  <a:lnTo>
                    <a:pt x="1574264" y="1478295"/>
                  </a:lnTo>
                  <a:lnTo>
                    <a:pt x="1574365" y="1480382"/>
                  </a:lnTo>
                  <a:lnTo>
                    <a:pt x="1574536" y="1482454"/>
                  </a:lnTo>
                  <a:close/>
                </a:path>
                <a:path w="1607820" h="2208530">
                  <a:moveTo>
                    <a:pt x="1161651" y="1771756"/>
                  </a:moveTo>
                  <a:lnTo>
                    <a:pt x="1159726" y="1770859"/>
                  </a:lnTo>
                  <a:lnTo>
                    <a:pt x="1159978" y="1769264"/>
                  </a:lnTo>
                  <a:lnTo>
                    <a:pt x="1160552" y="1767981"/>
                  </a:lnTo>
                  <a:lnTo>
                    <a:pt x="1160999" y="1766679"/>
                  </a:lnTo>
                  <a:lnTo>
                    <a:pt x="1163958" y="1767893"/>
                  </a:lnTo>
                  <a:lnTo>
                    <a:pt x="1163203" y="1769243"/>
                  </a:lnTo>
                  <a:lnTo>
                    <a:pt x="1162523" y="1770593"/>
                  </a:lnTo>
                  <a:lnTo>
                    <a:pt x="1161651" y="1771756"/>
                  </a:lnTo>
                  <a:close/>
                </a:path>
                <a:path w="1607820" h="2208530">
                  <a:moveTo>
                    <a:pt x="491474" y="1735392"/>
                  </a:moveTo>
                  <a:lnTo>
                    <a:pt x="488475" y="1736787"/>
                  </a:lnTo>
                  <a:lnTo>
                    <a:pt x="486050" y="1731458"/>
                  </a:lnTo>
                  <a:lnTo>
                    <a:pt x="488836" y="1730163"/>
                  </a:lnTo>
                  <a:lnTo>
                    <a:pt x="489766" y="1732012"/>
                  </a:lnTo>
                  <a:lnTo>
                    <a:pt x="491474" y="1735392"/>
                  </a:lnTo>
                  <a:close/>
                </a:path>
                <a:path w="1607820" h="2208530">
                  <a:moveTo>
                    <a:pt x="1076911" y="498303"/>
                  </a:moveTo>
                  <a:lnTo>
                    <a:pt x="1074521" y="496570"/>
                  </a:lnTo>
                  <a:lnTo>
                    <a:pt x="1078911" y="490296"/>
                  </a:lnTo>
                  <a:lnTo>
                    <a:pt x="1081536" y="492204"/>
                  </a:lnTo>
                  <a:lnTo>
                    <a:pt x="1076911" y="498303"/>
                  </a:lnTo>
                  <a:close/>
                </a:path>
                <a:path w="1607820" h="2208530">
                  <a:moveTo>
                    <a:pt x="1452374" y="969547"/>
                  </a:moveTo>
                  <a:lnTo>
                    <a:pt x="1450242" y="970538"/>
                  </a:lnTo>
                  <a:lnTo>
                    <a:pt x="1449070" y="968984"/>
                  </a:lnTo>
                  <a:lnTo>
                    <a:pt x="1448021" y="967338"/>
                  </a:lnTo>
                  <a:lnTo>
                    <a:pt x="1446907" y="965674"/>
                  </a:lnTo>
                  <a:lnTo>
                    <a:pt x="1450016" y="964229"/>
                  </a:lnTo>
                  <a:lnTo>
                    <a:pt x="1452374" y="969547"/>
                  </a:lnTo>
                  <a:close/>
                </a:path>
                <a:path w="1607820" h="2208530">
                  <a:moveTo>
                    <a:pt x="1450345" y="1041727"/>
                  </a:moveTo>
                  <a:lnTo>
                    <a:pt x="1447975" y="1042828"/>
                  </a:lnTo>
                  <a:lnTo>
                    <a:pt x="1445323" y="1036081"/>
                  </a:lnTo>
                  <a:lnTo>
                    <a:pt x="1447732" y="1034961"/>
                  </a:lnTo>
                  <a:lnTo>
                    <a:pt x="1450345" y="1041727"/>
                  </a:lnTo>
                  <a:close/>
                </a:path>
                <a:path w="1607820" h="2208530">
                  <a:moveTo>
                    <a:pt x="1403185" y="1058324"/>
                  </a:moveTo>
                  <a:lnTo>
                    <a:pt x="1400658" y="1057861"/>
                  </a:lnTo>
                  <a:lnTo>
                    <a:pt x="1401521" y="1050626"/>
                  </a:lnTo>
                  <a:lnTo>
                    <a:pt x="1404952" y="1051621"/>
                  </a:lnTo>
                  <a:lnTo>
                    <a:pt x="1403185" y="1058324"/>
                  </a:lnTo>
                  <a:close/>
                </a:path>
                <a:path w="1607820" h="2208530">
                  <a:moveTo>
                    <a:pt x="528145" y="337176"/>
                  </a:moveTo>
                  <a:lnTo>
                    <a:pt x="526524" y="335902"/>
                  </a:lnTo>
                  <a:lnTo>
                    <a:pt x="524804" y="334975"/>
                  </a:lnTo>
                  <a:lnTo>
                    <a:pt x="525270" y="333269"/>
                  </a:lnTo>
                  <a:lnTo>
                    <a:pt x="527305" y="330957"/>
                  </a:lnTo>
                  <a:lnTo>
                    <a:pt x="529096" y="331809"/>
                  </a:lnTo>
                  <a:lnTo>
                    <a:pt x="529075" y="333569"/>
                  </a:lnTo>
                  <a:lnTo>
                    <a:pt x="528619" y="334928"/>
                  </a:lnTo>
                  <a:lnTo>
                    <a:pt x="528145" y="337176"/>
                  </a:lnTo>
                  <a:close/>
                </a:path>
                <a:path w="1607820" h="2208530">
                  <a:moveTo>
                    <a:pt x="1288129" y="1069104"/>
                  </a:moveTo>
                  <a:lnTo>
                    <a:pt x="1280103" y="1069897"/>
                  </a:lnTo>
                  <a:lnTo>
                    <a:pt x="1279770" y="1068290"/>
                  </a:lnTo>
                  <a:lnTo>
                    <a:pt x="1287570" y="1065841"/>
                  </a:lnTo>
                  <a:lnTo>
                    <a:pt x="1287763" y="1065751"/>
                  </a:lnTo>
                  <a:lnTo>
                    <a:pt x="1288129" y="1069104"/>
                  </a:lnTo>
                  <a:close/>
                </a:path>
                <a:path w="1607820" h="2208530">
                  <a:moveTo>
                    <a:pt x="616853" y="1914464"/>
                  </a:moveTo>
                  <a:lnTo>
                    <a:pt x="615261" y="1914282"/>
                  </a:lnTo>
                  <a:lnTo>
                    <a:pt x="613740" y="1913871"/>
                  </a:lnTo>
                  <a:lnTo>
                    <a:pt x="612616" y="1912691"/>
                  </a:lnTo>
                  <a:lnTo>
                    <a:pt x="612468" y="1912535"/>
                  </a:lnTo>
                  <a:lnTo>
                    <a:pt x="613312" y="1910878"/>
                  </a:lnTo>
                  <a:lnTo>
                    <a:pt x="613812" y="1908801"/>
                  </a:lnTo>
                  <a:lnTo>
                    <a:pt x="615594" y="1910077"/>
                  </a:lnTo>
                  <a:lnTo>
                    <a:pt x="616983" y="1910661"/>
                  </a:lnTo>
                  <a:lnTo>
                    <a:pt x="617805" y="1911981"/>
                  </a:lnTo>
                  <a:lnTo>
                    <a:pt x="617962" y="1912234"/>
                  </a:lnTo>
                  <a:lnTo>
                    <a:pt x="616853" y="1914464"/>
                  </a:lnTo>
                  <a:close/>
                </a:path>
                <a:path w="1607820" h="2208530">
                  <a:moveTo>
                    <a:pt x="1497723" y="1629228"/>
                  </a:moveTo>
                  <a:lnTo>
                    <a:pt x="1496705" y="1628666"/>
                  </a:lnTo>
                  <a:lnTo>
                    <a:pt x="1495333" y="1628334"/>
                  </a:lnTo>
                  <a:lnTo>
                    <a:pt x="1495242" y="1628194"/>
                  </a:lnTo>
                  <a:lnTo>
                    <a:pt x="1494775" y="1627477"/>
                  </a:lnTo>
                  <a:lnTo>
                    <a:pt x="1494324" y="1626787"/>
                  </a:lnTo>
                  <a:lnTo>
                    <a:pt x="1494854" y="1625459"/>
                  </a:lnTo>
                  <a:lnTo>
                    <a:pt x="1495063" y="1623163"/>
                  </a:lnTo>
                  <a:lnTo>
                    <a:pt x="1497093" y="1624732"/>
                  </a:lnTo>
                  <a:lnTo>
                    <a:pt x="1498461" y="1625361"/>
                  </a:lnTo>
                  <a:lnTo>
                    <a:pt x="1499137" y="1626566"/>
                  </a:lnTo>
                  <a:lnTo>
                    <a:pt x="1499351" y="1626945"/>
                  </a:lnTo>
                  <a:lnTo>
                    <a:pt x="1498211" y="1628268"/>
                  </a:lnTo>
                  <a:lnTo>
                    <a:pt x="1497723" y="1629228"/>
                  </a:lnTo>
                  <a:close/>
                </a:path>
                <a:path w="1607820" h="2208530">
                  <a:moveTo>
                    <a:pt x="1536991" y="1408583"/>
                  </a:moveTo>
                  <a:lnTo>
                    <a:pt x="1534894" y="1407099"/>
                  </a:lnTo>
                  <a:lnTo>
                    <a:pt x="1538638" y="1401812"/>
                  </a:lnTo>
                  <a:lnTo>
                    <a:pt x="1540606" y="1403197"/>
                  </a:lnTo>
                  <a:lnTo>
                    <a:pt x="1536991" y="1408583"/>
                  </a:lnTo>
                  <a:close/>
                </a:path>
                <a:path w="1607820" h="2208530">
                  <a:moveTo>
                    <a:pt x="1434907" y="1928892"/>
                  </a:moveTo>
                  <a:lnTo>
                    <a:pt x="1431741" y="1930363"/>
                  </a:lnTo>
                  <a:lnTo>
                    <a:pt x="1430739" y="1929286"/>
                  </a:lnTo>
                  <a:lnTo>
                    <a:pt x="1429755" y="1928709"/>
                  </a:lnTo>
                  <a:lnTo>
                    <a:pt x="1430500" y="1927476"/>
                  </a:lnTo>
                  <a:lnTo>
                    <a:pt x="1431008" y="1925579"/>
                  </a:lnTo>
                  <a:lnTo>
                    <a:pt x="1432819" y="1924737"/>
                  </a:lnTo>
                  <a:lnTo>
                    <a:pt x="1434522" y="1926245"/>
                  </a:lnTo>
                  <a:lnTo>
                    <a:pt x="1436982" y="1927430"/>
                  </a:lnTo>
                  <a:lnTo>
                    <a:pt x="1434907" y="1928892"/>
                  </a:lnTo>
                  <a:close/>
                </a:path>
                <a:path w="1607820" h="2208530">
                  <a:moveTo>
                    <a:pt x="1433875" y="1930081"/>
                  </a:moveTo>
                  <a:lnTo>
                    <a:pt x="1432670" y="1930298"/>
                  </a:lnTo>
                  <a:lnTo>
                    <a:pt x="1434374" y="1929506"/>
                  </a:lnTo>
                  <a:lnTo>
                    <a:pt x="1433875" y="1930081"/>
                  </a:lnTo>
                  <a:close/>
                </a:path>
                <a:path w="1607820" h="2208530">
                  <a:moveTo>
                    <a:pt x="477532" y="723332"/>
                  </a:moveTo>
                  <a:lnTo>
                    <a:pt x="475947" y="721562"/>
                  </a:lnTo>
                  <a:lnTo>
                    <a:pt x="474848" y="720571"/>
                  </a:lnTo>
                  <a:lnTo>
                    <a:pt x="474595" y="720145"/>
                  </a:lnTo>
                  <a:lnTo>
                    <a:pt x="474018" y="719172"/>
                  </a:lnTo>
                  <a:lnTo>
                    <a:pt x="475218" y="717361"/>
                  </a:lnTo>
                  <a:lnTo>
                    <a:pt x="476747" y="717903"/>
                  </a:lnTo>
                  <a:lnTo>
                    <a:pt x="478169" y="718484"/>
                  </a:lnTo>
                  <a:lnTo>
                    <a:pt x="479401" y="719797"/>
                  </a:lnTo>
                  <a:lnTo>
                    <a:pt x="478342" y="721412"/>
                  </a:lnTo>
                  <a:lnTo>
                    <a:pt x="477532" y="723332"/>
                  </a:lnTo>
                  <a:close/>
                </a:path>
                <a:path w="1607820" h="2208530">
                  <a:moveTo>
                    <a:pt x="1453777" y="1245671"/>
                  </a:moveTo>
                  <a:lnTo>
                    <a:pt x="1449768" y="1247535"/>
                  </a:lnTo>
                  <a:lnTo>
                    <a:pt x="1449657" y="1246215"/>
                  </a:lnTo>
                  <a:lnTo>
                    <a:pt x="1450138" y="1244845"/>
                  </a:lnTo>
                  <a:lnTo>
                    <a:pt x="1450583" y="1242497"/>
                  </a:lnTo>
                  <a:lnTo>
                    <a:pt x="1452157" y="1243682"/>
                  </a:lnTo>
                  <a:lnTo>
                    <a:pt x="1453512" y="1244193"/>
                  </a:lnTo>
                  <a:lnTo>
                    <a:pt x="1453777" y="1245671"/>
                  </a:lnTo>
                  <a:close/>
                </a:path>
                <a:path w="1607820" h="2208530">
                  <a:moveTo>
                    <a:pt x="1453406" y="1247475"/>
                  </a:moveTo>
                  <a:lnTo>
                    <a:pt x="1451500" y="1248361"/>
                  </a:lnTo>
                  <a:lnTo>
                    <a:pt x="1449750" y="1247851"/>
                  </a:lnTo>
                  <a:lnTo>
                    <a:pt x="1453828" y="1245955"/>
                  </a:lnTo>
                  <a:lnTo>
                    <a:pt x="1453406" y="1247475"/>
                  </a:lnTo>
                  <a:close/>
                </a:path>
                <a:path w="1607820" h="2208530">
                  <a:moveTo>
                    <a:pt x="1013612" y="1484516"/>
                  </a:moveTo>
                  <a:lnTo>
                    <a:pt x="1011849" y="1485336"/>
                  </a:lnTo>
                  <a:lnTo>
                    <a:pt x="1009831" y="1483886"/>
                  </a:lnTo>
                  <a:lnTo>
                    <a:pt x="1010358" y="1482335"/>
                  </a:lnTo>
                  <a:lnTo>
                    <a:pt x="1011053" y="1480906"/>
                  </a:lnTo>
                  <a:lnTo>
                    <a:pt x="1012582" y="1479781"/>
                  </a:lnTo>
                  <a:lnTo>
                    <a:pt x="1014098" y="1480856"/>
                  </a:lnTo>
                  <a:lnTo>
                    <a:pt x="1015788" y="1481554"/>
                  </a:lnTo>
                  <a:lnTo>
                    <a:pt x="1014397" y="1483177"/>
                  </a:lnTo>
                  <a:lnTo>
                    <a:pt x="1013612" y="1484516"/>
                  </a:lnTo>
                  <a:close/>
                </a:path>
                <a:path w="1607820" h="2208530">
                  <a:moveTo>
                    <a:pt x="1011984" y="1485433"/>
                  </a:moveTo>
                  <a:lnTo>
                    <a:pt x="1011025" y="1484744"/>
                  </a:lnTo>
                  <a:lnTo>
                    <a:pt x="1011849" y="1485336"/>
                  </a:lnTo>
                  <a:lnTo>
                    <a:pt x="1011984" y="1485433"/>
                  </a:lnTo>
                  <a:close/>
                </a:path>
                <a:path w="1607820" h="2208530">
                  <a:moveTo>
                    <a:pt x="1554294" y="1662791"/>
                  </a:moveTo>
                  <a:lnTo>
                    <a:pt x="1552098" y="1661577"/>
                  </a:lnTo>
                  <a:lnTo>
                    <a:pt x="1555257" y="1654599"/>
                  </a:lnTo>
                  <a:lnTo>
                    <a:pt x="1557537" y="1655638"/>
                  </a:lnTo>
                  <a:lnTo>
                    <a:pt x="1554294" y="1662791"/>
                  </a:lnTo>
                  <a:close/>
                </a:path>
                <a:path w="1607820" h="2208530">
                  <a:moveTo>
                    <a:pt x="1530008" y="1062924"/>
                  </a:moveTo>
                  <a:lnTo>
                    <a:pt x="1527555" y="1062835"/>
                  </a:lnTo>
                  <a:lnTo>
                    <a:pt x="1527907" y="1056381"/>
                  </a:lnTo>
                  <a:lnTo>
                    <a:pt x="1530693" y="1056475"/>
                  </a:lnTo>
                  <a:lnTo>
                    <a:pt x="1530008" y="1062924"/>
                  </a:lnTo>
                  <a:close/>
                </a:path>
                <a:path w="1607820" h="2208530">
                  <a:moveTo>
                    <a:pt x="923856" y="1255159"/>
                  </a:moveTo>
                  <a:lnTo>
                    <a:pt x="922685" y="1254337"/>
                  </a:lnTo>
                  <a:lnTo>
                    <a:pt x="921494" y="1253626"/>
                  </a:lnTo>
                  <a:lnTo>
                    <a:pt x="920357" y="1252517"/>
                  </a:lnTo>
                  <a:lnTo>
                    <a:pt x="921295" y="1251265"/>
                  </a:lnTo>
                  <a:lnTo>
                    <a:pt x="921726" y="1250527"/>
                  </a:lnTo>
                  <a:lnTo>
                    <a:pt x="925108" y="1253211"/>
                  </a:lnTo>
                  <a:lnTo>
                    <a:pt x="923856" y="1255159"/>
                  </a:lnTo>
                  <a:close/>
                </a:path>
                <a:path w="1607820" h="2208530">
                  <a:moveTo>
                    <a:pt x="134338" y="876088"/>
                  </a:moveTo>
                  <a:lnTo>
                    <a:pt x="131967" y="877190"/>
                  </a:lnTo>
                  <a:lnTo>
                    <a:pt x="128375" y="871547"/>
                  </a:lnTo>
                  <a:lnTo>
                    <a:pt x="130988" y="870332"/>
                  </a:lnTo>
                  <a:lnTo>
                    <a:pt x="134338" y="876088"/>
                  </a:lnTo>
                  <a:close/>
                </a:path>
                <a:path w="1607820" h="2208530">
                  <a:moveTo>
                    <a:pt x="710819" y="601740"/>
                  </a:moveTo>
                  <a:lnTo>
                    <a:pt x="709245" y="600107"/>
                  </a:lnTo>
                  <a:lnTo>
                    <a:pt x="709060" y="599915"/>
                  </a:lnTo>
                  <a:lnTo>
                    <a:pt x="707404" y="598959"/>
                  </a:lnTo>
                  <a:lnTo>
                    <a:pt x="707374" y="596822"/>
                  </a:lnTo>
                  <a:lnTo>
                    <a:pt x="708553" y="595327"/>
                  </a:lnTo>
                  <a:lnTo>
                    <a:pt x="710153" y="594241"/>
                  </a:lnTo>
                  <a:lnTo>
                    <a:pt x="712563" y="595420"/>
                  </a:lnTo>
                  <a:lnTo>
                    <a:pt x="712373" y="597389"/>
                  </a:lnTo>
                  <a:lnTo>
                    <a:pt x="711685" y="598973"/>
                  </a:lnTo>
                  <a:lnTo>
                    <a:pt x="710819" y="601740"/>
                  </a:lnTo>
                  <a:close/>
                </a:path>
                <a:path w="1607820" h="2208530">
                  <a:moveTo>
                    <a:pt x="1482586" y="1301535"/>
                  </a:moveTo>
                  <a:lnTo>
                    <a:pt x="1476872" y="1299213"/>
                  </a:lnTo>
                  <a:lnTo>
                    <a:pt x="1477621" y="1296755"/>
                  </a:lnTo>
                  <a:lnTo>
                    <a:pt x="1483878" y="1298209"/>
                  </a:lnTo>
                  <a:lnTo>
                    <a:pt x="1482586" y="1301535"/>
                  </a:lnTo>
                  <a:close/>
                </a:path>
                <a:path w="1607820" h="2208530">
                  <a:moveTo>
                    <a:pt x="1533149" y="1519424"/>
                  </a:moveTo>
                  <a:lnTo>
                    <a:pt x="1532662" y="1518681"/>
                  </a:lnTo>
                  <a:lnTo>
                    <a:pt x="1531556" y="1517380"/>
                  </a:lnTo>
                  <a:lnTo>
                    <a:pt x="1531769" y="1517281"/>
                  </a:lnTo>
                  <a:lnTo>
                    <a:pt x="1532963" y="1515934"/>
                  </a:lnTo>
                  <a:lnTo>
                    <a:pt x="1534389" y="1514792"/>
                  </a:lnTo>
                  <a:lnTo>
                    <a:pt x="1535743" y="1513583"/>
                  </a:lnTo>
                  <a:lnTo>
                    <a:pt x="1537608" y="1516133"/>
                  </a:lnTo>
                  <a:lnTo>
                    <a:pt x="1533149" y="1519424"/>
                  </a:lnTo>
                  <a:close/>
                </a:path>
                <a:path w="1607820" h="2208530">
                  <a:moveTo>
                    <a:pt x="919593" y="1272174"/>
                  </a:moveTo>
                  <a:lnTo>
                    <a:pt x="918459" y="1269391"/>
                  </a:lnTo>
                  <a:lnTo>
                    <a:pt x="917335" y="1267832"/>
                  </a:lnTo>
                  <a:lnTo>
                    <a:pt x="917213" y="1267664"/>
                  </a:lnTo>
                  <a:lnTo>
                    <a:pt x="918490" y="1265793"/>
                  </a:lnTo>
                  <a:lnTo>
                    <a:pt x="921533" y="1264379"/>
                  </a:lnTo>
                  <a:lnTo>
                    <a:pt x="922447" y="1265231"/>
                  </a:lnTo>
                  <a:lnTo>
                    <a:pt x="922608" y="1265381"/>
                  </a:lnTo>
                  <a:lnTo>
                    <a:pt x="919593" y="1272174"/>
                  </a:lnTo>
                  <a:close/>
                </a:path>
                <a:path w="1607820" h="2208530">
                  <a:moveTo>
                    <a:pt x="531925" y="1904203"/>
                  </a:moveTo>
                  <a:lnTo>
                    <a:pt x="529169" y="1901795"/>
                  </a:lnTo>
                  <a:lnTo>
                    <a:pt x="529390" y="1899079"/>
                  </a:lnTo>
                  <a:lnTo>
                    <a:pt x="532811" y="1899558"/>
                  </a:lnTo>
                  <a:lnTo>
                    <a:pt x="531925" y="1904203"/>
                  </a:lnTo>
                  <a:close/>
                </a:path>
                <a:path w="1607820" h="2208530">
                  <a:moveTo>
                    <a:pt x="1094138" y="575258"/>
                  </a:moveTo>
                  <a:lnTo>
                    <a:pt x="1089945" y="577208"/>
                  </a:lnTo>
                  <a:lnTo>
                    <a:pt x="1089864" y="575838"/>
                  </a:lnTo>
                  <a:lnTo>
                    <a:pt x="1090321" y="574431"/>
                  </a:lnTo>
                  <a:lnTo>
                    <a:pt x="1090775" y="572039"/>
                  </a:lnTo>
                  <a:lnTo>
                    <a:pt x="1092418" y="573232"/>
                  </a:lnTo>
                  <a:lnTo>
                    <a:pt x="1093859" y="573750"/>
                  </a:lnTo>
                  <a:lnTo>
                    <a:pt x="1094138" y="575258"/>
                  </a:lnTo>
                  <a:close/>
                </a:path>
                <a:path w="1607820" h="2208530">
                  <a:moveTo>
                    <a:pt x="1093700" y="577123"/>
                  </a:moveTo>
                  <a:lnTo>
                    <a:pt x="1091752" y="578028"/>
                  </a:lnTo>
                  <a:lnTo>
                    <a:pt x="1089965" y="577505"/>
                  </a:lnTo>
                  <a:lnTo>
                    <a:pt x="1094194" y="575540"/>
                  </a:lnTo>
                  <a:lnTo>
                    <a:pt x="1093700" y="577123"/>
                  </a:lnTo>
                  <a:close/>
                </a:path>
                <a:path w="1607820" h="2208530">
                  <a:moveTo>
                    <a:pt x="1227203" y="1001770"/>
                  </a:moveTo>
                  <a:lnTo>
                    <a:pt x="1226109" y="1000504"/>
                  </a:lnTo>
                  <a:lnTo>
                    <a:pt x="1225807" y="1000154"/>
                  </a:lnTo>
                  <a:lnTo>
                    <a:pt x="1224263" y="998868"/>
                  </a:lnTo>
                  <a:lnTo>
                    <a:pt x="1224409" y="998800"/>
                  </a:lnTo>
                  <a:lnTo>
                    <a:pt x="1225188" y="997297"/>
                  </a:lnTo>
                  <a:lnTo>
                    <a:pt x="1226369" y="996251"/>
                  </a:lnTo>
                  <a:lnTo>
                    <a:pt x="1227622" y="995207"/>
                  </a:lnTo>
                  <a:lnTo>
                    <a:pt x="1229406" y="996477"/>
                  </a:lnTo>
                  <a:lnTo>
                    <a:pt x="1229025" y="998250"/>
                  </a:lnTo>
                  <a:lnTo>
                    <a:pt x="1228241" y="999513"/>
                  </a:lnTo>
                  <a:lnTo>
                    <a:pt x="1227203" y="1001770"/>
                  </a:lnTo>
                  <a:close/>
                </a:path>
                <a:path w="1607820" h="2208530">
                  <a:moveTo>
                    <a:pt x="498861" y="210066"/>
                  </a:moveTo>
                  <a:lnTo>
                    <a:pt x="493753" y="205335"/>
                  </a:lnTo>
                  <a:lnTo>
                    <a:pt x="496022" y="203133"/>
                  </a:lnTo>
                  <a:lnTo>
                    <a:pt x="500593" y="208362"/>
                  </a:lnTo>
                  <a:lnTo>
                    <a:pt x="498861" y="210066"/>
                  </a:lnTo>
                  <a:close/>
                </a:path>
                <a:path w="1607820" h="2208530">
                  <a:moveTo>
                    <a:pt x="1304867" y="499115"/>
                  </a:moveTo>
                  <a:lnTo>
                    <a:pt x="1302824" y="499120"/>
                  </a:lnTo>
                  <a:lnTo>
                    <a:pt x="1301551" y="498440"/>
                  </a:lnTo>
                  <a:lnTo>
                    <a:pt x="1301409" y="498365"/>
                  </a:lnTo>
                  <a:lnTo>
                    <a:pt x="1300001" y="497919"/>
                  </a:lnTo>
                  <a:lnTo>
                    <a:pt x="1300637" y="496743"/>
                  </a:lnTo>
                  <a:lnTo>
                    <a:pt x="1300977" y="495201"/>
                  </a:lnTo>
                  <a:lnTo>
                    <a:pt x="1303020" y="494252"/>
                  </a:lnTo>
                  <a:lnTo>
                    <a:pt x="1304515" y="495318"/>
                  </a:lnTo>
                  <a:lnTo>
                    <a:pt x="1306645" y="496072"/>
                  </a:lnTo>
                  <a:lnTo>
                    <a:pt x="1305496" y="497593"/>
                  </a:lnTo>
                  <a:lnTo>
                    <a:pt x="1304867" y="499115"/>
                  </a:lnTo>
                  <a:close/>
                </a:path>
                <a:path w="1607820" h="2208530">
                  <a:moveTo>
                    <a:pt x="1201485" y="1696728"/>
                  </a:moveTo>
                  <a:lnTo>
                    <a:pt x="1199814" y="1697504"/>
                  </a:lnTo>
                  <a:lnTo>
                    <a:pt x="1199030" y="1697171"/>
                  </a:lnTo>
                  <a:lnTo>
                    <a:pt x="1198196" y="1697080"/>
                  </a:lnTo>
                  <a:lnTo>
                    <a:pt x="1198344" y="1696000"/>
                  </a:lnTo>
                  <a:lnTo>
                    <a:pt x="1198127" y="1694428"/>
                  </a:lnTo>
                  <a:lnTo>
                    <a:pt x="1199478" y="1693428"/>
                  </a:lnTo>
                  <a:lnTo>
                    <a:pt x="1200920" y="1693821"/>
                  </a:lnTo>
                  <a:lnTo>
                    <a:pt x="1203089" y="1693794"/>
                  </a:lnTo>
                  <a:lnTo>
                    <a:pt x="1203424" y="1693639"/>
                  </a:lnTo>
                  <a:lnTo>
                    <a:pt x="1201967" y="1695629"/>
                  </a:lnTo>
                  <a:lnTo>
                    <a:pt x="1201485" y="1696728"/>
                  </a:lnTo>
                  <a:close/>
                </a:path>
                <a:path w="1607820" h="2208530">
                  <a:moveTo>
                    <a:pt x="167244" y="779752"/>
                  </a:moveTo>
                  <a:lnTo>
                    <a:pt x="164300" y="781121"/>
                  </a:lnTo>
                  <a:lnTo>
                    <a:pt x="162984" y="775590"/>
                  </a:lnTo>
                  <a:lnTo>
                    <a:pt x="165189" y="774565"/>
                  </a:lnTo>
                  <a:lnTo>
                    <a:pt x="165905" y="776372"/>
                  </a:lnTo>
                  <a:lnTo>
                    <a:pt x="166619" y="778175"/>
                  </a:lnTo>
                  <a:lnTo>
                    <a:pt x="167244" y="779752"/>
                  </a:lnTo>
                  <a:close/>
                </a:path>
                <a:path w="1607820" h="2208530">
                  <a:moveTo>
                    <a:pt x="1518764" y="1302038"/>
                  </a:moveTo>
                  <a:lnTo>
                    <a:pt x="1515859" y="1302490"/>
                  </a:lnTo>
                  <a:lnTo>
                    <a:pt x="1516097" y="1302380"/>
                  </a:lnTo>
                  <a:lnTo>
                    <a:pt x="1513985" y="1301475"/>
                  </a:lnTo>
                  <a:lnTo>
                    <a:pt x="1513388" y="1299388"/>
                  </a:lnTo>
                  <a:lnTo>
                    <a:pt x="1514506" y="1297775"/>
                  </a:lnTo>
                  <a:lnTo>
                    <a:pt x="1514993" y="1296342"/>
                  </a:lnTo>
                  <a:lnTo>
                    <a:pt x="1522090" y="1299032"/>
                  </a:lnTo>
                  <a:lnTo>
                    <a:pt x="1519927" y="1300599"/>
                  </a:lnTo>
                  <a:lnTo>
                    <a:pt x="1518764" y="1302038"/>
                  </a:lnTo>
                  <a:close/>
                </a:path>
                <a:path w="1607820" h="2208530">
                  <a:moveTo>
                    <a:pt x="925179" y="2116252"/>
                  </a:moveTo>
                  <a:lnTo>
                    <a:pt x="921148" y="2108951"/>
                  </a:lnTo>
                  <a:lnTo>
                    <a:pt x="923257" y="2107971"/>
                  </a:lnTo>
                  <a:lnTo>
                    <a:pt x="927932" y="2114518"/>
                  </a:lnTo>
                  <a:lnTo>
                    <a:pt x="925179" y="2116252"/>
                  </a:lnTo>
                  <a:close/>
                </a:path>
                <a:path w="1607820" h="2208530">
                  <a:moveTo>
                    <a:pt x="1512258" y="1671940"/>
                  </a:moveTo>
                  <a:lnTo>
                    <a:pt x="1511396" y="1671306"/>
                  </a:lnTo>
                  <a:lnTo>
                    <a:pt x="1509710" y="1670375"/>
                  </a:lnTo>
                  <a:lnTo>
                    <a:pt x="1510290" y="1668775"/>
                  </a:lnTo>
                  <a:lnTo>
                    <a:pt x="1511093" y="1667450"/>
                  </a:lnTo>
                  <a:lnTo>
                    <a:pt x="1512622" y="1666084"/>
                  </a:lnTo>
                  <a:lnTo>
                    <a:pt x="1513900" y="1666518"/>
                  </a:lnTo>
                  <a:lnTo>
                    <a:pt x="1515603" y="1666596"/>
                  </a:lnTo>
                  <a:lnTo>
                    <a:pt x="1512258" y="1671940"/>
                  </a:lnTo>
                  <a:close/>
                </a:path>
                <a:path w="1607820" h="2208530">
                  <a:moveTo>
                    <a:pt x="359740" y="47315"/>
                  </a:moveTo>
                  <a:lnTo>
                    <a:pt x="359130" y="46742"/>
                  </a:lnTo>
                  <a:lnTo>
                    <a:pt x="357902" y="45894"/>
                  </a:lnTo>
                  <a:lnTo>
                    <a:pt x="358573" y="44387"/>
                  </a:lnTo>
                  <a:lnTo>
                    <a:pt x="359485" y="43296"/>
                  </a:lnTo>
                  <a:lnTo>
                    <a:pt x="360275" y="42148"/>
                  </a:lnTo>
                  <a:lnTo>
                    <a:pt x="362746" y="44003"/>
                  </a:lnTo>
                  <a:lnTo>
                    <a:pt x="359740" y="47315"/>
                  </a:lnTo>
                  <a:close/>
                </a:path>
                <a:path w="1607820" h="2208530">
                  <a:moveTo>
                    <a:pt x="957315" y="1198388"/>
                  </a:moveTo>
                  <a:lnTo>
                    <a:pt x="956928" y="1197935"/>
                  </a:lnTo>
                  <a:lnTo>
                    <a:pt x="956718" y="1197689"/>
                  </a:lnTo>
                  <a:lnTo>
                    <a:pt x="955744" y="1197055"/>
                  </a:lnTo>
                  <a:lnTo>
                    <a:pt x="955428" y="1195168"/>
                  </a:lnTo>
                  <a:lnTo>
                    <a:pt x="955857" y="1194005"/>
                  </a:lnTo>
                  <a:lnTo>
                    <a:pt x="956026" y="1192868"/>
                  </a:lnTo>
                  <a:lnTo>
                    <a:pt x="956833" y="1193167"/>
                  </a:lnTo>
                  <a:lnTo>
                    <a:pt x="958106" y="1193261"/>
                  </a:lnTo>
                  <a:lnTo>
                    <a:pt x="958768" y="1194774"/>
                  </a:lnTo>
                  <a:lnTo>
                    <a:pt x="958560" y="1196017"/>
                  </a:lnTo>
                  <a:lnTo>
                    <a:pt x="958601" y="1196814"/>
                  </a:lnTo>
                  <a:lnTo>
                    <a:pt x="958619" y="1197149"/>
                  </a:lnTo>
                  <a:lnTo>
                    <a:pt x="957315" y="1198388"/>
                  </a:lnTo>
                  <a:close/>
                </a:path>
                <a:path w="1607820" h="2208530">
                  <a:moveTo>
                    <a:pt x="1116545" y="1148556"/>
                  </a:moveTo>
                  <a:lnTo>
                    <a:pt x="1112708" y="1144931"/>
                  </a:lnTo>
                  <a:lnTo>
                    <a:pt x="1114218" y="1142101"/>
                  </a:lnTo>
                  <a:lnTo>
                    <a:pt x="1118083" y="1145672"/>
                  </a:lnTo>
                  <a:lnTo>
                    <a:pt x="1116545" y="1148556"/>
                  </a:lnTo>
                  <a:close/>
                </a:path>
                <a:path w="1607820" h="2208530">
                  <a:moveTo>
                    <a:pt x="92859" y="1170160"/>
                  </a:moveTo>
                  <a:lnTo>
                    <a:pt x="90657" y="1171184"/>
                  </a:lnTo>
                  <a:lnTo>
                    <a:pt x="89627" y="1170534"/>
                  </a:lnTo>
                  <a:lnTo>
                    <a:pt x="90001" y="1169136"/>
                  </a:lnTo>
                  <a:lnTo>
                    <a:pt x="90784" y="1168252"/>
                  </a:lnTo>
                  <a:lnTo>
                    <a:pt x="91367" y="1167319"/>
                  </a:lnTo>
                  <a:lnTo>
                    <a:pt x="91714" y="1167819"/>
                  </a:lnTo>
                  <a:lnTo>
                    <a:pt x="91867" y="1168038"/>
                  </a:lnTo>
                  <a:lnTo>
                    <a:pt x="92682" y="1168712"/>
                  </a:lnTo>
                  <a:lnTo>
                    <a:pt x="92859" y="1170160"/>
                  </a:lnTo>
                  <a:close/>
                </a:path>
                <a:path w="1607820" h="2208530">
                  <a:moveTo>
                    <a:pt x="91607" y="1172096"/>
                  </a:moveTo>
                  <a:lnTo>
                    <a:pt x="90993" y="1171489"/>
                  </a:lnTo>
                  <a:lnTo>
                    <a:pt x="92160" y="1170946"/>
                  </a:lnTo>
                  <a:lnTo>
                    <a:pt x="91607" y="1172096"/>
                  </a:lnTo>
                  <a:close/>
                </a:path>
                <a:path w="1607820" h="2208530">
                  <a:moveTo>
                    <a:pt x="835737" y="498397"/>
                  </a:moveTo>
                  <a:lnTo>
                    <a:pt x="834731" y="497333"/>
                  </a:lnTo>
                  <a:lnTo>
                    <a:pt x="834229" y="496840"/>
                  </a:lnTo>
                  <a:lnTo>
                    <a:pt x="833003" y="496127"/>
                  </a:lnTo>
                  <a:lnTo>
                    <a:pt x="832896" y="494409"/>
                  </a:lnTo>
                  <a:lnTo>
                    <a:pt x="834036" y="493453"/>
                  </a:lnTo>
                  <a:lnTo>
                    <a:pt x="834653" y="492528"/>
                  </a:lnTo>
                  <a:lnTo>
                    <a:pt x="835487" y="493204"/>
                  </a:lnTo>
                  <a:lnTo>
                    <a:pt x="836786" y="493759"/>
                  </a:lnTo>
                  <a:lnTo>
                    <a:pt x="837065" y="494628"/>
                  </a:lnTo>
                  <a:lnTo>
                    <a:pt x="837314" y="495405"/>
                  </a:lnTo>
                  <a:lnTo>
                    <a:pt x="836450" y="496534"/>
                  </a:lnTo>
                  <a:lnTo>
                    <a:pt x="835737" y="498397"/>
                  </a:lnTo>
                  <a:close/>
                </a:path>
                <a:path w="1607820" h="2208530">
                  <a:moveTo>
                    <a:pt x="649285" y="496918"/>
                  </a:moveTo>
                  <a:lnTo>
                    <a:pt x="648959" y="497070"/>
                  </a:lnTo>
                  <a:lnTo>
                    <a:pt x="647746" y="496469"/>
                  </a:lnTo>
                  <a:lnTo>
                    <a:pt x="646926" y="496218"/>
                  </a:lnTo>
                  <a:lnTo>
                    <a:pt x="649160" y="490875"/>
                  </a:lnTo>
                  <a:lnTo>
                    <a:pt x="652074" y="492311"/>
                  </a:lnTo>
                  <a:lnTo>
                    <a:pt x="651173" y="493871"/>
                  </a:lnTo>
                  <a:lnTo>
                    <a:pt x="650362" y="495495"/>
                  </a:lnTo>
                  <a:lnTo>
                    <a:pt x="649285" y="496918"/>
                  </a:lnTo>
                  <a:close/>
                </a:path>
                <a:path w="1607820" h="2208530">
                  <a:moveTo>
                    <a:pt x="1195885" y="815665"/>
                  </a:moveTo>
                  <a:lnTo>
                    <a:pt x="1194595" y="815154"/>
                  </a:lnTo>
                  <a:lnTo>
                    <a:pt x="1193247" y="814746"/>
                  </a:lnTo>
                  <a:lnTo>
                    <a:pt x="1191866" y="813898"/>
                  </a:lnTo>
                  <a:lnTo>
                    <a:pt x="1192584" y="811844"/>
                  </a:lnTo>
                  <a:lnTo>
                    <a:pt x="1193939" y="812000"/>
                  </a:lnTo>
                  <a:lnTo>
                    <a:pt x="1195203" y="812347"/>
                  </a:lnTo>
                  <a:lnTo>
                    <a:pt x="1196878" y="812739"/>
                  </a:lnTo>
                  <a:lnTo>
                    <a:pt x="1195885" y="815665"/>
                  </a:lnTo>
                  <a:close/>
                </a:path>
                <a:path w="1607820" h="2208530">
                  <a:moveTo>
                    <a:pt x="1539790" y="1085594"/>
                  </a:moveTo>
                  <a:lnTo>
                    <a:pt x="1538415" y="1086234"/>
                  </a:lnTo>
                  <a:lnTo>
                    <a:pt x="1536766" y="1086338"/>
                  </a:lnTo>
                  <a:lnTo>
                    <a:pt x="1535836" y="1084973"/>
                  </a:lnTo>
                  <a:lnTo>
                    <a:pt x="1536285" y="1083535"/>
                  </a:lnTo>
                  <a:lnTo>
                    <a:pt x="1536339" y="1081210"/>
                  </a:lnTo>
                  <a:lnTo>
                    <a:pt x="1538095" y="1082481"/>
                  </a:lnTo>
                  <a:lnTo>
                    <a:pt x="1539196" y="1082956"/>
                  </a:lnTo>
                  <a:lnTo>
                    <a:pt x="1539931" y="1084086"/>
                  </a:lnTo>
                  <a:lnTo>
                    <a:pt x="1540088" y="1084327"/>
                  </a:lnTo>
                  <a:lnTo>
                    <a:pt x="1539790" y="1085594"/>
                  </a:lnTo>
                  <a:close/>
                </a:path>
                <a:path w="1607820" h="2208530">
                  <a:moveTo>
                    <a:pt x="1539790" y="1085594"/>
                  </a:moveTo>
                  <a:lnTo>
                    <a:pt x="1539692" y="1086013"/>
                  </a:lnTo>
                  <a:lnTo>
                    <a:pt x="1539965" y="1084851"/>
                  </a:lnTo>
                  <a:lnTo>
                    <a:pt x="1539790" y="1085594"/>
                  </a:lnTo>
                  <a:close/>
                </a:path>
                <a:path w="1607820" h="2208530">
                  <a:moveTo>
                    <a:pt x="1319802" y="694715"/>
                  </a:moveTo>
                  <a:lnTo>
                    <a:pt x="1317316" y="692891"/>
                  </a:lnTo>
                  <a:lnTo>
                    <a:pt x="1311475" y="687105"/>
                  </a:lnTo>
                  <a:lnTo>
                    <a:pt x="1314080" y="685002"/>
                  </a:lnTo>
                  <a:lnTo>
                    <a:pt x="1318199" y="691458"/>
                  </a:lnTo>
                  <a:lnTo>
                    <a:pt x="1319802" y="694715"/>
                  </a:lnTo>
                  <a:close/>
                </a:path>
                <a:path w="1607820" h="2208530">
                  <a:moveTo>
                    <a:pt x="1354984" y="717177"/>
                  </a:moveTo>
                  <a:lnTo>
                    <a:pt x="1353681" y="716257"/>
                  </a:lnTo>
                  <a:lnTo>
                    <a:pt x="1352255" y="715465"/>
                  </a:lnTo>
                  <a:lnTo>
                    <a:pt x="1350893" y="714048"/>
                  </a:lnTo>
                  <a:lnTo>
                    <a:pt x="1351696" y="712687"/>
                  </a:lnTo>
                  <a:lnTo>
                    <a:pt x="1351986" y="711872"/>
                  </a:lnTo>
                  <a:lnTo>
                    <a:pt x="1354278" y="711487"/>
                  </a:lnTo>
                  <a:lnTo>
                    <a:pt x="1354984" y="717177"/>
                  </a:lnTo>
                  <a:close/>
                </a:path>
                <a:path w="1607820" h="2208530">
                  <a:moveTo>
                    <a:pt x="1176690" y="844381"/>
                  </a:moveTo>
                  <a:lnTo>
                    <a:pt x="1172926" y="841573"/>
                  </a:lnTo>
                  <a:lnTo>
                    <a:pt x="1173887" y="840181"/>
                  </a:lnTo>
                  <a:lnTo>
                    <a:pt x="1178074" y="842118"/>
                  </a:lnTo>
                  <a:lnTo>
                    <a:pt x="1176690" y="844381"/>
                  </a:lnTo>
                  <a:close/>
                </a:path>
                <a:path w="1607820" h="2208530">
                  <a:moveTo>
                    <a:pt x="1386891" y="1121587"/>
                  </a:moveTo>
                  <a:lnTo>
                    <a:pt x="1385538" y="1120543"/>
                  </a:lnTo>
                  <a:lnTo>
                    <a:pt x="1385361" y="1120407"/>
                  </a:lnTo>
                  <a:lnTo>
                    <a:pt x="1385604" y="1118857"/>
                  </a:lnTo>
                  <a:lnTo>
                    <a:pt x="1386067" y="1117436"/>
                  </a:lnTo>
                  <a:lnTo>
                    <a:pt x="1387717" y="1116669"/>
                  </a:lnTo>
                  <a:lnTo>
                    <a:pt x="1388814" y="1117365"/>
                  </a:lnTo>
                  <a:lnTo>
                    <a:pt x="1390913" y="1118045"/>
                  </a:lnTo>
                  <a:lnTo>
                    <a:pt x="1389140" y="1119685"/>
                  </a:lnTo>
                  <a:lnTo>
                    <a:pt x="1388170" y="1120703"/>
                  </a:lnTo>
                  <a:lnTo>
                    <a:pt x="1386891" y="1121587"/>
                  </a:lnTo>
                  <a:close/>
                </a:path>
                <a:path w="1607820" h="2208530">
                  <a:moveTo>
                    <a:pt x="1008079" y="1784024"/>
                  </a:moveTo>
                  <a:lnTo>
                    <a:pt x="1007069" y="1782968"/>
                  </a:lnTo>
                  <a:lnTo>
                    <a:pt x="1006558" y="1782473"/>
                  </a:lnTo>
                  <a:lnTo>
                    <a:pt x="1005330" y="1781761"/>
                  </a:lnTo>
                  <a:lnTo>
                    <a:pt x="1005221" y="1780038"/>
                  </a:lnTo>
                  <a:lnTo>
                    <a:pt x="1006369" y="1779073"/>
                  </a:lnTo>
                  <a:lnTo>
                    <a:pt x="1006986" y="1778136"/>
                  </a:lnTo>
                  <a:lnTo>
                    <a:pt x="1007849" y="1778817"/>
                  </a:lnTo>
                  <a:lnTo>
                    <a:pt x="1009164" y="1779364"/>
                  </a:lnTo>
                  <a:lnTo>
                    <a:pt x="1009446" y="1780238"/>
                  </a:lnTo>
                  <a:lnTo>
                    <a:pt x="1009695" y="1781015"/>
                  </a:lnTo>
                  <a:lnTo>
                    <a:pt x="1008809" y="1782160"/>
                  </a:lnTo>
                  <a:lnTo>
                    <a:pt x="1008079" y="1784024"/>
                  </a:lnTo>
                  <a:close/>
                </a:path>
                <a:path w="1607820" h="2208530">
                  <a:moveTo>
                    <a:pt x="720489" y="2008575"/>
                  </a:moveTo>
                  <a:lnTo>
                    <a:pt x="718252" y="2006523"/>
                  </a:lnTo>
                  <a:lnTo>
                    <a:pt x="721691" y="2003352"/>
                  </a:lnTo>
                  <a:lnTo>
                    <a:pt x="720489" y="2008575"/>
                  </a:lnTo>
                  <a:close/>
                </a:path>
                <a:path w="1607820" h="2208530">
                  <a:moveTo>
                    <a:pt x="1378391" y="725905"/>
                  </a:moveTo>
                  <a:lnTo>
                    <a:pt x="1372178" y="727852"/>
                  </a:lnTo>
                  <a:lnTo>
                    <a:pt x="1371736" y="725617"/>
                  </a:lnTo>
                  <a:lnTo>
                    <a:pt x="1373666" y="724719"/>
                  </a:lnTo>
                  <a:lnTo>
                    <a:pt x="1377673" y="723483"/>
                  </a:lnTo>
                  <a:lnTo>
                    <a:pt x="1377911" y="724289"/>
                  </a:lnTo>
                  <a:lnTo>
                    <a:pt x="1378146" y="725078"/>
                  </a:lnTo>
                  <a:lnTo>
                    <a:pt x="1378391" y="725905"/>
                  </a:lnTo>
                  <a:close/>
                </a:path>
                <a:path w="1607820" h="2208530">
                  <a:moveTo>
                    <a:pt x="985546" y="855281"/>
                  </a:moveTo>
                  <a:lnTo>
                    <a:pt x="979680" y="854107"/>
                  </a:lnTo>
                  <a:lnTo>
                    <a:pt x="980486" y="851415"/>
                  </a:lnTo>
                  <a:lnTo>
                    <a:pt x="986110" y="853175"/>
                  </a:lnTo>
                  <a:lnTo>
                    <a:pt x="985546" y="855281"/>
                  </a:lnTo>
                  <a:close/>
                </a:path>
                <a:path w="1607820" h="2208530">
                  <a:moveTo>
                    <a:pt x="1339245" y="1359108"/>
                  </a:moveTo>
                  <a:lnTo>
                    <a:pt x="1338205" y="1359591"/>
                  </a:lnTo>
                  <a:lnTo>
                    <a:pt x="1338899" y="1358719"/>
                  </a:lnTo>
                  <a:lnTo>
                    <a:pt x="1339245" y="1359108"/>
                  </a:lnTo>
                  <a:close/>
                </a:path>
                <a:path w="1607820" h="2208530">
                  <a:moveTo>
                    <a:pt x="1340879" y="1364745"/>
                  </a:moveTo>
                  <a:lnTo>
                    <a:pt x="1338409" y="1364072"/>
                  </a:lnTo>
                  <a:lnTo>
                    <a:pt x="1337878" y="1363160"/>
                  </a:lnTo>
                  <a:lnTo>
                    <a:pt x="1336851" y="1362184"/>
                  </a:lnTo>
                  <a:lnTo>
                    <a:pt x="1337069" y="1360403"/>
                  </a:lnTo>
                  <a:lnTo>
                    <a:pt x="1339423" y="1359309"/>
                  </a:lnTo>
                  <a:lnTo>
                    <a:pt x="1339594" y="1359501"/>
                  </a:lnTo>
                  <a:lnTo>
                    <a:pt x="1340628" y="1360185"/>
                  </a:lnTo>
                  <a:lnTo>
                    <a:pt x="1341065" y="1361679"/>
                  </a:lnTo>
                  <a:lnTo>
                    <a:pt x="1341220" y="1362210"/>
                  </a:lnTo>
                  <a:lnTo>
                    <a:pt x="1340912" y="1363518"/>
                  </a:lnTo>
                  <a:lnTo>
                    <a:pt x="1340879" y="1364745"/>
                  </a:lnTo>
                  <a:close/>
                </a:path>
                <a:path w="1607820" h="2208530">
                  <a:moveTo>
                    <a:pt x="1328896" y="1668055"/>
                  </a:moveTo>
                  <a:lnTo>
                    <a:pt x="1323241" y="1665351"/>
                  </a:lnTo>
                  <a:lnTo>
                    <a:pt x="1324054" y="1663437"/>
                  </a:lnTo>
                  <a:lnTo>
                    <a:pt x="1329852" y="1665837"/>
                  </a:lnTo>
                  <a:lnTo>
                    <a:pt x="1328896" y="1668055"/>
                  </a:lnTo>
                  <a:close/>
                </a:path>
                <a:path w="1607820" h="2208530">
                  <a:moveTo>
                    <a:pt x="1341256" y="706397"/>
                  </a:moveTo>
                  <a:lnTo>
                    <a:pt x="1339518" y="707205"/>
                  </a:lnTo>
                  <a:lnTo>
                    <a:pt x="1338672" y="706687"/>
                  </a:lnTo>
                  <a:lnTo>
                    <a:pt x="1337823" y="706095"/>
                  </a:lnTo>
                  <a:lnTo>
                    <a:pt x="1337615" y="705387"/>
                  </a:lnTo>
                  <a:lnTo>
                    <a:pt x="1337376" y="704594"/>
                  </a:lnTo>
                  <a:lnTo>
                    <a:pt x="1338196" y="702835"/>
                  </a:lnTo>
                  <a:lnTo>
                    <a:pt x="1339622" y="702172"/>
                  </a:lnTo>
                  <a:lnTo>
                    <a:pt x="1340991" y="703215"/>
                  </a:lnTo>
                  <a:lnTo>
                    <a:pt x="1342647" y="703852"/>
                  </a:lnTo>
                  <a:lnTo>
                    <a:pt x="1341624" y="705315"/>
                  </a:lnTo>
                  <a:lnTo>
                    <a:pt x="1341256" y="706397"/>
                  </a:lnTo>
                  <a:close/>
                </a:path>
                <a:path w="1607820" h="2208530">
                  <a:moveTo>
                    <a:pt x="1341189" y="706593"/>
                  </a:moveTo>
                  <a:lnTo>
                    <a:pt x="1341117" y="706804"/>
                  </a:lnTo>
                  <a:lnTo>
                    <a:pt x="1341256" y="706397"/>
                  </a:lnTo>
                  <a:lnTo>
                    <a:pt x="1341189" y="706593"/>
                  </a:lnTo>
                  <a:close/>
                </a:path>
                <a:path w="1607820" h="2208530">
                  <a:moveTo>
                    <a:pt x="541251" y="27190"/>
                  </a:moveTo>
                  <a:lnTo>
                    <a:pt x="539769" y="25922"/>
                  </a:lnTo>
                  <a:lnTo>
                    <a:pt x="538182" y="25117"/>
                  </a:lnTo>
                  <a:lnTo>
                    <a:pt x="538383" y="23273"/>
                  </a:lnTo>
                  <a:lnTo>
                    <a:pt x="539432" y="22147"/>
                  </a:lnTo>
                  <a:lnTo>
                    <a:pt x="540108" y="20982"/>
                  </a:lnTo>
                  <a:lnTo>
                    <a:pt x="541009" y="21775"/>
                  </a:lnTo>
                  <a:lnTo>
                    <a:pt x="542336" y="22429"/>
                  </a:lnTo>
                  <a:lnTo>
                    <a:pt x="542672" y="23420"/>
                  </a:lnTo>
                  <a:lnTo>
                    <a:pt x="542940" y="24199"/>
                  </a:lnTo>
                  <a:lnTo>
                    <a:pt x="541983" y="25395"/>
                  </a:lnTo>
                  <a:lnTo>
                    <a:pt x="541251" y="27190"/>
                  </a:lnTo>
                  <a:close/>
                </a:path>
                <a:path w="1607820" h="2208530">
                  <a:moveTo>
                    <a:pt x="972902" y="811938"/>
                  </a:moveTo>
                  <a:lnTo>
                    <a:pt x="969594" y="813476"/>
                  </a:lnTo>
                  <a:lnTo>
                    <a:pt x="967180" y="807262"/>
                  </a:lnTo>
                  <a:lnTo>
                    <a:pt x="969493" y="806187"/>
                  </a:lnTo>
                  <a:lnTo>
                    <a:pt x="972902" y="811938"/>
                  </a:lnTo>
                  <a:close/>
                </a:path>
                <a:path w="1607820" h="2208530">
                  <a:moveTo>
                    <a:pt x="1376599" y="721121"/>
                  </a:moveTo>
                  <a:lnTo>
                    <a:pt x="1372568" y="719472"/>
                  </a:lnTo>
                  <a:lnTo>
                    <a:pt x="1374227" y="715881"/>
                  </a:lnTo>
                  <a:lnTo>
                    <a:pt x="1375211" y="716381"/>
                  </a:lnTo>
                  <a:lnTo>
                    <a:pt x="1376618" y="716649"/>
                  </a:lnTo>
                  <a:lnTo>
                    <a:pt x="1377036" y="717395"/>
                  </a:lnTo>
                  <a:lnTo>
                    <a:pt x="1377471" y="718180"/>
                  </a:lnTo>
                  <a:lnTo>
                    <a:pt x="1376851" y="719491"/>
                  </a:lnTo>
                  <a:lnTo>
                    <a:pt x="1376599" y="721121"/>
                  </a:lnTo>
                  <a:close/>
                </a:path>
                <a:path w="1607820" h="2208530">
                  <a:moveTo>
                    <a:pt x="1370334" y="754072"/>
                  </a:moveTo>
                  <a:lnTo>
                    <a:pt x="1370181" y="752753"/>
                  </a:lnTo>
                  <a:lnTo>
                    <a:pt x="1371270" y="752820"/>
                  </a:lnTo>
                  <a:lnTo>
                    <a:pt x="1373244" y="752718"/>
                  </a:lnTo>
                  <a:lnTo>
                    <a:pt x="1370244" y="753297"/>
                  </a:lnTo>
                  <a:lnTo>
                    <a:pt x="1370334" y="754072"/>
                  </a:lnTo>
                  <a:close/>
                </a:path>
                <a:path w="1607820" h="2208530">
                  <a:moveTo>
                    <a:pt x="1373536" y="758152"/>
                  </a:moveTo>
                  <a:lnTo>
                    <a:pt x="1370576" y="757778"/>
                  </a:lnTo>
                  <a:lnTo>
                    <a:pt x="1370754" y="757695"/>
                  </a:lnTo>
                  <a:lnTo>
                    <a:pt x="1370365" y="754346"/>
                  </a:lnTo>
                  <a:lnTo>
                    <a:pt x="1373297" y="752984"/>
                  </a:lnTo>
                  <a:lnTo>
                    <a:pt x="1373614" y="754657"/>
                  </a:lnTo>
                  <a:lnTo>
                    <a:pt x="1373504" y="756417"/>
                  </a:lnTo>
                  <a:lnTo>
                    <a:pt x="1373536" y="758152"/>
                  </a:lnTo>
                  <a:close/>
                </a:path>
                <a:path w="1607820" h="2208530">
                  <a:moveTo>
                    <a:pt x="1371847" y="1078544"/>
                  </a:moveTo>
                  <a:lnTo>
                    <a:pt x="1370411" y="1077681"/>
                  </a:lnTo>
                  <a:lnTo>
                    <a:pt x="1368980" y="1077311"/>
                  </a:lnTo>
                  <a:lnTo>
                    <a:pt x="1368772" y="1076757"/>
                  </a:lnTo>
                  <a:lnTo>
                    <a:pt x="1368358" y="1075655"/>
                  </a:lnTo>
                  <a:lnTo>
                    <a:pt x="1369087" y="1074400"/>
                  </a:lnTo>
                  <a:lnTo>
                    <a:pt x="1369358" y="1073317"/>
                  </a:lnTo>
                  <a:lnTo>
                    <a:pt x="1373452" y="1074582"/>
                  </a:lnTo>
                  <a:lnTo>
                    <a:pt x="1371847" y="1078544"/>
                  </a:lnTo>
                  <a:close/>
                </a:path>
                <a:path w="1607820" h="2208530">
                  <a:moveTo>
                    <a:pt x="1570570" y="1569605"/>
                  </a:moveTo>
                  <a:lnTo>
                    <a:pt x="1567808" y="1570889"/>
                  </a:lnTo>
                  <a:lnTo>
                    <a:pt x="1564645" y="1565035"/>
                  </a:lnTo>
                  <a:lnTo>
                    <a:pt x="1567849" y="1563545"/>
                  </a:lnTo>
                  <a:lnTo>
                    <a:pt x="1570570" y="1569605"/>
                  </a:lnTo>
                  <a:close/>
                </a:path>
                <a:path w="1607820" h="2208530">
                  <a:moveTo>
                    <a:pt x="670449" y="1568363"/>
                  </a:moveTo>
                  <a:lnTo>
                    <a:pt x="668851" y="1567722"/>
                  </a:lnTo>
                  <a:lnTo>
                    <a:pt x="666621" y="1567441"/>
                  </a:lnTo>
                  <a:lnTo>
                    <a:pt x="668213" y="1565092"/>
                  </a:lnTo>
                  <a:lnTo>
                    <a:pt x="669067" y="1563584"/>
                  </a:lnTo>
                  <a:lnTo>
                    <a:pt x="670421" y="1562198"/>
                  </a:lnTo>
                  <a:lnTo>
                    <a:pt x="672881" y="1563561"/>
                  </a:lnTo>
                  <a:lnTo>
                    <a:pt x="672505" y="1565320"/>
                  </a:lnTo>
                  <a:lnTo>
                    <a:pt x="671887" y="1566866"/>
                  </a:lnTo>
                  <a:lnTo>
                    <a:pt x="670449" y="1568363"/>
                  </a:lnTo>
                  <a:close/>
                </a:path>
                <a:path w="1607820" h="2208530">
                  <a:moveTo>
                    <a:pt x="1555405" y="1413414"/>
                  </a:moveTo>
                  <a:lnTo>
                    <a:pt x="1548145" y="1412408"/>
                  </a:lnTo>
                  <a:lnTo>
                    <a:pt x="1548183" y="1410404"/>
                  </a:lnTo>
                  <a:lnTo>
                    <a:pt x="1555628" y="1410053"/>
                  </a:lnTo>
                  <a:lnTo>
                    <a:pt x="1555405" y="1413414"/>
                  </a:lnTo>
                  <a:close/>
                </a:path>
                <a:path w="1607820" h="2208530">
                  <a:moveTo>
                    <a:pt x="1241086" y="1869190"/>
                  </a:moveTo>
                  <a:lnTo>
                    <a:pt x="1239871" y="1867650"/>
                  </a:lnTo>
                  <a:lnTo>
                    <a:pt x="1239660" y="1867382"/>
                  </a:lnTo>
                  <a:lnTo>
                    <a:pt x="1239330" y="1867116"/>
                  </a:lnTo>
                  <a:lnTo>
                    <a:pt x="1238503" y="1866383"/>
                  </a:lnTo>
                  <a:lnTo>
                    <a:pt x="1238126" y="1864939"/>
                  </a:lnTo>
                  <a:lnTo>
                    <a:pt x="1239026" y="1863870"/>
                  </a:lnTo>
                  <a:lnTo>
                    <a:pt x="1240329" y="1863264"/>
                  </a:lnTo>
                  <a:lnTo>
                    <a:pt x="1241302" y="1863462"/>
                  </a:lnTo>
                  <a:lnTo>
                    <a:pt x="1242456" y="1864546"/>
                  </a:lnTo>
                  <a:lnTo>
                    <a:pt x="1242791" y="1865507"/>
                  </a:lnTo>
                  <a:lnTo>
                    <a:pt x="1243023" y="1866185"/>
                  </a:lnTo>
                  <a:lnTo>
                    <a:pt x="1242023" y="1867289"/>
                  </a:lnTo>
                  <a:lnTo>
                    <a:pt x="1241086" y="1869190"/>
                  </a:lnTo>
                  <a:close/>
                </a:path>
                <a:path w="1607820" h="2208530">
                  <a:moveTo>
                    <a:pt x="1418704" y="1060196"/>
                  </a:moveTo>
                  <a:lnTo>
                    <a:pt x="1416342" y="1061294"/>
                  </a:lnTo>
                  <a:lnTo>
                    <a:pt x="1417308" y="1059976"/>
                  </a:lnTo>
                  <a:lnTo>
                    <a:pt x="1418704" y="1060196"/>
                  </a:lnTo>
                  <a:close/>
                </a:path>
                <a:path w="1607820" h="2208530">
                  <a:moveTo>
                    <a:pt x="1418492" y="1064852"/>
                  </a:moveTo>
                  <a:lnTo>
                    <a:pt x="1416859" y="1064187"/>
                  </a:lnTo>
                  <a:lnTo>
                    <a:pt x="1416246" y="1062893"/>
                  </a:lnTo>
                  <a:lnTo>
                    <a:pt x="1415424" y="1061916"/>
                  </a:lnTo>
                  <a:lnTo>
                    <a:pt x="1419017" y="1060245"/>
                  </a:lnTo>
                  <a:lnTo>
                    <a:pt x="1419665" y="1061304"/>
                  </a:lnTo>
                  <a:lnTo>
                    <a:pt x="1419805" y="1061534"/>
                  </a:lnTo>
                  <a:lnTo>
                    <a:pt x="1421428" y="1063032"/>
                  </a:lnTo>
                  <a:lnTo>
                    <a:pt x="1419665" y="1063852"/>
                  </a:lnTo>
                  <a:lnTo>
                    <a:pt x="1418492" y="1064852"/>
                  </a:lnTo>
                  <a:close/>
                </a:path>
                <a:path w="1607820" h="2208530">
                  <a:moveTo>
                    <a:pt x="1042476" y="996881"/>
                  </a:moveTo>
                  <a:lnTo>
                    <a:pt x="1040844" y="997096"/>
                  </a:lnTo>
                  <a:lnTo>
                    <a:pt x="1039182" y="996231"/>
                  </a:lnTo>
                  <a:lnTo>
                    <a:pt x="1038934" y="995442"/>
                  </a:lnTo>
                  <a:lnTo>
                    <a:pt x="1038685" y="994653"/>
                  </a:lnTo>
                  <a:lnTo>
                    <a:pt x="1039610" y="992869"/>
                  </a:lnTo>
                  <a:lnTo>
                    <a:pt x="1041002" y="992222"/>
                  </a:lnTo>
                  <a:lnTo>
                    <a:pt x="1042128" y="993053"/>
                  </a:lnTo>
                  <a:lnTo>
                    <a:pt x="1042324" y="993198"/>
                  </a:lnTo>
                  <a:lnTo>
                    <a:pt x="1043975" y="993837"/>
                  </a:lnTo>
                  <a:lnTo>
                    <a:pt x="1042990" y="995318"/>
                  </a:lnTo>
                  <a:lnTo>
                    <a:pt x="1042476" y="996881"/>
                  </a:lnTo>
                  <a:close/>
                </a:path>
                <a:path w="1607820" h="2208530">
                  <a:moveTo>
                    <a:pt x="776406" y="1082162"/>
                  </a:moveTo>
                  <a:lnTo>
                    <a:pt x="773863" y="1082795"/>
                  </a:lnTo>
                  <a:lnTo>
                    <a:pt x="772050" y="1077022"/>
                  </a:lnTo>
                  <a:lnTo>
                    <a:pt x="771871" y="1076449"/>
                  </a:lnTo>
                  <a:lnTo>
                    <a:pt x="774372" y="1075943"/>
                  </a:lnTo>
                  <a:lnTo>
                    <a:pt x="775117" y="1077990"/>
                  </a:lnTo>
                  <a:lnTo>
                    <a:pt x="776258" y="1081681"/>
                  </a:lnTo>
                  <a:lnTo>
                    <a:pt x="776406" y="1082162"/>
                  </a:lnTo>
                  <a:close/>
                </a:path>
                <a:path w="1607820" h="2208530">
                  <a:moveTo>
                    <a:pt x="1468354" y="1579837"/>
                  </a:moveTo>
                  <a:lnTo>
                    <a:pt x="1465235" y="1579868"/>
                  </a:lnTo>
                  <a:lnTo>
                    <a:pt x="1465512" y="1573202"/>
                  </a:lnTo>
                  <a:lnTo>
                    <a:pt x="1467959" y="1573175"/>
                  </a:lnTo>
                  <a:lnTo>
                    <a:pt x="1468354" y="1579837"/>
                  </a:lnTo>
                  <a:close/>
                </a:path>
                <a:path w="1607820" h="2208530">
                  <a:moveTo>
                    <a:pt x="762433" y="493936"/>
                  </a:moveTo>
                  <a:lnTo>
                    <a:pt x="760939" y="492845"/>
                  </a:lnTo>
                  <a:lnTo>
                    <a:pt x="760786" y="492733"/>
                  </a:lnTo>
                  <a:lnTo>
                    <a:pt x="761197" y="491099"/>
                  </a:lnTo>
                  <a:lnTo>
                    <a:pt x="761784" y="489768"/>
                  </a:lnTo>
                  <a:lnTo>
                    <a:pt x="762807" y="488524"/>
                  </a:lnTo>
                  <a:lnTo>
                    <a:pt x="764506" y="489561"/>
                  </a:lnTo>
                  <a:lnTo>
                    <a:pt x="766252" y="490375"/>
                  </a:lnTo>
                  <a:lnTo>
                    <a:pt x="764682" y="491920"/>
                  </a:lnTo>
                  <a:lnTo>
                    <a:pt x="763747" y="492999"/>
                  </a:lnTo>
                  <a:lnTo>
                    <a:pt x="762433" y="493936"/>
                  </a:lnTo>
                  <a:close/>
                </a:path>
                <a:path w="1607820" h="2208530">
                  <a:moveTo>
                    <a:pt x="964901" y="242596"/>
                  </a:moveTo>
                  <a:lnTo>
                    <a:pt x="963211" y="243382"/>
                  </a:lnTo>
                  <a:lnTo>
                    <a:pt x="963438" y="242880"/>
                  </a:lnTo>
                  <a:lnTo>
                    <a:pt x="963715" y="242343"/>
                  </a:lnTo>
                  <a:lnTo>
                    <a:pt x="964901" y="242596"/>
                  </a:lnTo>
                  <a:close/>
                </a:path>
                <a:path w="1607820" h="2208530">
                  <a:moveTo>
                    <a:pt x="966484" y="245667"/>
                  </a:moveTo>
                  <a:lnTo>
                    <a:pt x="965016" y="245333"/>
                  </a:lnTo>
                  <a:lnTo>
                    <a:pt x="963912" y="244534"/>
                  </a:lnTo>
                  <a:lnTo>
                    <a:pt x="963793" y="244340"/>
                  </a:lnTo>
                  <a:lnTo>
                    <a:pt x="963320" y="243567"/>
                  </a:lnTo>
                  <a:lnTo>
                    <a:pt x="965250" y="242670"/>
                  </a:lnTo>
                  <a:lnTo>
                    <a:pt x="966797" y="242944"/>
                  </a:lnTo>
                  <a:lnTo>
                    <a:pt x="968327" y="243285"/>
                  </a:lnTo>
                  <a:lnTo>
                    <a:pt x="967472" y="244191"/>
                  </a:lnTo>
                  <a:lnTo>
                    <a:pt x="966484" y="245667"/>
                  </a:lnTo>
                  <a:close/>
                </a:path>
                <a:path w="1607820" h="2208530">
                  <a:moveTo>
                    <a:pt x="1202295" y="1805216"/>
                  </a:moveTo>
                  <a:lnTo>
                    <a:pt x="1201054" y="1805793"/>
                  </a:lnTo>
                  <a:lnTo>
                    <a:pt x="1200222" y="1805671"/>
                  </a:lnTo>
                  <a:lnTo>
                    <a:pt x="1200557" y="1800892"/>
                  </a:lnTo>
                  <a:lnTo>
                    <a:pt x="1201452" y="1801889"/>
                  </a:lnTo>
                  <a:lnTo>
                    <a:pt x="1202488" y="1802796"/>
                  </a:lnTo>
                  <a:lnTo>
                    <a:pt x="1203140" y="1803930"/>
                  </a:lnTo>
                  <a:lnTo>
                    <a:pt x="1200354" y="1803789"/>
                  </a:lnTo>
                  <a:lnTo>
                    <a:pt x="1200250" y="1805274"/>
                  </a:lnTo>
                  <a:lnTo>
                    <a:pt x="1203316" y="1804233"/>
                  </a:lnTo>
                  <a:lnTo>
                    <a:pt x="1202295" y="1805216"/>
                  </a:lnTo>
                  <a:close/>
                </a:path>
                <a:path w="1607820" h="2208530">
                  <a:moveTo>
                    <a:pt x="523611" y="383415"/>
                  </a:moveTo>
                  <a:lnTo>
                    <a:pt x="523229" y="382978"/>
                  </a:lnTo>
                  <a:lnTo>
                    <a:pt x="523016" y="382734"/>
                  </a:lnTo>
                  <a:lnTo>
                    <a:pt x="522053" y="382112"/>
                  </a:lnTo>
                  <a:lnTo>
                    <a:pt x="521726" y="380277"/>
                  </a:lnTo>
                  <a:lnTo>
                    <a:pt x="522153" y="379098"/>
                  </a:lnTo>
                  <a:lnTo>
                    <a:pt x="522315" y="377970"/>
                  </a:lnTo>
                  <a:lnTo>
                    <a:pt x="523105" y="378271"/>
                  </a:lnTo>
                  <a:lnTo>
                    <a:pt x="524347" y="378373"/>
                  </a:lnTo>
                  <a:lnTo>
                    <a:pt x="525014" y="379872"/>
                  </a:lnTo>
                  <a:lnTo>
                    <a:pt x="524826" y="381095"/>
                  </a:lnTo>
                  <a:lnTo>
                    <a:pt x="524872" y="381871"/>
                  </a:lnTo>
                  <a:lnTo>
                    <a:pt x="524892" y="382205"/>
                  </a:lnTo>
                  <a:lnTo>
                    <a:pt x="523611" y="383415"/>
                  </a:lnTo>
                  <a:close/>
                </a:path>
                <a:path w="1607820" h="2208530">
                  <a:moveTo>
                    <a:pt x="1009907" y="1595512"/>
                  </a:moveTo>
                  <a:lnTo>
                    <a:pt x="1008438" y="1595710"/>
                  </a:lnTo>
                  <a:lnTo>
                    <a:pt x="1009293" y="1594999"/>
                  </a:lnTo>
                  <a:lnTo>
                    <a:pt x="1008534" y="1594365"/>
                  </a:lnTo>
                  <a:lnTo>
                    <a:pt x="1006962" y="1596083"/>
                  </a:lnTo>
                  <a:lnTo>
                    <a:pt x="1005093" y="1595965"/>
                  </a:lnTo>
                  <a:lnTo>
                    <a:pt x="1004755" y="1594602"/>
                  </a:lnTo>
                  <a:lnTo>
                    <a:pt x="1004376" y="1593850"/>
                  </a:lnTo>
                  <a:lnTo>
                    <a:pt x="1005819" y="1592097"/>
                  </a:lnTo>
                  <a:lnTo>
                    <a:pt x="1009907" y="1595512"/>
                  </a:lnTo>
                  <a:close/>
                </a:path>
                <a:path w="1607820" h="2208530">
                  <a:moveTo>
                    <a:pt x="1306962" y="1004856"/>
                  </a:moveTo>
                  <a:lnTo>
                    <a:pt x="1305345" y="1003881"/>
                  </a:lnTo>
                  <a:lnTo>
                    <a:pt x="1304043" y="1003511"/>
                  </a:lnTo>
                  <a:lnTo>
                    <a:pt x="1303807" y="1001883"/>
                  </a:lnTo>
                  <a:lnTo>
                    <a:pt x="1304329" y="1000706"/>
                  </a:lnTo>
                  <a:lnTo>
                    <a:pt x="1304570" y="999571"/>
                  </a:lnTo>
                  <a:lnTo>
                    <a:pt x="1305368" y="999951"/>
                  </a:lnTo>
                  <a:lnTo>
                    <a:pt x="1306621" y="1000155"/>
                  </a:lnTo>
                  <a:lnTo>
                    <a:pt x="1307243" y="1001734"/>
                  </a:lnTo>
                  <a:lnTo>
                    <a:pt x="1306961" y="1002970"/>
                  </a:lnTo>
                  <a:lnTo>
                    <a:pt x="1306962" y="1004856"/>
                  </a:lnTo>
                  <a:close/>
                </a:path>
                <a:path w="1607820" h="2208530">
                  <a:moveTo>
                    <a:pt x="1476508" y="848050"/>
                  </a:moveTo>
                  <a:lnTo>
                    <a:pt x="1474368" y="849045"/>
                  </a:lnTo>
                  <a:lnTo>
                    <a:pt x="1472463" y="847743"/>
                  </a:lnTo>
                  <a:lnTo>
                    <a:pt x="1475473" y="843713"/>
                  </a:lnTo>
                  <a:lnTo>
                    <a:pt x="1475858" y="845000"/>
                  </a:lnTo>
                  <a:lnTo>
                    <a:pt x="1476477" y="846279"/>
                  </a:lnTo>
                  <a:lnTo>
                    <a:pt x="1476508" y="848050"/>
                  </a:lnTo>
                  <a:close/>
                </a:path>
                <a:path w="1607820" h="2208530">
                  <a:moveTo>
                    <a:pt x="1453125" y="1162152"/>
                  </a:moveTo>
                  <a:lnTo>
                    <a:pt x="1451752" y="1160951"/>
                  </a:lnTo>
                  <a:lnTo>
                    <a:pt x="1451571" y="1160793"/>
                  </a:lnTo>
                  <a:lnTo>
                    <a:pt x="1450130" y="1160121"/>
                  </a:lnTo>
                  <a:lnTo>
                    <a:pt x="1449945" y="1158274"/>
                  </a:lnTo>
                  <a:lnTo>
                    <a:pt x="1450932" y="1157129"/>
                  </a:lnTo>
                  <a:lnTo>
                    <a:pt x="1451448" y="1156026"/>
                  </a:lnTo>
                  <a:lnTo>
                    <a:pt x="1452257" y="1156514"/>
                  </a:lnTo>
                  <a:lnTo>
                    <a:pt x="1452417" y="1156610"/>
                  </a:lnTo>
                  <a:lnTo>
                    <a:pt x="1453924" y="1157003"/>
                  </a:lnTo>
                  <a:lnTo>
                    <a:pt x="1454205" y="1157824"/>
                  </a:lnTo>
                  <a:lnTo>
                    <a:pt x="1454517" y="1158738"/>
                  </a:lnTo>
                  <a:lnTo>
                    <a:pt x="1453715" y="1160039"/>
                  </a:lnTo>
                  <a:lnTo>
                    <a:pt x="1453125" y="1162152"/>
                  </a:lnTo>
                  <a:close/>
                </a:path>
                <a:path w="1607820" h="2208530">
                  <a:moveTo>
                    <a:pt x="1177003" y="988140"/>
                  </a:moveTo>
                  <a:lnTo>
                    <a:pt x="1173589" y="989727"/>
                  </a:lnTo>
                  <a:lnTo>
                    <a:pt x="1174499" y="988949"/>
                  </a:lnTo>
                  <a:lnTo>
                    <a:pt x="1176288" y="988118"/>
                  </a:lnTo>
                  <a:lnTo>
                    <a:pt x="1177003" y="988140"/>
                  </a:lnTo>
                  <a:close/>
                </a:path>
                <a:path w="1607820" h="2208530">
                  <a:moveTo>
                    <a:pt x="1177661" y="990335"/>
                  </a:moveTo>
                  <a:lnTo>
                    <a:pt x="1174138" y="991972"/>
                  </a:lnTo>
                  <a:lnTo>
                    <a:pt x="1173451" y="991020"/>
                  </a:lnTo>
                  <a:lnTo>
                    <a:pt x="1172614" y="990363"/>
                  </a:lnTo>
                  <a:lnTo>
                    <a:pt x="1177373" y="988151"/>
                  </a:lnTo>
                  <a:lnTo>
                    <a:pt x="1178293" y="988007"/>
                  </a:lnTo>
                  <a:lnTo>
                    <a:pt x="1177661" y="990335"/>
                  </a:lnTo>
                  <a:close/>
                </a:path>
                <a:path w="1607820" h="2208530">
                  <a:moveTo>
                    <a:pt x="1175979" y="992145"/>
                  </a:moveTo>
                  <a:lnTo>
                    <a:pt x="1174230" y="992195"/>
                  </a:lnTo>
                  <a:lnTo>
                    <a:pt x="1176815" y="990994"/>
                  </a:lnTo>
                  <a:lnTo>
                    <a:pt x="1175979" y="992145"/>
                  </a:lnTo>
                  <a:close/>
                </a:path>
                <a:path w="1607820" h="2208530">
                  <a:moveTo>
                    <a:pt x="1105750" y="1701700"/>
                  </a:moveTo>
                  <a:lnTo>
                    <a:pt x="1101081" y="1700992"/>
                  </a:lnTo>
                  <a:lnTo>
                    <a:pt x="1101494" y="1698536"/>
                  </a:lnTo>
                  <a:lnTo>
                    <a:pt x="1106138" y="1699930"/>
                  </a:lnTo>
                  <a:lnTo>
                    <a:pt x="1105750" y="1701700"/>
                  </a:lnTo>
                  <a:close/>
                </a:path>
                <a:path w="1607820" h="2208530">
                  <a:moveTo>
                    <a:pt x="1186184" y="1222056"/>
                  </a:moveTo>
                  <a:lnTo>
                    <a:pt x="1180794" y="1219454"/>
                  </a:lnTo>
                  <a:lnTo>
                    <a:pt x="1181570" y="1217332"/>
                  </a:lnTo>
                  <a:lnTo>
                    <a:pt x="1187263" y="1219267"/>
                  </a:lnTo>
                  <a:lnTo>
                    <a:pt x="1186184" y="1222056"/>
                  </a:lnTo>
                  <a:close/>
                </a:path>
                <a:path w="1607820" h="2208530">
                  <a:moveTo>
                    <a:pt x="329297" y="1504035"/>
                  </a:moveTo>
                  <a:lnTo>
                    <a:pt x="327435" y="1504901"/>
                  </a:lnTo>
                  <a:lnTo>
                    <a:pt x="325645" y="1499207"/>
                  </a:lnTo>
                  <a:lnTo>
                    <a:pt x="327508" y="1498341"/>
                  </a:lnTo>
                  <a:lnTo>
                    <a:pt x="329297" y="1504035"/>
                  </a:lnTo>
                  <a:close/>
                </a:path>
                <a:path w="1607820" h="2208530">
                  <a:moveTo>
                    <a:pt x="876932" y="1599500"/>
                  </a:moveTo>
                  <a:lnTo>
                    <a:pt x="874553" y="1600606"/>
                  </a:lnTo>
                  <a:lnTo>
                    <a:pt x="873545" y="1600010"/>
                  </a:lnTo>
                  <a:lnTo>
                    <a:pt x="872843" y="1598947"/>
                  </a:lnTo>
                  <a:lnTo>
                    <a:pt x="872508" y="1598441"/>
                  </a:lnTo>
                  <a:lnTo>
                    <a:pt x="872824" y="1597366"/>
                  </a:lnTo>
                  <a:lnTo>
                    <a:pt x="872804" y="1594957"/>
                  </a:lnTo>
                  <a:lnTo>
                    <a:pt x="875430" y="1597745"/>
                  </a:lnTo>
                  <a:lnTo>
                    <a:pt x="876413" y="1598500"/>
                  </a:lnTo>
                  <a:lnTo>
                    <a:pt x="876932" y="1599500"/>
                  </a:lnTo>
                  <a:close/>
                </a:path>
                <a:path w="1607820" h="2208530">
                  <a:moveTo>
                    <a:pt x="1029624" y="1849584"/>
                  </a:moveTo>
                  <a:lnTo>
                    <a:pt x="1028024" y="1849258"/>
                  </a:lnTo>
                  <a:lnTo>
                    <a:pt x="1026828" y="1848313"/>
                  </a:lnTo>
                  <a:lnTo>
                    <a:pt x="1026142" y="1846876"/>
                  </a:lnTo>
                  <a:lnTo>
                    <a:pt x="1027143" y="1845364"/>
                  </a:lnTo>
                  <a:lnTo>
                    <a:pt x="1027964" y="1844982"/>
                  </a:lnTo>
                  <a:lnTo>
                    <a:pt x="1028980" y="1845007"/>
                  </a:lnTo>
                  <a:lnTo>
                    <a:pt x="1029969" y="1845977"/>
                  </a:lnTo>
                  <a:lnTo>
                    <a:pt x="1031734" y="1846989"/>
                  </a:lnTo>
                  <a:lnTo>
                    <a:pt x="1030664" y="1848031"/>
                  </a:lnTo>
                  <a:lnTo>
                    <a:pt x="1029624" y="1849584"/>
                  </a:lnTo>
                  <a:close/>
                </a:path>
                <a:path w="1607820" h="2208530">
                  <a:moveTo>
                    <a:pt x="1476808" y="1710630"/>
                  </a:moveTo>
                  <a:lnTo>
                    <a:pt x="1474992" y="1709482"/>
                  </a:lnTo>
                  <a:lnTo>
                    <a:pt x="1473528" y="1709069"/>
                  </a:lnTo>
                  <a:lnTo>
                    <a:pt x="1473264" y="1708258"/>
                  </a:lnTo>
                  <a:lnTo>
                    <a:pt x="1472988" y="1707411"/>
                  </a:lnTo>
                  <a:lnTo>
                    <a:pt x="1473853" y="1706181"/>
                  </a:lnTo>
                  <a:lnTo>
                    <a:pt x="1474217" y="1705119"/>
                  </a:lnTo>
                  <a:lnTo>
                    <a:pt x="1475219" y="1705546"/>
                  </a:lnTo>
                  <a:lnTo>
                    <a:pt x="1476642" y="1705712"/>
                  </a:lnTo>
                  <a:lnTo>
                    <a:pt x="1477109" y="1706470"/>
                  </a:lnTo>
                  <a:lnTo>
                    <a:pt x="1477546" y="1707201"/>
                  </a:lnTo>
                  <a:lnTo>
                    <a:pt x="1477030" y="1708535"/>
                  </a:lnTo>
                  <a:lnTo>
                    <a:pt x="1476808" y="1710630"/>
                  </a:lnTo>
                  <a:close/>
                </a:path>
                <a:path w="1607820" h="2208530">
                  <a:moveTo>
                    <a:pt x="1559849" y="1116115"/>
                  </a:moveTo>
                  <a:lnTo>
                    <a:pt x="1558592" y="1115446"/>
                  </a:lnTo>
                  <a:lnTo>
                    <a:pt x="1557170" y="1114954"/>
                  </a:lnTo>
                  <a:lnTo>
                    <a:pt x="1555742" y="1113626"/>
                  </a:lnTo>
                  <a:lnTo>
                    <a:pt x="1556195" y="1112286"/>
                  </a:lnTo>
                  <a:lnTo>
                    <a:pt x="1556252" y="1111379"/>
                  </a:lnTo>
                  <a:lnTo>
                    <a:pt x="1558539" y="1111007"/>
                  </a:lnTo>
                  <a:lnTo>
                    <a:pt x="1559849" y="1116115"/>
                  </a:lnTo>
                  <a:close/>
                </a:path>
                <a:path w="1607820" h="2208530">
                  <a:moveTo>
                    <a:pt x="1418893" y="1774549"/>
                  </a:moveTo>
                  <a:lnTo>
                    <a:pt x="1417135" y="1774344"/>
                  </a:lnTo>
                  <a:lnTo>
                    <a:pt x="1415817" y="1773372"/>
                  </a:lnTo>
                  <a:lnTo>
                    <a:pt x="1415188" y="1771921"/>
                  </a:lnTo>
                  <a:lnTo>
                    <a:pt x="1416308" y="1770211"/>
                  </a:lnTo>
                  <a:lnTo>
                    <a:pt x="1418027" y="1769412"/>
                  </a:lnTo>
                  <a:lnTo>
                    <a:pt x="1419542" y="1769896"/>
                  </a:lnTo>
                  <a:lnTo>
                    <a:pt x="1422791" y="1770130"/>
                  </a:lnTo>
                  <a:lnTo>
                    <a:pt x="1419727" y="1773139"/>
                  </a:lnTo>
                  <a:lnTo>
                    <a:pt x="1418893" y="1774549"/>
                  </a:lnTo>
                  <a:close/>
                </a:path>
                <a:path w="1607820" h="2208530">
                  <a:moveTo>
                    <a:pt x="1208913" y="859699"/>
                  </a:moveTo>
                  <a:lnTo>
                    <a:pt x="1208516" y="859228"/>
                  </a:lnTo>
                  <a:lnTo>
                    <a:pt x="1208319" y="858994"/>
                  </a:lnTo>
                  <a:lnTo>
                    <a:pt x="1207356" y="858348"/>
                  </a:lnTo>
                  <a:lnTo>
                    <a:pt x="1207043" y="856490"/>
                  </a:lnTo>
                  <a:lnTo>
                    <a:pt x="1207477" y="855301"/>
                  </a:lnTo>
                  <a:lnTo>
                    <a:pt x="1207646" y="854164"/>
                  </a:lnTo>
                  <a:lnTo>
                    <a:pt x="1208453" y="854463"/>
                  </a:lnTo>
                  <a:lnTo>
                    <a:pt x="1209717" y="854561"/>
                  </a:lnTo>
                  <a:lnTo>
                    <a:pt x="1210381" y="856067"/>
                  </a:lnTo>
                  <a:lnTo>
                    <a:pt x="1210183" y="857306"/>
                  </a:lnTo>
                  <a:lnTo>
                    <a:pt x="1210225" y="858108"/>
                  </a:lnTo>
                  <a:lnTo>
                    <a:pt x="1210242" y="858425"/>
                  </a:lnTo>
                  <a:lnTo>
                    <a:pt x="1208913" y="859699"/>
                  </a:lnTo>
                  <a:close/>
                </a:path>
                <a:path w="1607820" h="2208530">
                  <a:moveTo>
                    <a:pt x="504313" y="1315010"/>
                  </a:moveTo>
                  <a:lnTo>
                    <a:pt x="503363" y="1314417"/>
                  </a:lnTo>
                  <a:lnTo>
                    <a:pt x="502166" y="1314004"/>
                  </a:lnTo>
                  <a:lnTo>
                    <a:pt x="501279" y="1312743"/>
                  </a:lnTo>
                  <a:lnTo>
                    <a:pt x="502081" y="1311543"/>
                  </a:lnTo>
                  <a:lnTo>
                    <a:pt x="502385" y="1310698"/>
                  </a:lnTo>
                  <a:lnTo>
                    <a:pt x="505767" y="1311957"/>
                  </a:lnTo>
                  <a:lnTo>
                    <a:pt x="504313" y="1315010"/>
                  </a:lnTo>
                  <a:close/>
                </a:path>
                <a:path w="1607820" h="2208530">
                  <a:moveTo>
                    <a:pt x="900856" y="1447460"/>
                  </a:moveTo>
                  <a:lnTo>
                    <a:pt x="898409" y="1448597"/>
                  </a:lnTo>
                  <a:lnTo>
                    <a:pt x="896970" y="1447871"/>
                  </a:lnTo>
                  <a:lnTo>
                    <a:pt x="899147" y="1443424"/>
                  </a:lnTo>
                  <a:lnTo>
                    <a:pt x="899738" y="1444645"/>
                  </a:lnTo>
                  <a:lnTo>
                    <a:pt x="900535" y="1445824"/>
                  </a:lnTo>
                  <a:lnTo>
                    <a:pt x="900856" y="1447460"/>
                  </a:lnTo>
                  <a:close/>
                </a:path>
                <a:path w="1607820" h="2208530">
                  <a:moveTo>
                    <a:pt x="898592" y="1448690"/>
                  </a:moveTo>
                  <a:lnTo>
                    <a:pt x="896970" y="1447871"/>
                  </a:lnTo>
                  <a:lnTo>
                    <a:pt x="898409" y="1448597"/>
                  </a:lnTo>
                  <a:lnTo>
                    <a:pt x="898592" y="1448690"/>
                  </a:lnTo>
                  <a:close/>
                </a:path>
                <a:path w="1607820" h="2208530">
                  <a:moveTo>
                    <a:pt x="467092" y="1104202"/>
                  </a:moveTo>
                  <a:lnTo>
                    <a:pt x="466046" y="1103707"/>
                  </a:lnTo>
                  <a:lnTo>
                    <a:pt x="464643" y="1103461"/>
                  </a:lnTo>
                  <a:lnTo>
                    <a:pt x="464077" y="1102636"/>
                  </a:lnTo>
                  <a:lnTo>
                    <a:pt x="463710" y="1102098"/>
                  </a:lnTo>
                  <a:lnTo>
                    <a:pt x="463612" y="1101954"/>
                  </a:lnTo>
                  <a:lnTo>
                    <a:pt x="464137" y="1100592"/>
                  </a:lnTo>
                  <a:lnTo>
                    <a:pt x="464297" y="1098596"/>
                  </a:lnTo>
                  <a:lnTo>
                    <a:pt x="465978" y="1099736"/>
                  </a:lnTo>
                  <a:lnTo>
                    <a:pt x="466154" y="1099856"/>
                  </a:lnTo>
                  <a:lnTo>
                    <a:pt x="467529" y="1100322"/>
                  </a:lnTo>
                  <a:lnTo>
                    <a:pt x="468272" y="1101933"/>
                  </a:lnTo>
                  <a:lnTo>
                    <a:pt x="467537" y="1103014"/>
                  </a:lnTo>
                  <a:lnTo>
                    <a:pt x="467092" y="1104202"/>
                  </a:lnTo>
                  <a:close/>
                </a:path>
                <a:path w="1607820" h="2208530">
                  <a:moveTo>
                    <a:pt x="1305796" y="2107035"/>
                  </a:moveTo>
                  <a:lnTo>
                    <a:pt x="1303178" y="2106579"/>
                  </a:lnTo>
                  <a:lnTo>
                    <a:pt x="1304316" y="2099807"/>
                  </a:lnTo>
                  <a:lnTo>
                    <a:pt x="1307266" y="2100316"/>
                  </a:lnTo>
                  <a:lnTo>
                    <a:pt x="1305796" y="2107035"/>
                  </a:lnTo>
                  <a:close/>
                </a:path>
                <a:path w="1607820" h="2208530">
                  <a:moveTo>
                    <a:pt x="1403162" y="1670591"/>
                  </a:moveTo>
                  <a:lnTo>
                    <a:pt x="1400068" y="1671438"/>
                  </a:lnTo>
                  <a:lnTo>
                    <a:pt x="1398625" y="1665778"/>
                  </a:lnTo>
                  <a:lnTo>
                    <a:pt x="1400757" y="1664787"/>
                  </a:lnTo>
                  <a:lnTo>
                    <a:pt x="1401605" y="1666834"/>
                  </a:lnTo>
                  <a:lnTo>
                    <a:pt x="1402384" y="1668713"/>
                  </a:lnTo>
                  <a:lnTo>
                    <a:pt x="1403162" y="1670591"/>
                  </a:lnTo>
                  <a:close/>
                </a:path>
                <a:path w="1607820" h="2208530">
                  <a:moveTo>
                    <a:pt x="1045794" y="1898241"/>
                  </a:moveTo>
                  <a:lnTo>
                    <a:pt x="1044776" y="1897679"/>
                  </a:lnTo>
                  <a:lnTo>
                    <a:pt x="1043322" y="1897350"/>
                  </a:lnTo>
                  <a:lnTo>
                    <a:pt x="1042496" y="1895777"/>
                  </a:lnTo>
                  <a:lnTo>
                    <a:pt x="1043309" y="1894448"/>
                  </a:lnTo>
                  <a:lnTo>
                    <a:pt x="1043808" y="1892596"/>
                  </a:lnTo>
                  <a:lnTo>
                    <a:pt x="1045437" y="1893849"/>
                  </a:lnTo>
                  <a:lnTo>
                    <a:pt x="1046848" y="1894405"/>
                  </a:lnTo>
                  <a:lnTo>
                    <a:pt x="1047191" y="1895552"/>
                  </a:lnTo>
                  <a:lnTo>
                    <a:pt x="1047349" y="1896081"/>
                  </a:lnTo>
                  <a:lnTo>
                    <a:pt x="1046285" y="1897250"/>
                  </a:lnTo>
                  <a:lnTo>
                    <a:pt x="1045794" y="1898241"/>
                  </a:lnTo>
                  <a:close/>
                </a:path>
                <a:path w="1607820" h="2208530">
                  <a:moveTo>
                    <a:pt x="1202436" y="371988"/>
                  </a:moveTo>
                  <a:lnTo>
                    <a:pt x="1196540" y="369632"/>
                  </a:lnTo>
                  <a:lnTo>
                    <a:pt x="1197884" y="366673"/>
                  </a:lnTo>
                  <a:lnTo>
                    <a:pt x="1203536" y="369496"/>
                  </a:lnTo>
                  <a:lnTo>
                    <a:pt x="1202436" y="371988"/>
                  </a:lnTo>
                  <a:close/>
                </a:path>
                <a:path w="1607820" h="2208530">
                  <a:moveTo>
                    <a:pt x="857941" y="956658"/>
                  </a:moveTo>
                  <a:lnTo>
                    <a:pt x="856308" y="956897"/>
                  </a:lnTo>
                  <a:lnTo>
                    <a:pt x="854645" y="955991"/>
                  </a:lnTo>
                  <a:lnTo>
                    <a:pt x="854394" y="955197"/>
                  </a:lnTo>
                  <a:lnTo>
                    <a:pt x="854141" y="954399"/>
                  </a:lnTo>
                  <a:lnTo>
                    <a:pt x="855022" y="952624"/>
                  </a:lnTo>
                  <a:lnTo>
                    <a:pt x="856453" y="951958"/>
                  </a:lnTo>
                  <a:lnTo>
                    <a:pt x="857578" y="952801"/>
                  </a:lnTo>
                  <a:lnTo>
                    <a:pt x="857778" y="952951"/>
                  </a:lnTo>
                  <a:lnTo>
                    <a:pt x="859457" y="953600"/>
                  </a:lnTo>
                  <a:lnTo>
                    <a:pt x="858460" y="955092"/>
                  </a:lnTo>
                  <a:lnTo>
                    <a:pt x="857941" y="956658"/>
                  </a:lnTo>
                  <a:close/>
                </a:path>
                <a:path w="1607820" h="2208530">
                  <a:moveTo>
                    <a:pt x="1475326" y="1278466"/>
                  </a:moveTo>
                  <a:lnTo>
                    <a:pt x="1474904" y="1273502"/>
                  </a:lnTo>
                  <a:lnTo>
                    <a:pt x="1478116" y="1274154"/>
                  </a:lnTo>
                  <a:lnTo>
                    <a:pt x="1475326" y="1278466"/>
                  </a:lnTo>
                  <a:close/>
                </a:path>
                <a:path w="1607820" h="2208530">
                  <a:moveTo>
                    <a:pt x="1453173" y="2052942"/>
                  </a:moveTo>
                  <a:lnTo>
                    <a:pt x="1450242" y="2052767"/>
                  </a:lnTo>
                  <a:lnTo>
                    <a:pt x="1450972" y="2045996"/>
                  </a:lnTo>
                  <a:lnTo>
                    <a:pt x="1453337" y="2046008"/>
                  </a:lnTo>
                  <a:lnTo>
                    <a:pt x="1453173" y="2052942"/>
                  </a:lnTo>
                  <a:close/>
                </a:path>
                <a:path w="1607820" h="2208530">
                  <a:moveTo>
                    <a:pt x="807197" y="484488"/>
                  </a:moveTo>
                  <a:lnTo>
                    <a:pt x="805386" y="484485"/>
                  </a:lnTo>
                  <a:lnTo>
                    <a:pt x="805524" y="480507"/>
                  </a:lnTo>
                  <a:lnTo>
                    <a:pt x="807121" y="480521"/>
                  </a:lnTo>
                  <a:lnTo>
                    <a:pt x="807197" y="484488"/>
                  </a:lnTo>
                  <a:close/>
                </a:path>
                <a:path w="1607820" h="2208530">
                  <a:moveTo>
                    <a:pt x="1416822" y="1176841"/>
                  </a:moveTo>
                  <a:lnTo>
                    <a:pt x="1414410" y="1175875"/>
                  </a:lnTo>
                  <a:lnTo>
                    <a:pt x="1416730" y="1170274"/>
                  </a:lnTo>
                  <a:lnTo>
                    <a:pt x="1418839" y="1171351"/>
                  </a:lnTo>
                  <a:lnTo>
                    <a:pt x="1416822" y="1176841"/>
                  </a:lnTo>
                  <a:close/>
                </a:path>
                <a:path w="1607820" h="2208530">
                  <a:moveTo>
                    <a:pt x="1195048" y="888373"/>
                  </a:moveTo>
                  <a:lnTo>
                    <a:pt x="1193443" y="887718"/>
                  </a:lnTo>
                  <a:lnTo>
                    <a:pt x="1192125" y="887539"/>
                  </a:lnTo>
                  <a:lnTo>
                    <a:pt x="1191741" y="886003"/>
                  </a:lnTo>
                  <a:lnTo>
                    <a:pt x="1192078" y="884794"/>
                  </a:lnTo>
                  <a:lnTo>
                    <a:pt x="1192171" y="883645"/>
                  </a:lnTo>
                  <a:lnTo>
                    <a:pt x="1192982" y="883865"/>
                  </a:lnTo>
                  <a:lnTo>
                    <a:pt x="1194089" y="883859"/>
                  </a:lnTo>
                  <a:lnTo>
                    <a:pt x="1194225" y="883796"/>
                  </a:lnTo>
                  <a:lnTo>
                    <a:pt x="1194963" y="885303"/>
                  </a:lnTo>
                  <a:lnTo>
                    <a:pt x="1194844" y="886547"/>
                  </a:lnTo>
                  <a:lnTo>
                    <a:pt x="1195048" y="888373"/>
                  </a:lnTo>
                  <a:close/>
                </a:path>
                <a:path w="1607820" h="2208530">
                  <a:moveTo>
                    <a:pt x="1215687" y="874292"/>
                  </a:moveTo>
                  <a:lnTo>
                    <a:pt x="1214679" y="874760"/>
                  </a:lnTo>
                  <a:lnTo>
                    <a:pt x="1215340" y="873880"/>
                  </a:lnTo>
                  <a:lnTo>
                    <a:pt x="1215687" y="874292"/>
                  </a:lnTo>
                  <a:close/>
                </a:path>
                <a:path w="1607820" h="2208530">
                  <a:moveTo>
                    <a:pt x="1215516" y="880377"/>
                  </a:moveTo>
                  <a:lnTo>
                    <a:pt x="1214763" y="879037"/>
                  </a:lnTo>
                  <a:lnTo>
                    <a:pt x="1214389" y="878371"/>
                  </a:lnTo>
                  <a:lnTo>
                    <a:pt x="1213392" y="877398"/>
                  </a:lnTo>
                  <a:lnTo>
                    <a:pt x="1213555" y="875821"/>
                  </a:lnTo>
                  <a:lnTo>
                    <a:pt x="1213578" y="875597"/>
                  </a:lnTo>
                  <a:lnTo>
                    <a:pt x="1215883" y="874525"/>
                  </a:lnTo>
                  <a:lnTo>
                    <a:pt x="1216012" y="874678"/>
                  </a:lnTo>
                  <a:lnTo>
                    <a:pt x="1217145" y="875423"/>
                  </a:lnTo>
                  <a:lnTo>
                    <a:pt x="1217315" y="877011"/>
                  </a:lnTo>
                  <a:lnTo>
                    <a:pt x="1217336" y="877208"/>
                  </a:lnTo>
                  <a:lnTo>
                    <a:pt x="1216474" y="878241"/>
                  </a:lnTo>
                  <a:lnTo>
                    <a:pt x="1215516" y="880377"/>
                  </a:lnTo>
                  <a:close/>
                </a:path>
                <a:path w="1607820" h="2208530">
                  <a:moveTo>
                    <a:pt x="646368" y="1689090"/>
                  </a:moveTo>
                  <a:lnTo>
                    <a:pt x="644630" y="1687628"/>
                  </a:lnTo>
                  <a:lnTo>
                    <a:pt x="643306" y="1687044"/>
                  </a:lnTo>
                  <a:lnTo>
                    <a:pt x="643031" y="1685605"/>
                  </a:lnTo>
                  <a:lnTo>
                    <a:pt x="642988" y="1685382"/>
                  </a:lnTo>
                  <a:lnTo>
                    <a:pt x="643942" y="1684318"/>
                  </a:lnTo>
                  <a:lnTo>
                    <a:pt x="644411" y="1683343"/>
                  </a:lnTo>
                  <a:lnTo>
                    <a:pt x="645120" y="1683770"/>
                  </a:lnTo>
                  <a:lnTo>
                    <a:pt x="646304" y="1684083"/>
                  </a:lnTo>
                  <a:lnTo>
                    <a:pt x="646509" y="1684703"/>
                  </a:lnTo>
                  <a:lnTo>
                    <a:pt x="646828" y="1685655"/>
                  </a:lnTo>
                  <a:lnTo>
                    <a:pt x="646510" y="1686754"/>
                  </a:lnTo>
                  <a:lnTo>
                    <a:pt x="646368" y="1689090"/>
                  </a:lnTo>
                  <a:close/>
                </a:path>
                <a:path w="1607820" h="2208530">
                  <a:moveTo>
                    <a:pt x="1272115" y="2092572"/>
                  </a:moveTo>
                  <a:lnTo>
                    <a:pt x="1269710" y="2091556"/>
                  </a:lnTo>
                  <a:lnTo>
                    <a:pt x="1271827" y="2084524"/>
                  </a:lnTo>
                  <a:lnTo>
                    <a:pt x="1274765" y="2085440"/>
                  </a:lnTo>
                  <a:lnTo>
                    <a:pt x="1272115" y="2092572"/>
                  </a:lnTo>
                  <a:close/>
                </a:path>
                <a:path w="1607820" h="2208530">
                  <a:moveTo>
                    <a:pt x="1005822" y="2174445"/>
                  </a:moveTo>
                  <a:lnTo>
                    <a:pt x="1004180" y="2173660"/>
                  </a:lnTo>
                  <a:lnTo>
                    <a:pt x="1002622" y="2172699"/>
                  </a:lnTo>
                  <a:lnTo>
                    <a:pt x="1001049" y="2171775"/>
                  </a:lnTo>
                  <a:lnTo>
                    <a:pt x="1002813" y="2169193"/>
                  </a:lnTo>
                  <a:lnTo>
                    <a:pt x="1004254" y="2170285"/>
                  </a:lnTo>
                  <a:lnTo>
                    <a:pt x="1005665" y="2171284"/>
                  </a:lnTo>
                  <a:lnTo>
                    <a:pt x="1007162" y="2172622"/>
                  </a:lnTo>
                  <a:lnTo>
                    <a:pt x="1005822" y="2174445"/>
                  </a:lnTo>
                  <a:close/>
                </a:path>
                <a:path w="1607820" h="2208530">
                  <a:moveTo>
                    <a:pt x="985395" y="1902110"/>
                  </a:moveTo>
                  <a:lnTo>
                    <a:pt x="983031" y="1903209"/>
                  </a:lnTo>
                  <a:lnTo>
                    <a:pt x="979962" y="1898576"/>
                  </a:lnTo>
                  <a:lnTo>
                    <a:pt x="982461" y="1897415"/>
                  </a:lnTo>
                  <a:lnTo>
                    <a:pt x="984412" y="1900338"/>
                  </a:lnTo>
                  <a:lnTo>
                    <a:pt x="985395" y="1902110"/>
                  </a:lnTo>
                  <a:close/>
                </a:path>
                <a:path w="1607820" h="2208530">
                  <a:moveTo>
                    <a:pt x="1494212" y="987856"/>
                  </a:moveTo>
                  <a:lnTo>
                    <a:pt x="1492879" y="987748"/>
                  </a:lnTo>
                  <a:lnTo>
                    <a:pt x="1491481" y="987843"/>
                  </a:lnTo>
                  <a:lnTo>
                    <a:pt x="1489890" y="987294"/>
                  </a:lnTo>
                  <a:lnTo>
                    <a:pt x="1489996" y="985755"/>
                  </a:lnTo>
                  <a:lnTo>
                    <a:pt x="1489852" y="984622"/>
                  </a:lnTo>
                  <a:lnTo>
                    <a:pt x="1491545" y="983834"/>
                  </a:lnTo>
                  <a:lnTo>
                    <a:pt x="1493562" y="986875"/>
                  </a:lnTo>
                  <a:lnTo>
                    <a:pt x="1493844" y="987300"/>
                  </a:lnTo>
                  <a:lnTo>
                    <a:pt x="1494212" y="987856"/>
                  </a:lnTo>
                  <a:close/>
                </a:path>
                <a:path w="1607820" h="2208530">
                  <a:moveTo>
                    <a:pt x="1117918" y="568418"/>
                  </a:moveTo>
                  <a:lnTo>
                    <a:pt x="1114180" y="566786"/>
                  </a:lnTo>
                  <a:lnTo>
                    <a:pt x="1114676" y="565622"/>
                  </a:lnTo>
                  <a:lnTo>
                    <a:pt x="1114904" y="564038"/>
                  </a:lnTo>
                  <a:lnTo>
                    <a:pt x="1116408" y="563339"/>
                  </a:lnTo>
                  <a:lnTo>
                    <a:pt x="1117794" y="564172"/>
                  </a:lnTo>
                  <a:lnTo>
                    <a:pt x="1119494" y="564623"/>
                  </a:lnTo>
                  <a:lnTo>
                    <a:pt x="1117918" y="568418"/>
                  </a:lnTo>
                  <a:close/>
                </a:path>
                <a:path w="1607820" h="2208530">
                  <a:moveTo>
                    <a:pt x="791334" y="549124"/>
                  </a:moveTo>
                  <a:lnTo>
                    <a:pt x="786513" y="545010"/>
                  </a:lnTo>
                  <a:lnTo>
                    <a:pt x="788488" y="542761"/>
                  </a:lnTo>
                  <a:lnTo>
                    <a:pt x="793227" y="546978"/>
                  </a:lnTo>
                  <a:lnTo>
                    <a:pt x="791334" y="549124"/>
                  </a:lnTo>
                  <a:close/>
                </a:path>
                <a:path w="1607820" h="2208530">
                  <a:moveTo>
                    <a:pt x="569161" y="225141"/>
                  </a:moveTo>
                  <a:lnTo>
                    <a:pt x="567551" y="225889"/>
                  </a:lnTo>
                  <a:lnTo>
                    <a:pt x="565624" y="224757"/>
                  </a:lnTo>
                  <a:lnTo>
                    <a:pt x="565408" y="223214"/>
                  </a:lnTo>
                  <a:lnTo>
                    <a:pt x="565385" y="223047"/>
                  </a:lnTo>
                  <a:lnTo>
                    <a:pt x="566126" y="221526"/>
                  </a:lnTo>
                  <a:lnTo>
                    <a:pt x="567466" y="220543"/>
                  </a:lnTo>
                  <a:lnTo>
                    <a:pt x="568799" y="221460"/>
                  </a:lnTo>
                  <a:lnTo>
                    <a:pt x="568953" y="221566"/>
                  </a:lnTo>
                  <a:lnTo>
                    <a:pt x="570606" y="222211"/>
                  </a:lnTo>
                  <a:lnTo>
                    <a:pt x="569557" y="223833"/>
                  </a:lnTo>
                  <a:lnTo>
                    <a:pt x="569161" y="225141"/>
                  </a:lnTo>
                  <a:close/>
                </a:path>
                <a:path w="1607820" h="2208530">
                  <a:moveTo>
                    <a:pt x="465236" y="134911"/>
                  </a:moveTo>
                  <a:lnTo>
                    <a:pt x="464299" y="134371"/>
                  </a:lnTo>
                  <a:lnTo>
                    <a:pt x="463125" y="134007"/>
                  </a:lnTo>
                  <a:lnTo>
                    <a:pt x="462519" y="133212"/>
                  </a:lnTo>
                  <a:lnTo>
                    <a:pt x="462200" y="132793"/>
                  </a:lnTo>
                  <a:lnTo>
                    <a:pt x="462666" y="131075"/>
                  </a:lnTo>
                  <a:lnTo>
                    <a:pt x="463821" y="130538"/>
                  </a:lnTo>
                  <a:lnTo>
                    <a:pt x="465105" y="130993"/>
                  </a:lnTo>
                  <a:lnTo>
                    <a:pt x="466894" y="131178"/>
                  </a:lnTo>
                  <a:lnTo>
                    <a:pt x="465236" y="134911"/>
                  </a:lnTo>
                  <a:close/>
                </a:path>
                <a:path w="1607820" h="2208530">
                  <a:moveTo>
                    <a:pt x="53311" y="779529"/>
                  </a:moveTo>
                  <a:lnTo>
                    <a:pt x="52227" y="779040"/>
                  </a:lnTo>
                  <a:lnTo>
                    <a:pt x="50787" y="778816"/>
                  </a:lnTo>
                  <a:lnTo>
                    <a:pt x="49688" y="777317"/>
                  </a:lnTo>
                  <a:lnTo>
                    <a:pt x="50210" y="775910"/>
                  </a:lnTo>
                  <a:lnTo>
                    <a:pt x="50357" y="773696"/>
                  </a:lnTo>
                  <a:lnTo>
                    <a:pt x="52236" y="774968"/>
                  </a:lnTo>
                  <a:lnTo>
                    <a:pt x="53666" y="775468"/>
                  </a:lnTo>
                  <a:lnTo>
                    <a:pt x="54392" y="777141"/>
                  </a:lnTo>
                  <a:lnTo>
                    <a:pt x="53671" y="778369"/>
                  </a:lnTo>
                  <a:lnTo>
                    <a:pt x="53311" y="779529"/>
                  </a:lnTo>
                  <a:close/>
                </a:path>
                <a:path w="1607820" h="2208530">
                  <a:moveTo>
                    <a:pt x="1524792" y="1360925"/>
                  </a:moveTo>
                  <a:lnTo>
                    <a:pt x="1523900" y="1360234"/>
                  </a:lnTo>
                  <a:lnTo>
                    <a:pt x="1522866" y="1359804"/>
                  </a:lnTo>
                  <a:lnTo>
                    <a:pt x="1522057" y="1357963"/>
                  </a:lnTo>
                  <a:lnTo>
                    <a:pt x="1522250" y="1357874"/>
                  </a:lnTo>
                  <a:lnTo>
                    <a:pt x="1522938" y="1356939"/>
                  </a:lnTo>
                  <a:lnTo>
                    <a:pt x="1523613" y="1355083"/>
                  </a:lnTo>
                  <a:lnTo>
                    <a:pt x="1525069" y="1356563"/>
                  </a:lnTo>
                  <a:lnTo>
                    <a:pt x="1526382" y="1357301"/>
                  </a:lnTo>
                  <a:lnTo>
                    <a:pt x="1526523" y="1359015"/>
                  </a:lnTo>
                  <a:lnTo>
                    <a:pt x="1525396" y="1359988"/>
                  </a:lnTo>
                  <a:lnTo>
                    <a:pt x="1524792" y="1360925"/>
                  </a:lnTo>
                  <a:close/>
                </a:path>
                <a:path w="1607820" h="2208530">
                  <a:moveTo>
                    <a:pt x="1568385" y="1811572"/>
                  </a:moveTo>
                  <a:lnTo>
                    <a:pt x="1567076" y="1810472"/>
                  </a:lnTo>
                  <a:lnTo>
                    <a:pt x="1568984" y="1808143"/>
                  </a:lnTo>
                  <a:lnTo>
                    <a:pt x="1570031" y="1807012"/>
                  </a:lnTo>
                  <a:lnTo>
                    <a:pt x="1571312" y="1808089"/>
                  </a:lnTo>
                  <a:lnTo>
                    <a:pt x="1568385" y="1811572"/>
                  </a:lnTo>
                  <a:close/>
                </a:path>
                <a:path w="1607820" h="2208530">
                  <a:moveTo>
                    <a:pt x="1235973" y="1585657"/>
                  </a:moveTo>
                  <a:lnTo>
                    <a:pt x="1234374" y="1584533"/>
                  </a:lnTo>
                  <a:lnTo>
                    <a:pt x="1233034" y="1584079"/>
                  </a:lnTo>
                  <a:lnTo>
                    <a:pt x="1232558" y="1582433"/>
                  </a:lnTo>
                  <a:lnTo>
                    <a:pt x="1233311" y="1581267"/>
                  </a:lnTo>
                  <a:lnTo>
                    <a:pt x="1233626" y="1580228"/>
                  </a:lnTo>
                  <a:lnTo>
                    <a:pt x="1234643" y="1580648"/>
                  </a:lnTo>
                  <a:lnTo>
                    <a:pt x="1236068" y="1580801"/>
                  </a:lnTo>
                  <a:lnTo>
                    <a:pt x="1236566" y="1581557"/>
                  </a:lnTo>
                  <a:lnTo>
                    <a:pt x="1236973" y="1582248"/>
                  </a:lnTo>
                  <a:lnTo>
                    <a:pt x="1236336" y="1583621"/>
                  </a:lnTo>
                  <a:lnTo>
                    <a:pt x="1235973" y="1585657"/>
                  </a:lnTo>
                  <a:close/>
                </a:path>
                <a:path w="1607820" h="2208530">
                  <a:moveTo>
                    <a:pt x="836169" y="2044143"/>
                  </a:moveTo>
                  <a:lnTo>
                    <a:pt x="830671" y="2042082"/>
                  </a:lnTo>
                  <a:lnTo>
                    <a:pt x="832498" y="2038152"/>
                  </a:lnTo>
                  <a:lnTo>
                    <a:pt x="837714" y="2040877"/>
                  </a:lnTo>
                  <a:lnTo>
                    <a:pt x="836169" y="2044143"/>
                  </a:lnTo>
                  <a:close/>
                </a:path>
                <a:path w="1607820" h="2208530">
                  <a:moveTo>
                    <a:pt x="1236359" y="479525"/>
                  </a:moveTo>
                  <a:lnTo>
                    <a:pt x="1235764" y="479802"/>
                  </a:lnTo>
                  <a:lnTo>
                    <a:pt x="1232253" y="477254"/>
                  </a:lnTo>
                  <a:lnTo>
                    <a:pt x="1233374" y="475876"/>
                  </a:lnTo>
                  <a:lnTo>
                    <a:pt x="1234574" y="476766"/>
                  </a:lnTo>
                  <a:lnTo>
                    <a:pt x="1235792" y="477631"/>
                  </a:lnTo>
                  <a:lnTo>
                    <a:pt x="1236928" y="478599"/>
                  </a:lnTo>
                  <a:lnTo>
                    <a:pt x="1237078" y="478529"/>
                  </a:lnTo>
                  <a:lnTo>
                    <a:pt x="1236359" y="479525"/>
                  </a:lnTo>
                  <a:close/>
                </a:path>
                <a:path w="1607820" h="2208530">
                  <a:moveTo>
                    <a:pt x="1287083" y="1990760"/>
                  </a:moveTo>
                  <a:lnTo>
                    <a:pt x="1284587" y="1988988"/>
                  </a:lnTo>
                  <a:lnTo>
                    <a:pt x="1288331" y="1984108"/>
                  </a:lnTo>
                  <a:lnTo>
                    <a:pt x="1290591" y="1985677"/>
                  </a:lnTo>
                  <a:lnTo>
                    <a:pt x="1287083" y="1990760"/>
                  </a:lnTo>
                  <a:close/>
                </a:path>
                <a:path w="1607820" h="2208530">
                  <a:moveTo>
                    <a:pt x="1056596" y="517235"/>
                  </a:moveTo>
                  <a:lnTo>
                    <a:pt x="1049378" y="514501"/>
                  </a:lnTo>
                  <a:lnTo>
                    <a:pt x="1049545" y="513041"/>
                  </a:lnTo>
                  <a:lnTo>
                    <a:pt x="1050706" y="512932"/>
                  </a:lnTo>
                  <a:lnTo>
                    <a:pt x="1051867" y="512393"/>
                  </a:lnTo>
                  <a:lnTo>
                    <a:pt x="1053870" y="513164"/>
                  </a:lnTo>
                  <a:lnTo>
                    <a:pt x="1054393" y="514440"/>
                  </a:lnTo>
                  <a:lnTo>
                    <a:pt x="1056596" y="517235"/>
                  </a:lnTo>
                  <a:close/>
                </a:path>
                <a:path w="1607820" h="2208530">
                  <a:moveTo>
                    <a:pt x="1147466" y="2116798"/>
                  </a:moveTo>
                  <a:lnTo>
                    <a:pt x="1143976" y="2111781"/>
                  </a:lnTo>
                  <a:lnTo>
                    <a:pt x="1146016" y="2110295"/>
                  </a:lnTo>
                  <a:lnTo>
                    <a:pt x="1149501" y="2115337"/>
                  </a:lnTo>
                  <a:lnTo>
                    <a:pt x="1147466" y="2116798"/>
                  </a:lnTo>
                  <a:close/>
                </a:path>
                <a:path w="1607820" h="2208530">
                  <a:moveTo>
                    <a:pt x="1399625" y="1857190"/>
                  </a:moveTo>
                  <a:lnTo>
                    <a:pt x="1396751" y="1858527"/>
                  </a:lnTo>
                  <a:lnTo>
                    <a:pt x="1393669" y="1852836"/>
                  </a:lnTo>
                  <a:lnTo>
                    <a:pt x="1396196" y="1851661"/>
                  </a:lnTo>
                  <a:lnTo>
                    <a:pt x="1399625" y="1857190"/>
                  </a:lnTo>
                  <a:close/>
                </a:path>
                <a:path w="1607820" h="2208530">
                  <a:moveTo>
                    <a:pt x="672511" y="1776077"/>
                  </a:moveTo>
                  <a:lnTo>
                    <a:pt x="670496" y="1775991"/>
                  </a:lnTo>
                  <a:lnTo>
                    <a:pt x="668984" y="1775358"/>
                  </a:lnTo>
                  <a:lnTo>
                    <a:pt x="667527" y="1774250"/>
                  </a:lnTo>
                  <a:lnTo>
                    <a:pt x="668362" y="1771615"/>
                  </a:lnTo>
                  <a:lnTo>
                    <a:pt x="670207" y="1771769"/>
                  </a:lnTo>
                  <a:lnTo>
                    <a:pt x="671831" y="1772249"/>
                  </a:lnTo>
                  <a:lnTo>
                    <a:pt x="674383" y="1772848"/>
                  </a:lnTo>
                  <a:lnTo>
                    <a:pt x="674523" y="1772783"/>
                  </a:lnTo>
                  <a:lnTo>
                    <a:pt x="673186" y="1774516"/>
                  </a:lnTo>
                  <a:lnTo>
                    <a:pt x="672511" y="1776077"/>
                  </a:lnTo>
                  <a:close/>
                </a:path>
                <a:path w="1607820" h="2208530">
                  <a:moveTo>
                    <a:pt x="1325160" y="602791"/>
                  </a:moveTo>
                  <a:lnTo>
                    <a:pt x="1322185" y="603157"/>
                  </a:lnTo>
                  <a:lnTo>
                    <a:pt x="1321392" y="597585"/>
                  </a:lnTo>
                  <a:lnTo>
                    <a:pt x="1323832" y="597059"/>
                  </a:lnTo>
                  <a:lnTo>
                    <a:pt x="1325160" y="602791"/>
                  </a:lnTo>
                  <a:close/>
                </a:path>
                <a:path w="1607820" h="2208530">
                  <a:moveTo>
                    <a:pt x="1233830" y="630032"/>
                  </a:moveTo>
                  <a:lnTo>
                    <a:pt x="1232200" y="630009"/>
                  </a:lnTo>
                  <a:lnTo>
                    <a:pt x="1230677" y="629009"/>
                  </a:lnTo>
                  <a:lnTo>
                    <a:pt x="1230413" y="627429"/>
                  </a:lnTo>
                  <a:lnTo>
                    <a:pt x="1231448" y="625954"/>
                  </a:lnTo>
                  <a:lnTo>
                    <a:pt x="1233277" y="625104"/>
                  </a:lnTo>
                  <a:lnTo>
                    <a:pt x="1234658" y="625455"/>
                  </a:lnTo>
                  <a:lnTo>
                    <a:pt x="1235872" y="625446"/>
                  </a:lnTo>
                  <a:lnTo>
                    <a:pt x="1235284" y="627919"/>
                  </a:lnTo>
                  <a:lnTo>
                    <a:pt x="1234562" y="628669"/>
                  </a:lnTo>
                  <a:lnTo>
                    <a:pt x="1233830" y="630032"/>
                  </a:lnTo>
                  <a:close/>
                </a:path>
                <a:path w="1607820" h="2208530">
                  <a:moveTo>
                    <a:pt x="1095045" y="2074967"/>
                  </a:moveTo>
                  <a:lnTo>
                    <a:pt x="1092674" y="2073415"/>
                  </a:lnTo>
                  <a:lnTo>
                    <a:pt x="1093167" y="2071678"/>
                  </a:lnTo>
                  <a:lnTo>
                    <a:pt x="1093928" y="2070225"/>
                  </a:lnTo>
                  <a:lnTo>
                    <a:pt x="1095468" y="2068859"/>
                  </a:lnTo>
                  <a:lnTo>
                    <a:pt x="1096972" y="2069602"/>
                  </a:lnTo>
                  <a:lnTo>
                    <a:pt x="1099092" y="2070041"/>
                  </a:lnTo>
                  <a:lnTo>
                    <a:pt x="1097367" y="2072268"/>
                  </a:lnTo>
                  <a:lnTo>
                    <a:pt x="1096424" y="2073688"/>
                  </a:lnTo>
                  <a:lnTo>
                    <a:pt x="1095045" y="2074967"/>
                  </a:lnTo>
                  <a:close/>
                </a:path>
                <a:path w="1607820" h="2208530">
                  <a:moveTo>
                    <a:pt x="984138" y="1394053"/>
                  </a:moveTo>
                  <a:lnTo>
                    <a:pt x="982115" y="1393935"/>
                  </a:lnTo>
                  <a:lnTo>
                    <a:pt x="980577" y="1393285"/>
                  </a:lnTo>
                  <a:lnTo>
                    <a:pt x="979075" y="1392139"/>
                  </a:lnTo>
                  <a:lnTo>
                    <a:pt x="979844" y="1390398"/>
                  </a:lnTo>
                  <a:lnTo>
                    <a:pt x="980100" y="1389333"/>
                  </a:lnTo>
                  <a:lnTo>
                    <a:pt x="985980" y="1390773"/>
                  </a:lnTo>
                  <a:lnTo>
                    <a:pt x="986194" y="1390673"/>
                  </a:lnTo>
                  <a:lnTo>
                    <a:pt x="984839" y="1392457"/>
                  </a:lnTo>
                  <a:lnTo>
                    <a:pt x="984138" y="1394053"/>
                  </a:lnTo>
                  <a:close/>
                </a:path>
                <a:path w="1607820" h="2208530">
                  <a:moveTo>
                    <a:pt x="1493487" y="1849311"/>
                  </a:moveTo>
                  <a:lnTo>
                    <a:pt x="1491758" y="1847945"/>
                  </a:lnTo>
                  <a:lnTo>
                    <a:pt x="1492429" y="1846462"/>
                  </a:lnTo>
                  <a:lnTo>
                    <a:pt x="1493319" y="1845339"/>
                  </a:lnTo>
                  <a:lnTo>
                    <a:pt x="1494101" y="1844172"/>
                  </a:lnTo>
                  <a:lnTo>
                    <a:pt x="1496605" y="1845999"/>
                  </a:lnTo>
                  <a:lnTo>
                    <a:pt x="1495481" y="1847255"/>
                  </a:lnTo>
                  <a:lnTo>
                    <a:pt x="1494603" y="1848330"/>
                  </a:lnTo>
                  <a:lnTo>
                    <a:pt x="1493487" y="1849311"/>
                  </a:lnTo>
                  <a:close/>
                </a:path>
                <a:path w="1607820" h="2208530">
                  <a:moveTo>
                    <a:pt x="1284592" y="469718"/>
                  </a:moveTo>
                  <a:lnTo>
                    <a:pt x="1280071" y="467114"/>
                  </a:lnTo>
                  <a:lnTo>
                    <a:pt x="1281734" y="464372"/>
                  </a:lnTo>
                  <a:lnTo>
                    <a:pt x="1285929" y="467826"/>
                  </a:lnTo>
                  <a:lnTo>
                    <a:pt x="1284592" y="469718"/>
                  </a:lnTo>
                  <a:close/>
                </a:path>
                <a:path w="1607820" h="2208530">
                  <a:moveTo>
                    <a:pt x="397468" y="270024"/>
                  </a:moveTo>
                  <a:lnTo>
                    <a:pt x="395309" y="271028"/>
                  </a:lnTo>
                  <a:lnTo>
                    <a:pt x="393034" y="264784"/>
                  </a:lnTo>
                  <a:lnTo>
                    <a:pt x="395471" y="263652"/>
                  </a:lnTo>
                  <a:lnTo>
                    <a:pt x="397468" y="270024"/>
                  </a:lnTo>
                  <a:close/>
                </a:path>
                <a:path w="1607820" h="2208530">
                  <a:moveTo>
                    <a:pt x="1334475" y="611969"/>
                  </a:moveTo>
                  <a:lnTo>
                    <a:pt x="1333544" y="610841"/>
                  </a:lnTo>
                  <a:lnTo>
                    <a:pt x="1333083" y="610341"/>
                  </a:lnTo>
                  <a:lnTo>
                    <a:pt x="1332026" y="609626"/>
                  </a:lnTo>
                  <a:lnTo>
                    <a:pt x="1331972" y="608971"/>
                  </a:lnTo>
                  <a:lnTo>
                    <a:pt x="1331962" y="607817"/>
                  </a:lnTo>
                  <a:lnTo>
                    <a:pt x="1332930" y="606941"/>
                  </a:lnTo>
                  <a:lnTo>
                    <a:pt x="1333486" y="606038"/>
                  </a:lnTo>
                  <a:lnTo>
                    <a:pt x="1334386" y="606690"/>
                  </a:lnTo>
                  <a:lnTo>
                    <a:pt x="1335791" y="607195"/>
                  </a:lnTo>
                  <a:lnTo>
                    <a:pt x="1336274" y="608857"/>
                  </a:lnTo>
                  <a:lnTo>
                    <a:pt x="1335313" y="610019"/>
                  </a:lnTo>
                  <a:lnTo>
                    <a:pt x="1334475" y="611969"/>
                  </a:lnTo>
                  <a:close/>
                </a:path>
                <a:path w="1607820" h="2208530">
                  <a:moveTo>
                    <a:pt x="369905" y="888821"/>
                  </a:moveTo>
                  <a:lnTo>
                    <a:pt x="369185" y="888276"/>
                  </a:lnTo>
                  <a:lnTo>
                    <a:pt x="367853" y="887712"/>
                  </a:lnTo>
                  <a:lnTo>
                    <a:pt x="367906" y="886174"/>
                  </a:lnTo>
                  <a:lnTo>
                    <a:pt x="368690" y="885177"/>
                  </a:lnTo>
                  <a:lnTo>
                    <a:pt x="369162" y="884171"/>
                  </a:lnTo>
                  <a:lnTo>
                    <a:pt x="371888" y="885837"/>
                  </a:lnTo>
                  <a:lnTo>
                    <a:pt x="372053" y="885937"/>
                  </a:lnTo>
                  <a:lnTo>
                    <a:pt x="369905" y="888821"/>
                  </a:lnTo>
                  <a:close/>
                </a:path>
                <a:path w="1607820" h="2208530">
                  <a:moveTo>
                    <a:pt x="1373423" y="573923"/>
                  </a:moveTo>
                  <a:lnTo>
                    <a:pt x="1372983" y="574127"/>
                  </a:lnTo>
                  <a:lnTo>
                    <a:pt x="1368101" y="572253"/>
                  </a:lnTo>
                  <a:lnTo>
                    <a:pt x="1369488" y="569350"/>
                  </a:lnTo>
                  <a:lnTo>
                    <a:pt x="1370454" y="569876"/>
                  </a:lnTo>
                  <a:lnTo>
                    <a:pt x="1372348" y="570988"/>
                  </a:lnTo>
                  <a:lnTo>
                    <a:pt x="1373766" y="573096"/>
                  </a:lnTo>
                  <a:lnTo>
                    <a:pt x="1373423" y="573923"/>
                  </a:lnTo>
                  <a:close/>
                </a:path>
                <a:path w="1607820" h="2208530">
                  <a:moveTo>
                    <a:pt x="1068451" y="453653"/>
                  </a:moveTo>
                  <a:lnTo>
                    <a:pt x="1064735" y="448635"/>
                  </a:lnTo>
                  <a:lnTo>
                    <a:pt x="1067015" y="446966"/>
                  </a:lnTo>
                  <a:lnTo>
                    <a:pt x="1070682" y="451954"/>
                  </a:lnTo>
                  <a:lnTo>
                    <a:pt x="1068451" y="453653"/>
                  </a:lnTo>
                  <a:close/>
                </a:path>
                <a:path w="1607820" h="2208530">
                  <a:moveTo>
                    <a:pt x="1227538" y="402410"/>
                  </a:moveTo>
                  <a:lnTo>
                    <a:pt x="1223054" y="398447"/>
                  </a:lnTo>
                  <a:lnTo>
                    <a:pt x="1224992" y="396257"/>
                  </a:lnTo>
                  <a:lnTo>
                    <a:pt x="1229027" y="400920"/>
                  </a:lnTo>
                  <a:lnTo>
                    <a:pt x="1227538" y="402410"/>
                  </a:lnTo>
                  <a:close/>
                </a:path>
                <a:path w="1607820" h="2208530">
                  <a:moveTo>
                    <a:pt x="959909" y="579291"/>
                  </a:moveTo>
                  <a:lnTo>
                    <a:pt x="957232" y="580536"/>
                  </a:lnTo>
                  <a:lnTo>
                    <a:pt x="956999" y="580331"/>
                  </a:lnTo>
                  <a:lnTo>
                    <a:pt x="956347" y="580025"/>
                  </a:lnTo>
                  <a:lnTo>
                    <a:pt x="955696" y="579630"/>
                  </a:lnTo>
                  <a:lnTo>
                    <a:pt x="955356" y="578227"/>
                  </a:lnTo>
                  <a:lnTo>
                    <a:pt x="955322" y="578084"/>
                  </a:lnTo>
                  <a:lnTo>
                    <a:pt x="956271" y="577010"/>
                  </a:lnTo>
                  <a:lnTo>
                    <a:pt x="957067" y="575315"/>
                  </a:lnTo>
                  <a:lnTo>
                    <a:pt x="958422" y="576642"/>
                  </a:lnTo>
                  <a:lnTo>
                    <a:pt x="960048" y="577607"/>
                  </a:lnTo>
                  <a:lnTo>
                    <a:pt x="959909" y="579291"/>
                  </a:lnTo>
                  <a:close/>
                </a:path>
                <a:path w="1607820" h="2208530">
                  <a:moveTo>
                    <a:pt x="957808" y="581042"/>
                  </a:moveTo>
                  <a:lnTo>
                    <a:pt x="957412" y="580694"/>
                  </a:lnTo>
                  <a:lnTo>
                    <a:pt x="958592" y="580146"/>
                  </a:lnTo>
                  <a:lnTo>
                    <a:pt x="957808" y="581042"/>
                  </a:lnTo>
                  <a:close/>
                </a:path>
                <a:path w="1607820" h="2208530">
                  <a:moveTo>
                    <a:pt x="1317966" y="543430"/>
                  </a:moveTo>
                  <a:lnTo>
                    <a:pt x="1315922" y="544380"/>
                  </a:lnTo>
                  <a:lnTo>
                    <a:pt x="1315583" y="543597"/>
                  </a:lnTo>
                  <a:lnTo>
                    <a:pt x="1313815" y="539524"/>
                  </a:lnTo>
                  <a:lnTo>
                    <a:pt x="1315152" y="539908"/>
                  </a:lnTo>
                  <a:lnTo>
                    <a:pt x="1316615" y="540079"/>
                  </a:lnTo>
                  <a:lnTo>
                    <a:pt x="1318209" y="541053"/>
                  </a:lnTo>
                  <a:lnTo>
                    <a:pt x="1317918" y="542512"/>
                  </a:lnTo>
                  <a:lnTo>
                    <a:pt x="1317966" y="543430"/>
                  </a:lnTo>
                  <a:close/>
                </a:path>
                <a:path w="1607820" h="2208530">
                  <a:moveTo>
                    <a:pt x="1135182" y="603253"/>
                  </a:moveTo>
                  <a:lnTo>
                    <a:pt x="1133047" y="601432"/>
                  </a:lnTo>
                  <a:lnTo>
                    <a:pt x="1138440" y="595750"/>
                  </a:lnTo>
                  <a:lnTo>
                    <a:pt x="1140267" y="597431"/>
                  </a:lnTo>
                  <a:lnTo>
                    <a:pt x="1135182" y="603253"/>
                  </a:lnTo>
                  <a:close/>
                </a:path>
                <a:path w="1607820" h="2208530">
                  <a:moveTo>
                    <a:pt x="802752" y="2030805"/>
                  </a:moveTo>
                  <a:lnTo>
                    <a:pt x="800142" y="2031817"/>
                  </a:lnTo>
                  <a:lnTo>
                    <a:pt x="799515" y="2029909"/>
                  </a:lnTo>
                  <a:lnTo>
                    <a:pt x="799048" y="2027951"/>
                  </a:lnTo>
                  <a:lnTo>
                    <a:pt x="798535" y="2026008"/>
                  </a:lnTo>
                  <a:lnTo>
                    <a:pt x="801854" y="2025417"/>
                  </a:lnTo>
                  <a:lnTo>
                    <a:pt x="802721" y="2030618"/>
                  </a:lnTo>
                  <a:lnTo>
                    <a:pt x="802752" y="2030805"/>
                  </a:lnTo>
                  <a:close/>
                </a:path>
                <a:path w="1607820" h="2208530">
                  <a:moveTo>
                    <a:pt x="802752" y="2030805"/>
                  </a:moveTo>
                  <a:lnTo>
                    <a:pt x="802805" y="2031117"/>
                  </a:lnTo>
                  <a:lnTo>
                    <a:pt x="802752" y="2030805"/>
                  </a:lnTo>
                  <a:lnTo>
                    <a:pt x="802721" y="2030618"/>
                  </a:lnTo>
                  <a:lnTo>
                    <a:pt x="802752" y="2030805"/>
                  </a:lnTo>
                  <a:close/>
                </a:path>
                <a:path w="1607820" h="2208530">
                  <a:moveTo>
                    <a:pt x="802922" y="2031820"/>
                  </a:moveTo>
                  <a:lnTo>
                    <a:pt x="801266" y="2031832"/>
                  </a:lnTo>
                  <a:lnTo>
                    <a:pt x="802805" y="2031117"/>
                  </a:lnTo>
                  <a:lnTo>
                    <a:pt x="802922" y="2031820"/>
                  </a:lnTo>
                  <a:close/>
                </a:path>
                <a:path w="1607820" h="2208530">
                  <a:moveTo>
                    <a:pt x="855605" y="677917"/>
                  </a:moveTo>
                  <a:lnTo>
                    <a:pt x="852912" y="679169"/>
                  </a:lnTo>
                  <a:lnTo>
                    <a:pt x="849763" y="673563"/>
                  </a:lnTo>
                  <a:lnTo>
                    <a:pt x="852295" y="672386"/>
                  </a:lnTo>
                  <a:lnTo>
                    <a:pt x="855605" y="677917"/>
                  </a:lnTo>
                  <a:close/>
                </a:path>
                <a:path w="1607820" h="2208530">
                  <a:moveTo>
                    <a:pt x="1607667" y="1426948"/>
                  </a:moveTo>
                  <a:lnTo>
                    <a:pt x="1605168" y="1428109"/>
                  </a:lnTo>
                  <a:lnTo>
                    <a:pt x="1604932" y="1427462"/>
                  </a:lnTo>
                  <a:lnTo>
                    <a:pt x="1604446" y="1426175"/>
                  </a:lnTo>
                  <a:lnTo>
                    <a:pt x="1607616" y="1424701"/>
                  </a:lnTo>
                  <a:lnTo>
                    <a:pt x="1607667" y="1426948"/>
                  </a:lnTo>
                  <a:close/>
                </a:path>
                <a:path w="1607820" h="2208530">
                  <a:moveTo>
                    <a:pt x="791211" y="1740440"/>
                  </a:moveTo>
                  <a:lnTo>
                    <a:pt x="785341" y="1738736"/>
                  </a:lnTo>
                  <a:lnTo>
                    <a:pt x="786344" y="1736584"/>
                  </a:lnTo>
                  <a:lnTo>
                    <a:pt x="788199" y="1737076"/>
                  </a:lnTo>
                  <a:lnTo>
                    <a:pt x="789992" y="1737767"/>
                  </a:lnTo>
                  <a:lnTo>
                    <a:pt x="791799" y="1738411"/>
                  </a:lnTo>
                  <a:lnTo>
                    <a:pt x="791211" y="1740440"/>
                  </a:lnTo>
                  <a:close/>
                </a:path>
                <a:path w="1607820" h="2208530">
                  <a:moveTo>
                    <a:pt x="1172285" y="2034579"/>
                  </a:moveTo>
                  <a:lnTo>
                    <a:pt x="1169672" y="2035794"/>
                  </a:lnTo>
                  <a:lnTo>
                    <a:pt x="1167940" y="2036049"/>
                  </a:lnTo>
                  <a:lnTo>
                    <a:pt x="1166899" y="2033796"/>
                  </a:lnTo>
                  <a:lnTo>
                    <a:pt x="1167943" y="2032152"/>
                  </a:lnTo>
                  <a:lnTo>
                    <a:pt x="1172285" y="2034579"/>
                  </a:lnTo>
                  <a:close/>
                </a:path>
                <a:path w="1607820" h="2208530">
                  <a:moveTo>
                    <a:pt x="886824" y="2013412"/>
                  </a:moveTo>
                  <a:lnTo>
                    <a:pt x="883562" y="2013415"/>
                  </a:lnTo>
                  <a:lnTo>
                    <a:pt x="884090" y="2007518"/>
                  </a:lnTo>
                  <a:lnTo>
                    <a:pt x="886184" y="2007443"/>
                  </a:lnTo>
                  <a:lnTo>
                    <a:pt x="886824" y="2013412"/>
                  </a:lnTo>
                  <a:close/>
                </a:path>
                <a:path w="1607820" h="2208530">
                  <a:moveTo>
                    <a:pt x="566464" y="340024"/>
                  </a:moveTo>
                  <a:lnTo>
                    <a:pt x="559580" y="334995"/>
                  </a:lnTo>
                  <a:lnTo>
                    <a:pt x="565553" y="332219"/>
                  </a:lnTo>
                  <a:lnTo>
                    <a:pt x="566464" y="340024"/>
                  </a:lnTo>
                  <a:close/>
                </a:path>
                <a:path w="1607820" h="2208530">
                  <a:moveTo>
                    <a:pt x="1087456" y="1947993"/>
                  </a:moveTo>
                  <a:lnTo>
                    <a:pt x="1086782" y="1947550"/>
                  </a:lnTo>
                  <a:lnTo>
                    <a:pt x="1085507" y="1947031"/>
                  </a:lnTo>
                  <a:lnTo>
                    <a:pt x="1085712" y="1945375"/>
                  </a:lnTo>
                  <a:lnTo>
                    <a:pt x="1086309" y="1944128"/>
                  </a:lnTo>
                  <a:lnTo>
                    <a:pt x="1086953" y="1942245"/>
                  </a:lnTo>
                  <a:lnTo>
                    <a:pt x="1088129" y="1943282"/>
                  </a:lnTo>
                  <a:lnTo>
                    <a:pt x="1089367" y="1944031"/>
                  </a:lnTo>
                  <a:lnTo>
                    <a:pt x="1088873" y="1945626"/>
                  </a:lnTo>
                  <a:lnTo>
                    <a:pt x="1088094" y="1946786"/>
                  </a:lnTo>
                  <a:lnTo>
                    <a:pt x="1087456" y="1947993"/>
                  </a:lnTo>
                  <a:close/>
                </a:path>
                <a:path w="1607820" h="2208530">
                  <a:moveTo>
                    <a:pt x="1265645" y="537118"/>
                  </a:moveTo>
                  <a:lnTo>
                    <a:pt x="1262773" y="535887"/>
                  </a:lnTo>
                  <a:lnTo>
                    <a:pt x="1263547" y="534233"/>
                  </a:lnTo>
                  <a:lnTo>
                    <a:pt x="1264290" y="532563"/>
                  </a:lnTo>
                  <a:lnTo>
                    <a:pt x="1265234" y="530906"/>
                  </a:lnTo>
                  <a:lnTo>
                    <a:pt x="1267293" y="531888"/>
                  </a:lnTo>
                  <a:lnTo>
                    <a:pt x="1266864" y="533660"/>
                  </a:lnTo>
                  <a:lnTo>
                    <a:pt x="1266227" y="535381"/>
                  </a:lnTo>
                  <a:lnTo>
                    <a:pt x="1265645" y="537118"/>
                  </a:lnTo>
                  <a:close/>
                </a:path>
                <a:path w="1607820" h="2208530">
                  <a:moveTo>
                    <a:pt x="1255676" y="1949713"/>
                  </a:moveTo>
                  <a:lnTo>
                    <a:pt x="1253919" y="1949838"/>
                  </a:lnTo>
                  <a:lnTo>
                    <a:pt x="1253344" y="1944619"/>
                  </a:lnTo>
                  <a:lnTo>
                    <a:pt x="1254518" y="1945480"/>
                  </a:lnTo>
                  <a:lnTo>
                    <a:pt x="1255836" y="1946216"/>
                  </a:lnTo>
                  <a:lnTo>
                    <a:pt x="1257013" y="1947554"/>
                  </a:lnTo>
                  <a:lnTo>
                    <a:pt x="1256110" y="1948820"/>
                  </a:lnTo>
                  <a:lnTo>
                    <a:pt x="1255676" y="1949713"/>
                  </a:lnTo>
                  <a:close/>
                </a:path>
                <a:path w="1607820" h="2208530">
                  <a:moveTo>
                    <a:pt x="1308209" y="1989120"/>
                  </a:moveTo>
                  <a:lnTo>
                    <a:pt x="1303978" y="1991088"/>
                  </a:lnTo>
                  <a:lnTo>
                    <a:pt x="1303927" y="1989757"/>
                  </a:lnTo>
                  <a:lnTo>
                    <a:pt x="1304448" y="1988410"/>
                  </a:lnTo>
                  <a:lnTo>
                    <a:pt x="1304759" y="1987071"/>
                  </a:lnTo>
                  <a:lnTo>
                    <a:pt x="1308653" y="1988045"/>
                  </a:lnTo>
                  <a:lnTo>
                    <a:pt x="1308209" y="1989120"/>
                  </a:lnTo>
                  <a:close/>
                </a:path>
                <a:path w="1607820" h="2208530">
                  <a:moveTo>
                    <a:pt x="1308209" y="1989120"/>
                  </a:moveTo>
                  <a:lnTo>
                    <a:pt x="1308056" y="1989493"/>
                  </a:lnTo>
                  <a:lnTo>
                    <a:pt x="1308653" y="1988045"/>
                  </a:lnTo>
                  <a:lnTo>
                    <a:pt x="1308209" y="1989120"/>
                  </a:lnTo>
                  <a:close/>
                </a:path>
                <a:path w="1607820" h="2208530">
                  <a:moveTo>
                    <a:pt x="1307779" y="1991289"/>
                  </a:moveTo>
                  <a:lnTo>
                    <a:pt x="1306107" y="1992066"/>
                  </a:lnTo>
                  <a:lnTo>
                    <a:pt x="1303991" y="1991383"/>
                  </a:lnTo>
                  <a:lnTo>
                    <a:pt x="1308056" y="1989493"/>
                  </a:lnTo>
                  <a:lnTo>
                    <a:pt x="1307947" y="1989757"/>
                  </a:lnTo>
                  <a:lnTo>
                    <a:pt x="1307779" y="1991289"/>
                  </a:lnTo>
                  <a:close/>
                </a:path>
                <a:path w="1607820" h="2208530">
                  <a:moveTo>
                    <a:pt x="1138735" y="2206311"/>
                  </a:moveTo>
                  <a:lnTo>
                    <a:pt x="1138443" y="2205926"/>
                  </a:lnTo>
                  <a:lnTo>
                    <a:pt x="1138147" y="2205544"/>
                  </a:lnTo>
                  <a:lnTo>
                    <a:pt x="1137851" y="2205161"/>
                  </a:lnTo>
                  <a:lnTo>
                    <a:pt x="1140648" y="2202377"/>
                  </a:lnTo>
                  <a:lnTo>
                    <a:pt x="1142182" y="2204188"/>
                  </a:lnTo>
                  <a:lnTo>
                    <a:pt x="1143150" y="2203738"/>
                  </a:lnTo>
                  <a:lnTo>
                    <a:pt x="1138735" y="2206311"/>
                  </a:lnTo>
                  <a:close/>
                </a:path>
                <a:path w="1607820" h="2208530">
                  <a:moveTo>
                    <a:pt x="1231872" y="702196"/>
                  </a:moveTo>
                  <a:lnTo>
                    <a:pt x="1231126" y="701698"/>
                  </a:lnTo>
                  <a:lnTo>
                    <a:pt x="1229782" y="701223"/>
                  </a:lnTo>
                  <a:lnTo>
                    <a:pt x="1229714" y="699652"/>
                  </a:lnTo>
                  <a:lnTo>
                    <a:pt x="1230168" y="698341"/>
                  </a:lnTo>
                  <a:lnTo>
                    <a:pt x="1231291" y="697234"/>
                  </a:lnTo>
                  <a:lnTo>
                    <a:pt x="1232663" y="697832"/>
                  </a:lnTo>
                  <a:lnTo>
                    <a:pt x="1234325" y="698100"/>
                  </a:lnTo>
                  <a:lnTo>
                    <a:pt x="1231872" y="702196"/>
                  </a:lnTo>
                  <a:close/>
                </a:path>
                <a:path w="1607820" h="2208530">
                  <a:moveTo>
                    <a:pt x="1244887" y="1754231"/>
                  </a:moveTo>
                  <a:lnTo>
                    <a:pt x="1243653" y="1754805"/>
                  </a:lnTo>
                  <a:lnTo>
                    <a:pt x="1242804" y="1754136"/>
                  </a:lnTo>
                  <a:lnTo>
                    <a:pt x="1242020" y="1753412"/>
                  </a:lnTo>
                  <a:lnTo>
                    <a:pt x="1242166" y="1753344"/>
                  </a:lnTo>
                  <a:lnTo>
                    <a:pt x="1242459" y="1752564"/>
                  </a:lnTo>
                  <a:lnTo>
                    <a:pt x="1243658" y="1752006"/>
                  </a:lnTo>
                  <a:lnTo>
                    <a:pt x="1244498" y="1752260"/>
                  </a:lnTo>
                  <a:lnTo>
                    <a:pt x="1245837" y="1752406"/>
                  </a:lnTo>
                  <a:lnTo>
                    <a:pt x="1245117" y="1753504"/>
                  </a:lnTo>
                  <a:lnTo>
                    <a:pt x="1244887" y="1754231"/>
                  </a:lnTo>
                  <a:close/>
                </a:path>
                <a:path w="1607820" h="2208530">
                  <a:moveTo>
                    <a:pt x="1244887" y="1754231"/>
                  </a:moveTo>
                  <a:lnTo>
                    <a:pt x="1244830" y="1754412"/>
                  </a:lnTo>
                  <a:lnTo>
                    <a:pt x="1245117" y="1753504"/>
                  </a:lnTo>
                  <a:lnTo>
                    <a:pt x="1244887" y="1754231"/>
                  </a:lnTo>
                  <a:close/>
                </a:path>
                <a:path w="1607820" h="2208530">
                  <a:moveTo>
                    <a:pt x="1049907" y="1022607"/>
                  </a:moveTo>
                  <a:lnTo>
                    <a:pt x="1046833" y="1019455"/>
                  </a:lnTo>
                  <a:lnTo>
                    <a:pt x="1049940" y="1017697"/>
                  </a:lnTo>
                  <a:lnTo>
                    <a:pt x="1049562" y="1017530"/>
                  </a:lnTo>
                  <a:lnTo>
                    <a:pt x="1047501" y="1018831"/>
                  </a:lnTo>
                  <a:lnTo>
                    <a:pt x="1047795" y="1018351"/>
                  </a:lnTo>
                  <a:lnTo>
                    <a:pt x="1049562" y="1017530"/>
                  </a:lnTo>
                  <a:lnTo>
                    <a:pt x="1051156" y="1018237"/>
                  </a:lnTo>
                  <a:lnTo>
                    <a:pt x="1051113" y="1019569"/>
                  </a:lnTo>
                  <a:lnTo>
                    <a:pt x="1050578" y="1020605"/>
                  </a:lnTo>
                  <a:lnTo>
                    <a:pt x="1049907" y="1022607"/>
                  </a:lnTo>
                  <a:close/>
                </a:path>
                <a:path w="1607820" h="2208530">
                  <a:moveTo>
                    <a:pt x="1599806" y="1642260"/>
                  </a:moveTo>
                  <a:lnTo>
                    <a:pt x="1598675" y="1642786"/>
                  </a:lnTo>
                  <a:lnTo>
                    <a:pt x="1597956" y="1642642"/>
                  </a:lnTo>
                  <a:lnTo>
                    <a:pt x="1596963" y="1641868"/>
                  </a:lnTo>
                  <a:lnTo>
                    <a:pt x="1595924" y="1641310"/>
                  </a:lnTo>
                  <a:lnTo>
                    <a:pt x="1596404" y="1640626"/>
                  </a:lnTo>
                  <a:lnTo>
                    <a:pt x="1596876" y="1639390"/>
                  </a:lnTo>
                  <a:lnTo>
                    <a:pt x="1598144" y="1639385"/>
                  </a:lnTo>
                  <a:lnTo>
                    <a:pt x="1600029" y="1640094"/>
                  </a:lnTo>
                  <a:lnTo>
                    <a:pt x="1599806" y="1642260"/>
                  </a:lnTo>
                  <a:close/>
                </a:path>
                <a:path w="1607820" h="2208530">
                  <a:moveTo>
                    <a:pt x="1258833" y="1339400"/>
                  </a:moveTo>
                  <a:lnTo>
                    <a:pt x="1256716" y="1340384"/>
                  </a:lnTo>
                  <a:lnTo>
                    <a:pt x="1257472" y="1339175"/>
                  </a:lnTo>
                  <a:lnTo>
                    <a:pt x="1258562" y="1339230"/>
                  </a:lnTo>
                  <a:lnTo>
                    <a:pt x="1258833" y="1339400"/>
                  </a:lnTo>
                  <a:close/>
                </a:path>
                <a:path w="1607820" h="2208530">
                  <a:moveTo>
                    <a:pt x="1258686" y="1342460"/>
                  </a:moveTo>
                  <a:lnTo>
                    <a:pt x="1258053" y="1341861"/>
                  </a:lnTo>
                  <a:lnTo>
                    <a:pt x="1257283" y="1341350"/>
                  </a:lnTo>
                  <a:lnTo>
                    <a:pt x="1256860" y="1340630"/>
                  </a:lnTo>
                  <a:lnTo>
                    <a:pt x="1259121" y="1339579"/>
                  </a:lnTo>
                  <a:lnTo>
                    <a:pt x="1259328" y="1339708"/>
                  </a:lnTo>
                  <a:lnTo>
                    <a:pt x="1260549" y="1340186"/>
                  </a:lnTo>
                  <a:lnTo>
                    <a:pt x="1258686" y="1342460"/>
                  </a:lnTo>
                  <a:close/>
                </a:path>
                <a:path w="1607820" h="2208530">
                  <a:moveTo>
                    <a:pt x="595007" y="1957092"/>
                  </a:moveTo>
                  <a:lnTo>
                    <a:pt x="593774" y="1956099"/>
                  </a:lnTo>
                  <a:lnTo>
                    <a:pt x="594789" y="1956916"/>
                  </a:lnTo>
                  <a:lnTo>
                    <a:pt x="595007" y="1957092"/>
                  </a:lnTo>
                  <a:close/>
                </a:path>
                <a:path w="1607820" h="2208530">
                  <a:moveTo>
                    <a:pt x="595417" y="1957422"/>
                  </a:moveTo>
                  <a:lnTo>
                    <a:pt x="595007" y="1957092"/>
                  </a:lnTo>
                  <a:lnTo>
                    <a:pt x="594789" y="1956916"/>
                  </a:lnTo>
                  <a:lnTo>
                    <a:pt x="595417" y="1957422"/>
                  </a:lnTo>
                  <a:close/>
                </a:path>
                <a:path w="1607820" h="2208530">
                  <a:moveTo>
                    <a:pt x="542299" y="414117"/>
                  </a:moveTo>
                  <a:lnTo>
                    <a:pt x="539962" y="415204"/>
                  </a:lnTo>
                  <a:lnTo>
                    <a:pt x="540254" y="414418"/>
                  </a:lnTo>
                  <a:lnTo>
                    <a:pt x="541458" y="413858"/>
                  </a:lnTo>
                  <a:lnTo>
                    <a:pt x="542299" y="414117"/>
                  </a:lnTo>
                  <a:close/>
                </a:path>
                <a:path w="1607820" h="2208530">
                  <a:moveTo>
                    <a:pt x="542692" y="416093"/>
                  </a:moveTo>
                  <a:lnTo>
                    <a:pt x="541452" y="416669"/>
                  </a:lnTo>
                  <a:lnTo>
                    <a:pt x="540603" y="416000"/>
                  </a:lnTo>
                  <a:lnTo>
                    <a:pt x="540037" y="415482"/>
                  </a:lnTo>
                  <a:lnTo>
                    <a:pt x="542849" y="414175"/>
                  </a:lnTo>
                  <a:lnTo>
                    <a:pt x="543648" y="414259"/>
                  </a:lnTo>
                  <a:lnTo>
                    <a:pt x="542926" y="415363"/>
                  </a:lnTo>
                  <a:lnTo>
                    <a:pt x="542692" y="416093"/>
                  </a:lnTo>
                  <a:close/>
                </a:path>
                <a:path w="1607820" h="2208530">
                  <a:moveTo>
                    <a:pt x="542692" y="416093"/>
                  </a:moveTo>
                  <a:lnTo>
                    <a:pt x="542635" y="416273"/>
                  </a:lnTo>
                  <a:lnTo>
                    <a:pt x="542926" y="415363"/>
                  </a:lnTo>
                  <a:lnTo>
                    <a:pt x="542692" y="416093"/>
                  </a:lnTo>
                  <a:close/>
                </a:path>
                <a:path w="1607820" h="2208530">
                  <a:moveTo>
                    <a:pt x="669385" y="276572"/>
                  </a:moveTo>
                  <a:lnTo>
                    <a:pt x="667785" y="277316"/>
                  </a:lnTo>
                  <a:lnTo>
                    <a:pt x="668714" y="276352"/>
                  </a:lnTo>
                  <a:lnTo>
                    <a:pt x="669385" y="276572"/>
                  </a:lnTo>
                  <a:close/>
                </a:path>
                <a:path w="1607820" h="2208530">
                  <a:moveTo>
                    <a:pt x="669142" y="279676"/>
                  </a:moveTo>
                  <a:lnTo>
                    <a:pt x="668687" y="278989"/>
                  </a:lnTo>
                  <a:lnTo>
                    <a:pt x="668080" y="278320"/>
                  </a:lnTo>
                  <a:lnTo>
                    <a:pt x="667851" y="277539"/>
                  </a:lnTo>
                  <a:lnTo>
                    <a:pt x="669705" y="276677"/>
                  </a:lnTo>
                  <a:lnTo>
                    <a:pt x="670360" y="277259"/>
                  </a:lnTo>
                  <a:lnTo>
                    <a:pt x="671499" y="278007"/>
                  </a:lnTo>
                  <a:lnTo>
                    <a:pt x="669142" y="279676"/>
                  </a:lnTo>
                  <a:close/>
                </a:path>
                <a:path w="1607820" h="2208530">
                  <a:moveTo>
                    <a:pt x="1383513" y="989735"/>
                  </a:moveTo>
                  <a:lnTo>
                    <a:pt x="1382389" y="989365"/>
                  </a:lnTo>
                  <a:lnTo>
                    <a:pt x="1380950" y="989283"/>
                  </a:lnTo>
                  <a:lnTo>
                    <a:pt x="1379857" y="988077"/>
                  </a:lnTo>
                  <a:lnTo>
                    <a:pt x="1380659" y="986546"/>
                  </a:lnTo>
                  <a:lnTo>
                    <a:pt x="1380919" y="985502"/>
                  </a:lnTo>
                  <a:lnTo>
                    <a:pt x="1384318" y="986494"/>
                  </a:lnTo>
                  <a:lnTo>
                    <a:pt x="1383513" y="989735"/>
                  </a:lnTo>
                  <a:close/>
                </a:path>
                <a:path w="1607820" h="2208530">
                  <a:moveTo>
                    <a:pt x="956714" y="1120348"/>
                  </a:moveTo>
                  <a:lnTo>
                    <a:pt x="956873" y="1119470"/>
                  </a:lnTo>
                  <a:lnTo>
                    <a:pt x="956845" y="1118100"/>
                  </a:lnTo>
                  <a:lnTo>
                    <a:pt x="958047" y="1118676"/>
                  </a:lnTo>
                  <a:lnTo>
                    <a:pt x="959225" y="1118897"/>
                  </a:lnTo>
                  <a:lnTo>
                    <a:pt x="956873" y="1119470"/>
                  </a:lnTo>
                  <a:lnTo>
                    <a:pt x="956714" y="1120348"/>
                  </a:lnTo>
                  <a:close/>
                </a:path>
                <a:path w="1607820" h="2208530">
                  <a:moveTo>
                    <a:pt x="958934" y="1120954"/>
                  </a:moveTo>
                  <a:lnTo>
                    <a:pt x="957650" y="1121550"/>
                  </a:lnTo>
                  <a:lnTo>
                    <a:pt x="957117" y="1121420"/>
                  </a:lnTo>
                  <a:lnTo>
                    <a:pt x="956795" y="1120564"/>
                  </a:lnTo>
                  <a:lnTo>
                    <a:pt x="959343" y="1119380"/>
                  </a:lnTo>
                  <a:lnTo>
                    <a:pt x="959507" y="1120049"/>
                  </a:lnTo>
                  <a:lnTo>
                    <a:pt x="958934" y="1120954"/>
                  </a:lnTo>
                  <a:close/>
                </a:path>
                <a:path w="1607820" h="2208530">
                  <a:moveTo>
                    <a:pt x="1341346" y="1713274"/>
                  </a:moveTo>
                  <a:lnTo>
                    <a:pt x="1340588" y="1712840"/>
                  </a:lnTo>
                  <a:lnTo>
                    <a:pt x="1339428" y="1712569"/>
                  </a:lnTo>
                  <a:lnTo>
                    <a:pt x="1338802" y="1711045"/>
                  </a:lnTo>
                  <a:lnTo>
                    <a:pt x="1339104" y="1709876"/>
                  </a:lnTo>
                  <a:lnTo>
                    <a:pt x="1339131" y="1707647"/>
                  </a:lnTo>
                  <a:lnTo>
                    <a:pt x="1340991" y="1708999"/>
                  </a:lnTo>
                  <a:lnTo>
                    <a:pt x="1342465" y="1709579"/>
                  </a:lnTo>
                  <a:lnTo>
                    <a:pt x="1342960" y="1710927"/>
                  </a:lnTo>
                  <a:lnTo>
                    <a:pt x="1343042" y="1711149"/>
                  </a:lnTo>
                  <a:lnTo>
                    <a:pt x="1342046" y="1712162"/>
                  </a:lnTo>
                  <a:lnTo>
                    <a:pt x="1341346" y="1713274"/>
                  </a:lnTo>
                  <a:close/>
                </a:path>
                <a:path w="1607820" h="2208530">
                  <a:moveTo>
                    <a:pt x="1238818" y="554224"/>
                  </a:moveTo>
                  <a:lnTo>
                    <a:pt x="1234585" y="556192"/>
                  </a:lnTo>
                  <a:lnTo>
                    <a:pt x="1235301" y="555025"/>
                  </a:lnTo>
                  <a:lnTo>
                    <a:pt x="1236686" y="551544"/>
                  </a:lnTo>
                  <a:lnTo>
                    <a:pt x="1237765" y="553217"/>
                  </a:lnTo>
                  <a:lnTo>
                    <a:pt x="1238818" y="554224"/>
                  </a:lnTo>
                  <a:close/>
                </a:path>
                <a:path w="1607820" h="2208530">
                  <a:moveTo>
                    <a:pt x="1238202" y="557909"/>
                  </a:moveTo>
                  <a:lnTo>
                    <a:pt x="1236692" y="558056"/>
                  </a:lnTo>
                  <a:lnTo>
                    <a:pt x="1235536" y="557222"/>
                  </a:lnTo>
                  <a:lnTo>
                    <a:pt x="1234770" y="556478"/>
                  </a:lnTo>
                  <a:lnTo>
                    <a:pt x="1238878" y="554568"/>
                  </a:lnTo>
                  <a:lnTo>
                    <a:pt x="1239160" y="556193"/>
                  </a:lnTo>
                  <a:lnTo>
                    <a:pt x="1238202" y="557909"/>
                  </a:lnTo>
                  <a:close/>
                </a:path>
                <a:path w="1607820" h="2208530">
                  <a:moveTo>
                    <a:pt x="960639" y="1870209"/>
                  </a:moveTo>
                  <a:lnTo>
                    <a:pt x="959605" y="1869548"/>
                  </a:lnTo>
                  <a:lnTo>
                    <a:pt x="958781" y="1869311"/>
                  </a:lnTo>
                  <a:lnTo>
                    <a:pt x="958198" y="1868062"/>
                  </a:lnTo>
                  <a:lnTo>
                    <a:pt x="958837" y="1867198"/>
                  </a:lnTo>
                  <a:lnTo>
                    <a:pt x="959115" y="1866448"/>
                  </a:lnTo>
                  <a:lnTo>
                    <a:pt x="959777" y="1866761"/>
                  </a:lnTo>
                  <a:lnTo>
                    <a:pt x="960899" y="1866954"/>
                  </a:lnTo>
                  <a:lnTo>
                    <a:pt x="961433" y="1868078"/>
                  </a:lnTo>
                  <a:lnTo>
                    <a:pt x="960972" y="1868913"/>
                  </a:lnTo>
                  <a:lnTo>
                    <a:pt x="960639" y="1870209"/>
                  </a:lnTo>
                  <a:close/>
                </a:path>
                <a:path w="1607820" h="2208530">
                  <a:moveTo>
                    <a:pt x="1240451" y="1034031"/>
                  </a:moveTo>
                  <a:lnTo>
                    <a:pt x="1238846" y="1034777"/>
                  </a:lnTo>
                  <a:lnTo>
                    <a:pt x="1239780" y="1033811"/>
                  </a:lnTo>
                  <a:lnTo>
                    <a:pt x="1240451" y="1034031"/>
                  </a:lnTo>
                  <a:close/>
                </a:path>
                <a:path w="1607820" h="2208530">
                  <a:moveTo>
                    <a:pt x="1240206" y="1037142"/>
                  </a:moveTo>
                  <a:lnTo>
                    <a:pt x="1239756" y="1036453"/>
                  </a:lnTo>
                  <a:lnTo>
                    <a:pt x="1239147" y="1035784"/>
                  </a:lnTo>
                  <a:lnTo>
                    <a:pt x="1238913" y="1035006"/>
                  </a:lnTo>
                  <a:lnTo>
                    <a:pt x="1240778" y="1034139"/>
                  </a:lnTo>
                  <a:lnTo>
                    <a:pt x="1241429" y="1034723"/>
                  </a:lnTo>
                  <a:lnTo>
                    <a:pt x="1242570" y="1035476"/>
                  </a:lnTo>
                  <a:lnTo>
                    <a:pt x="1240206" y="1037142"/>
                  </a:lnTo>
                  <a:close/>
                </a:path>
                <a:path w="1607820" h="2208530">
                  <a:moveTo>
                    <a:pt x="1202559" y="1323244"/>
                  </a:moveTo>
                  <a:lnTo>
                    <a:pt x="1198481" y="1323360"/>
                  </a:lnTo>
                  <a:lnTo>
                    <a:pt x="1199116" y="1320949"/>
                  </a:lnTo>
                  <a:lnTo>
                    <a:pt x="1202559" y="1323244"/>
                  </a:lnTo>
                  <a:close/>
                </a:path>
                <a:path w="1607820" h="2208530">
                  <a:moveTo>
                    <a:pt x="1283799" y="1964750"/>
                  </a:moveTo>
                  <a:lnTo>
                    <a:pt x="1282216" y="1965486"/>
                  </a:lnTo>
                  <a:lnTo>
                    <a:pt x="1280402" y="1964484"/>
                  </a:lnTo>
                  <a:lnTo>
                    <a:pt x="1280303" y="1962987"/>
                  </a:lnTo>
                  <a:lnTo>
                    <a:pt x="1281167" y="1961959"/>
                  </a:lnTo>
                  <a:lnTo>
                    <a:pt x="1281999" y="1960201"/>
                  </a:lnTo>
                  <a:lnTo>
                    <a:pt x="1283264" y="1961357"/>
                  </a:lnTo>
                  <a:lnTo>
                    <a:pt x="1284635" y="1962055"/>
                  </a:lnTo>
                  <a:lnTo>
                    <a:pt x="1284607" y="1963623"/>
                  </a:lnTo>
                  <a:lnTo>
                    <a:pt x="1283799" y="1964750"/>
                  </a:lnTo>
                  <a:close/>
                </a:path>
                <a:path w="1607820" h="2208530">
                  <a:moveTo>
                    <a:pt x="692274" y="1916788"/>
                  </a:moveTo>
                  <a:lnTo>
                    <a:pt x="691788" y="1916163"/>
                  </a:lnTo>
                  <a:lnTo>
                    <a:pt x="691164" y="1915596"/>
                  </a:lnTo>
                  <a:lnTo>
                    <a:pt x="690800" y="1914624"/>
                  </a:lnTo>
                  <a:lnTo>
                    <a:pt x="692533" y="1913818"/>
                  </a:lnTo>
                  <a:lnTo>
                    <a:pt x="693256" y="1914387"/>
                  </a:lnTo>
                  <a:lnTo>
                    <a:pt x="694325" y="1914983"/>
                  </a:lnTo>
                  <a:lnTo>
                    <a:pt x="694472" y="1914915"/>
                  </a:lnTo>
                  <a:lnTo>
                    <a:pt x="692274" y="1916788"/>
                  </a:lnTo>
                  <a:close/>
                </a:path>
                <a:path w="1607820" h="2208530">
                  <a:moveTo>
                    <a:pt x="803284" y="1882108"/>
                  </a:moveTo>
                  <a:lnTo>
                    <a:pt x="801558" y="1882910"/>
                  </a:lnTo>
                  <a:lnTo>
                    <a:pt x="799924" y="1882091"/>
                  </a:lnTo>
                  <a:lnTo>
                    <a:pt x="799681" y="1881353"/>
                  </a:lnTo>
                  <a:lnTo>
                    <a:pt x="799437" y="1880597"/>
                  </a:lnTo>
                  <a:lnTo>
                    <a:pt x="800434" y="1879436"/>
                  </a:lnTo>
                  <a:lnTo>
                    <a:pt x="801088" y="1878021"/>
                  </a:lnTo>
                  <a:lnTo>
                    <a:pt x="804533" y="1879670"/>
                  </a:lnTo>
                  <a:lnTo>
                    <a:pt x="803814" y="1880756"/>
                  </a:lnTo>
                  <a:lnTo>
                    <a:pt x="803284" y="1882108"/>
                  </a:lnTo>
                  <a:close/>
                </a:path>
                <a:path w="1607820" h="2208530">
                  <a:moveTo>
                    <a:pt x="1407413" y="907784"/>
                  </a:moveTo>
                  <a:lnTo>
                    <a:pt x="1406490" y="907835"/>
                  </a:lnTo>
                  <a:lnTo>
                    <a:pt x="1405554" y="907856"/>
                  </a:lnTo>
                  <a:lnTo>
                    <a:pt x="1404604" y="906791"/>
                  </a:lnTo>
                  <a:lnTo>
                    <a:pt x="1403654" y="906197"/>
                  </a:lnTo>
                  <a:lnTo>
                    <a:pt x="1404429" y="905358"/>
                  </a:lnTo>
                  <a:lnTo>
                    <a:pt x="1405079" y="904087"/>
                  </a:lnTo>
                  <a:lnTo>
                    <a:pt x="1406862" y="903559"/>
                  </a:lnTo>
                  <a:lnTo>
                    <a:pt x="1407822" y="904260"/>
                  </a:lnTo>
                  <a:lnTo>
                    <a:pt x="1408025" y="904408"/>
                  </a:lnTo>
                  <a:lnTo>
                    <a:pt x="1410114" y="905151"/>
                  </a:lnTo>
                  <a:lnTo>
                    <a:pt x="1408272" y="906593"/>
                  </a:lnTo>
                  <a:lnTo>
                    <a:pt x="1407413" y="907784"/>
                  </a:lnTo>
                  <a:close/>
                </a:path>
                <a:path w="1607820" h="2208530">
                  <a:moveTo>
                    <a:pt x="1572105" y="1194542"/>
                  </a:moveTo>
                  <a:lnTo>
                    <a:pt x="1569480" y="1195762"/>
                  </a:lnTo>
                  <a:lnTo>
                    <a:pt x="1569410" y="1195345"/>
                  </a:lnTo>
                  <a:lnTo>
                    <a:pt x="1571648" y="1194304"/>
                  </a:lnTo>
                  <a:lnTo>
                    <a:pt x="1572105" y="1194542"/>
                  </a:lnTo>
                  <a:close/>
                </a:path>
                <a:path w="1607820" h="2208530">
                  <a:moveTo>
                    <a:pt x="1569480" y="1195762"/>
                  </a:moveTo>
                  <a:lnTo>
                    <a:pt x="1569502" y="1195899"/>
                  </a:lnTo>
                  <a:lnTo>
                    <a:pt x="1569480" y="1195762"/>
                  </a:lnTo>
                  <a:lnTo>
                    <a:pt x="1569410" y="1195345"/>
                  </a:lnTo>
                  <a:lnTo>
                    <a:pt x="1569480" y="1195762"/>
                  </a:lnTo>
                  <a:close/>
                </a:path>
                <a:path w="1607820" h="2208530">
                  <a:moveTo>
                    <a:pt x="1571680" y="1197926"/>
                  </a:moveTo>
                  <a:lnTo>
                    <a:pt x="1570712" y="1197081"/>
                  </a:lnTo>
                  <a:lnTo>
                    <a:pt x="1569607" y="1196519"/>
                  </a:lnTo>
                  <a:lnTo>
                    <a:pt x="1569541" y="1196130"/>
                  </a:lnTo>
                  <a:lnTo>
                    <a:pt x="1572154" y="1194915"/>
                  </a:lnTo>
                  <a:lnTo>
                    <a:pt x="1572207" y="1195310"/>
                  </a:lnTo>
                  <a:lnTo>
                    <a:pt x="1572257" y="1195683"/>
                  </a:lnTo>
                  <a:lnTo>
                    <a:pt x="1571939" y="1196511"/>
                  </a:lnTo>
                  <a:lnTo>
                    <a:pt x="1571680" y="1197926"/>
                  </a:lnTo>
                  <a:close/>
                </a:path>
                <a:path w="1607820" h="2208530">
                  <a:moveTo>
                    <a:pt x="489684" y="1265105"/>
                  </a:moveTo>
                  <a:lnTo>
                    <a:pt x="487177" y="1266271"/>
                  </a:lnTo>
                  <a:lnTo>
                    <a:pt x="487009" y="1265527"/>
                  </a:lnTo>
                  <a:lnTo>
                    <a:pt x="487260" y="1264642"/>
                  </a:lnTo>
                  <a:lnTo>
                    <a:pt x="487385" y="1263336"/>
                  </a:lnTo>
                  <a:lnTo>
                    <a:pt x="488484" y="1264073"/>
                  </a:lnTo>
                  <a:lnTo>
                    <a:pt x="489460" y="1264388"/>
                  </a:lnTo>
                  <a:lnTo>
                    <a:pt x="489684" y="1265105"/>
                  </a:lnTo>
                  <a:close/>
                </a:path>
                <a:path w="1607820" h="2208530">
                  <a:moveTo>
                    <a:pt x="489757" y="1265461"/>
                  </a:moveTo>
                  <a:lnTo>
                    <a:pt x="488009" y="1266900"/>
                  </a:lnTo>
                  <a:lnTo>
                    <a:pt x="487263" y="1266621"/>
                  </a:lnTo>
                  <a:lnTo>
                    <a:pt x="489684" y="1265105"/>
                  </a:lnTo>
                  <a:lnTo>
                    <a:pt x="489757" y="1265461"/>
                  </a:lnTo>
                  <a:close/>
                </a:path>
                <a:path w="1607820" h="2208530">
                  <a:moveTo>
                    <a:pt x="1440381" y="1132144"/>
                  </a:moveTo>
                  <a:lnTo>
                    <a:pt x="1439894" y="1131407"/>
                  </a:lnTo>
                  <a:lnTo>
                    <a:pt x="1439466" y="1130761"/>
                  </a:lnTo>
                  <a:lnTo>
                    <a:pt x="1438596" y="1129888"/>
                  </a:lnTo>
                  <a:lnTo>
                    <a:pt x="1438376" y="1128873"/>
                  </a:lnTo>
                  <a:lnTo>
                    <a:pt x="1438283" y="1128444"/>
                  </a:lnTo>
                  <a:lnTo>
                    <a:pt x="1440346" y="1127485"/>
                  </a:lnTo>
                  <a:lnTo>
                    <a:pt x="1440685" y="1127800"/>
                  </a:lnTo>
                  <a:lnTo>
                    <a:pt x="1441729" y="1128432"/>
                  </a:lnTo>
                  <a:lnTo>
                    <a:pt x="1442376" y="1129745"/>
                  </a:lnTo>
                  <a:lnTo>
                    <a:pt x="1441321" y="1130744"/>
                  </a:lnTo>
                  <a:lnTo>
                    <a:pt x="1440381" y="1132144"/>
                  </a:lnTo>
                  <a:close/>
                </a:path>
                <a:path w="1607820" h="2208530">
                  <a:moveTo>
                    <a:pt x="1348902" y="1269625"/>
                  </a:moveTo>
                  <a:lnTo>
                    <a:pt x="1347351" y="1269785"/>
                  </a:lnTo>
                  <a:lnTo>
                    <a:pt x="1346151" y="1268971"/>
                  </a:lnTo>
                  <a:lnTo>
                    <a:pt x="1345146" y="1267931"/>
                  </a:lnTo>
                  <a:lnTo>
                    <a:pt x="1345875" y="1266699"/>
                  </a:lnTo>
                  <a:lnTo>
                    <a:pt x="1347182" y="1263077"/>
                  </a:lnTo>
                  <a:lnTo>
                    <a:pt x="1348397" y="1264888"/>
                  </a:lnTo>
                  <a:lnTo>
                    <a:pt x="1349498" y="1265908"/>
                  </a:lnTo>
                  <a:lnTo>
                    <a:pt x="1349904" y="1267889"/>
                  </a:lnTo>
                  <a:lnTo>
                    <a:pt x="1348902" y="1269625"/>
                  </a:lnTo>
                  <a:close/>
                </a:path>
                <a:path w="1607820" h="2208530">
                  <a:moveTo>
                    <a:pt x="1383304" y="949852"/>
                  </a:moveTo>
                  <a:lnTo>
                    <a:pt x="1379576" y="951585"/>
                  </a:lnTo>
                  <a:lnTo>
                    <a:pt x="1379752" y="950539"/>
                  </a:lnTo>
                  <a:lnTo>
                    <a:pt x="1380296" y="949559"/>
                  </a:lnTo>
                  <a:lnTo>
                    <a:pt x="1380865" y="948177"/>
                  </a:lnTo>
                  <a:lnTo>
                    <a:pt x="1383304" y="949852"/>
                  </a:lnTo>
                  <a:close/>
                </a:path>
                <a:path w="1607820" h="2208530">
                  <a:moveTo>
                    <a:pt x="1382447" y="951923"/>
                  </a:moveTo>
                  <a:lnTo>
                    <a:pt x="1381035" y="952579"/>
                  </a:lnTo>
                  <a:lnTo>
                    <a:pt x="1379544" y="951783"/>
                  </a:lnTo>
                  <a:lnTo>
                    <a:pt x="1383637" y="949880"/>
                  </a:lnTo>
                  <a:lnTo>
                    <a:pt x="1382923" y="950862"/>
                  </a:lnTo>
                  <a:lnTo>
                    <a:pt x="1382447" y="951923"/>
                  </a:lnTo>
                  <a:close/>
                </a:path>
                <a:path w="1607820" h="2208530">
                  <a:moveTo>
                    <a:pt x="1381195" y="952664"/>
                  </a:moveTo>
                  <a:lnTo>
                    <a:pt x="1380195" y="952130"/>
                  </a:lnTo>
                  <a:lnTo>
                    <a:pt x="1381035" y="952579"/>
                  </a:lnTo>
                  <a:lnTo>
                    <a:pt x="1381195" y="952664"/>
                  </a:lnTo>
                  <a:close/>
                </a:path>
                <a:path w="1607820" h="2208530">
                  <a:moveTo>
                    <a:pt x="1294074" y="979497"/>
                  </a:moveTo>
                  <a:lnTo>
                    <a:pt x="1293508" y="978891"/>
                  </a:lnTo>
                  <a:lnTo>
                    <a:pt x="1292799" y="978357"/>
                  </a:lnTo>
                  <a:lnTo>
                    <a:pt x="1292274" y="977283"/>
                  </a:lnTo>
                  <a:lnTo>
                    <a:pt x="1294157" y="976408"/>
                  </a:lnTo>
                  <a:lnTo>
                    <a:pt x="1294879" y="976906"/>
                  </a:lnTo>
                  <a:lnTo>
                    <a:pt x="1296041" y="977447"/>
                  </a:lnTo>
                  <a:lnTo>
                    <a:pt x="1294074" y="979497"/>
                  </a:lnTo>
                  <a:close/>
                </a:path>
                <a:path w="1607820" h="2208530">
                  <a:moveTo>
                    <a:pt x="1423328" y="2092053"/>
                  </a:moveTo>
                  <a:lnTo>
                    <a:pt x="1422462" y="2091616"/>
                  </a:lnTo>
                  <a:lnTo>
                    <a:pt x="1421366" y="2091292"/>
                  </a:lnTo>
                  <a:lnTo>
                    <a:pt x="1421344" y="2090043"/>
                  </a:lnTo>
                  <a:lnTo>
                    <a:pt x="1421339" y="2089797"/>
                  </a:lnTo>
                  <a:lnTo>
                    <a:pt x="1421845" y="2088687"/>
                  </a:lnTo>
                  <a:lnTo>
                    <a:pt x="1422320" y="2086935"/>
                  </a:lnTo>
                  <a:lnTo>
                    <a:pt x="1423532" y="2087903"/>
                  </a:lnTo>
                  <a:lnTo>
                    <a:pt x="1424710" y="2088478"/>
                  </a:lnTo>
                  <a:lnTo>
                    <a:pt x="1424494" y="2089838"/>
                  </a:lnTo>
                  <a:lnTo>
                    <a:pt x="1423804" y="2090992"/>
                  </a:lnTo>
                  <a:lnTo>
                    <a:pt x="1423328" y="2092053"/>
                  </a:lnTo>
                  <a:close/>
                </a:path>
                <a:path w="1607820" h="2208530">
                  <a:moveTo>
                    <a:pt x="1524528" y="1399616"/>
                  </a:moveTo>
                  <a:lnTo>
                    <a:pt x="1523398" y="1399219"/>
                  </a:lnTo>
                  <a:lnTo>
                    <a:pt x="1521957" y="1399108"/>
                  </a:lnTo>
                  <a:lnTo>
                    <a:pt x="1520762" y="1397760"/>
                  </a:lnTo>
                  <a:lnTo>
                    <a:pt x="1521262" y="1396316"/>
                  </a:lnTo>
                  <a:lnTo>
                    <a:pt x="1521396" y="1393806"/>
                  </a:lnTo>
                  <a:lnTo>
                    <a:pt x="1523261" y="1395387"/>
                  </a:lnTo>
                  <a:lnTo>
                    <a:pt x="1524487" y="1396029"/>
                  </a:lnTo>
                  <a:lnTo>
                    <a:pt x="1525272" y="1397568"/>
                  </a:lnTo>
                  <a:lnTo>
                    <a:pt x="1524768" y="1398582"/>
                  </a:lnTo>
                  <a:lnTo>
                    <a:pt x="1524528" y="1399616"/>
                  </a:lnTo>
                  <a:close/>
                </a:path>
                <a:path w="1607820" h="2208530">
                  <a:moveTo>
                    <a:pt x="1301990" y="963107"/>
                  </a:moveTo>
                  <a:lnTo>
                    <a:pt x="1299766" y="964141"/>
                  </a:lnTo>
                  <a:lnTo>
                    <a:pt x="1299621" y="964013"/>
                  </a:lnTo>
                  <a:lnTo>
                    <a:pt x="1298595" y="963420"/>
                  </a:lnTo>
                  <a:lnTo>
                    <a:pt x="1297882" y="962102"/>
                  </a:lnTo>
                  <a:lnTo>
                    <a:pt x="1298665" y="961117"/>
                  </a:lnTo>
                  <a:lnTo>
                    <a:pt x="1299347" y="959570"/>
                  </a:lnTo>
                  <a:lnTo>
                    <a:pt x="1300498" y="960886"/>
                  </a:lnTo>
                  <a:lnTo>
                    <a:pt x="1301548" y="961645"/>
                  </a:lnTo>
                  <a:lnTo>
                    <a:pt x="1301654" y="961998"/>
                  </a:lnTo>
                  <a:lnTo>
                    <a:pt x="1301830" y="962584"/>
                  </a:lnTo>
                  <a:lnTo>
                    <a:pt x="1301990" y="963107"/>
                  </a:lnTo>
                  <a:close/>
                </a:path>
                <a:path w="1607820" h="2208530">
                  <a:moveTo>
                    <a:pt x="1300424" y="964722"/>
                  </a:moveTo>
                  <a:lnTo>
                    <a:pt x="1300060" y="964400"/>
                  </a:lnTo>
                  <a:lnTo>
                    <a:pt x="1300931" y="963995"/>
                  </a:lnTo>
                  <a:lnTo>
                    <a:pt x="1300424" y="964722"/>
                  </a:lnTo>
                  <a:close/>
                </a:path>
                <a:path w="1607820" h="2208530">
                  <a:moveTo>
                    <a:pt x="1346041" y="951005"/>
                  </a:moveTo>
                  <a:lnTo>
                    <a:pt x="1343118" y="949473"/>
                  </a:lnTo>
                  <a:lnTo>
                    <a:pt x="1343774" y="948270"/>
                  </a:lnTo>
                  <a:lnTo>
                    <a:pt x="1344197" y="947293"/>
                  </a:lnTo>
                  <a:lnTo>
                    <a:pt x="1345117" y="946244"/>
                  </a:lnTo>
                  <a:lnTo>
                    <a:pt x="1346387" y="947055"/>
                  </a:lnTo>
                  <a:lnTo>
                    <a:pt x="1347662" y="947674"/>
                  </a:lnTo>
                  <a:lnTo>
                    <a:pt x="1346041" y="951005"/>
                  </a:lnTo>
                  <a:close/>
                </a:path>
                <a:path w="1607820" h="2208530">
                  <a:moveTo>
                    <a:pt x="862614" y="660731"/>
                  </a:moveTo>
                  <a:lnTo>
                    <a:pt x="862094" y="660133"/>
                  </a:lnTo>
                  <a:lnTo>
                    <a:pt x="861624" y="659760"/>
                  </a:lnTo>
                  <a:lnTo>
                    <a:pt x="861000" y="658632"/>
                  </a:lnTo>
                  <a:lnTo>
                    <a:pt x="861296" y="658204"/>
                  </a:lnTo>
                  <a:lnTo>
                    <a:pt x="862896" y="657460"/>
                  </a:lnTo>
                  <a:lnTo>
                    <a:pt x="863784" y="657716"/>
                  </a:lnTo>
                  <a:lnTo>
                    <a:pt x="865601" y="657912"/>
                  </a:lnTo>
                  <a:lnTo>
                    <a:pt x="862614" y="660731"/>
                  </a:lnTo>
                  <a:close/>
                </a:path>
                <a:path w="1607820" h="2208530">
                  <a:moveTo>
                    <a:pt x="1172556" y="1569860"/>
                  </a:moveTo>
                  <a:lnTo>
                    <a:pt x="1171974" y="1569244"/>
                  </a:lnTo>
                  <a:lnTo>
                    <a:pt x="1171242" y="1568698"/>
                  </a:lnTo>
                  <a:lnTo>
                    <a:pt x="1170692" y="1567600"/>
                  </a:lnTo>
                  <a:lnTo>
                    <a:pt x="1172639" y="1566694"/>
                  </a:lnTo>
                  <a:lnTo>
                    <a:pt x="1173380" y="1567207"/>
                  </a:lnTo>
                  <a:lnTo>
                    <a:pt x="1174573" y="1567752"/>
                  </a:lnTo>
                  <a:lnTo>
                    <a:pt x="1172556" y="1569860"/>
                  </a:lnTo>
                  <a:close/>
                </a:path>
                <a:path w="1607820" h="2208530">
                  <a:moveTo>
                    <a:pt x="863506" y="1106417"/>
                  </a:moveTo>
                  <a:lnTo>
                    <a:pt x="862373" y="1106944"/>
                  </a:lnTo>
                  <a:lnTo>
                    <a:pt x="862885" y="1105819"/>
                  </a:lnTo>
                  <a:lnTo>
                    <a:pt x="863506" y="1106417"/>
                  </a:lnTo>
                  <a:close/>
                </a:path>
                <a:path w="1607820" h="2208530">
                  <a:moveTo>
                    <a:pt x="864865" y="1107724"/>
                  </a:moveTo>
                  <a:lnTo>
                    <a:pt x="862206" y="1108960"/>
                  </a:lnTo>
                  <a:lnTo>
                    <a:pt x="861764" y="1108646"/>
                  </a:lnTo>
                  <a:lnTo>
                    <a:pt x="861891" y="1107635"/>
                  </a:lnTo>
                  <a:lnTo>
                    <a:pt x="863833" y="1106732"/>
                  </a:lnTo>
                  <a:lnTo>
                    <a:pt x="864865" y="1107724"/>
                  </a:lnTo>
                  <a:close/>
                </a:path>
                <a:path w="1607820" h="2208530">
                  <a:moveTo>
                    <a:pt x="1269196" y="1956617"/>
                  </a:moveTo>
                  <a:lnTo>
                    <a:pt x="1267863" y="1955569"/>
                  </a:lnTo>
                  <a:lnTo>
                    <a:pt x="1270999" y="1952764"/>
                  </a:lnTo>
                  <a:lnTo>
                    <a:pt x="1269196" y="1956617"/>
                  </a:lnTo>
                  <a:close/>
                </a:path>
                <a:path w="1607820" h="2208530">
                  <a:moveTo>
                    <a:pt x="765805" y="1919843"/>
                  </a:moveTo>
                  <a:lnTo>
                    <a:pt x="765018" y="1919104"/>
                  </a:lnTo>
                  <a:lnTo>
                    <a:pt x="763909" y="1918401"/>
                  </a:lnTo>
                  <a:lnTo>
                    <a:pt x="763333" y="1917055"/>
                  </a:lnTo>
                  <a:lnTo>
                    <a:pt x="763831" y="1916067"/>
                  </a:lnTo>
                  <a:lnTo>
                    <a:pt x="765591" y="1915249"/>
                  </a:lnTo>
                  <a:lnTo>
                    <a:pt x="766673" y="1915810"/>
                  </a:lnTo>
                  <a:lnTo>
                    <a:pt x="768481" y="1916276"/>
                  </a:lnTo>
                  <a:lnTo>
                    <a:pt x="765805" y="1919843"/>
                  </a:lnTo>
                  <a:close/>
                </a:path>
                <a:path w="1607820" h="2208530">
                  <a:moveTo>
                    <a:pt x="1392451" y="957712"/>
                  </a:moveTo>
                  <a:lnTo>
                    <a:pt x="1390818" y="958472"/>
                  </a:lnTo>
                  <a:lnTo>
                    <a:pt x="1391759" y="957508"/>
                  </a:lnTo>
                  <a:lnTo>
                    <a:pt x="1392451" y="957712"/>
                  </a:lnTo>
                  <a:close/>
                </a:path>
                <a:path w="1607820" h="2208530">
                  <a:moveTo>
                    <a:pt x="1392202" y="960814"/>
                  </a:moveTo>
                  <a:lnTo>
                    <a:pt x="1391914" y="960386"/>
                  </a:lnTo>
                  <a:lnTo>
                    <a:pt x="1391742" y="960129"/>
                  </a:lnTo>
                  <a:lnTo>
                    <a:pt x="1391136" y="959470"/>
                  </a:lnTo>
                  <a:lnTo>
                    <a:pt x="1390891" y="958692"/>
                  </a:lnTo>
                  <a:lnTo>
                    <a:pt x="1392786" y="957811"/>
                  </a:lnTo>
                  <a:lnTo>
                    <a:pt x="1393444" y="958398"/>
                  </a:lnTo>
                  <a:lnTo>
                    <a:pt x="1394607" y="959134"/>
                  </a:lnTo>
                  <a:lnTo>
                    <a:pt x="1392202" y="960814"/>
                  </a:lnTo>
                  <a:close/>
                </a:path>
                <a:path w="1607820" h="2208530">
                  <a:moveTo>
                    <a:pt x="482164" y="1246574"/>
                  </a:moveTo>
                  <a:lnTo>
                    <a:pt x="481553" y="1245995"/>
                  </a:lnTo>
                  <a:lnTo>
                    <a:pt x="480818" y="1245497"/>
                  </a:lnTo>
                  <a:lnTo>
                    <a:pt x="480279" y="1244565"/>
                  </a:lnTo>
                  <a:lnTo>
                    <a:pt x="480528" y="1244166"/>
                  </a:lnTo>
                  <a:lnTo>
                    <a:pt x="482047" y="1243459"/>
                  </a:lnTo>
                  <a:lnTo>
                    <a:pt x="482780" y="1243917"/>
                  </a:lnTo>
                  <a:lnTo>
                    <a:pt x="483942" y="1244370"/>
                  </a:lnTo>
                  <a:lnTo>
                    <a:pt x="482164" y="1246574"/>
                  </a:lnTo>
                  <a:close/>
                </a:path>
                <a:path w="1607820" h="2208530">
                  <a:moveTo>
                    <a:pt x="1293704" y="2063027"/>
                  </a:moveTo>
                  <a:lnTo>
                    <a:pt x="1291332" y="2064130"/>
                  </a:lnTo>
                  <a:lnTo>
                    <a:pt x="1290349" y="2062843"/>
                  </a:lnTo>
                  <a:lnTo>
                    <a:pt x="1289321" y="2061192"/>
                  </a:lnTo>
                  <a:lnTo>
                    <a:pt x="1288264" y="2059567"/>
                  </a:lnTo>
                  <a:lnTo>
                    <a:pt x="1290183" y="2058137"/>
                  </a:lnTo>
                  <a:lnTo>
                    <a:pt x="1293704" y="2063027"/>
                  </a:lnTo>
                  <a:close/>
                </a:path>
                <a:path w="1607820" h="2208530">
                  <a:moveTo>
                    <a:pt x="698059" y="692825"/>
                  </a:moveTo>
                  <a:lnTo>
                    <a:pt x="696950" y="693341"/>
                  </a:lnTo>
                  <a:lnTo>
                    <a:pt x="697622" y="692153"/>
                  </a:lnTo>
                  <a:lnTo>
                    <a:pt x="698059" y="692825"/>
                  </a:lnTo>
                  <a:close/>
                </a:path>
                <a:path w="1607820" h="2208530">
                  <a:moveTo>
                    <a:pt x="699312" y="695140"/>
                  </a:moveTo>
                  <a:lnTo>
                    <a:pt x="697747" y="695867"/>
                  </a:lnTo>
                  <a:lnTo>
                    <a:pt x="697552" y="695727"/>
                  </a:lnTo>
                  <a:lnTo>
                    <a:pt x="696516" y="695357"/>
                  </a:lnTo>
                  <a:lnTo>
                    <a:pt x="696274" y="694696"/>
                  </a:lnTo>
                  <a:lnTo>
                    <a:pt x="698643" y="693594"/>
                  </a:lnTo>
                  <a:lnTo>
                    <a:pt x="699026" y="693990"/>
                  </a:lnTo>
                  <a:lnTo>
                    <a:pt x="699261" y="694933"/>
                  </a:lnTo>
                  <a:lnTo>
                    <a:pt x="699312" y="695140"/>
                  </a:lnTo>
                  <a:close/>
                </a:path>
                <a:path w="1607820" h="2208530">
                  <a:moveTo>
                    <a:pt x="1085369" y="1244779"/>
                  </a:moveTo>
                  <a:lnTo>
                    <a:pt x="1083193" y="1245193"/>
                  </a:lnTo>
                  <a:lnTo>
                    <a:pt x="1081612" y="1244161"/>
                  </a:lnTo>
                  <a:lnTo>
                    <a:pt x="1081532" y="1242554"/>
                  </a:lnTo>
                  <a:lnTo>
                    <a:pt x="1082301" y="1241434"/>
                  </a:lnTo>
                  <a:lnTo>
                    <a:pt x="1083275" y="1240391"/>
                  </a:lnTo>
                  <a:lnTo>
                    <a:pt x="1084547" y="1241153"/>
                  </a:lnTo>
                  <a:lnTo>
                    <a:pt x="1088169" y="1242561"/>
                  </a:lnTo>
                  <a:lnTo>
                    <a:pt x="1086410" y="1243698"/>
                  </a:lnTo>
                  <a:lnTo>
                    <a:pt x="1085369" y="1244779"/>
                  </a:lnTo>
                  <a:close/>
                </a:path>
                <a:path w="1607820" h="2208530">
                  <a:moveTo>
                    <a:pt x="1577293" y="1547810"/>
                  </a:moveTo>
                  <a:lnTo>
                    <a:pt x="1576249" y="1547154"/>
                  </a:lnTo>
                  <a:lnTo>
                    <a:pt x="1575422" y="1546919"/>
                  </a:lnTo>
                  <a:lnTo>
                    <a:pt x="1574836" y="1545666"/>
                  </a:lnTo>
                  <a:lnTo>
                    <a:pt x="1575482" y="1544804"/>
                  </a:lnTo>
                  <a:lnTo>
                    <a:pt x="1575765" y="1544052"/>
                  </a:lnTo>
                  <a:lnTo>
                    <a:pt x="1576427" y="1544364"/>
                  </a:lnTo>
                  <a:lnTo>
                    <a:pt x="1577556" y="1544561"/>
                  </a:lnTo>
                  <a:lnTo>
                    <a:pt x="1578088" y="1545679"/>
                  </a:lnTo>
                  <a:lnTo>
                    <a:pt x="1577626" y="1546514"/>
                  </a:lnTo>
                  <a:lnTo>
                    <a:pt x="1577293" y="1547810"/>
                  </a:lnTo>
                  <a:close/>
                </a:path>
                <a:path w="1607820" h="2208530">
                  <a:moveTo>
                    <a:pt x="271984" y="856970"/>
                  </a:moveTo>
                  <a:lnTo>
                    <a:pt x="270745" y="857546"/>
                  </a:lnTo>
                  <a:lnTo>
                    <a:pt x="269901" y="856874"/>
                  </a:lnTo>
                  <a:lnTo>
                    <a:pt x="269103" y="856169"/>
                  </a:lnTo>
                  <a:lnTo>
                    <a:pt x="269258" y="856097"/>
                  </a:lnTo>
                  <a:lnTo>
                    <a:pt x="269551" y="855316"/>
                  </a:lnTo>
                  <a:lnTo>
                    <a:pt x="270760" y="854754"/>
                  </a:lnTo>
                  <a:lnTo>
                    <a:pt x="271599" y="855009"/>
                  </a:lnTo>
                  <a:lnTo>
                    <a:pt x="272941" y="855147"/>
                  </a:lnTo>
                  <a:lnTo>
                    <a:pt x="272212" y="856249"/>
                  </a:lnTo>
                  <a:lnTo>
                    <a:pt x="271984" y="856970"/>
                  </a:lnTo>
                  <a:close/>
                </a:path>
                <a:path w="1607820" h="2208530">
                  <a:moveTo>
                    <a:pt x="1563560" y="1551410"/>
                  </a:moveTo>
                  <a:lnTo>
                    <a:pt x="1562418" y="1551941"/>
                  </a:lnTo>
                  <a:lnTo>
                    <a:pt x="1562932" y="1550809"/>
                  </a:lnTo>
                  <a:lnTo>
                    <a:pt x="1563560" y="1551410"/>
                  </a:lnTo>
                  <a:close/>
                </a:path>
                <a:path w="1607820" h="2208530">
                  <a:moveTo>
                    <a:pt x="1564926" y="1552720"/>
                  </a:moveTo>
                  <a:lnTo>
                    <a:pt x="1562241" y="1553968"/>
                  </a:lnTo>
                  <a:lnTo>
                    <a:pt x="1561794" y="1553650"/>
                  </a:lnTo>
                  <a:lnTo>
                    <a:pt x="1561933" y="1552639"/>
                  </a:lnTo>
                  <a:lnTo>
                    <a:pt x="1563892" y="1551729"/>
                  </a:lnTo>
                  <a:lnTo>
                    <a:pt x="1564926" y="1552720"/>
                  </a:lnTo>
                  <a:close/>
                </a:path>
                <a:path w="1607820" h="2208530">
                  <a:moveTo>
                    <a:pt x="1563473" y="1394677"/>
                  </a:moveTo>
                  <a:lnTo>
                    <a:pt x="1561566" y="1394925"/>
                  </a:lnTo>
                  <a:lnTo>
                    <a:pt x="1560427" y="1394485"/>
                  </a:lnTo>
                  <a:lnTo>
                    <a:pt x="1559322" y="1394295"/>
                  </a:lnTo>
                  <a:lnTo>
                    <a:pt x="1559579" y="1393436"/>
                  </a:lnTo>
                  <a:lnTo>
                    <a:pt x="1559622" y="1392039"/>
                  </a:lnTo>
                  <a:lnTo>
                    <a:pt x="1560941" y="1391426"/>
                  </a:lnTo>
                  <a:lnTo>
                    <a:pt x="1562284" y="1391801"/>
                  </a:lnTo>
                  <a:lnTo>
                    <a:pt x="1563381" y="1391847"/>
                  </a:lnTo>
                  <a:lnTo>
                    <a:pt x="1564997" y="1393330"/>
                  </a:lnTo>
                  <a:lnTo>
                    <a:pt x="1564521" y="1393551"/>
                  </a:lnTo>
                  <a:lnTo>
                    <a:pt x="1563473" y="1394677"/>
                  </a:lnTo>
                  <a:close/>
                </a:path>
                <a:path w="1607820" h="2208530">
                  <a:moveTo>
                    <a:pt x="483390" y="197832"/>
                  </a:moveTo>
                  <a:lnTo>
                    <a:pt x="482422" y="196627"/>
                  </a:lnTo>
                  <a:lnTo>
                    <a:pt x="481378" y="195475"/>
                  </a:lnTo>
                  <a:lnTo>
                    <a:pt x="480335" y="193867"/>
                  </a:lnTo>
                  <a:lnTo>
                    <a:pt x="480793" y="193110"/>
                  </a:lnTo>
                  <a:lnTo>
                    <a:pt x="480946" y="192549"/>
                  </a:lnTo>
                  <a:lnTo>
                    <a:pt x="485027" y="194346"/>
                  </a:lnTo>
                  <a:lnTo>
                    <a:pt x="483390" y="197832"/>
                  </a:lnTo>
                  <a:close/>
                </a:path>
                <a:path w="1607820" h="2208530">
                  <a:moveTo>
                    <a:pt x="893446" y="634817"/>
                  </a:moveTo>
                  <a:lnTo>
                    <a:pt x="892293" y="635353"/>
                  </a:lnTo>
                  <a:lnTo>
                    <a:pt x="892820" y="634209"/>
                  </a:lnTo>
                  <a:lnTo>
                    <a:pt x="893446" y="634817"/>
                  </a:lnTo>
                  <a:close/>
                </a:path>
                <a:path w="1607820" h="2208530">
                  <a:moveTo>
                    <a:pt x="894801" y="636132"/>
                  </a:moveTo>
                  <a:lnTo>
                    <a:pt x="892125" y="637376"/>
                  </a:lnTo>
                  <a:lnTo>
                    <a:pt x="891688" y="637065"/>
                  </a:lnTo>
                  <a:lnTo>
                    <a:pt x="891810" y="636044"/>
                  </a:lnTo>
                  <a:lnTo>
                    <a:pt x="893771" y="635132"/>
                  </a:lnTo>
                  <a:lnTo>
                    <a:pt x="894801" y="636132"/>
                  </a:lnTo>
                  <a:close/>
                </a:path>
                <a:path w="1607820" h="2208530">
                  <a:moveTo>
                    <a:pt x="1265775" y="961338"/>
                  </a:moveTo>
                  <a:lnTo>
                    <a:pt x="1263143" y="962562"/>
                  </a:lnTo>
                  <a:lnTo>
                    <a:pt x="1263095" y="962300"/>
                  </a:lnTo>
                  <a:lnTo>
                    <a:pt x="1265462" y="961199"/>
                  </a:lnTo>
                  <a:lnTo>
                    <a:pt x="1265775" y="961338"/>
                  </a:lnTo>
                  <a:close/>
                </a:path>
                <a:path w="1607820" h="2208530">
                  <a:moveTo>
                    <a:pt x="1263143" y="962562"/>
                  </a:moveTo>
                  <a:lnTo>
                    <a:pt x="1263208" y="962915"/>
                  </a:lnTo>
                  <a:lnTo>
                    <a:pt x="1263143" y="962562"/>
                  </a:lnTo>
                  <a:lnTo>
                    <a:pt x="1263095" y="962300"/>
                  </a:lnTo>
                  <a:lnTo>
                    <a:pt x="1263143" y="962562"/>
                  </a:lnTo>
                  <a:close/>
                </a:path>
                <a:path w="1607820" h="2208530">
                  <a:moveTo>
                    <a:pt x="1265489" y="964692"/>
                  </a:moveTo>
                  <a:lnTo>
                    <a:pt x="1264369" y="963860"/>
                  </a:lnTo>
                  <a:lnTo>
                    <a:pt x="1263309" y="963460"/>
                  </a:lnTo>
                  <a:lnTo>
                    <a:pt x="1263208" y="962915"/>
                  </a:lnTo>
                  <a:lnTo>
                    <a:pt x="1265839" y="961692"/>
                  </a:lnTo>
                  <a:lnTo>
                    <a:pt x="1265941" y="962236"/>
                  </a:lnTo>
                  <a:lnTo>
                    <a:pt x="1265983" y="962459"/>
                  </a:lnTo>
                  <a:lnTo>
                    <a:pt x="1265714" y="963234"/>
                  </a:lnTo>
                  <a:lnTo>
                    <a:pt x="1265489" y="964692"/>
                  </a:lnTo>
                  <a:close/>
                </a:path>
                <a:path w="1607820" h="2208530">
                  <a:moveTo>
                    <a:pt x="1366438" y="1164828"/>
                  </a:moveTo>
                  <a:lnTo>
                    <a:pt x="1362194" y="1160481"/>
                  </a:lnTo>
                  <a:lnTo>
                    <a:pt x="1364410" y="1158635"/>
                  </a:lnTo>
                  <a:lnTo>
                    <a:pt x="1367933" y="1163619"/>
                  </a:lnTo>
                  <a:lnTo>
                    <a:pt x="1366438" y="1164828"/>
                  </a:lnTo>
                  <a:close/>
                </a:path>
                <a:path w="1607820" h="2208530">
                  <a:moveTo>
                    <a:pt x="924917" y="1226259"/>
                  </a:moveTo>
                  <a:lnTo>
                    <a:pt x="922749" y="1226008"/>
                  </a:lnTo>
                  <a:lnTo>
                    <a:pt x="923229" y="1219920"/>
                  </a:lnTo>
                  <a:lnTo>
                    <a:pt x="925875" y="1220411"/>
                  </a:lnTo>
                  <a:lnTo>
                    <a:pt x="924917" y="1226259"/>
                  </a:lnTo>
                  <a:close/>
                </a:path>
                <a:path w="1607820" h="2208530">
                  <a:moveTo>
                    <a:pt x="1364648" y="2022456"/>
                  </a:moveTo>
                  <a:lnTo>
                    <a:pt x="1363402" y="2023035"/>
                  </a:lnTo>
                  <a:lnTo>
                    <a:pt x="1362597" y="2022801"/>
                  </a:lnTo>
                  <a:lnTo>
                    <a:pt x="1362650" y="2022481"/>
                  </a:lnTo>
                  <a:lnTo>
                    <a:pt x="1362408" y="2021718"/>
                  </a:lnTo>
                  <a:lnTo>
                    <a:pt x="1362604" y="2020817"/>
                  </a:lnTo>
                  <a:lnTo>
                    <a:pt x="1362635" y="2019396"/>
                  </a:lnTo>
                  <a:lnTo>
                    <a:pt x="1363836" y="2020073"/>
                  </a:lnTo>
                  <a:lnTo>
                    <a:pt x="1364996" y="2020355"/>
                  </a:lnTo>
                  <a:lnTo>
                    <a:pt x="1365127" y="2020891"/>
                  </a:lnTo>
                  <a:lnTo>
                    <a:pt x="1365222" y="2021285"/>
                  </a:lnTo>
                  <a:lnTo>
                    <a:pt x="1365286" y="2021551"/>
                  </a:lnTo>
                  <a:lnTo>
                    <a:pt x="1364648" y="2022456"/>
                  </a:lnTo>
                  <a:close/>
                </a:path>
                <a:path w="1607820" h="2208530">
                  <a:moveTo>
                    <a:pt x="1464366" y="1438213"/>
                  </a:moveTo>
                  <a:lnTo>
                    <a:pt x="1461754" y="1439043"/>
                  </a:lnTo>
                  <a:lnTo>
                    <a:pt x="1461588" y="1438292"/>
                  </a:lnTo>
                  <a:lnTo>
                    <a:pt x="1461848" y="1437392"/>
                  </a:lnTo>
                  <a:lnTo>
                    <a:pt x="1461980" y="1436071"/>
                  </a:lnTo>
                  <a:lnTo>
                    <a:pt x="1463084" y="1436817"/>
                  </a:lnTo>
                  <a:lnTo>
                    <a:pt x="1464068" y="1437140"/>
                  </a:lnTo>
                  <a:lnTo>
                    <a:pt x="1464294" y="1437862"/>
                  </a:lnTo>
                  <a:lnTo>
                    <a:pt x="1464366" y="1438213"/>
                  </a:lnTo>
                  <a:close/>
                </a:path>
                <a:path w="1607820" h="2208530">
                  <a:moveTo>
                    <a:pt x="460796" y="357442"/>
                  </a:moveTo>
                  <a:lnTo>
                    <a:pt x="460181" y="356871"/>
                  </a:lnTo>
                  <a:lnTo>
                    <a:pt x="459442" y="356375"/>
                  </a:lnTo>
                  <a:lnTo>
                    <a:pt x="458893" y="355460"/>
                  </a:lnTo>
                  <a:lnTo>
                    <a:pt x="459619" y="354300"/>
                  </a:lnTo>
                  <a:lnTo>
                    <a:pt x="460685" y="354331"/>
                  </a:lnTo>
                  <a:lnTo>
                    <a:pt x="461428" y="354784"/>
                  </a:lnTo>
                  <a:lnTo>
                    <a:pt x="462605" y="355230"/>
                  </a:lnTo>
                  <a:lnTo>
                    <a:pt x="460796" y="357442"/>
                  </a:lnTo>
                  <a:close/>
                </a:path>
                <a:path w="1607820" h="2208530">
                  <a:moveTo>
                    <a:pt x="657288" y="1877340"/>
                  </a:moveTo>
                  <a:lnTo>
                    <a:pt x="654804" y="1878495"/>
                  </a:lnTo>
                  <a:lnTo>
                    <a:pt x="654580" y="1877771"/>
                  </a:lnTo>
                  <a:lnTo>
                    <a:pt x="654772" y="1876913"/>
                  </a:lnTo>
                  <a:lnTo>
                    <a:pt x="654844" y="1874143"/>
                  </a:lnTo>
                  <a:lnTo>
                    <a:pt x="656217" y="1875698"/>
                  </a:lnTo>
                  <a:lnTo>
                    <a:pt x="657088" y="1876262"/>
                  </a:lnTo>
                  <a:lnTo>
                    <a:pt x="657288" y="1877340"/>
                  </a:lnTo>
                  <a:close/>
                </a:path>
                <a:path w="1607820" h="2208530">
                  <a:moveTo>
                    <a:pt x="656286" y="1879194"/>
                  </a:moveTo>
                  <a:lnTo>
                    <a:pt x="654781" y="1878807"/>
                  </a:lnTo>
                  <a:lnTo>
                    <a:pt x="657340" y="1877617"/>
                  </a:lnTo>
                  <a:lnTo>
                    <a:pt x="656286" y="1879194"/>
                  </a:lnTo>
                  <a:close/>
                </a:path>
                <a:path w="1607820" h="2208530">
                  <a:moveTo>
                    <a:pt x="302638" y="1417229"/>
                  </a:moveTo>
                  <a:lnTo>
                    <a:pt x="301196" y="1417900"/>
                  </a:lnTo>
                  <a:lnTo>
                    <a:pt x="300464" y="1417525"/>
                  </a:lnTo>
                  <a:lnTo>
                    <a:pt x="299654" y="1417079"/>
                  </a:lnTo>
                  <a:lnTo>
                    <a:pt x="299432" y="1415669"/>
                  </a:lnTo>
                  <a:lnTo>
                    <a:pt x="299995" y="1414604"/>
                  </a:lnTo>
                  <a:lnTo>
                    <a:pt x="300261" y="1413587"/>
                  </a:lnTo>
                  <a:lnTo>
                    <a:pt x="304468" y="1414841"/>
                  </a:lnTo>
                  <a:lnTo>
                    <a:pt x="303159" y="1416272"/>
                  </a:lnTo>
                  <a:lnTo>
                    <a:pt x="302638" y="1417229"/>
                  </a:lnTo>
                  <a:close/>
                </a:path>
                <a:path w="1607820" h="2208530">
                  <a:moveTo>
                    <a:pt x="1201838" y="1331447"/>
                  </a:moveTo>
                  <a:lnTo>
                    <a:pt x="1200490" y="1330366"/>
                  </a:lnTo>
                  <a:lnTo>
                    <a:pt x="1204648" y="1326795"/>
                  </a:lnTo>
                  <a:lnTo>
                    <a:pt x="1203974" y="1327108"/>
                  </a:lnTo>
                  <a:lnTo>
                    <a:pt x="1201838" y="1331447"/>
                  </a:lnTo>
                  <a:close/>
                </a:path>
                <a:path w="1607820" h="2208530">
                  <a:moveTo>
                    <a:pt x="1294729" y="1109848"/>
                  </a:moveTo>
                  <a:lnTo>
                    <a:pt x="1294210" y="1109374"/>
                  </a:lnTo>
                  <a:lnTo>
                    <a:pt x="1294489" y="1109629"/>
                  </a:lnTo>
                  <a:lnTo>
                    <a:pt x="1294729" y="1109848"/>
                  </a:lnTo>
                  <a:close/>
                </a:path>
                <a:path w="1607820" h="2208530">
                  <a:moveTo>
                    <a:pt x="1296982" y="1111904"/>
                  </a:moveTo>
                  <a:lnTo>
                    <a:pt x="1294088" y="1113249"/>
                  </a:lnTo>
                  <a:lnTo>
                    <a:pt x="1293815" y="1113063"/>
                  </a:lnTo>
                  <a:lnTo>
                    <a:pt x="1292922" y="1112237"/>
                  </a:lnTo>
                  <a:lnTo>
                    <a:pt x="1292432" y="1110916"/>
                  </a:lnTo>
                  <a:lnTo>
                    <a:pt x="1294729" y="1109848"/>
                  </a:lnTo>
                  <a:lnTo>
                    <a:pt x="1296755" y="1111697"/>
                  </a:lnTo>
                  <a:lnTo>
                    <a:pt x="1296982" y="1111904"/>
                  </a:lnTo>
                  <a:close/>
                </a:path>
                <a:path w="1607820" h="2208530">
                  <a:moveTo>
                    <a:pt x="1295287" y="1113366"/>
                  </a:moveTo>
                  <a:lnTo>
                    <a:pt x="1294678" y="1113649"/>
                  </a:lnTo>
                  <a:lnTo>
                    <a:pt x="1294399" y="1113460"/>
                  </a:lnTo>
                  <a:lnTo>
                    <a:pt x="1295854" y="1112784"/>
                  </a:lnTo>
                  <a:lnTo>
                    <a:pt x="1295287" y="1113366"/>
                  </a:lnTo>
                  <a:close/>
                </a:path>
                <a:path w="1607820" h="2208530">
                  <a:moveTo>
                    <a:pt x="1295287" y="1113366"/>
                  </a:moveTo>
                  <a:lnTo>
                    <a:pt x="1294878" y="1113787"/>
                  </a:lnTo>
                  <a:lnTo>
                    <a:pt x="1295854" y="1112784"/>
                  </a:lnTo>
                  <a:lnTo>
                    <a:pt x="1295287" y="1113366"/>
                  </a:lnTo>
                  <a:close/>
                </a:path>
                <a:path w="1607820" h="2208530">
                  <a:moveTo>
                    <a:pt x="1054750" y="367947"/>
                  </a:moveTo>
                  <a:lnTo>
                    <a:pt x="1053453" y="366723"/>
                  </a:lnTo>
                  <a:lnTo>
                    <a:pt x="1052605" y="366230"/>
                  </a:lnTo>
                  <a:lnTo>
                    <a:pt x="1051723" y="364583"/>
                  </a:lnTo>
                  <a:lnTo>
                    <a:pt x="1051949" y="364478"/>
                  </a:lnTo>
                  <a:lnTo>
                    <a:pt x="1052732" y="363670"/>
                  </a:lnTo>
                  <a:lnTo>
                    <a:pt x="1053169" y="362894"/>
                  </a:lnTo>
                  <a:lnTo>
                    <a:pt x="1054054" y="363499"/>
                  </a:lnTo>
                  <a:lnTo>
                    <a:pt x="1055178" y="363946"/>
                  </a:lnTo>
                  <a:lnTo>
                    <a:pt x="1055608" y="364586"/>
                  </a:lnTo>
                  <a:lnTo>
                    <a:pt x="1056020" y="365198"/>
                  </a:lnTo>
                  <a:lnTo>
                    <a:pt x="1055298" y="366303"/>
                  </a:lnTo>
                  <a:lnTo>
                    <a:pt x="1054750" y="367947"/>
                  </a:lnTo>
                  <a:close/>
                </a:path>
                <a:path w="1607820" h="2208530">
                  <a:moveTo>
                    <a:pt x="518199" y="1355600"/>
                  </a:moveTo>
                  <a:lnTo>
                    <a:pt x="515651" y="1356785"/>
                  </a:lnTo>
                  <a:lnTo>
                    <a:pt x="515580" y="1356375"/>
                  </a:lnTo>
                  <a:lnTo>
                    <a:pt x="517751" y="1355365"/>
                  </a:lnTo>
                  <a:lnTo>
                    <a:pt x="518199" y="1355600"/>
                  </a:lnTo>
                  <a:close/>
                </a:path>
                <a:path w="1607820" h="2208530">
                  <a:moveTo>
                    <a:pt x="515651" y="1356785"/>
                  </a:moveTo>
                  <a:lnTo>
                    <a:pt x="515711" y="1357124"/>
                  </a:lnTo>
                  <a:lnTo>
                    <a:pt x="515651" y="1356785"/>
                  </a:lnTo>
                  <a:lnTo>
                    <a:pt x="515580" y="1356375"/>
                  </a:lnTo>
                  <a:lnTo>
                    <a:pt x="515651" y="1356785"/>
                  </a:lnTo>
                  <a:close/>
                </a:path>
                <a:path w="1607820" h="2208530">
                  <a:moveTo>
                    <a:pt x="517768" y="1358845"/>
                  </a:moveTo>
                  <a:lnTo>
                    <a:pt x="516847" y="1358044"/>
                  </a:lnTo>
                  <a:lnTo>
                    <a:pt x="515775" y="1357496"/>
                  </a:lnTo>
                  <a:lnTo>
                    <a:pt x="515711" y="1357124"/>
                  </a:lnTo>
                  <a:lnTo>
                    <a:pt x="518242" y="1355947"/>
                  </a:lnTo>
                  <a:lnTo>
                    <a:pt x="518287" y="1356328"/>
                  </a:lnTo>
                  <a:lnTo>
                    <a:pt x="518331" y="1356698"/>
                  </a:lnTo>
                  <a:lnTo>
                    <a:pt x="518023" y="1357497"/>
                  </a:lnTo>
                  <a:lnTo>
                    <a:pt x="517768" y="1358845"/>
                  </a:lnTo>
                  <a:close/>
                </a:path>
                <a:path w="1607820" h="2208530">
                  <a:moveTo>
                    <a:pt x="541446" y="1353200"/>
                  </a:moveTo>
                  <a:lnTo>
                    <a:pt x="539806" y="1352254"/>
                  </a:lnTo>
                  <a:lnTo>
                    <a:pt x="538762" y="1351941"/>
                  </a:lnTo>
                  <a:lnTo>
                    <a:pt x="538636" y="1350758"/>
                  </a:lnTo>
                  <a:lnTo>
                    <a:pt x="538603" y="1350442"/>
                  </a:lnTo>
                  <a:lnTo>
                    <a:pt x="539130" y="1349376"/>
                  </a:lnTo>
                  <a:lnTo>
                    <a:pt x="539390" y="1348333"/>
                  </a:lnTo>
                  <a:lnTo>
                    <a:pt x="540211" y="1348649"/>
                  </a:lnTo>
                  <a:lnTo>
                    <a:pt x="541569" y="1348786"/>
                  </a:lnTo>
                  <a:lnTo>
                    <a:pt x="541743" y="1349314"/>
                  </a:lnTo>
                  <a:lnTo>
                    <a:pt x="542055" y="1350239"/>
                  </a:lnTo>
                  <a:lnTo>
                    <a:pt x="541633" y="1351404"/>
                  </a:lnTo>
                  <a:lnTo>
                    <a:pt x="541446" y="1353200"/>
                  </a:lnTo>
                  <a:close/>
                </a:path>
                <a:path w="1607820" h="2208530">
                  <a:moveTo>
                    <a:pt x="1502940" y="1612714"/>
                  </a:moveTo>
                  <a:lnTo>
                    <a:pt x="1499956" y="1610543"/>
                  </a:lnTo>
                  <a:lnTo>
                    <a:pt x="1500837" y="1609565"/>
                  </a:lnTo>
                  <a:lnTo>
                    <a:pt x="1501644" y="1608209"/>
                  </a:lnTo>
                  <a:lnTo>
                    <a:pt x="1503097" y="1607534"/>
                  </a:lnTo>
                  <a:lnTo>
                    <a:pt x="1504988" y="1608854"/>
                  </a:lnTo>
                  <a:lnTo>
                    <a:pt x="1505071" y="1610405"/>
                  </a:lnTo>
                  <a:lnTo>
                    <a:pt x="1503914" y="1611339"/>
                  </a:lnTo>
                  <a:lnTo>
                    <a:pt x="1502940" y="1612714"/>
                  </a:lnTo>
                  <a:close/>
                </a:path>
                <a:path w="1607820" h="2208530">
                  <a:moveTo>
                    <a:pt x="538897" y="529122"/>
                  </a:moveTo>
                  <a:lnTo>
                    <a:pt x="538456" y="528452"/>
                  </a:lnTo>
                  <a:lnTo>
                    <a:pt x="537862" y="527800"/>
                  </a:lnTo>
                  <a:lnTo>
                    <a:pt x="537632" y="527044"/>
                  </a:lnTo>
                  <a:lnTo>
                    <a:pt x="539458" y="526195"/>
                  </a:lnTo>
                  <a:lnTo>
                    <a:pt x="540094" y="526762"/>
                  </a:lnTo>
                  <a:lnTo>
                    <a:pt x="541213" y="527478"/>
                  </a:lnTo>
                  <a:lnTo>
                    <a:pt x="538897" y="529122"/>
                  </a:lnTo>
                  <a:close/>
                </a:path>
                <a:path w="1607820" h="2208530">
                  <a:moveTo>
                    <a:pt x="1583162" y="1597301"/>
                  </a:moveTo>
                  <a:lnTo>
                    <a:pt x="1580390" y="1598589"/>
                  </a:lnTo>
                  <a:lnTo>
                    <a:pt x="1580079" y="1598261"/>
                  </a:lnTo>
                  <a:lnTo>
                    <a:pt x="1582750" y="1597019"/>
                  </a:lnTo>
                  <a:lnTo>
                    <a:pt x="1583162" y="1597301"/>
                  </a:lnTo>
                  <a:close/>
                </a:path>
                <a:path w="1607820" h="2208530">
                  <a:moveTo>
                    <a:pt x="1582966" y="1601305"/>
                  </a:moveTo>
                  <a:lnTo>
                    <a:pt x="1580686" y="1598901"/>
                  </a:lnTo>
                  <a:lnTo>
                    <a:pt x="1583236" y="1597715"/>
                  </a:lnTo>
                  <a:lnTo>
                    <a:pt x="1583388" y="1598537"/>
                  </a:lnTo>
                  <a:lnTo>
                    <a:pt x="1583144" y="1599437"/>
                  </a:lnTo>
                  <a:lnTo>
                    <a:pt x="1582966" y="1601305"/>
                  </a:lnTo>
                  <a:close/>
                </a:path>
                <a:path w="1607820" h="2208530">
                  <a:moveTo>
                    <a:pt x="473117" y="547423"/>
                  </a:moveTo>
                  <a:lnTo>
                    <a:pt x="470545" y="548618"/>
                  </a:lnTo>
                  <a:lnTo>
                    <a:pt x="470498" y="548362"/>
                  </a:lnTo>
                  <a:lnTo>
                    <a:pt x="472812" y="547287"/>
                  </a:lnTo>
                  <a:lnTo>
                    <a:pt x="473117" y="547423"/>
                  </a:lnTo>
                  <a:close/>
                </a:path>
                <a:path w="1607820" h="2208530">
                  <a:moveTo>
                    <a:pt x="470545" y="548618"/>
                  </a:moveTo>
                  <a:lnTo>
                    <a:pt x="470610" y="548967"/>
                  </a:lnTo>
                  <a:lnTo>
                    <a:pt x="470545" y="548618"/>
                  </a:lnTo>
                  <a:lnTo>
                    <a:pt x="470498" y="548362"/>
                  </a:lnTo>
                  <a:lnTo>
                    <a:pt x="470545" y="548618"/>
                  </a:lnTo>
                  <a:close/>
                </a:path>
                <a:path w="1607820" h="2208530">
                  <a:moveTo>
                    <a:pt x="472836" y="550722"/>
                  </a:moveTo>
                  <a:lnTo>
                    <a:pt x="471745" y="549899"/>
                  </a:lnTo>
                  <a:lnTo>
                    <a:pt x="470710" y="549505"/>
                  </a:lnTo>
                  <a:lnTo>
                    <a:pt x="470610" y="548967"/>
                  </a:lnTo>
                  <a:lnTo>
                    <a:pt x="473179" y="547772"/>
                  </a:lnTo>
                  <a:lnTo>
                    <a:pt x="473278" y="548312"/>
                  </a:lnTo>
                  <a:lnTo>
                    <a:pt x="473316" y="548524"/>
                  </a:lnTo>
                  <a:lnTo>
                    <a:pt x="473051" y="549292"/>
                  </a:lnTo>
                  <a:lnTo>
                    <a:pt x="472836" y="550722"/>
                  </a:lnTo>
                  <a:close/>
                </a:path>
                <a:path w="1607820" h="2208530">
                  <a:moveTo>
                    <a:pt x="1586687" y="1396684"/>
                  </a:moveTo>
                  <a:lnTo>
                    <a:pt x="1583588" y="1394317"/>
                  </a:lnTo>
                  <a:lnTo>
                    <a:pt x="1583406" y="1394178"/>
                  </a:lnTo>
                  <a:lnTo>
                    <a:pt x="1584100" y="1393358"/>
                  </a:lnTo>
                  <a:lnTo>
                    <a:pt x="1584655" y="1392237"/>
                  </a:lnTo>
                  <a:lnTo>
                    <a:pt x="1586027" y="1391599"/>
                  </a:lnTo>
                  <a:lnTo>
                    <a:pt x="1587628" y="1392439"/>
                  </a:lnTo>
                  <a:lnTo>
                    <a:pt x="1587911" y="1393862"/>
                  </a:lnTo>
                  <a:lnTo>
                    <a:pt x="1587254" y="1394901"/>
                  </a:lnTo>
                  <a:lnTo>
                    <a:pt x="1586687" y="1396684"/>
                  </a:lnTo>
                  <a:close/>
                </a:path>
                <a:path w="1607820" h="2208530">
                  <a:moveTo>
                    <a:pt x="1244860" y="456354"/>
                  </a:moveTo>
                  <a:lnTo>
                    <a:pt x="1242367" y="456874"/>
                  </a:lnTo>
                  <a:lnTo>
                    <a:pt x="1242767" y="456688"/>
                  </a:lnTo>
                  <a:lnTo>
                    <a:pt x="1241107" y="455734"/>
                  </a:lnTo>
                  <a:lnTo>
                    <a:pt x="1241057" y="454202"/>
                  </a:lnTo>
                  <a:lnTo>
                    <a:pt x="1241855" y="453045"/>
                  </a:lnTo>
                  <a:lnTo>
                    <a:pt x="1242855" y="452019"/>
                  </a:lnTo>
                  <a:lnTo>
                    <a:pt x="1244120" y="452779"/>
                  </a:lnTo>
                  <a:lnTo>
                    <a:pt x="1247538" y="454092"/>
                  </a:lnTo>
                  <a:lnTo>
                    <a:pt x="1245850" y="455255"/>
                  </a:lnTo>
                  <a:lnTo>
                    <a:pt x="1244860" y="456354"/>
                  </a:lnTo>
                  <a:close/>
                </a:path>
                <a:path w="1607820" h="2208530">
                  <a:moveTo>
                    <a:pt x="673182" y="630919"/>
                  </a:moveTo>
                  <a:lnTo>
                    <a:pt x="670537" y="632148"/>
                  </a:lnTo>
                  <a:lnTo>
                    <a:pt x="671370" y="631205"/>
                  </a:lnTo>
                  <a:lnTo>
                    <a:pt x="672800" y="630540"/>
                  </a:lnTo>
                  <a:lnTo>
                    <a:pt x="673182" y="630919"/>
                  </a:lnTo>
                  <a:close/>
                </a:path>
                <a:path w="1607820" h="2208530">
                  <a:moveTo>
                    <a:pt x="673604" y="633791"/>
                  </a:moveTo>
                  <a:lnTo>
                    <a:pt x="671355" y="634836"/>
                  </a:lnTo>
                  <a:lnTo>
                    <a:pt x="670466" y="633559"/>
                  </a:lnTo>
                  <a:lnTo>
                    <a:pt x="669627" y="632873"/>
                  </a:lnTo>
                  <a:lnTo>
                    <a:pt x="673389" y="631124"/>
                  </a:lnTo>
                  <a:lnTo>
                    <a:pt x="673774" y="631506"/>
                  </a:lnTo>
                  <a:lnTo>
                    <a:pt x="675126" y="632279"/>
                  </a:lnTo>
                  <a:lnTo>
                    <a:pt x="673822" y="633441"/>
                  </a:lnTo>
                  <a:lnTo>
                    <a:pt x="673604" y="633791"/>
                  </a:lnTo>
                  <a:close/>
                </a:path>
                <a:path w="1607820" h="2208530">
                  <a:moveTo>
                    <a:pt x="673026" y="634716"/>
                  </a:moveTo>
                  <a:lnTo>
                    <a:pt x="672144" y="634777"/>
                  </a:lnTo>
                  <a:lnTo>
                    <a:pt x="673333" y="634224"/>
                  </a:lnTo>
                  <a:lnTo>
                    <a:pt x="673026" y="634716"/>
                  </a:lnTo>
                  <a:close/>
                </a:path>
                <a:path w="1607820" h="2208530">
                  <a:moveTo>
                    <a:pt x="1045328" y="2063767"/>
                  </a:moveTo>
                  <a:lnTo>
                    <a:pt x="1044777" y="2063178"/>
                  </a:lnTo>
                  <a:lnTo>
                    <a:pt x="1044089" y="2062653"/>
                  </a:lnTo>
                  <a:lnTo>
                    <a:pt x="1043583" y="2061605"/>
                  </a:lnTo>
                  <a:lnTo>
                    <a:pt x="1045402" y="2060760"/>
                  </a:lnTo>
                  <a:lnTo>
                    <a:pt x="1046094" y="2061242"/>
                  </a:lnTo>
                  <a:lnTo>
                    <a:pt x="1047203" y="2061773"/>
                  </a:lnTo>
                  <a:lnTo>
                    <a:pt x="1045328" y="2063767"/>
                  </a:lnTo>
                  <a:close/>
                </a:path>
                <a:path w="1607820" h="2208530">
                  <a:moveTo>
                    <a:pt x="1490688" y="1922008"/>
                  </a:moveTo>
                  <a:lnTo>
                    <a:pt x="1490839" y="1921329"/>
                  </a:lnTo>
                  <a:lnTo>
                    <a:pt x="1490871" y="1919972"/>
                  </a:lnTo>
                  <a:lnTo>
                    <a:pt x="1492009" y="1920614"/>
                  </a:lnTo>
                  <a:lnTo>
                    <a:pt x="1493109" y="1920883"/>
                  </a:lnTo>
                  <a:lnTo>
                    <a:pt x="1490839" y="1921329"/>
                  </a:lnTo>
                  <a:lnTo>
                    <a:pt x="1490688" y="1922008"/>
                  </a:lnTo>
                  <a:close/>
                </a:path>
                <a:path w="1607820" h="2208530">
                  <a:moveTo>
                    <a:pt x="1490650" y="1922180"/>
                  </a:moveTo>
                  <a:lnTo>
                    <a:pt x="1490760" y="1922530"/>
                  </a:lnTo>
                  <a:lnTo>
                    <a:pt x="1490650" y="1922180"/>
                  </a:lnTo>
                  <a:lnTo>
                    <a:pt x="1490688" y="1922008"/>
                  </a:lnTo>
                  <a:lnTo>
                    <a:pt x="1490650" y="1922180"/>
                  </a:lnTo>
                  <a:close/>
                </a:path>
                <a:path w="1607820" h="2208530">
                  <a:moveTo>
                    <a:pt x="1492280" y="1923615"/>
                  </a:moveTo>
                  <a:lnTo>
                    <a:pt x="1490819" y="1923195"/>
                  </a:lnTo>
                  <a:lnTo>
                    <a:pt x="1490874" y="1922891"/>
                  </a:lnTo>
                  <a:lnTo>
                    <a:pt x="1490760" y="1922530"/>
                  </a:lnTo>
                  <a:lnTo>
                    <a:pt x="1493229" y="1921382"/>
                  </a:lnTo>
                  <a:lnTo>
                    <a:pt x="1493317" y="1921755"/>
                  </a:lnTo>
                  <a:lnTo>
                    <a:pt x="1493377" y="1922005"/>
                  </a:lnTo>
                  <a:lnTo>
                    <a:pt x="1492280" y="1923615"/>
                  </a:lnTo>
                  <a:close/>
                </a:path>
                <a:path w="1607820" h="2208530">
                  <a:moveTo>
                    <a:pt x="1515557" y="1913852"/>
                  </a:moveTo>
                  <a:lnTo>
                    <a:pt x="1512951" y="1915064"/>
                  </a:lnTo>
                  <a:lnTo>
                    <a:pt x="1512879" y="1914642"/>
                  </a:lnTo>
                  <a:lnTo>
                    <a:pt x="1514687" y="1913393"/>
                  </a:lnTo>
                  <a:lnTo>
                    <a:pt x="1514413" y="1913249"/>
                  </a:lnTo>
                  <a:lnTo>
                    <a:pt x="1515557" y="1913852"/>
                  </a:lnTo>
                  <a:close/>
                </a:path>
                <a:path w="1607820" h="2208530">
                  <a:moveTo>
                    <a:pt x="1515113" y="1917145"/>
                  </a:moveTo>
                  <a:lnTo>
                    <a:pt x="1514175" y="1916339"/>
                  </a:lnTo>
                  <a:lnTo>
                    <a:pt x="1513075" y="1915787"/>
                  </a:lnTo>
                  <a:lnTo>
                    <a:pt x="1513011" y="1915414"/>
                  </a:lnTo>
                  <a:lnTo>
                    <a:pt x="1515599" y="1914211"/>
                  </a:lnTo>
                  <a:lnTo>
                    <a:pt x="1515646" y="1914591"/>
                  </a:lnTo>
                  <a:lnTo>
                    <a:pt x="1515693" y="1914972"/>
                  </a:lnTo>
                  <a:lnTo>
                    <a:pt x="1515372" y="1915783"/>
                  </a:lnTo>
                  <a:lnTo>
                    <a:pt x="1515113" y="1917145"/>
                  </a:lnTo>
                  <a:close/>
                </a:path>
                <a:path w="1607820" h="2208530">
                  <a:moveTo>
                    <a:pt x="1341141" y="2100695"/>
                  </a:moveTo>
                  <a:lnTo>
                    <a:pt x="1338525" y="2101911"/>
                  </a:lnTo>
                  <a:lnTo>
                    <a:pt x="1338893" y="2101445"/>
                  </a:lnTo>
                  <a:lnTo>
                    <a:pt x="1340614" y="2100645"/>
                  </a:lnTo>
                  <a:lnTo>
                    <a:pt x="1341141" y="2100695"/>
                  </a:lnTo>
                  <a:close/>
                </a:path>
                <a:path w="1607820" h="2208530">
                  <a:moveTo>
                    <a:pt x="1340098" y="2104189"/>
                  </a:moveTo>
                  <a:lnTo>
                    <a:pt x="1339699" y="2103677"/>
                  </a:lnTo>
                  <a:lnTo>
                    <a:pt x="1339584" y="2103530"/>
                  </a:lnTo>
                  <a:lnTo>
                    <a:pt x="1338916" y="2102930"/>
                  </a:lnTo>
                  <a:lnTo>
                    <a:pt x="1338610" y="2102138"/>
                  </a:lnTo>
                  <a:lnTo>
                    <a:pt x="1341616" y="2100740"/>
                  </a:lnTo>
                  <a:lnTo>
                    <a:pt x="1342587" y="2100691"/>
                  </a:lnTo>
                  <a:lnTo>
                    <a:pt x="1341946" y="2102633"/>
                  </a:lnTo>
                  <a:lnTo>
                    <a:pt x="1340098" y="2104189"/>
                  </a:lnTo>
                  <a:close/>
                </a:path>
                <a:path w="1607820" h="2208530">
                  <a:moveTo>
                    <a:pt x="1261818" y="2008299"/>
                  </a:moveTo>
                  <a:lnTo>
                    <a:pt x="1260679" y="2008379"/>
                  </a:lnTo>
                  <a:lnTo>
                    <a:pt x="1259604" y="2007619"/>
                  </a:lnTo>
                  <a:lnTo>
                    <a:pt x="1259458" y="2007025"/>
                  </a:lnTo>
                  <a:lnTo>
                    <a:pt x="1259323" y="2006479"/>
                  </a:lnTo>
                  <a:lnTo>
                    <a:pt x="1260000" y="2005354"/>
                  </a:lnTo>
                  <a:lnTo>
                    <a:pt x="1261253" y="2004772"/>
                  </a:lnTo>
                  <a:lnTo>
                    <a:pt x="1262248" y="2005119"/>
                  </a:lnTo>
                  <a:lnTo>
                    <a:pt x="1263768" y="2005246"/>
                  </a:lnTo>
                  <a:lnTo>
                    <a:pt x="1262259" y="2007213"/>
                  </a:lnTo>
                  <a:lnTo>
                    <a:pt x="1261818" y="2008299"/>
                  </a:lnTo>
                  <a:close/>
                </a:path>
                <a:path w="1607820" h="2208530">
                  <a:moveTo>
                    <a:pt x="938730" y="1265039"/>
                  </a:moveTo>
                  <a:lnTo>
                    <a:pt x="936226" y="1263584"/>
                  </a:lnTo>
                  <a:lnTo>
                    <a:pt x="939067" y="1258492"/>
                  </a:lnTo>
                  <a:lnTo>
                    <a:pt x="941121" y="1259464"/>
                  </a:lnTo>
                  <a:lnTo>
                    <a:pt x="938730" y="1265039"/>
                  </a:lnTo>
                  <a:close/>
                </a:path>
                <a:path w="1607820" h="2208530">
                  <a:moveTo>
                    <a:pt x="550873" y="1544077"/>
                  </a:moveTo>
                  <a:lnTo>
                    <a:pt x="550306" y="1543466"/>
                  </a:lnTo>
                  <a:lnTo>
                    <a:pt x="549589" y="1542929"/>
                  </a:lnTo>
                  <a:lnTo>
                    <a:pt x="549059" y="1541846"/>
                  </a:lnTo>
                  <a:lnTo>
                    <a:pt x="549248" y="1541758"/>
                  </a:lnTo>
                  <a:lnTo>
                    <a:pt x="549913" y="1540816"/>
                  </a:lnTo>
                  <a:lnTo>
                    <a:pt x="550962" y="1540961"/>
                  </a:lnTo>
                  <a:lnTo>
                    <a:pt x="551684" y="1541471"/>
                  </a:lnTo>
                  <a:lnTo>
                    <a:pt x="552860" y="1542018"/>
                  </a:lnTo>
                  <a:lnTo>
                    <a:pt x="550873" y="1544077"/>
                  </a:lnTo>
                  <a:close/>
                </a:path>
                <a:path w="1607820" h="2208530">
                  <a:moveTo>
                    <a:pt x="595692" y="1524861"/>
                  </a:moveTo>
                  <a:lnTo>
                    <a:pt x="593284" y="1525981"/>
                  </a:lnTo>
                  <a:lnTo>
                    <a:pt x="593610" y="1525498"/>
                  </a:lnTo>
                  <a:lnTo>
                    <a:pt x="595234" y="1524743"/>
                  </a:lnTo>
                  <a:lnTo>
                    <a:pt x="595692" y="1524861"/>
                  </a:lnTo>
                  <a:close/>
                </a:path>
                <a:path w="1607820" h="2208530">
                  <a:moveTo>
                    <a:pt x="594946" y="1528194"/>
                  </a:moveTo>
                  <a:lnTo>
                    <a:pt x="594410" y="1527562"/>
                  </a:lnTo>
                  <a:lnTo>
                    <a:pt x="593855" y="1527116"/>
                  </a:lnTo>
                  <a:lnTo>
                    <a:pt x="593406" y="1526267"/>
                  </a:lnTo>
                  <a:lnTo>
                    <a:pt x="596167" y="1524984"/>
                  </a:lnTo>
                  <a:lnTo>
                    <a:pt x="598108" y="1525140"/>
                  </a:lnTo>
                  <a:lnTo>
                    <a:pt x="594946" y="1528194"/>
                  </a:lnTo>
                  <a:close/>
                </a:path>
                <a:path w="1607820" h="2208530">
                  <a:moveTo>
                    <a:pt x="1008676" y="1240658"/>
                  </a:moveTo>
                  <a:lnTo>
                    <a:pt x="1007189" y="1241083"/>
                  </a:lnTo>
                  <a:lnTo>
                    <a:pt x="1006316" y="1240046"/>
                  </a:lnTo>
                  <a:lnTo>
                    <a:pt x="1005534" y="1239499"/>
                  </a:lnTo>
                  <a:lnTo>
                    <a:pt x="1005688" y="1239428"/>
                  </a:lnTo>
                  <a:lnTo>
                    <a:pt x="1006304" y="1238734"/>
                  </a:lnTo>
                  <a:lnTo>
                    <a:pt x="1006966" y="1237575"/>
                  </a:lnTo>
                  <a:lnTo>
                    <a:pt x="1008229" y="1236988"/>
                  </a:lnTo>
                  <a:lnTo>
                    <a:pt x="1009221" y="1237786"/>
                  </a:lnTo>
                  <a:lnTo>
                    <a:pt x="1010795" y="1238490"/>
                  </a:lnTo>
                  <a:lnTo>
                    <a:pt x="1009412" y="1239659"/>
                  </a:lnTo>
                  <a:lnTo>
                    <a:pt x="1008676" y="1240658"/>
                  </a:lnTo>
                  <a:close/>
                </a:path>
                <a:path w="1607820" h="2208530">
                  <a:moveTo>
                    <a:pt x="965908" y="1254793"/>
                  </a:moveTo>
                  <a:lnTo>
                    <a:pt x="964295" y="1255177"/>
                  </a:lnTo>
                  <a:lnTo>
                    <a:pt x="963411" y="1254358"/>
                  </a:lnTo>
                  <a:lnTo>
                    <a:pt x="962631" y="1253976"/>
                  </a:lnTo>
                  <a:lnTo>
                    <a:pt x="963124" y="1253001"/>
                  </a:lnTo>
                  <a:lnTo>
                    <a:pt x="963373" y="1251715"/>
                  </a:lnTo>
                  <a:lnTo>
                    <a:pt x="965054" y="1250934"/>
                  </a:lnTo>
                  <a:lnTo>
                    <a:pt x="966291" y="1251778"/>
                  </a:lnTo>
                  <a:lnTo>
                    <a:pt x="968567" y="1252528"/>
                  </a:lnTo>
                  <a:lnTo>
                    <a:pt x="966704" y="1253874"/>
                  </a:lnTo>
                  <a:lnTo>
                    <a:pt x="965908" y="1254793"/>
                  </a:lnTo>
                  <a:close/>
                </a:path>
                <a:path w="1607820" h="2208530">
                  <a:moveTo>
                    <a:pt x="1486908" y="1084013"/>
                  </a:moveTo>
                  <a:lnTo>
                    <a:pt x="1485844" y="1083325"/>
                  </a:lnTo>
                  <a:lnTo>
                    <a:pt x="1485648" y="1083198"/>
                  </a:lnTo>
                  <a:lnTo>
                    <a:pt x="1484501" y="1082791"/>
                  </a:lnTo>
                  <a:lnTo>
                    <a:pt x="1483955" y="1081927"/>
                  </a:lnTo>
                  <a:lnTo>
                    <a:pt x="1483739" y="1081584"/>
                  </a:lnTo>
                  <a:lnTo>
                    <a:pt x="1484749" y="1079725"/>
                  </a:lnTo>
                  <a:lnTo>
                    <a:pt x="1486075" y="1079919"/>
                  </a:lnTo>
                  <a:lnTo>
                    <a:pt x="1487166" y="1080435"/>
                  </a:lnTo>
                  <a:lnTo>
                    <a:pt x="1488080" y="1081127"/>
                  </a:lnTo>
                  <a:lnTo>
                    <a:pt x="1488215" y="1081230"/>
                  </a:lnTo>
                  <a:lnTo>
                    <a:pt x="1487486" y="1082562"/>
                  </a:lnTo>
                  <a:lnTo>
                    <a:pt x="1486908" y="1084013"/>
                  </a:lnTo>
                  <a:close/>
                </a:path>
                <a:path w="1607820" h="2208530">
                  <a:moveTo>
                    <a:pt x="1391834" y="1364456"/>
                  </a:moveTo>
                  <a:lnTo>
                    <a:pt x="1390337" y="1364643"/>
                  </a:lnTo>
                  <a:lnTo>
                    <a:pt x="1389277" y="1364143"/>
                  </a:lnTo>
                  <a:lnTo>
                    <a:pt x="1388248" y="1363900"/>
                  </a:lnTo>
                  <a:lnTo>
                    <a:pt x="1388568" y="1363101"/>
                  </a:lnTo>
                  <a:lnTo>
                    <a:pt x="1388715" y="1361791"/>
                  </a:lnTo>
                  <a:lnTo>
                    <a:pt x="1389942" y="1361221"/>
                  </a:lnTo>
                  <a:lnTo>
                    <a:pt x="1391318" y="1361680"/>
                  </a:lnTo>
                  <a:lnTo>
                    <a:pt x="1393136" y="1361840"/>
                  </a:lnTo>
                  <a:lnTo>
                    <a:pt x="1392205" y="1363284"/>
                  </a:lnTo>
                  <a:lnTo>
                    <a:pt x="1391834" y="1364456"/>
                  </a:lnTo>
                  <a:close/>
                </a:path>
                <a:path w="1607820" h="2208530">
                  <a:moveTo>
                    <a:pt x="1323101" y="1385418"/>
                  </a:moveTo>
                  <a:lnTo>
                    <a:pt x="1322619" y="1384803"/>
                  </a:lnTo>
                  <a:lnTo>
                    <a:pt x="1321995" y="1384236"/>
                  </a:lnTo>
                  <a:lnTo>
                    <a:pt x="1321632" y="1383263"/>
                  </a:lnTo>
                  <a:lnTo>
                    <a:pt x="1322464" y="1382268"/>
                  </a:lnTo>
                  <a:lnTo>
                    <a:pt x="1323313" y="1382482"/>
                  </a:lnTo>
                  <a:lnTo>
                    <a:pt x="1324083" y="1383029"/>
                  </a:lnTo>
                  <a:lnTo>
                    <a:pt x="1325147" y="1383628"/>
                  </a:lnTo>
                  <a:lnTo>
                    <a:pt x="1325295" y="1383559"/>
                  </a:lnTo>
                  <a:lnTo>
                    <a:pt x="1323101" y="1385418"/>
                  </a:lnTo>
                  <a:close/>
                </a:path>
                <a:path w="1607820" h="2208530">
                  <a:moveTo>
                    <a:pt x="316138" y="1463072"/>
                  </a:moveTo>
                  <a:lnTo>
                    <a:pt x="314377" y="1463890"/>
                  </a:lnTo>
                  <a:lnTo>
                    <a:pt x="311884" y="1457193"/>
                  </a:lnTo>
                  <a:lnTo>
                    <a:pt x="313988" y="1456214"/>
                  </a:lnTo>
                  <a:lnTo>
                    <a:pt x="316138" y="1463072"/>
                  </a:lnTo>
                  <a:close/>
                </a:path>
                <a:path w="1607820" h="2208530">
                  <a:moveTo>
                    <a:pt x="1592175" y="1488490"/>
                  </a:moveTo>
                  <a:lnTo>
                    <a:pt x="1590572" y="1487751"/>
                  </a:lnTo>
                  <a:lnTo>
                    <a:pt x="1589435" y="1487417"/>
                  </a:lnTo>
                  <a:lnTo>
                    <a:pt x="1588271" y="1486451"/>
                  </a:lnTo>
                  <a:lnTo>
                    <a:pt x="1588401" y="1486390"/>
                  </a:lnTo>
                  <a:lnTo>
                    <a:pt x="1589130" y="1484650"/>
                  </a:lnTo>
                  <a:lnTo>
                    <a:pt x="1590254" y="1484766"/>
                  </a:lnTo>
                  <a:lnTo>
                    <a:pt x="1591426" y="1484984"/>
                  </a:lnTo>
                  <a:lnTo>
                    <a:pt x="1592666" y="1485667"/>
                  </a:lnTo>
                  <a:lnTo>
                    <a:pt x="1592311" y="1486943"/>
                  </a:lnTo>
                  <a:lnTo>
                    <a:pt x="1592175" y="1488490"/>
                  </a:lnTo>
                  <a:close/>
                </a:path>
                <a:path w="1607820" h="2208530">
                  <a:moveTo>
                    <a:pt x="1573183" y="1276734"/>
                  </a:moveTo>
                  <a:lnTo>
                    <a:pt x="1571762" y="1275739"/>
                  </a:lnTo>
                  <a:lnTo>
                    <a:pt x="1570345" y="1275245"/>
                  </a:lnTo>
                  <a:lnTo>
                    <a:pt x="1569739" y="1273676"/>
                  </a:lnTo>
                  <a:lnTo>
                    <a:pt x="1570879" y="1272467"/>
                  </a:lnTo>
                  <a:lnTo>
                    <a:pt x="1571396" y="1271505"/>
                  </a:lnTo>
                  <a:lnTo>
                    <a:pt x="1572283" y="1272216"/>
                  </a:lnTo>
                  <a:lnTo>
                    <a:pt x="1573360" y="1272774"/>
                  </a:lnTo>
                  <a:lnTo>
                    <a:pt x="1573904" y="1273591"/>
                  </a:lnTo>
                  <a:lnTo>
                    <a:pt x="1574270" y="1274165"/>
                  </a:lnTo>
                  <a:lnTo>
                    <a:pt x="1573609" y="1275235"/>
                  </a:lnTo>
                  <a:lnTo>
                    <a:pt x="1573183" y="1276734"/>
                  </a:lnTo>
                  <a:close/>
                </a:path>
                <a:path w="1607820" h="2208530">
                  <a:moveTo>
                    <a:pt x="955830" y="1232899"/>
                  </a:moveTo>
                  <a:lnTo>
                    <a:pt x="954805" y="1232093"/>
                  </a:lnTo>
                  <a:lnTo>
                    <a:pt x="953516" y="1231444"/>
                  </a:lnTo>
                  <a:lnTo>
                    <a:pt x="952985" y="1230550"/>
                  </a:lnTo>
                  <a:lnTo>
                    <a:pt x="952663" y="1230003"/>
                  </a:lnTo>
                  <a:lnTo>
                    <a:pt x="953876" y="1228085"/>
                  </a:lnTo>
                  <a:lnTo>
                    <a:pt x="955435" y="1227815"/>
                  </a:lnTo>
                  <a:lnTo>
                    <a:pt x="956346" y="1228793"/>
                  </a:lnTo>
                  <a:lnTo>
                    <a:pt x="956473" y="1228929"/>
                  </a:lnTo>
                  <a:lnTo>
                    <a:pt x="957886" y="1229780"/>
                  </a:lnTo>
                  <a:lnTo>
                    <a:pt x="955830" y="1232899"/>
                  </a:lnTo>
                  <a:close/>
                </a:path>
                <a:path w="1607820" h="2208530">
                  <a:moveTo>
                    <a:pt x="1090076" y="1189231"/>
                  </a:moveTo>
                  <a:lnTo>
                    <a:pt x="1088904" y="1189776"/>
                  </a:lnTo>
                  <a:lnTo>
                    <a:pt x="1087318" y="1188681"/>
                  </a:lnTo>
                  <a:lnTo>
                    <a:pt x="1087690" y="1187408"/>
                  </a:lnTo>
                  <a:lnTo>
                    <a:pt x="1088508" y="1187028"/>
                  </a:lnTo>
                  <a:lnTo>
                    <a:pt x="1089572" y="1187272"/>
                  </a:lnTo>
                  <a:lnTo>
                    <a:pt x="1090893" y="1187303"/>
                  </a:lnTo>
                  <a:lnTo>
                    <a:pt x="1090268" y="1188426"/>
                  </a:lnTo>
                  <a:lnTo>
                    <a:pt x="1090076" y="1189231"/>
                  </a:lnTo>
                  <a:close/>
                </a:path>
                <a:path w="1607820" h="2208530">
                  <a:moveTo>
                    <a:pt x="1379772" y="1098720"/>
                  </a:moveTo>
                  <a:lnTo>
                    <a:pt x="1377215" y="1099908"/>
                  </a:lnTo>
                  <a:lnTo>
                    <a:pt x="1376936" y="1099577"/>
                  </a:lnTo>
                  <a:lnTo>
                    <a:pt x="1375961" y="1098736"/>
                  </a:lnTo>
                  <a:lnTo>
                    <a:pt x="1375306" y="1097278"/>
                  </a:lnTo>
                  <a:lnTo>
                    <a:pt x="1376201" y="1096366"/>
                  </a:lnTo>
                  <a:lnTo>
                    <a:pt x="1376969" y="1095057"/>
                  </a:lnTo>
                  <a:lnTo>
                    <a:pt x="1378214" y="1096335"/>
                  </a:lnTo>
                  <a:lnTo>
                    <a:pt x="1379509" y="1097086"/>
                  </a:lnTo>
                  <a:lnTo>
                    <a:pt x="1379703" y="1098291"/>
                  </a:lnTo>
                  <a:lnTo>
                    <a:pt x="1379772" y="1098720"/>
                  </a:lnTo>
                  <a:close/>
                </a:path>
                <a:path w="1607820" h="2208530">
                  <a:moveTo>
                    <a:pt x="1377704" y="1100491"/>
                  </a:moveTo>
                  <a:lnTo>
                    <a:pt x="1377401" y="1100130"/>
                  </a:lnTo>
                  <a:lnTo>
                    <a:pt x="1378412" y="1099660"/>
                  </a:lnTo>
                  <a:lnTo>
                    <a:pt x="1377704" y="1100491"/>
                  </a:lnTo>
                  <a:close/>
                </a:path>
                <a:path w="1607820" h="2208530">
                  <a:moveTo>
                    <a:pt x="1489823" y="1064851"/>
                  </a:moveTo>
                  <a:lnTo>
                    <a:pt x="1489042" y="1064594"/>
                  </a:lnTo>
                  <a:lnTo>
                    <a:pt x="1487784" y="1064534"/>
                  </a:lnTo>
                  <a:lnTo>
                    <a:pt x="1487180" y="1063095"/>
                  </a:lnTo>
                  <a:lnTo>
                    <a:pt x="1487389" y="1061904"/>
                  </a:lnTo>
                  <a:lnTo>
                    <a:pt x="1487318" y="1060199"/>
                  </a:lnTo>
                  <a:lnTo>
                    <a:pt x="1488890" y="1060899"/>
                  </a:lnTo>
                  <a:lnTo>
                    <a:pt x="1490282" y="1061144"/>
                  </a:lnTo>
                  <a:lnTo>
                    <a:pt x="1490563" y="1062639"/>
                  </a:lnTo>
                  <a:lnTo>
                    <a:pt x="1490048" y="1063771"/>
                  </a:lnTo>
                  <a:lnTo>
                    <a:pt x="1489823" y="1064851"/>
                  </a:lnTo>
                  <a:close/>
                </a:path>
                <a:path w="1607820" h="2208530">
                  <a:moveTo>
                    <a:pt x="1258708" y="1128154"/>
                  </a:moveTo>
                  <a:lnTo>
                    <a:pt x="1256739" y="1128496"/>
                  </a:lnTo>
                  <a:lnTo>
                    <a:pt x="1255519" y="1128212"/>
                  </a:lnTo>
                  <a:lnTo>
                    <a:pt x="1254337" y="1128135"/>
                  </a:lnTo>
                  <a:lnTo>
                    <a:pt x="1254640" y="1127071"/>
                  </a:lnTo>
                  <a:lnTo>
                    <a:pt x="1254659" y="1125354"/>
                  </a:lnTo>
                  <a:lnTo>
                    <a:pt x="1256155" y="1124659"/>
                  </a:lnTo>
                  <a:lnTo>
                    <a:pt x="1257542" y="1125302"/>
                  </a:lnTo>
                  <a:lnTo>
                    <a:pt x="1261681" y="1125939"/>
                  </a:lnTo>
                  <a:lnTo>
                    <a:pt x="1260206" y="1126884"/>
                  </a:lnTo>
                  <a:lnTo>
                    <a:pt x="1259662" y="1127137"/>
                  </a:lnTo>
                  <a:lnTo>
                    <a:pt x="1258708" y="1128154"/>
                  </a:lnTo>
                  <a:close/>
                </a:path>
                <a:path w="1607820" h="2208530">
                  <a:moveTo>
                    <a:pt x="566048" y="649178"/>
                  </a:moveTo>
                  <a:lnTo>
                    <a:pt x="562305" y="650918"/>
                  </a:lnTo>
                  <a:lnTo>
                    <a:pt x="563066" y="648879"/>
                  </a:lnTo>
                  <a:lnTo>
                    <a:pt x="564849" y="648837"/>
                  </a:lnTo>
                  <a:lnTo>
                    <a:pt x="566048" y="649178"/>
                  </a:lnTo>
                  <a:close/>
                </a:path>
                <a:path w="1607820" h="2208530">
                  <a:moveTo>
                    <a:pt x="566681" y="653223"/>
                  </a:moveTo>
                  <a:lnTo>
                    <a:pt x="564909" y="652858"/>
                  </a:lnTo>
                  <a:lnTo>
                    <a:pt x="563606" y="651962"/>
                  </a:lnTo>
                  <a:lnTo>
                    <a:pt x="562453" y="651038"/>
                  </a:lnTo>
                  <a:lnTo>
                    <a:pt x="566300" y="649250"/>
                  </a:lnTo>
                  <a:lnTo>
                    <a:pt x="568594" y="649644"/>
                  </a:lnTo>
                  <a:lnTo>
                    <a:pt x="567492" y="651356"/>
                  </a:lnTo>
                  <a:lnTo>
                    <a:pt x="566681" y="653223"/>
                  </a:lnTo>
                  <a:close/>
                </a:path>
                <a:path w="1607820" h="2208530">
                  <a:moveTo>
                    <a:pt x="1512454" y="1600192"/>
                  </a:moveTo>
                  <a:lnTo>
                    <a:pt x="1511567" y="1599481"/>
                  </a:lnTo>
                  <a:lnTo>
                    <a:pt x="1510466" y="1598905"/>
                  </a:lnTo>
                  <a:lnTo>
                    <a:pt x="1510019" y="1598191"/>
                  </a:lnTo>
                  <a:lnTo>
                    <a:pt x="1509620" y="1597555"/>
                  </a:lnTo>
                  <a:lnTo>
                    <a:pt x="1510334" y="1596484"/>
                  </a:lnTo>
                  <a:lnTo>
                    <a:pt x="1510831" y="1595011"/>
                  </a:lnTo>
                  <a:lnTo>
                    <a:pt x="1512206" y="1596010"/>
                  </a:lnTo>
                  <a:lnTo>
                    <a:pt x="1513599" y="1596527"/>
                  </a:lnTo>
                  <a:lnTo>
                    <a:pt x="1513884" y="1597317"/>
                  </a:lnTo>
                  <a:lnTo>
                    <a:pt x="1514162" y="1598080"/>
                  </a:lnTo>
                  <a:lnTo>
                    <a:pt x="1512991" y="1599251"/>
                  </a:lnTo>
                  <a:lnTo>
                    <a:pt x="1512454" y="1600192"/>
                  </a:lnTo>
                  <a:close/>
                </a:path>
                <a:path w="1607820" h="2208530">
                  <a:moveTo>
                    <a:pt x="814640" y="1817238"/>
                  </a:moveTo>
                  <a:lnTo>
                    <a:pt x="814016" y="1816647"/>
                  </a:lnTo>
                  <a:lnTo>
                    <a:pt x="813263" y="1816134"/>
                  </a:lnTo>
                  <a:lnTo>
                    <a:pt x="812710" y="1815185"/>
                  </a:lnTo>
                  <a:lnTo>
                    <a:pt x="812956" y="1814793"/>
                  </a:lnTo>
                  <a:lnTo>
                    <a:pt x="814529" y="1814062"/>
                  </a:lnTo>
                  <a:lnTo>
                    <a:pt x="815283" y="1814527"/>
                  </a:lnTo>
                  <a:lnTo>
                    <a:pt x="816473" y="1815002"/>
                  </a:lnTo>
                  <a:lnTo>
                    <a:pt x="814640" y="1817238"/>
                  </a:lnTo>
                  <a:close/>
                </a:path>
                <a:path w="1607820" h="2208530">
                  <a:moveTo>
                    <a:pt x="778324" y="1289287"/>
                  </a:moveTo>
                  <a:lnTo>
                    <a:pt x="777290" y="1288627"/>
                  </a:lnTo>
                  <a:lnTo>
                    <a:pt x="776459" y="1288387"/>
                  </a:lnTo>
                  <a:lnTo>
                    <a:pt x="775884" y="1287141"/>
                  </a:lnTo>
                  <a:lnTo>
                    <a:pt x="776518" y="1286278"/>
                  </a:lnTo>
                  <a:lnTo>
                    <a:pt x="776801" y="1285526"/>
                  </a:lnTo>
                  <a:lnTo>
                    <a:pt x="777459" y="1285841"/>
                  </a:lnTo>
                  <a:lnTo>
                    <a:pt x="778582" y="1286040"/>
                  </a:lnTo>
                  <a:lnTo>
                    <a:pt x="779117" y="1287151"/>
                  </a:lnTo>
                  <a:lnTo>
                    <a:pt x="778655" y="1287992"/>
                  </a:lnTo>
                  <a:lnTo>
                    <a:pt x="778324" y="1289287"/>
                  </a:lnTo>
                  <a:close/>
                </a:path>
                <a:path w="1607820" h="2208530">
                  <a:moveTo>
                    <a:pt x="949553" y="1513155"/>
                  </a:moveTo>
                  <a:lnTo>
                    <a:pt x="948366" y="1512548"/>
                  </a:lnTo>
                  <a:lnTo>
                    <a:pt x="947095" y="1511738"/>
                  </a:lnTo>
                  <a:lnTo>
                    <a:pt x="946244" y="1510874"/>
                  </a:lnTo>
                  <a:lnTo>
                    <a:pt x="946066" y="1510691"/>
                  </a:lnTo>
                  <a:lnTo>
                    <a:pt x="946852" y="1508871"/>
                  </a:lnTo>
                  <a:lnTo>
                    <a:pt x="948706" y="1508701"/>
                  </a:lnTo>
                  <a:lnTo>
                    <a:pt x="950178" y="1509045"/>
                  </a:lnTo>
                  <a:lnTo>
                    <a:pt x="952366" y="1509288"/>
                  </a:lnTo>
                  <a:lnTo>
                    <a:pt x="949553" y="1513155"/>
                  </a:lnTo>
                  <a:close/>
                </a:path>
                <a:path w="1607820" h="2208530">
                  <a:moveTo>
                    <a:pt x="1352460" y="1025980"/>
                  </a:moveTo>
                  <a:lnTo>
                    <a:pt x="1351750" y="1025535"/>
                  </a:lnTo>
                  <a:lnTo>
                    <a:pt x="1350573" y="1025202"/>
                  </a:lnTo>
                  <a:lnTo>
                    <a:pt x="1350170" y="1023598"/>
                  </a:lnTo>
                  <a:lnTo>
                    <a:pt x="1350565" y="1022427"/>
                  </a:lnTo>
                  <a:lnTo>
                    <a:pt x="1350747" y="1020770"/>
                  </a:lnTo>
                  <a:lnTo>
                    <a:pt x="1352227" y="1021359"/>
                  </a:lnTo>
                  <a:lnTo>
                    <a:pt x="1353711" y="1021804"/>
                  </a:lnTo>
                  <a:lnTo>
                    <a:pt x="1350565" y="1022427"/>
                  </a:lnTo>
                  <a:lnTo>
                    <a:pt x="1350229" y="1023422"/>
                  </a:lnTo>
                  <a:lnTo>
                    <a:pt x="1353683" y="1021965"/>
                  </a:lnTo>
                  <a:lnTo>
                    <a:pt x="1353462" y="1023196"/>
                  </a:lnTo>
                  <a:lnTo>
                    <a:pt x="1353171" y="1023994"/>
                  </a:lnTo>
                  <a:lnTo>
                    <a:pt x="1352905" y="1024649"/>
                  </a:lnTo>
                  <a:lnTo>
                    <a:pt x="1352460" y="1025980"/>
                  </a:lnTo>
                  <a:close/>
                </a:path>
                <a:path w="1607820" h="2208530">
                  <a:moveTo>
                    <a:pt x="1298930" y="1970615"/>
                  </a:moveTo>
                  <a:lnTo>
                    <a:pt x="1297896" y="1969955"/>
                  </a:lnTo>
                  <a:lnTo>
                    <a:pt x="1297084" y="1969718"/>
                  </a:lnTo>
                  <a:lnTo>
                    <a:pt x="1296495" y="1968466"/>
                  </a:lnTo>
                  <a:lnTo>
                    <a:pt x="1297131" y="1967609"/>
                  </a:lnTo>
                  <a:lnTo>
                    <a:pt x="1297404" y="1966861"/>
                  </a:lnTo>
                  <a:lnTo>
                    <a:pt x="1298062" y="1967176"/>
                  </a:lnTo>
                  <a:lnTo>
                    <a:pt x="1299185" y="1967375"/>
                  </a:lnTo>
                  <a:lnTo>
                    <a:pt x="1299717" y="1968493"/>
                  </a:lnTo>
                  <a:lnTo>
                    <a:pt x="1299258" y="1969322"/>
                  </a:lnTo>
                  <a:lnTo>
                    <a:pt x="1298930" y="1970615"/>
                  </a:lnTo>
                  <a:close/>
                </a:path>
                <a:path w="1607820" h="2208530">
                  <a:moveTo>
                    <a:pt x="1320535" y="1963196"/>
                  </a:moveTo>
                  <a:lnTo>
                    <a:pt x="1319949" y="1962570"/>
                  </a:lnTo>
                  <a:lnTo>
                    <a:pt x="1319219" y="1962017"/>
                  </a:lnTo>
                  <a:lnTo>
                    <a:pt x="1318675" y="1960904"/>
                  </a:lnTo>
                  <a:lnTo>
                    <a:pt x="1320612" y="1960003"/>
                  </a:lnTo>
                  <a:lnTo>
                    <a:pt x="1321353" y="1960516"/>
                  </a:lnTo>
                  <a:lnTo>
                    <a:pt x="1322541" y="1961075"/>
                  </a:lnTo>
                  <a:lnTo>
                    <a:pt x="1320535" y="1963196"/>
                  </a:lnTo>
                  <a:close/>
                </a:path>
                <a:path w="1607820" h="2208530">
                  <a:moveTo>
                    <a:pt x="1251314" y="492365"/>
                  </a:moveTo>
                  <a:lnTo>
                    <a:pt x="1249092" y="491388"/>
                  </a:lnTo>
                  <a:lnTo>
                    <a:pt x="1251494" y="487144"/>
                  </a:lnTo>
                  <a:lnTo>
                    <a:pt x="1252968" y="488014"/>
                  </a:lnTo>
                  <a:lnTo>
                    <a:pt x="1252507" y="489488"/>
                  </a:lnTo>
                  <a:lnTo>
                    <a:pt x="1251890" y="490921"/>
                  </a:lnTo>
                  <a:lnTo>
                    <a:pt x="1251314" y="492365"/>
                  </a:lnTo>
                  <a:close/>
                </a:path>
                <a:path w="1607820" h="2208530">
                  <a:moveTo>
                    <a:pt x="870844" y="609522"/>
                  </a:moveTo>
                  <a:lnTo>
                    <a:pt x="869227" y="610274"/>
                  </a:lnTo>
                  <a:lnTo>
                    <a:pt x="868353" y="609829"/>
                  </a:lnTo>
                  <a:lnTo>
                    <a:pt x="868202" y="609751"/>
                  </a:lnTo>
                  <a:lnTo>
                    <a:pt x="867307" y="609594"/>
                  </a:lnTo>
                  <a:lnTo>
                    <a:pt x="867707" y="608497"/>
                  </a:lnTo>
                  <a:lnTo>
                    <a:pt x="867831" y="607086"/>
                  </a:lnTo>
                  <a:lnTo>
                    <a:pt x="869162" y="605917"/>
                  </a:lnTo>
                  <a:lnTo>
                    <a:pt x="870574" y="606385"/>
                  </a:lnTo>
                  <a:lnTo>
                    <a:pt x="873077" y="606480"/>
                  </a:lnTo>
                  <a:lnTo>
                    <a:pt x="871418" y="608404"/>
                  </a:lnTo>
                  <a:lnTo>
                    <a:pt x="870844" y="609522"/>
                  </a:lnTo>
                  <a:close/>
                </a:path>
                <a:path w="1607820" h="2208530">
                  <a:moveTo>
                    <a:pt x="1593270" y="1618377"/>
                  </a:moveTo>
                  <a:lnTo>
                    <a:pt x="1591396" y="1619248"/>
                  </a:lnTo>
                  <a:lnTo>
                    <a:pt x="1591854" y="1618479"/>
                  </a:lnTo>
                  <a:lnTo>
                    <a:pt x="1592860" y="1618012"/>
                  </a:lnTo>
                  <a:lnTo>
                    <a:pt x="1593270" y="1618377"/>
                  </a:lnTo>
                  <a:close/>
                </a:path>
                <a:path w="1607820" h="2208530">
                  <a:moveTo>
                    <a:pt x="1594347" y="1619124"/>
                  </a:moveTo>
                  <a:lnTo>
                    <a:pt x="1591553" y="1620422"/>
                  </a:lnTo>
                  <a:lnTo>
                    <a:pt x="1591377" y="1620238"/>
                  </a:lnTo>
                  <a:lnTo>
                    <a:pt x="1590768" y="1619848"/>
                  </a:lnTo>
                  <a:lnTo>
                    <a:pt x="1593497" y="1618579"/>
                  </a:lnTo>
                  <a:lnTo>
                    <a:pt x="1594347" y="1619124"/>
                  </a:lnTo>
                  <a:close/>
                </a:path>
                <a:path w="1607820" h="2208530">
                  <a:moveTo>
                    <a:pt x="1326976" y="1701935"/>
                  </a:moveTo>
                  <a:lnTo>
                    <a:pt x="1325095" y="1702810"/>
                  </a:lnTo>
                  <a:lnTo>
                    <a:pt x="1325565" y="1702041"/>
                  </a:lnTo>
                  <a:lnTo>
                    <a:pt x="1326576" y="1701572"/>
                  </a:lnTo>
                  <a:lnTo>
                    <a:pt x="1326976" y="1701935"/>
                  </a:lnTo>
                  <a:close/>
                </a:path>
                <a:path w="1607820" h="2208530">
                  <a:moveTo>
                    <a:pt x="1328072" y="1702715"/>
                  </a:moveTo>
                  <a:lnTo>
                    <a:pt x="1325258" y="1704023"/>
                  </a:lnTo>
                  <a:lnTo>
                    <a:pt x="1325068" y="1703821"/>
                  </a:lnTo>
                  <a:lnTo>
                    <a:pt x="1324466" y="1703427"/>
                  </a:lnTo>
                  <a:lnTo>
                    <a:pt x="1327212" y="1702150"/>
                  </a:lnTo>
                  <a:lnTo>
                    <a:pt x="1328072" y="1702715"/>
                  </a:lnTo>
                  <a:close/>
                </a:path>
                <a:path w="1607820" h="2208530">
                  <a:moveTo>
                    <a:pt x="911550" y="1174692"/>
                  </a:moveTo>
                  <a:lnTo>
                    <a:pt x="910392" y="1173498"/>
                  </a:lnTo>
                  <a:lnTo>
                    <a:pt x="909077" y="1172631"/>
                  </a:lnTo>
                  <a:lnTo>
                    <a:pt x="909403" y="1171155"/>
                  </a:lnTo>
                  <a:lnTo>
                    <a:pt x="910299" y="1169929"/>
                  </a:lnTo>
                  <a:lnTo>
                    <a:pt x="911627" y="1169312"/>
                  </a:lnTo>
                  <a:lnTo>
                    <a:pt x="913497" y="1170577"/>
                  </a:lnTo>
                  <a:lnTo>
                    <a:pt x="913666" y="1171976"/>
                  </a:lnTo>
                  <a:lnTo>
                    <a:pt x="913960" y="1171840"/>
                  </a:lnTo>
                  <a:lnTo>
                    <a:pt x="912587" y="1173057"/>
                  </a:lnTo>
                  <a:lnTo>
                    <a:pt x="911550" y="1174692"/>
                  </a:lnTo>
                  <a:close/>
                </a:path>
                <a:path w="1607820" h="2208530">
                  <a:moveTo>
                    <a:pt x="589061" y="1578011"/>
                  </a:moveTo>
                  <a:lnTo>
                    <a:pt x="587388" y="1578788"/>
                  </a:lnTo>
                  <a:lnTo>
                    <a:pt x="588347" y="1577799"/>
                  </a:lnTo>
                  <a:lnTo>
                    <a:pt x="589061" y="1578011"/>
                  </a:lnTo>
                  <a:close/>
                </a:path>
                <a:path w="1607820" h="2208530">
                  <a:moveTo>
                    <a:pt x="588797" y="1581184"/>
                  </a:moveTo>
                  <a:lnTo>
                    <a:pt x="588502" y="1580742"/>
                  </a:lnTo>
                  <a:lnTo>
                    <a:pt x="588330" y="1580484"/>
                  </a:lnTo>
                  <a:lnTo>
                    <a:pt x="587708" y="1579816"/>
                  </a:lnTo>
                  <a:lnTo>
                    <a:pt x="587459" y="1579015"/>
                  </a:lnTo>
                  <a:lnTo>
                    <a:pt x="589403" y="1578112"/>
                  </a:lnTo>
                  <a:lnTo>
                    <a:pt x="590083" y="1578712"/>
                  </a:lnTo>
                  <a:lnTo>
                    <a:pt x="591264" y="1579458"/>
                  </a:lnTo>
                  <a:lnTo>
                    <a:pt x="588797" y="1581184"/>
                  </a:lnTo>
                  <a:close/>
                </a:path>
                <a:path w="1607820" h="2208530">
                  <a:moveTo>
                    <a:pt x="1204262" y="503940"/>
                  </a:moveTo>
                  <a:lnTo>
                    <a:pt x="1200754" y="502291"/>
                  </a:lnTo>
                  <a:lnTo>
                    <a:pt x="1201579" y="500352"/>
                  </a:lnTo>
                  <a:lnTo>
                    <a:pt x="1202905" y="500522"/>
                  </a:lnTo>
                  <a:lnTo>
                    <a:pt x="1203982" y="501032"/>
                  </a:lnTo>
                  <a:lnTo>
                    <a:pt x="1205410" y="501527"/>
                  </a:lnTo>
                  <a:lnTo>
                    <a:pt x="1204782" y="502741"/>
                  </a:lnTo>
                  <a:lnTo>
                    <a:pt x="1204262" y="503940"/>
                  </a:lnTo>
                  <a:close/>
                </a:path>
                <a:path w="1607820" h="2208530">
                  <a:moveTo>
                    <a:pt x="1517600" y="983953"/>
                  </a:moveTo>
                  <a:lnTo>
                    <a:pt x="1515234" y="984166"/>
                  </a:lnTo>
                  <a:lnTo>
                    <a:pt x="1514443" y="977481"/>
                  </a:lnTo>
                  <a:lnTo>
                    <a:pt x="1516604" y="977145"/>
                  </a:lnTo>
                  <a:lnTo>
                    <a:pt x="1517600" y="983953"/>
                  </a:lnTo>
                  <a:close/>
                </a:path>
                <a:path w="1607820" h="2208530">
                  <a:moveTo>
                    <a:pt x="424212" y="749041"/>
                  </a:moveTo>
                  <a:lnTo>
                    <a:pt x="422258" y="749950"/>
                  </a:lnTo>
                  <a:lnTo>
                    <a:pt x="420883" y="749625"/>
                  </a:lnTo>
                  <a:lnTo>
                    <a:pt x="418148" y="749679"/>
                  </a:lnTo>
                  <a:lnTo>
                    <a:pt x="420906" y="746239"/>
                  </a:lnTo>
                  <a:lnTo>
                    <a:pt x="421580" y="744702"/>
                  </a:lnTo>
                  <a:lnTo>
                    <a:pt x="423196" y="744654"/>
                  </a:lnTo>
                  <a:lnTo>
                    <a:pt x="424680" y="745750"/>
                  </a:lnTo>
                  <a:lnTo>
                    <a:pt x="425090" y="747433"/>
                  </a:lnTo>
                  <a:lnTo>
                    <a:pt x="424212" y="749041"/>
                  </a:lnTo>
                  <a:close/>
                </a:path>
                <a:path w="1607820" h="2208530">
                  <a:moveTo>
                    <a:pt x="623615" y="1691580"/>
                  </a:moveTo>
                  <a:lnTo>
                    <a:pt x="620997" y="1692797"/>
                  </a:lnTo>
                  <a:lnTo>
                    <a:pt x="620758" y="1692028"/>
                  </a:lnTo>
                  <a:lnTo>
                    <a:pt x="620963" y="1691122"/>
                  </a:lnTo>
                  <a:lnTo>
                    <a:pt x="620997" y="1689694"/>
                  </a:lnTo>
                  <a:lnTo>
                    <a:pt x="622208" y="1690366"/>
                  </a:lnTo>
                  <a:lnTo>
                    <a:pt x="623385" y="1690647"/>
                  </a:lnTo>
                  <a:lnTo>
                    <a:pt x="623516" y="1691183"/>
                  </a:lnTo>
                  <a:lnTo>
                    <a:pt x="623615" y="1691580"/>
                  </a:lnTo>
                  <a:close/>
                </a:path>
                <a:path w="1607820" h="2208530">
                  <a:moveTo>
                    <a:pt x="622560" y="1693531"/>
                  </a:moveTo>
                  <a:lnTo>
                    <a:pt x="620942" y="1693112"/>
                  </a:lnTo>
                  <a:lnTo>
                    <a:pt x="623680" y="1691840"/>
                  </a:lnTo>
                  <a:lnTo>
                    <a:pt x="622560" y="1693531"/>
                  </a:lnTo>
                  <a:close/>
                </a:path>
                <a:path w="1607820" h="2208530">
                  <a:moveTo>
                    <a:pt x="453554" y="1660614"/>
                  </a:moveTo>
                  <a:lnTo>
                    <a:pt x="450397" y="1658783"/>
                  </a:lnTo>
                  <a:lnTo>
                    <a:pt x="451174" y="1657422"/>
                  </a:lnTo>
                  <a:lnTo>
                    <a:pt x="451706" y="1656194"/>
                  </a:lnTo>
                  <a:lnTo>
                    <a:pt x="453044" y="1656553"/>
                  </a:lnTo>
                  <a:lnTo>
                    <a:pt x="453952" y="1657130"/>
                  </a:lnTo>
                  <a:lnTo>
                    <a:pt x="455140" y="1657743"/>
                  </a:lnTo>
                  <a:lnTo>
                    <a:pt x="453554" y="1660614"/>
                  </a:lnTo>
                  <a:close/>
                </a:path>
                <a:path w="1607820" h="2208530">
                  <a:moveTo>
                    <a:pt x="954425" y="596118"/>
                  </a:moveTo>
                  <a:lnTo>
                    <a:pt x="952382" y="597067"/>
                  </a:lnTo>
                  <a:lnTo>
                    <a:pt x="950715" y="591765"/>
                  </a:lnTo>
                  <a:lnTo>
                    <a:pt x="952339" y="591010"/>
                  </a:lnTo>
                  <a:lnTo>
                    <a:pt x="953094" y="592864"/>
                  </a:lnTo>
                  <a:lnTo>
                    <a:pt x="953805" y="594608"/>
                  </a:lnTo>
                  <a:lnTo>
                    <a:pt x="954425" y="596118"/>
                  </a:lnTo>
                  <a:close/>
                </a:path>
                <a:path w="1607820" h="2208530">
                  <a:moveTo>
                    <a:pt x="828543" y="626379"/>
                  </a:moveTo>
                  <a:lnTo>
                    <a:pt x="827822" y="625786"/>
                  </a:lnTo>
                  <a:lnTo>
                    <a:pt x="827633" y="625631"/>
                  </a:lnTo>
                  <a:lnTo>
                    <a:pt x="826936" y="625334"/>
                  </a:lnTo>
                  <a:lnTo>
                    <a:pt x="826287" y="623904"/>
                  </a:lnTo>
                  <a:lnTo>
                    <a:pt x="826749" y="623004"/>
                  </a:lnTo>
                  <a:lnTo>
                    <a:pt x="826914" y="622188"/>
                  </a:lnTo>
                  <a:lnTo>
                    <a:pt x="827859" y="622683"/>
                  </a:lnTo>
                  <a:lnTo>
                    <a:pt x="828940" y="623037"/>
                  </a:lnTo>
                  <a:lnTo>
                    <a:pt x="829729" y="623823"/>
                  </a:lnTo>
                  <a:lnTo>
                    <a:pt x="829875" y="623968"/>
                  </a:lnTo>
                  <a:lnTo>
                    <a:pt x="829063" y="625209"/>
                  </a:lnTo>
                  <a:lnTo>
                    <a:pt x="828543" y="626379"/>
                  </a:lnTo>
                  <a:close/>
                </a:path>
                <a:path w="1607820" h="2208530">
                  <a:moveTo>
                    <a:pt x="831451" y="1185780"/>
                  </a:moveTo>
                  <a:lnTo>
                    <a:pt x="829888" y="1186507"/>
                  </a:lnTo>
                  <a:lnTo>
                    <a:pt x="828888" y="1185518"/>
                  </a:lnTo>
                  <a:lnTo>
                    <a:pt x="827847" y="1184257"/>
                  </a:lnTo>
                  <a:lnTo>
                    <a:pt x="826771" y="1183025"/>
                  </a:lnTo>
                  <a:lnTo>
                    <a:pt x="829189" y="1181901"/>
                  </a:lnTo>
                  <a:lnTo>
                    <a:pt x="830689" y="1184343"/>
                  </a:lnTo>
                  <a:lnTo>
                    <a:pt x="831451" y="1185780"/>
                  </a:lnTo>
                  <a:close/>
                </a:path>
                <a:path w="1607820" h="2208530">
                  <a:moveTo>
                    <a:pt x="634195" y="465513"/>
                  </a:moveTo>
                  <a:lnTo>
                    <a:pt x="632873" y="463839"/>
                  </a:lnTo>
                  <a:lnTo>
                    <a:pt x="631968" y="463101"/>
                  </a:lnTo>
                  <a:lnTo>
                    <a:pt x="631735" y="462341"/>
                  </a:lnTo>
                  <a:lnTo>
                    <a:pt x="631509" y="461606"/>
                  </a:lnTo>
                  <a:lnTo>
                    <a:pt x="632471" y="460089"/>
                  </a:lnTo>
                  <a:lnTo>
                    <a:pt x="635160" y="460748"/>
                  </a:lnTo>
                  <a:lnTo>
                    <a:pt x="635840" y="462223"/>
                  </a:lnTo>
                  <a:lnTo>
                    <a:pt x="634929" y="463493"/>
                  </a:lnTo>
                  <a:lnTo>
                    <a:pt x="634195" y="465513"/>
                  </a:lnTo>
                  <a:close/>
                </a:path>
                <a:path w="1607820" h="2208530">
                  <a:moveTo>
                    <a:pt x="1528062" y="1640792"/>
                  </a:moveTo>
                  <a:lnTo>
                    <a:pt x="1525381" y="1642039"/>
                  </a:lnTo>
                  <a:lnTo>
                    <a:pt x="1525202" y="1641247"/>
                  </a:lnTo>
                  <a:lnTo>
                    <a:pt x="1525477" y="1640297"/>
                  </a:lnTo>
                  <a:lnTo>
                    <a:pt x="1525613" y="1638916"/>
                  </a:lnTo>
                  <a:lnTo>
                    <a:pt x="1526778" y="1639692"/>
                  </a:lnTo>
                  <a:lnTo>
                    <a:pt x="1527827" y="1640027"/>
                  </a:lnTo>
                  <a:lnTo>
                    <a:pt x="1528062" y="1640792"/>
                  </a:lnTo>
                  <a:close/>
                </a:path>
                <a:path w="1607820" h="2208530">
                  <a:moveTo>
                    <a:pt x="1528062" y="1640792"/>
                  </a:moveTo>
                  <a:lnTo>
                    <a:pt x="1528138" y="1641165"/>
                  </a:lnTo>
                  <a:lnTo>
                    <a:pt x="1528062" y="1640792"/>
                  </a:lnTo>
                  <a:lnTo>
                    <a:pt x="1528028" y="1640625"/>
                  </a:lnTo>
                  <a:lnTo>
                    <a:pt x="1528062" y="1640792"/>
                  </a:lnTo>
                  <a:close/>
                </a:path>
                <a:path w="1607820" h="2208530">
                  <a:moveTo>
                    <a:pt x="1527450" y="1642153"/>
                  </a:moveTo>
                  <a:lnTo>
                    <a:pt x="1526262" y="1642705"/>
                  </a:lnTo>
                  <a:lnTo>
                    <a:pt x="1525464" y="1642408"/>
                  </a:lnTo>
                  <a:lnTo>
                    <a:pt x="1528281" y="1641098"/>
                  </a:lnTo>
                  <a:lnTo>
                    <a:pt x="1527450" y="1642153"/>
                  </a:lnTo>
                  <a:close/>
                </a:path>
                <a:path w="1607820" h="2208530">
                  <a:moveTo>
                    <a:pt x="1505030" y="1650287"/>
                  </a:moveTo>
                  <a:lnTo>
                    <a:pt x="1503990" y="1649677"/>
                  </a:lnTo>
                  <a:lnTo>
                    <a:pt x="1503111" y="1649447"/>
                  </a:lnTo>
                  <a:lnTo>
                    <a:pt x="1502761" y="1648877"/>
                  </a:lnTo>
                  <a:lnTo>
                    <a:pt x="1502622" y="1648173"/>
                  </a:lnTo>
                  <a:lnTo>
                    <a:pt x="1503256" y="1647323"/>
                  </a:lnTo>
                  <a:lnTo>
                    <a:pt x="1503564" y="1646535"/>
                  </a:lnTo>
                  <a:lnTo>
                    <a:pt x="1504269" y="1646852"/>
                  </a:lnTo>
                  <a:lnTo>
                    <a:pt x="1505181" y="1646984"/>
                  </a:lnTo>
                  <a:lnTo>
                    <a:pt x="1505356" y="1646902"/>
                  </a:lnTo>
                  <a:lnTo>
                    <a:pt x="1505914" y="1648144"/>
                  </a:lnTo>
                  <a:lnTo>
                    <a:pt x="1505377" y="1649032"/>
                  </a:lnTo>
                  <a:lnTo>
                    <a:pt x="1505030" y="1650287"/>
                  </a:lnTo>
                  <a:close/>
                </a:path>
                <a:path w="1607820" h="2208530">
                  <a:moveTo>
                    <a:pt x="1189646" y="1746965"/>
                  </a:moveTo>
                  <a:lnTo>
                    <a:pt x="1187343" y="1748036"/>
                  </a:lnTo>
                  <a:lnTo>
                    <a:pt x="1187628" y="1747271"/>
                  </a:lnTo>
                  <a:lnTo>
                    <a:pt x="1188816" y="1746719"/>
                  </a:lnTo>
                  <a:lnTo>
                    <a:pt x="1189646" y="1746965"/>
                  </a:lnTo>
                  <a:close/>
                </a:path>
                <a:path w="1607820" h="2208530">
                  <a:moveTo>
                    <a:pt x="1190020" y="1748866"/>
                  </a:moveTo>
                  <a:lnTo>
                    <a:pt x="1188796" y="1749435"/>
                  </a:lnTo>
                  <a:lnTo>
                    <a:pt x="1187973" y="1748784"/>
                  </a:lnTo>
                  <a:lnTo>
                    <a:pt x="1187399" y="1748300"/>
                  </a:lnTo>
                  <a:lnTo>
                    <a:pt x="1190160" y="1747016"/>
                  </a:lnTo>
                  <a:lnTo>
                    <a:pt x="1190978" y="1747097"/>
                  </a:lnTo>
                  <a:lnTo>
                    <a:pt x="1190247" y="1748170"/>
                  </a:lnTo>
                  <a:lnTo>
                    <a:pt x="1190020" y="1748866"/>
                  </a:lnTo>
                  <a:close/>
                </a:path>
                <a:path w="1607820" h="2208530">
                  <a:moveTo>
                    <a:pt x="1190020" y="1748866"/>
                  </a:moveTo>
                  <a:lnTo>
                    <a:pt x="1189963" y="1749041"/>
                  </a:lnTo>
                  <a:lnTo>
                    <a:pt x="1190247" y="1748170"/>
                  </a:lnTo>
                  <a:lnTo>
                    <a:pt x="1190020" y="1748866"/>
                  </a:lnTo>
                  <a:close/>
                </a:path>
                <a:path w="1607820" h="2208530">
                  <a:moveTo>
                    <a:pt x="1038904" y="1254355"/>
                  </a:moveTo>
                  <a:lnTo>
                    <a:pt x="1037576" y="1254972"/>
                  </a:lnTo>
                  <a:lnTo>
                    <a:pt x="1036803" y="1254173"/>
                  </a:lnTo>
                  <a:lnTo>
                    <a:pt x="1036334" y="1253628"/>
                  </a:lnTo>
                  <a:lnTo>
                    <a:pt x="1036211" y="1253485"/>
                  </a:lnTo>
                  <a:lnTo>
                    <a:pt x="1036548" y="1252843"/>
                  </a:lnTo>
                  <a:lnTo>
                    <a:pt x="1037907" y="1252212"/>
                  </a:lnTo>
                  <a:lnTo>
                    <a:pt x="1038713" y="1252522"/>
                  </a:lnTo>
                  <a:lnTo>
                    <a:pt x="1039886" y="1252740"/>
                  </a:lnTo>
                  <a:lnTo>
                    <a:pt x="1040223" y="1252583"/>
                  </a:lnTo>
                  <a:lnTo>
                    <a:pt x="1039154" y="1253813"/>
                  </a:lnTo>
                  <a:lnTo>
                    <a:pt x="1038904" y="1254355"/>
                  </a:lnTo>
                  <a:close/>
                </a:path>
                <a:path w="1607820" h="2208530">
                  <a:moveTo>
                    <a:pt x="1038904" y="1254355"/>
                  </a:moveTo>
                  <a:lnTo>
                    <a:pt x="1038707" y="1254784"/>
                  </a:lnTo>
                  <a:lnTo>
                    <a:pt x="1039154" y="1253813"/>
                  </a:lnTo>
                  <a:lnTo>
                    <a:pt x="1038904" y="1254355"/>
                  </a:lnTo>
                  <a:close/>
                </a:path>
                <a:path w="1607820" h="2208530">
                  <a:moveTo>
                    <a:pt x="1255762" y="1089820"/>
                  </a:moveTo>
                  <a:lnTo>
                    <a:pt x="1254633" y="1089896"/>
                  </a:lnTo>
                  <a:lnTo>
                    <a:pt x="1253565" y="1089139"/>
                  </a:lnTo>
                  <a:lnTo>
                    <a:pt x="1253419" y="1088545"/>
                  </a:lnTo>
                  <a:lnTo>
                    <a:pt x="1253284" y="1087999"/>
                  </a:lnTo>
                  <a:lnTo>
                    <a:pt x="1253963" y="1086879"/>
                  </a:lnTo>
                  <a:lnTo>
                    <a:pt x="1255216" y="1086296"/>
                  </a:lnTo>
                  <a:lnTo>
                    <a:pt x="1256214" y="1086637"/>
                  </a:lnTo>
                  <a:lnTo>
                    <a:pt x="1257730" y="1086742"/>
                  </a:lnTo>
                  <a:lnTo>
                    <a:pt x="1256208" y="1088732"/>
                  </a:lnTo>
                  <a:lnTo>
                    <a:pt x="1255762" y="1089820"/>
                  </a:lnTo>
                  <a:close/>
                </a:path>
                <a:path w="1607820" h="2208530">
                  <a:moveTo>
                    <a:pt x="931375" y="1277297"/>
                  </a:moveTo>
                  <a:lnTo>
                    <a:pt x="930832" y="1276715"/>
                  </a:lnTo>
                  <a:lnTo>
                    <a:pt x="930149" y="1276199"/>
                  </a:lnTo>
                  <a:lnTo>
                    <a:pt x="929655" y="1275164"/>
                  </a:lnTo>
                  <a:lnTo>
                    <a:pt x="929816" y="1275089"/>
                  </a:lnTo>
                  <a:lnTo>
                    <a:pt x="930461" y="1274174"/>
                  </a:lnTo>
                  <a:lnTo>
                    <a:pt x="931449" y="1274330"/>
                  </a:lnTo>
                  <a:lnTo>
                    <a:pt x="932134" y="1274810"/>
                  </a:lnTo>
                  <a:lnTo>
                    <a:pt x="933236" y="1275337"/>
                  </a:lnTo>
                  <a:lnTo>
                    <a:pt x="931375" y="1277297"/>
                  </a:lnTo>
                  <a:close/>
                </a:path>
                <a:path w="1607820" h="2208530">
                  <a:moveTo>
                    <a:pt x="1527754" y="1521566"/>
                  </a:moveTo>
                  <a:lnTo>
                    <a:pt x="1526931" y="1521309"/>
                  </a:lnTo>
                  <a:lnTo>
                    <a:pt x="1525661" y="1521285"/>
                  </a:lnTo>
                  <a:lnTo>
                    <a:pt x="1524982" y="1519680"/>
                  </a:lnTo>
                  <a:lnTo>
                    <a:pt x="1525157" y="1518688"/>
                  </a:lnTo>
                  <a:lnTo>
                    <a:pt x="1525037" y="1516663"/>
                  </a:lnTo>
                  <a:lnTo>
                    <a:pt x="1526577" y="1517584"/>
                  </a:lnTo>
                  <a:lnTo>
                    <a:pt x="1527632" y="1517857"/>
                  </a:lnTo>
                  <a:lnTo>
                    <a:pt x="1528044" y="1519367"/>
                  </a:lnTo>
                  <a:lnTo>
                    <a:pt x="1527789" y="1520497"/>
                  </a:lnTo>
                  <a:lnTo>
                    <a:pt x="1527754" y="1521566"/>
                  </a:lnTo>
                  <a:close/>
                </a:path>
                <a:path w="1607820" h="2208530">
                  <a:moveTo>
                    <a:pt x="1471295" y="1536148"/>
                  </a:moveTo>
                  <a:lnTo>
                    <a:pt x="1467442" y="1537939"/>
                  </a:lnTo>
                  <a:lnTo>
                    <a:pt x="1467044" y="1537787"/>
                  </a:lnTo>
                  <a:lnTo>
                    <a:pt x="1466094" y="1536550"/>
                  </a:lnTo>
                  <a:lnTo>
                    <a:pt x="1465966" y="1534954"/>
                  </a:lnTo>
                  <a:lnTo>
                    <a:pt x="1465960" y="1534756"/>
                  </a:lnTo>
                  <a:lnTo>
                    <a:pt x="1467491" y="1533293"/>
                  </a:lnTo>
                  <a:lnTo>
                    <a:pt x="1469094" y="1533500"/>
                  </a:lnTo>
                  <a:lnTo>
                    <a:pt x="1469349" y="1533925"/>
                  </a:lnTo>
                  <a:lnTo>
                    <a:pt x="1469868" y="1534795"/>
                  </a:lnTo>
                  <a:lnTo>
                    <a:pt x="1471056" y="1535922"/>
                  </a:lnTo>
                  <a:lnTo>
                    <a:pt x="1471295" y="1536148"/>
                  </a:lnTo>
                  <a:close/>
                </a:path>
                <a:path w="1607820" h="2208530">
                  <a:moveTo>
                    <a:pt x="1468560" y="1538365"/>
                  </a:moveTo>
                  <a:lnTo>
                    <a:pt x="1467750" y="1538056"/>
                  </a:lnTo>
                  <a:lnTo>
                    <a:pt x="1469717" y="1537142"/>
                  </a:lnTo>
                  <a:lnTo>
                    <a:pt x="1468560" y="1538365"/>
                  </a:lnTo>
                  <a:close/>
                </a:path>
                <a:path w="1607820" h="2208530">
                  <a:moveTo>
                    <a:pt x="1509545" y="1912899"/>
                  </a:moveTo>
                  <a:lnTo>
                    <a:pt x="1507587" y="1911498"/>
                  </a:lnTo>
                  <a:lnTo>
                    <a:pt x="1506378" y="1911067"/>
                  </a:lnTo>
                  <a:lnTo>
                    <a:pt x="1505615" y="1909405"/>
                  </a:lnTo>
                  <a:lnTo>
                    <a:pt x="1506740" y="1908226"/>
                  </a:lnTo>
                  <a:lnTo>
                    <a:pt x="1507264" y="1907267"/>
                  </a:lnTo>
                  <a:lnTo>
                    <a:pt x="1507973" y="1907653"/>
                  </a:lnTo>
                  <a:lnTo>
                    <a:pt x="1509204" y="1907932"/>
                  </a:lnTo>
                  <a:lnTo>
                    <a:pt x="1509852" y="1909452"/>
                  </a:lnTo>
                  <a:lnTo>
                    <a:pt x="1509573" y="1910575"/>
                  </a:lnTo>
                  <a:lnTo>
                    <a:pt x="1509545" y="1912899"/>
                  </a:lnTo>
                  <a:close/>
                </a:path>
                <a:path w="1607820" h="2208530">
                  <a:moveTo>
                    <a:pt x="1454925" y="1026610"/>
                  </a:moveTo>
                  <a:lnTo>
                    <a:pt x="1454734" y="1026698"/>
                  </a:lnTo>
                  <a:lnTo>
                    <a:pt x="1452979" y="1025564"/>
                  </a:lnTo>
                  <a:lnTo>
                    <a:pt x="1453357" y="1024164"/>
                  </a:lnTo>
                  <a:lnTo>
                    <a:pt x="1453882" y="1022915"/>
                  </a:lnTo>
                  <a:lnTo>
                    <a:pt x="1455240" y="1021728"/>
                  </a:lnTo>
                  <a:lnTo>
                    <a:pt x="1456494" y="1022138"/>
                  </a:lnTo>
                  <a:lnTo>
                    <a:pt x="1458325" y="1022197"/>
                  </a:lnTo>
                  <a:lnTo>
                    <a:pt x="1456416" y="1024781"/>
                  </a:lnTo>
                  <a:lnTo>
                    <a:pt x="1455787" y="1025819"/>
                  </a:lnTo>
                  <a:lnTo>
                    <a:pt x="1454925" y="1026610"/>
                  </a:lnTo>
                  <a:close/>
                </a:path>
                <a:path w="1607820" h="2208530">
                  <a:moveTo>
                    <a:pt x="1478902" y="1019643"/>
                  </a:moveTo>
                  <a:lnTo>
                    <a:pt x="1478651" y="1019760"/>
                  </a:lnTo>
                  <a:lnTo>
                    <a:pt x="1477545" y="1019694"/>
                  </a:lnTo>
                  <a:lnTo>
                    <a:pt x="1476066" y="1019513"/>
                  </a:lnTo>
                  <a:lnTo>
                    <a:pt x="1475067" y="1018204"/>
                  </a:lnTo>
                  <a:lnTo>
                    <a:pt x="1475809" y="1016748"/>
                  </a:lnTo>
                  <a:lnTo>
                    <a:pt x="1476026" y="1015689"/>
                  </a:lnTo>
                  <a:lnTo>
                    <a:pt x="1479617" y="1016852"/>
                  </a:lnTo>
                  <a:lnTo>
                    <a:pt x="1479237" y="1018039"/>
                  </a:lnTo>
                  <a:lnTo>
                    <a:pt x="1478902" y="1019643"/>
                  </a:lnTo>
                  <a:close/>
                </a:path>
                <a:path w="1607820" h="2208530">
                  <a:moveTo>
                    <a:pt x="1372832" y="1472087"/>
                  </a:moveTo>
                  <a:lnTo>
                    <a:pt x="1372341" y="1471464"/>
                  </a:lnTo>
                  <a:lnTo>
                    <a:pt x="1371943" y="1471111"/>
                  </a:lnTo>
                  <a:lnTo>
                    <a:pt x="1371332" y="1469929"/>
                  </a:lnTo>
                  <a:lnTo>
                    <a:pt x="1371637" y="1469539"/>
                  </a:lnTo>
                  <a:lnTo>
                    <a:pt x="1373298" y="1468766"/>
                  </a:lnTo>
                  <a:lnTo>
                    <a:pt x="1374224" y="1468927"/>
                  </a:lnTo>
                  <a:lnTo>
                    <a:pt x="1376559" y="1468965"/>
                  </a:lnTo>
                  <a:lnTo>
                    <a:pt x="1372832" y="1472087"/>
                  </a:lnTo>
                  <a:close/>
                </a:path>
                <a:path w="1607820" h="2208530">
                  <a:moveTo>
                    <a:pt x="1512883" y="1416073"/>
                  </a:moveTo>
                  <a:lnTo>
                    <a:pt x="1512259" y="1415482"/>
                  </a:lnTo>
                  <a:lnTo>
                    <a:pt x="1511494" y="1414968"/>
                  </a:lnTo>
                  <a:lnTo>
                    <a:pt x="1510942" y="1413996"/>
                  </a:lnTo>
                  <a:lnTo>
                    <a:pt x="1511691" y="1412796"/>
                  </a:lnTo>
                  <a:lnTo>
                    <a:pt x="1512758" y="1412867"/>
                  </a:lnTo>
                  <a:lnTo>
                    <a:pt x="1513510" y="1413340"/>
                  </a:lnTo>
                  <a:lnTo>
                    <a:pt x="1514703" y="1413820"/>
                  </a:lnTo>
                  <a:lnTo>
                    <a:pt x="1512883" y="1416073"/>
                  </a:lnTo>
                  <a:close/>
                </a:path>
                <a:path w="1607820" h="2208530">
                  <a:moveTo>
                    <a:pt x="1516295" y="1015024"/>
                  </a:moveTo>
                  <a:lnTo>
                    <a:pt x="1513746" y="1016208"/>
                  </a:lnTo>
                  <a:lnTo>
                    <a:pt x="1513586" y="1015963"/>
                  </a:lnTo>
                  <a:lnTo>
                    <a:pt x="1513005" y="1015329"/>
                  </a:lnTo>
                  <a:lnTo>
                    <a:pt x="1512778" y="1014578"/>
                  </a:lnTo>
                  <a:lnTo>
                    <a:pt x="1514571" y="1013744"/>
                  </a:lnTo>
                  <a:lnTo>
                    <a:pt x="1515200" y="1014309"/>
                  </a:lnTo>
                  <a:lnTo>
                    <a:pt x="1516295" y="1015024"/>
                  </a:lnTo>
                  <a:close/>
                </a:path>
                <a:path w="1607820" h="2208530">
                  <a:moveTo>
                    <a:pt x="922018" y="1515208"/>
                  </a:moveTo>
                  <a:lnTo>
                    <a:pt x="920070" y="1513624"/>
                  </a:lnTo>
                  <a:lnTo>
                    <a:pt x="918885" y="1512993"/>
                  </a:lnTo>
                  <a:lnTo>
                    <a:pt x="918146" y="1511469"/>
                  </a:lnTo>
                  <a:lnTo>
                    <a:pt x="918648" y="1510425"/>
                  </a:lnTo>
                  <a:lnTo>
                    <a:pt x="918796" y="1509523"/>
                  </a:lnTo>
                  <a:lnTo>
                    <a:pt x="919841" y="1509871"/>
                  </a:lnTo>
                  <a:lnTo>
                    <a:pt x="921345" y="1509982"/>
                  </a:lnTo>
                  <a:lnTo>
                    <a:pt x="922555" y="1511287"/>
                  </a:lnTo>
                  <a:lnTo>
                    <a:pt x="922109" y="1512677"/>
                  </a:lnTo>
                  <a:lnTo>
                    <a:pt x="922018" y="1515208"/>
                  </a:lnTo>
                  <a:close/>
                </a:path>
                <a:path w="1607820" h="2208530">
                  <a:moveTo>
                    <a:pt x="507440" y="1412980"/>
                  </a:moveTo>
                  <a:lnTo>
                    <a:pt x="506153" y="1411775"/>
                  </a:lnTo>
                  <a:lnTo>
                    <a:pt x="505067" y="1411157"/>
                  </a:lnTo>
                  <a:lnTo>
                    <a:pt x="504429" y="1409662"/>
                  </a:lnTo>
                  <a:lnTo>
                    <a:pt x="504657" y="1409556"/>
                  </a:lnTo>
                  <a:lnTo>
                    <a:pt x="505441" y="1408755"/>
                  </a:lnTo>
                  <a:lnTo>
                    <a:pt x="505880" y="1407983"/>
                  </a:lnTo>
                  <a:lnTo>
                    <a:pt x="506755" y="1408581"/>
                  </a:lnTo>
                  <a:lnTo>
                    <a:pt x="507862" y="1409030"/>
                  </a:lnTo>
                  <a:lnTo>
                    <a:pt x="508285" y="1409661"/>
                  </a:lnTo>
                  <a:lnTo>
                    <a:pt x="508693" y="1410269"/>
                  </a:lnTo>
                  <a:lnTo>
                    <a:pt x="507981" y="1411357"/>
                  </a:lnTo>
                  <a:lnTo>
                    <a:pt x="507440" y="1412980"/>
                  </a:lnTo>
                  <a:close/>
                </a:path>
                <a:path w="1607820" h="2208530">
                  <a:moveTo>
                    <a:pt x="1042413" y="1634800"/>
                  </a:moveTo>
                  <a:lnTo>
                    <a:pt x="1041230" y="1635350"/>
                  </a:lnTo>
                  <a:lnTo>
                    <a:pt x="1040334" y="1634691"/>
                  </a:lnTo>
                  <a:lnTo>
                    <a:pt x="1040160" y="1633909"/>
                  </a:lnTo>
                  <a:lnTo>
                    <a:pt x="1040438" y="1632969"/>
                  </a:lnTo>
                  <a:lnTo>
                    <a:pt x="1040580" y="1631609"/>
                  </a:lnTo>
                  <a:lnTo>
                    <a:pt x="1041741" y="1632364"/>
                  </a:lnTo>
                  <a:lnTo>
                    <a:pt x="1042784" y="1632689"/>
                  </a:lnTo>
                  <a:lnTo>
                    <a:pt x="1043021" y="1633442"/>
                  </a:lnTo>
                  <a:lnTo>
                    <a:pt x="1043094" y="1633804"/>
                  </a:lnTo>
                  <a:lnTo>
                    <a:pt x="1043254" y="1633730"/>
                  </a:lnTo>
                  <a:lnTo>
                    <a:pt x="1042413" y="1634800"/>
                  </a:lnTo>
                  <a:close/>
                </a:path>
                <a:path w="1607820" h="2208530">
                  <a:moveTo>
                    <a:pt x="662331" y="1899583"/>
                  </a:moveTo>
                  <a:lnTo>
                    <a:pt x="661847" y="1898962"/>
                  </a:lnTo>
                  <a:lnTo>
                    <a:pt x="661218" y="1898397"/>
                  </a:lnTo>
                  <a:lnTo>
                    <a:pt x="660850" y="1897427"/>
                  </a:lnTo>
                  <a:lnTo>
                    <a:pt x="662604" y="1896612"/>
                  </a:lnTo>
                  <a:lnTo>
                    <a:pt x="663337" y="1897182"/>
                  </a:lnTo>
                  <a:lnTo>
                    <a:pt x="664410" y="1897771"/>
                  </a:lnTo>
                  <a:lnTo>
                    <a:pt x="664582" y="1897691"/>
                  </a:lnTo>
                  <a:lnTo>
                    <a:pt x="662331" y="1899583"/>
                  </a:lnTo>
                  <a:close/>
                </a:path>
                <a:path w="1607820" h="2208530">
                  <a:moveTo>
                    <a:pt x="1224119" y="1578139"/>
                  </a:moveTo>
                  <a:lnTo>
                    <a:pt x="1223619" y="1577484"/>
                  </a:lnTo>
                  <a:lnTo>
                    <a:pt x="1222962" y="1576885"/>
                  </a:lnTo>
                  <a:lnTo>
                    <a:pt x="1222582" y="1575850"/>
                  </a:lnTo>
                  <a:lnTo>
                    <a:pt x="1223451" y="1574808"/>
                  </a:lnTo>
                  <a:lnTo>
                    <a:pt x="1224332" y="1575037"/>
                  </a:lnTo>
                  <a:lnTo>
                    <a:pt x="1225129" y="1575606"/>
                  </a:lnTo>
                  <a:lnTo>
                    <a:pt x="1226263" y="1576255"/>
                  </a:lnTo>
                  <a:lnTo>
                    <a:pt x="1224119" y="1578139"/>
                  </a:lnTo>
                  <a:close/>
                </a:path>
                <a:path w="1607820" h="2208530">
                  <a:moveTo>
                    <a:pt x="1102148" y="521019"/>
                  </a:moveTo>
                  <a:lnTo>
                    <a:pt x="1101017" y="521544"/>
                  </a:lnTo>
                  <a:lnTo>
                    <a:pt x="1101516" y="520420"/>
                  </a:lnTo>
                  <a:lnTo>
                    <a:pt x="1102148" y="521019"/>
                  </a:lnTo>
                  <a:close/>
                </a:path>
                <a:path w="1607820" h="2208530">
                  <a:moveTo>
                    <a:pt x="1103535" y="522969"/>
                  </a:moveTo>
                  <a:lnTo>
                    <a:pt x="1101575" y="523880"/>
                  </a:lnTo>
                  <a:lnTo>
                    <a:pt x="1100679" y="523564"/>
                  </a:lnTo>
                  <a:lnTo>
                    <a:pt x="1100487" y="522949"/>
                  </a:lnTo>
                  <a:lnTo>
                    <a:pt x="1100314" y="522385"/>
                  </a:lnTo>
                  <a:lnTo>
                    <a:pt x="1102565" y="521339"/>
                  </a:lnTo>
                  <a:lnTo>
                    <a:pt x="1103227" y="521676"/>
                  </a:lnTo>
                  <a:lnTo>
                    <a:pt x="1103434" y="522283"/>
                  </a:lnTo>
                  <a:lnTo>
                    <a:pt x="1103535" y="522969"/>
                  </a:lnTo>
                  <a:close/>
                </a:path>
                <a:path w="1607820" h="2208530">
                  <a:moveTo>
                    <a:pt x="1413173" y="1938298"/>
                  </a:moveTo>
                  <a:lnTo>
                    <a:pt x="1409662" y="1934763"/>
                  </a:lnTo>
                  <a:lnTo>
                    <a:pt x="1410916" y="1933494"/>
                  </a:lnTo>
                  <a:lnTo>
                    <a:pt x="1414501" y="1936959"/>
                  </a:lnTo>
                  <a:lnTo>
                    <a:pt x="1413173" y="1938298"/>
                  </a:lnTo>
                  <a:close/>
                </a:path>
                <a:path w="1607820" h="2208530">
                  <a:moveTo>
                    <a:pt x="837935" y="1207968"/>
                  </a:moveTo>
                  <a:lnTo>
                    <a:pt x="836832" y="1207630"/>
                  </a:lnTo>
                  <a:lnTo>
                    <a:pt x="835727" y="1207109"/>
                  </a:lnTo>
                  <a:lnTo>
                    <a:pt x="834858" y="1206365"/>
                  </a:lnTo>
                  <a:lnTo>
                    <a:pt x="834666" y="1206201"/>
                  </a:lnTo>
                  <a:lnTo>
                    <a:pt x="835493" y="1204267"/>
                  </a:lnTo>
                  <a:lnTo>
                    <a:pt x="836814" y="1204451"/>
                  </a:lnTo>
                  <a:lnTo>
                    <a:pt x="837894" y="1204954"/>
                  </a:lnTo>
                  <a:lnTo>
                    <a:pt x="839299" y="1205448"/>
                  </a:lnTo>
                  <a:lnTo>
                    <a:pt x="838593" y="1206811"/>
                  </a:lnTo>
                  <a:lnTo>
                    <a:pt x="837935" y="1207968"/>
                  </a:lnTo>
                  <a:close/>
                </a:path>
                <a:path w="1607820" h="2208530">
                  <a:moveTo>
                    <a:pt x="643551" y="293500"/>
                  </a:moveTo>
                  <a:lnTo>
                    <a:pt x="642437" y="293113"/>
                  </a:lnTo>
                  <a:lnTo>
                    <a:pt x="641010" y="293008"/>
                  </a:lnTo>
                  <a:lnTo>
                    <a:pt x="639832" y="291670"/>
                  </a:lnTo>
                  <a:lnTo>
                    <a:pt x="640329" y="290245"/>
                  </a:lnTo>
                  <a:lnTo>
                    <a:pt x="640467" y="287757"/>
                  </a:lnTo>
                  <a:lnTo>
                    <a:pt x="642325" y="289317"/>
                  </a:lnTo>
                  <a:lnTo>
                    <a:pt x="643537" y="289948"/>
                  </a:lnTo>
                  <a:lnTo>
                    <a:pt x="644315" y="291472"/>
                  </a:lnTo>
                  <a:lnTo>
                    <a:pt x="643804" y="292478"/>
                  </a:lnTo>
                  <a:lnTo>
                    <a:pt x="643551" y="293500"/>
                  </a:lnTo>
                  <a:close/>
                </a:path>
                <a:path w="1607820" h="2208530">
                  <a:moveTo>
                    <a:pt x="481657" y="424432"/>
                  </a:moveTo>
                  <a:lnTo>
                    <a:pt x="481127" y="423826"/>
                  </a:lnTo>
                  <a:lnTo>
                    <a:pt x="480660" y="423453"/>
                  </a:lnTo>
                  <a:lnTo>
                    <a:pt x="480034" y="422313"/>
                  </a:lnTo>
                  <a:lnTo>
                    <a:pt x="480337" y="421877"/>
                  </a:lnTo>
                  <a:lnTo>
                    <a:pt x="481943" y="421130"/>
                  </a:lnTo>
                  <a:lnTo>
                    <a:pt x="482839" y="421393"/>
                  </a:lnTo>
                  <a:lnTo>
                    <a:pt x="484669" y="421589"/>
                  </a:lnTo>
                  <a:lnTo>
                    <a:pt x="481657" y="424432"/>
                  </a:lnTo>
                  <a:close/>
                </a:path>
                <a:path w="1607820" h="2208530">
                  <a:moveTo>
                    <a:pt x="1136400" y="1754497"/>
                  </a:moveTo>
                  <a:lnTo>
                    <a:pt x="1131961" y="1750554"/>
                  </a:lnTo>
                  <a:lnTo>
                    <a:pt x="1133887" y="1748341"/>
                  </a:lnTo>
                  <a:lnTo>
                    <a:pt x="1137931" y="1752958"/>
                  </a:lnTo>
                  <a:lnTo>
                    <a:pt x="1136400" y="1754497"/>
                  </a:lnTo>
                  <a:close/>
                </a:path>
                <a:path w="1607820" h="2208530">
                  <a:moveTo>
                    <a:pt x="949805" y="1173331"/>
                  </a:moveTo>
                  <a:lnTo>
                    <a:pt x="949280" y="1172724"/>
                  </a:lnTo>
                  <a:lnTo>
                    <a:pt x="948609" y="1172184"/>
                  </a:lnTo>
                  <a:lnTo>
                    <a:pt x="948199" y="1171199"/>
                  </a:lnTo>
                  <a:lnTo>
                    <a:pt x="948567" y="1170655"/>
                  </a:lnTo>
                  <a:lnTo>
                    <a:pt x="950108" y="1169939"/>
                  </a:lnTo>
                  <a:lnTo>
                    <a:pt x="951048" y="1170093"/>
                  </a:lnTo>
                  <a:lnTo>
                    <a:pt x="953098" y="1170098"/>
                  </a:lnTo>
                  <a:lnTo>
                    <a:pt x="949805" y="1173331"/>
                  </a:lnTo>
                  <a:close/>
                </a:path>
                <a:path w="1607820" h="2208530">
                  <a:moveTo>
                    <a:pt x="1193158" y="494382"/>
                  </a:moveTo>
                  <a:lnTo>
                    <a:pt x="1191048" y="495363"/>
                  </a:lnTo>
                  <a:lnTo>
                    <a:pt x="1190910" y="495232"/>
                  </a:lnTo>
                  <a:lnTo>
                    <a:pt x="1189816" y="494570"/>
                  </a:lnTo>
                  <a:lnTo>
                    <a:pt x="1189103" y="493099"/>
                  </a:lnTo>
                  <a:lnTo>
                    <a:pt x="1189967" y="492058"/>
                  </a:lnTo>
                  <a:lnTo>
                    <a:pt x="1190714" y="490422"/>
                  </a:lnTo>
                  <a:lnTo>
                    <a:pt x="1191409" y="491388"/>
                  </a:lnTo>
                  <a:lnTo>
                    <a:pt x="1191753" y="491866"/>
                  </a:lnTo>
                  <a:lnTo>
                    <a:pt x="1192739" y="492756"/>
                  </a:lnTo>
                  <a:lnTo>
                    <a:pt x="1192843" y="493163"/>
                  </a:lnTo>
                  <a:lnTo>
                    <a:pt x="1193002" y="493781"/>
                  </a:lnTo>
                  <a:lnTo>
                    <a:pt x="1193158" y="494382"/>
                  </a:lnTo>
                  <a:close/>
                </a:path>
                <a:path w="1607820" h="2208530">
                  <a:moveTo>
                    <a:pt x="1191746" y="496026"/>
                  </a:moveTo>
                  <a:lnTo>
                    <a:pt x="1191358" y="495657"/>
                  </a:lnTo>
                  <a:lnTo>
                    <a:pt x="1192202" y="495264"/>
                  </a:lnTo>
                  <a:lnTo>
                    <a:pt x="1191746" y="496026"/>
                  </a:lnTo>
                  <a:close/>
                </a:path>
                <a:path w="1607820" h="2208530">
                  <a:moveTo>
                    <a:pt x="1443627" y="1020440"/>
                  </a:moveTo>
                  <a:lnTo>
                    <a:pt x="1442591" y="1020005"/>
                  </a:lnTo>
                  <a:lnTo>
                    <a:pt x="1441004" y="1019821"/>
                  </a:lnTo>
                  <a:lnTo>
                    <a:pt x="1440282" y="1018241"/>
                  </a:lnTo>
                  <a:lnTo>
                    <a:pt x="1440713" y="1016486"/>
                  </a:lnTo>
                  <a:lnTo>
                    <a:pt x="1441970" y="1015452"/>
                  </a:lnTo>
                  <a:lnTo>
                    <a:pt x="1443489" y="1016189"/>
                  </a:lnTo>
                  <a:lnTo>
                    <a:pt x="1445250" y="1016529"/>
                  </a:lnTo>
                  <a:lnTo>
                    <a:pt x="1443627" y="1020440"/>
                  </a:lnTo>
                  <a:close/>
                </a:path>
                <a:path w="1607820" h="2208530">
                  <a:moveTo>
                    <a:pt x="759115" y="568542"/>
                  </a:moveTo>
                  <a:lnTo>
                    <a:pt x="759271" y="567848"/>
                  </a:lnTo>
                  <a:lnTo>
                    <a:pt x="759303" y="566468"/>
                  </a:lnTo>
                  <a:lnTo>
                    <a:pt x="760467" y="567115"/>
                  </a:lnTo>
                  <a:lnTo>
                    <a:pt x="761594" y="567389"/>
                  </a:lnTo>
                  <a:lnTo>
                    <a:pt x="759271" y="567848"/>
                  </a:lnTo>
                  <a:lnTo>
                    <a:pt x="759115" y="568542"/>
                  </a:lnTo>
                  <a:close/>
                </a:path>
                <a:path w="1607820" h="2208530">
                  <a:moveTo>
                    <a:pt x="759076" y="568713"/>
                  </a:moveTo>
                  <a:lnTo>
                    <a:pt x="759191" y="569074"/>
                  </a:lnTo>
                  <a:lnTo>
                    <a:pt x="759076" y="568713"/>
                  </a:lnTo>
                  <a:lnTo>
                    <a:pt x="759115" y="568542"/>
                  </a:lnTo>
                  <a:lnTo>
                    <a:pt x="759076" y="568713"/>
                  </a:lnTo>
                  <a:close/>
                </a:path>
                <a:path w="1607820" h="2208530">
                  <a:moveTo>
                    <a:pt x="761803" y="568285"/>
                  </a:moveTo>
                  <a:lnTo>
                    <a:pt x="759309" y="569444"/>
                  </a:lnTo>
                  <a:lnTo>
                    <a:pt x="759191" y="569074"/>
                  </a:lnTo>
                  <a:lnTo>
                    <a:pt x="761713" y="567901"/>
                  </a:lnTo>
                  <a:lnTo>
                    <a:pt x="761803" y="568285"/>
                  </a:lnTo>
                  <a:close/>
                </a:path>
                <a:path w="1607820" h="2208530">
                  <a:moveTo>
                    <a:pt x="761803" y="568285"/>
                  </a:moveTo>
                  <a:lnTo>
                    <a:pt x="761863" y="568541"/>
                  </a:lnTo>
                  <a:lnTo>
                    <a:pt x="761803" y="568285"/>
                  </a:lnTo>
                  <a:lnTo>
                    <a:pt x="761713" y="567901"/>
                  </a:lnTo>
                  <a:lnTo>
                    <a:pt x="761803" y="568285"/>
                  </a:lnTo>
                  <a:close/>
                </a:path>
                <a:path w="1607820" h="2208530">
                  <a:moveTo>
                    <a:pt x="760744" y="570190"/>
                  </a:moveTo>
                  <a:lnTo>
                    <a:pt x="759252" y="569755"/>
                  </a:lnTo>
                  <a:lnTo>
                    <a:pt x="761863" y="568541"/>
                  </a:lnTo>
                  <a:lnTo>
                    <a:pt x="760744" y="570190"/>
                  </a:lnTo>
                  <a:close/>
                </a:path>
                <a:path w="1607820" h="2208530">
                  <a:moveTo>
                    <a:pt x="559288" y="1492362"/>
                  </a:moveTo>
                  <a:lnTo>
                    <a:pt x="558683" y="1491786"/>
                  </a:lnTo>
                  <a:lnTo>
                    <a:pt x="557956" y="1491291"/>
                  </a:lnTo>
                  <a:lnTo>
                    <a:pt x="557424" y="1490362"/>
                  </a:lnTo>
                  <a:lnTo>
                    <a:pt x="558145" y="1489217"/>
                  </a:lnTo>
                  <a:lnTo>
                    <a:pt x="559179" y="1489280"/>
                  </a:lnTo>
                  <a:lnTo>
                    <a:pt x="559905" y="1489734"/>
                  </a:lnTo>
                  <a:lnTo>
                    <a:pt x="561067" y="1490199"/>
                  </a:lnTo>
                  <a:lnTo>
                    <a:pt x="559288" y="1492362"/>
                  </a:lnTo>
                  <a:close/>
                </a:path>
                <a:path w="1607820" h="2208530">
                  <a:moveTo>
                    <a:pt x="352652" y="1066456"/>
                  </a:moveTo>
                  <a:lnTo>
                    <a:pt x="351517" y="1066534"/>
                  </a:lnTo>
                  <a:lnTo>
                    <a:pt x="350443" y="1065775"/>
                  </a:lnTo>
                  <a:lnTo>
                    <a:pt x="350297" y="1065180"/>
                  </a:lnTo>
                  <a:lnTo>
                    <a:pt x="350161" y="1064635"/>
                  </a:lnTo>
                  <a:lnTo>
                    <a:pt x="350843" y="1063507"/>
                  </a:lnTo>
                  <a:lnTo>
                    <a:pt x="352082" y="1062932"/>
                  </a:lnTo>
                  <a:lnTo>
                    <a:pt x="353077" y="1063279"/>
                  </a:lnTo>
                  <a:lnTo>
                    <a:pt x="354602" y="1063404"/>
                  </a:lnTo>
                  <a:lnTo>
                    <a:pt x="353093" y="1065370"/>
                  </a:lnTo>
                  <a:lnTo>
                    <a:pt x="352652" y="1066456"/>
                  </a:lnTo>
                  <a:close/>
                </a:path>
                <a:path w="1607820" h="2208530">
                  <a:moveTo>
                    <a:pt x="999859" y="860043"/>
                  </a:moveTo>
                  <a:lnTo>
                    <a:pt x="998242" y="860795"/>
                  </a:lnTo>
                  <a:lnTo>
                    <a:pt x="999189" y="859817"/>
                  </a:lnTo>
                  <a:lnTo>
                    <a:pt x="999859" y="860043"/>
                  </a:lnTo>
                  <a:close/>
                </a:path>
                <a:path w="1607820" h="2208530">
                  <a:moveTo>
                    <a:pt x="999627" y="863201"/>
                  </a:moveTo>
                  <a:lnTo>
                    <a:pt x="999165" y="862500"/>
                  </a:lnTo>
                  <a:lnTo>
                    <a:pt x="998552" y="861821"/>
                  </a:lnTo>
                  <a:lnTo>
                    <a:pt x="998313" y="861034"/>
                  </a:lnTo>
                  <a:lnTo>
                    <a:pt x="1000198" y="860157"/>
                  </a:lnTo>
                  <a:lnTo>
                    <a:pt x="1000863" y="860747"/>
                  </a:lnTo>
                  <a:lnTo>
                    <a:pt x="1002007" y="861492"/>
                  </a:lnTo>
                  <a:lnTo>
                    <a:pt x="999627" y="863201"/>
                  </a:lnTo>
                  <a:close/>
                </a:path>
                <a:path w="1607820" h="2208530">
                  <a:moveTo>
                    <a:pt x="1356092" y="751363"/>
                  </a:moveTo>
                  <a:lnTo>
                    <a:pt x="1354740" y="751992"/>
                  </a:lnTo>
                  <a:lnTo>
                    <a:pt x="1354468" y="751645"/>
                  </a:lnTo>
                  <a:lnTo>
                    <a:pt x="1354185" y="751286"/>
                  </a:lnTo>
                  <a:lnTo>
                    <a:pt x="1353900" y="750922"/>
                  </a:lnTo>
                  <a:lnTo>
                    <a:pt x="1353230" y="750341"/>
                  </a:lnTo>
                  <a:lnTo>
                    <a:pt x="1353456" y="750236"/>
                  </a:lnTo>
                  <a:lnTo>
                    <a:pt x="1354056" y="749555"/>
                  </a:lnTo>
                  <a:lnTo>
                    <a:pt x="1354706" y="748549"/>
                  </a:lnTo>
                  <a:lnTo>
                    <a:pt x="1356079" y="747911"/>
                  </a:lnTo>
                  <a:lnTo>
                    <a:pt x="1356898" y="748636"/>
                  </a:lnTo>
                  <a:lnTo>
                    <a:pt x="1358217" y="749412"/>
                  </a:lnTo>
                  <a:lnTo>
                    <a:pt x="1356829" y="750548"/>
                  </a:lnTo>
                  <a:lnTo>
                    <a:pt x="1356092" y="751363"/>
                  </a:lnTo>
                  <a:close/>
                </a:path>
                <a:path w="1607820" h="2208530">
                  <a:moveTo>
                    <a:pt x="753491" y="2064128"/>
                  </a:moveTo>
                  <a:lnTo>
                    <a:pt x="752434" y="2063383"/>
                  </a:lnTo>
                  <a:lnTo>
                    <a:pt x="752278" y="2063273"/>
                  </a:lnTo>
                  <a:lnTo>
                    <a:pt x="751390" y="2062869"/>
                  </a:lnTo>
                  <a:lnTo>
                    <a:pt x="751236" y="2062799"/>
                  </a:lnTo>
                  <a:lnTo>
                    <a:pt x="750630" y="2061964"/>
                  </a:lnTo>
                  <a:lnTo>
                    <a:pt x="750444" y="2061707"/>
                  </a:lnTo>
                  <a:lnTo>
                    <a:pt x="751222" y="2060263"/>
                  </a:lnTo>
                  <a:lnTo>
                    <a:pt x="751766" y="2060011"/>
                  </a:lnTo>
                  <a:lnTo>
                    <a:pt x="752723" y="2060009"/>
                  </a:lnTo>
                  <a:lnTo>
                    <a:pt x="753818" y="2060482"/>
                  </a:lnTo>
                  <a:lnTo>
                    <a:pt x="754685" y="2061196"/>
                  </a:lnTo>
                  <a:lnTo>
                    <a:pt x="754049" y="2062632"/>
                  </a:lnTo>
                  <a:lnTo>
                    <a:pt x="753491" y="2064128"/>
                  </a:lnTo>
                  <a:close/>
                </a:path>
                <a:path w="1607820" h="2208530">
                  <a:moveTo>
                    <a:pt x="1573405" y="1235006"/>
                  </a:moveTo>
                  <a:lnTo>
                    <a:pt x="1572744" y="1234462"/>
                  </a:lnTo>
                  <a:lnTo>
                    <a:pt x="1571444" y="1233725"/>
                  </a:lnTo>
                  <a:lnTo>
                    <a:pt x="1571871" y="1232302"/>
                  </a:lnTo>
                  <a:lnTo>
                    <a:pt x="1572690" y="1231342"/>
                  </a:lnTo>
                  <a:lnTo>
                    <a:pt x="1573316" y="1230324"/>
                  </a:lnTo>
                  <a:lnTo>
                    <a:pt x="1575833" y="1232027"/>
                  </a:lnTo>
                  <a:lnTo>
                    <a:pt x="1573405" y="1235006"/>
                  </a:lnTo>
                  <a:close/>
                </a:path>
                <a:path w="1607820" h="2208530">
                  <a:moveTo>
                    <a:pt x="1261116" y="790390"/>
                  </a:moveTo>
                  <a:lnTo>
                    <a:pt x="1258648" y="791537"/>
                  </a:lnTo>
                  <a:lnTo>
                    <a:pt x="1258999" y="791019"/>
                  </a:lnTo>
                  <a:lnTo>
                    <a:pt x="1260554" y="790296"/>
                  </a:lnTo>
                  <a:lnTo>
                    <a:pt x="1261116" y="790390"/>
                  </a:lnTo>
                  <a:close/>
                </a:path>
                <a:path w="1607820" h="2208530">
                  <a:moveTo>
                    <a:pt x="1260252" y="793665"/>
                  </a:moveTo>
                  <a:lnTo>
                    <a:pt x="1259730" y="793062"/>
                  </a:lnTo>
                  <a:lnTo>
                    <a:pt x="1259062" y="792515"/>
                  </a:lnTo>
                  <a:lnTo>
                    <a:pt x="1258732" y="791735"/>
                  </a:lnTo>
                  <a:lnTo>
                    <a:pt x="1261490" y="790452"/>
                  </a:lnTo>
                  <a:lnTo>
                    <a:pt x="1263481" y="790461"/>
                  </a:lnTo>
                  <a:lnTo>
                    <a:pt x="1263676" y="790370"/>
                  </a:lnTo>
                  <a:lnTo>
                    <a:pt x="1260252" y="793665"/>
                  </a:lnTo>
                  <a:close/>
                </a:path>
                <a:path w="1607820" h="2208530">
                  <a:moveTo>
                    <a:pt x="1051829" y="1335367"/>
                  </a:moveTo>
                  <a:lnTo>
                    <a:pt x="1049152" y="1336612"/>
                  </a:lnTo>
                  <a:lnTo>
                    <a:pt x="1049084" y="1336177"/>
                  </a:lnTo>
                  <a:lnTo>
                    <a:pt x="1051356" y="1335120"/>
                  </a:lnTo>
                  <a:lnTo>
                    <a:pt x="1051829" y="1335367"/>
                  </a:lnTo>
                  <a:close/>
                </a:path>
                <a:path w="1607820" h="2208530">
                  <a:moveTo>
                    <a:pt x="1049152" y="1336612"/>
                  </a:moveTo>
                  <a:lnTo>
                    <a:pt x="1049207" y="1336965"/>
                  </a:lnTo>
                  <a:lnTo>
                    <a:pt x="1049152" y="1336612"/>
                  </a:lnTo>
                  <a:lnTo>
                    <a:pt x="1049084" y="1336177"/>
                  </a:lnTo>
                  <a:lnTo>
                    <a:pt x="1049152" y="1336612"/>
                  </a:lnTo>
                  <a:close/>
                </a:path>
                <a:path w="1607820" h="2208530">
                  <a:moveTo>
                    <a:pt x="1051374" y="1338724"/>
                  </a:moveTo>
                  <a:lnTo>
                    <a:pt x="1050411" y="1337907"/>
                  </a:lnTo>
                  <a:lnTo>
                    <a:pt x="1049266" y="1337345"/>
                  </a:lnTo>
                  <a:lnTo>
                    <a:pt x="1049207" y="1336965"/>
                  </a:lnTo>
                  <a:lnTo>
                    <a:pt x="1051872" y="1335726"/>
                  </a:lnTo>
                  <a:lnTo>
                    <a:pt x="1051919" y="1336112"/>
                  </a:lnTo>
                  <a:lnTo>
                    <a:pt x="1051967" y="1336503"/>
                  </a:lnTo>
                  <a:lnTo>
                    <a:pt x="1051639" y="1337336"/>
                  </a:lnTo>
                  <a:lnTo>
                    <a:pt x="1051374" y="1338724"/>
                  </a:lnTo>
                  <a:close/>
                </a:path>
                <a:path w="1607820" h="2208530">
                  <a:moveTo>
                    <a:pt x="1216751" y="658314"/>
                  </a:moveTo>
                  <a:lnTo>
                    <a:pt x="1216911" y="657424"/>
                  </a:lnTo>
                  <a:lnTo>
                    <a:pt x="1216874" y="656022"/>
                  </a:lnTo>
                  <a:lnTo>
                    <a:pt x="1218095" y="656613"/>
                  </a:lnTo>
                  <a:lnTo>
                    <a:pt x="1219295" y="656842"/>
                  </a:lnTo>
                  <a:lnTo>
                    <a:pt x="1216911" y="657424"/>
                  </a:lnTo>
                  <a:lnTo>
                    <a:pt x="1216751" y="658314"/>
                  </a:lnTo>
                  <a:close/>
                </a:path>
                <a:path w="1607820" h="2208530">
                  <a:moveTo>
                    <a:pt x="1219589" y="658023"/>
                  </a:moveTo>
                  <a:lnTo>
                    <a:pt x="1217027" y="659048"/>
                  </a:lnTo>
                  <a:lnTo>
                    <a:pt x="1216836" y="658540"/>
                  </a:lnTo>
                  <a:lnTo>
                    <a:pt x="1219419" y="657339"/>
                  </a:lnTo>
                  <a:lnTo>
                    <a:pt x="1219553" y="657874"/>
                  </a:lnTo>
                  <a:lnTo>
                    <a:pt x="1219589" y="658023"/>
                  </a:lnTo>
                  <a:close/>
                </a:path>
                <a:path w="1607820" h="2208530">
                  <a:moveTo>
                    <a:pt x="1218869" y="659132"/>
                  </a:moveTo>
                  <a:lnTo>
                    <a:pt x="1218659" y="659709"/>
                  </a:lnTo>
                  <a:lnTo>
                    <a:pt x="1218950" y="658911"/>
                  </a:lnTo>
                  <a:lnTo>
                    <a:pt x="1219589" y="658023"/>
                  </a:lnTo>
                  <a:lnTo>
                    <a:pt x="1219553" y="657874"/>
                  </a:lnTo>
                  <a:lnTo>
                    <a:pt x="1219589" y="658023"/>
                  </a:lnTo>
                  <a:lnTo>
                    <a:pt x="1218950" y="658911"/>
                  </a:lnTo>
                  <a:lnTo>
                    <a:pt x="1218869" y="659132"/>
                  </a:lnTo>
                  <a:close/>
                </a:path>
                <a:path w="1607820" h="2208530">
                  <a:moveTo>
                    <a:pt x="300118" y="665338"/>
                  </a:moveTo>
                  <a:lnTo>
                    <a:pt x="296925" y="663518"/>
                  </a:lnTo>
                  <a:lnTo>
                    <a:pt x="298603" y="660692"/>
                  </a:lnTo>
                  <a:lnTo>
                    <a:pt x="299484" y="661418"/>
                  </a:lnTo>
                  <a:lnTo>
                    <a:pt x="300638" y="661993"/>
                  </a:lnTo>
                  <a:lnTo>
                    <a:pt x="301396" y="663408"/>
                  </a:lnTo>
                  <a:lnTo>
                    <a:pt x="300492" y="664514"/>
                  </a:lnTo>
                  <a:lnTo>
                    <a:pt x="300118" y="665338"/>
                  </a:lnTo>
                  <a:close/>
                </a:path>
                <a:path w="1607820" h="2208530">
                  <a:moveTo>
                    <a:pt x="343797" y="51020"/>
                  </a:moveTo>
                  <a:lnTo>
                    <a:pt x="341255" y="52202"/>
                  </a:lnTo>
                  <a:lnTo>
                    <a:pt x="341089" y="51451"/>
                  </a:lnTo>
                  <a:lnTo>
                    <a:pt x="341344" y="50552"/>
                  </a:lnTo>
                  <a:lnTo>
                    <a:pt x="341481" y="49229"/>
                  </a:lnTo>
                  <a:lnTo>
                    <a:pt x="342585" y="49976"/>
                  </a:lnTo>
                  <a:lnTo>
                    <a:pt x="343570" y="50298"/>
                  </a:lnTo>
                  <a:lnTo>
                    <a:pt x="343797" y="51020"/>
                  </a:lnTo>
                  <a:close/>
                </a:path>
                <a:path w="1607820" h="2208530">
                  <a:moveTo>
                    <a:pt x="343872" y="51370"/>
                  </a:moveTo>
                  <a:lnTo>
                    <a:pt x="342111" y="52838"/>
                  </a:lnTo>
                  <a:lnTo>
                    <a:pt x="341334" y="52549"/>
                  </a:lnTo>
                  <a:lnTo>
                    <a:pt x="343797" y="51020"/>
                  </a:lnTo>
                  <a:lnTo>
                    <a:pt x="343872" y="51370"/>
                  </a:lnTo>
                  <a:close/>
                </a:path>
                <a:path w="1607820" h="2208530">
                  <a:moveTo>
                    <a:pt x="1556679" y="1152622"/>
                  </a:moveTo>
                  <a:lnTo>
                    <a:pt x="1556233" y="1151942"/>
                  </a:lnTo>
                  <a:lnTo>
                    <a:pt x="1555628" y="1151283"/>
                  </a:lnTo>
                  <a:lnTo>
                    <a:pt x="1555397" y="1150510"/>
                  </a:lnTo>
                  <a:lnTo>
                    <a:pt x="1557243" y="1149652"/>
                  </a:lnTo>
                  <a:lnTo>
                    <a:pt x="1557896" y="1150229"/>
                  </a:lnTo>
                  <a:lnTo>
                    <a:pt x="1559019" y="1150966"/>
                  </a:lnTo>
                  <a:lnTo>
                    <a:pt x="1556679" y="1152622"/>
                  </a:lnTo>
                  <a:close/>
                </a:path>
                <a:path w="1607820" h="2208530">
                  <a:moveTo>
                    <a:pt x="826020" y="1515804"/>
                  </a:moveTo>
                  <a:lnTo>
                    <a:pt x="823401" y="1516649"/>
                  </a:lnTo>
                  <a:lnTo>
                    <a:pt x="823242" y="1515901"/>
                  </a:lnTo>
                  <a:lnTo>
                    <a:pt x="823504" y="1515017"/>
                  </a:lnTo>
                  <a:lnTo>
                    <a:pt x="823637" y="1513725"/>
                  </a:lnTo>
                  <a:lnTo>
                    <a:pt x="824739" y="1514443"/>
                  </a:lnTo>
                  <a:lnTo>
                    <a:pt x="825716" y="1514751"/>
                  </a:lnTo>
                  <a:lnTo>
                    <a:pt x="825950" y="1515465"/>
                  </a:lnTo>
                  <a:lnTo>
                    <a:pt x="826020" y="1515804"/>
                  </a:lnTo>
                  <a:close/>
                </a:path>
                <a:path w="1607820" h="2208530">
                  <a:moveTo>
                    <a:pt x="1187995" y="791596"/>
                  </a:moveTo>
                  <a:lnTo>
                    <a:pt x="1186628" y="792231"/>
                  </a:lnTo>
                  <a:lnTo>
                    <a:pt x="1185819" y="791785"/>
                  </a:lnTo>
                  <a:lnTo>
                    <a:pt x="1185062" y="791280"/>
                  </a:lnTo>
                  <a:lnTo>
                    <a:pt x="1184799" y="789847"/>
                  </a:lnTo>
                  <a:lnTo>
                    <a:pt x="1185354" y="788738"/>
                  </a:lnTo>
                  <a:lnTo>
                    <a:pt x="1185600" y="787678"/>
                  </a:lnTo>
                  <a:lnTo>
                    <a:pt x="1189822" y="789067"/>
                  </a:lnTo>
                  <a:lnTo>
                    <a:pt x="1188570" y="790506"/>
                  </a:lnTo>
                  <a:lnTo>
                    <a:pt x="1187995" y="791596"/>
                  </a:lnTo>
                  <a:close/>
                </a:path>
                <a:path w="1607820" h="2208530">
                  <a:moveTo>
                    <a:pt x="627381" y="967656"/>
                  </a:moveTo>
                  <a:lnTo>
                    <a:pt x="626942" y="966991"/>
                  </a:lnTo>
                  <a:lnTo>
                    <a:pt x="626349" y="966344"/>
                  </a:lnTo>
                  <a:lnTo>
                    <a:pt x="626118" y="965583"/>
                  </a:lnTo>
                  <a:lnTo>
                    <a:pt x="627959" y="964727"/>
                  </a:lnTo>
                  <a:lnTo>
                    <a:pt x="628597" y="965299"/>
                  </a:lnTo>
                  <a:lnTo>
                    <a:pt x="629723" y="966017"/>
                  </a:lnTo>
                  <a:lnTo>
                    <a:pt x="627381" y="967656"/>
                  </a:lnTo>
                  <a:close/>
                </a:path>
                <a:path w="1607820" h="2208530">
                  <a:moveTo>
                    <a:pt x="685029" y="961240"/>
                  </a:moveTo>
                  <a:lnTo>
                    <a:pt x="681986" y="962655"/>
                  </a:lnTo>
                  <a:lnTo>
                    <a:pt x="680978" y="961693"/>
                  </a:lnTo>
                  <a:lnTo>
                    <a:pt x="680001" y="961195"/>
                  </a:lnTo>
                  <a:lnTo>
                    <a:pt x="680658" y="960015"/>
                  </a:lnTo>
                  <a:lnTo>
                    <a:pt x="681071" y="959019"/>
                  </a:lnTo>
                  <a:lnTo>
                    <a:pt x="682069" y="957975"/>
                  </a:lnTo>
                  <a:lnTo>
                    <a:pt x="683322" y="958776"/>
                  </a:lnTo>
                  <a:lnTo>
                    <a:pt x="686551" y="960202"/>
                  </a:lnTo>
                  <a:lnTo>
                    <a:pt x="685029" y="961240"/>
                  </a:lnTo>
                  <a:close/>
                </a:path>
                <a:path w="1607820" h="2208530">
                  <a:moveTo>
                    <a:pt x="684041" y="962344"/>
                  </a:moveTo>
                  <a:lnTo>
                    <a:pt x="682891" y="962553"/>
                  </a:lnTo>
                  <a:lnTo>
                    <a:pt x="684540" y="961787"/>
                  </a:lnTo>
                  <a:lnTo>
                    <a:pt x="684041" y="962344"/>
                  </a:lnTo>
                  <a:close/>
                </a:path>
                <a:path w="1607820" h="2208530">
                  <a:moveTo>
                    <a:pt x="1513557" y="1451998"/>
                  </a:moveTo>
                  <a:lnTo>
                    <a:pt x="1512284" y="1450787"/>
                  </a:lnTo>
                  <a:lnTo>
                    <a:pt x="1511718" y="1450465"/>
                  </a:lnTo>
                  <a:lnTo>
                    <a:pt x="1510784" y="1449859"/>
                  </a:lnTo>
                  <a:lnTo>
                    <a:pt x="1510994" y="1448354"/>
                  </a:lnTo>
                  <a:lnTo>
                    <a:pt x="1511389" y="1447910"/>
                  </a:lnTo>
                  <a:lnTo>
                    <a:pt x="1513908" y="1446739"/>
                  </a:lnTo>
                  <a:lnTo>
                    <a:pt x="1514973" y="1447911"/>
                  </a:lnTo>
                  <a:lnTo>
                    <a:pt x="1515935" y="1448504"/>
                  </a:lnTo>
                  <a:lnTo>
                    <a:pt x="1513557" y="1451998"/>
                  </a:lnTo>
                  <a:close/>
                </a:path>
                <a:path w="1607820" h="2208530">
                  <a:moveTo>
                    <a:pt x="1378775" y="1861061"/>
                  </a:moveTo>
                  <a:lnTo>
                    <a:pt x="1373497" y="1862716"/>
                  </a:lnTo>
                  <a:lnTo>
                    <a:pt x="1373336" y="1862117"/>
                  </a:lnTo>
                  <a:lnTo>
                    <a:pt x="1373181" y="1861515"/>
                  </a:lnTo>
                  <a:lnTo>
                    <a:pt x="1373020" y="1860916"/>
                  </a:lnTo>
                  <a:lnTo>
                    <a:pt x="1378387" y="1859514"/>
                  </a:lnTo>
                  <a:lnTo>
                    <a:pt x="1378521" y="1860031"/>
                  </a:lnTo>
                  <a:lnTo>
                    <a:pt x="1378648" y="1860546"/>
                  </a:lnTo>
                  <a:lnTo>
                    <a:pt x="1378775" y="1861061"/>
                  </a:lnTo>
                  <a:close/>
                </a:path>
                <a:path w="1607820" h="2208530">
                  <a:moveTo>
                    <a:pt x="1517280" y="1377500"/>
                  </a:moveTo>
                  <a:lnTo>
                    <a:pt x="1515420" y="1378364"/>
                  </a:lnTo>
                  <a:lnTo>
                    <a:pt x="1513736" y="1377947"/>
                  </a:lnTo>
                  <a:lnTo>
                    <a:pt x="1511409" y="1377894"/>
                  </a:lnTo>
                  <a:lnTo>
                    <a:pt x="1513980" y="1374712"/>
                  </a:lnTo>
                  <a:lnTo>
                    <a:pt x="1514652" y="1373194"/>
                  </a:lnTo>
                  <a:lnTo>
                    <a:pt x="1516265" y="1373130"/>
                  </a:lnTo>
                  <a:lnTo>
                    <a:pt x="1517752" y="1374218"/>
                  </a:lnTo>
                  <a:lnTo>
                    <a:pt x="1518158" y="1375892"/>
                  </a:lnTo>
                  <a:lnTo>
                    <a:pt x="1517280" y="1377500"/>
                  </a:lnTo>
                  <a:close/>
                </a:path>
                <a:path w="1607820" h="2208530">
                  <a:moveTo>
                    <a:pt x="1208403" y="785011"/>
                  </a:moveTo>
                  <a:lnTo>
                    <a:pt x="1205804" y="786219"/>
                  </a:lnTo>
                  <a:lnTo>
                    <a:pt x="1205755" y="785964"/>
                  </a:lnTo>
                  <a:lnTo>
                    <a:pt x="1207564" y="784638"/>
                  </a:lnTo>
                  <a:lnTo>
                    <a:pt x="1207174" y="784465"/>
                  </a:lnTo>
                  <a:lnTo>
                    <a:pt x="1208403" y="785011"/>
                  </a:lnTo>
                  <a:close/>
                </a:path>
                <a:path w="1607820" h="2208530">
                  <a:moveTo>
                    <a:pt x="1208104" y="788360"/>
                  </a:moveTo>
                  <a:lnTo>
                    <a:pt x="1207010" y="787521"/>
                  </a:lnTo>
                  <a:lnTo>
                    <a:pt x="1205978" y="787120"/>
                  </a:lnTo>
                  <a:lnTo>
                    <a:pt x="1205870" y="786561"/>
                  </a:lnTo>
                  <a:lnTo>
                    <a:pt x="1208458" y="785358"/>
                  </a:lnTo>
                  <a:lnTo>
                    <a:pt x="1208552" y="785923"/>
                  </a:lnTo>
                  <a:lnTo>
                    <a:pt x="1208587" y="786131"/>
                  </a:lnTo>
                  <a:lnTo>
                    <a:pt x="1208321" y="786911"/>
                  </a:lnTo>
                  <a:lnTo>
                    <a:pt x="1208104" y="788360"/>
                  </a:lnTo>
                  <a:close/>
                </a:path>
                <a:path w="1607820" h="2208530">
                  <a:moveTo>
                    <a:pt x="1009730" y="1703389"/>
                  </a:moveTo>
                  <a:lnTo>
                    <a:pt x="1007090" y="1704616"/>
                  </a:lnTo>
                  <a:lnTo>
                    <a:pt x="1007911" y="1703673"/>
                  </a:lnTo>
                  <a:lnTo>
                    <a:pt x="1009347" y="1703005"/>
                  </a:lnTo>
                  <a:lnTo>
                    <a:pt x="1009730" y="1703389"/>
                  </a:lnTo>
                  <a:close/>
                </a:path>
                <a:path w="1607820" h="2208530">
                  <a:moveTo>
                    <a:pt x="1010127" y="1706273"/>
                  </a:moveTo>
                  <a:lnTo>
                    <a:pt x="1007908" y="1707304"/>
                  </a:lnTo>
                  <a:lnTo>
                    <a:pt x="1007019" y="1706027"/>
                  </a:lnTo>
                  <a:lnTo>
                    <a:pt x="1006175" y="1705343"/>
                  </a:lnTo>
                  <a:lnTo>
                    <a:pt x="1009935" y="1703595"/>
                  </a:lnTo>
                  <a:lnTo>
                    <a:pt x="1010306" y="1703967"/>
                  </a:lnTo>
                  <a:lnTo>
                    <a:pt x="1011644" y="1704734"/>
                  </a:lnTo>
                  <a:lnTo>
                    <a:pt x="1010354" y="1705901"/>
                  </a:lnTo>
                  <a:lnTo>
                    <a:pt x="1010127" y="1706273"/>
                  </a:lnTo>
                  <a:close/>
                </a:path>
                <a:path w="1607820" h="2208530">
                  <a:moveTo>
                    <a:pt x="1009571" y="1707181"/>
                  </a:moveTo>
                  <a:lnTo>
                    <a:pt x="1008692" y="1707247"/>
                  </a:lnTo>
                  <a:lnTo>
                    <a:pt x="1009864" y="1706702"/>
                  </a:lnTo>
                  <a:lnTo>
                    <a:pt x="1009571" y="1707181"/>
                  </a:lnTo>
                  <a:close/>
                </a:path>
                <a:path w="1607820" h="2208530">
                  <a:moveTo>
                    <a:pt x="810530" y="799401"/>
                  </a:moveTo>
                  <a:lnTo>
                    <a:pt x="808900" y="800159"/>
                  </a:lnTo>
                  <a:lnTo>
                    <a:pt x="807171" y="799301"/>
                  </a:lnTo>
                  <a:lnTo>
                    <a:pt x="806888" y="798540"/>
                  </a:lnTo>
                  <a:lnTo>
                    <a:pt x="806633" y="797589"/>
                  </a:lnTo>
                  <a:lnTo>
                    <a:pt x="807269" y="795780"/>
                  </a:lnTo>
                  <a:lnTo>
                    <a:pt x="808623" y="795150"/>
                  </a:lnTo>
                  <a:lnTo>
                    <a:pt x="810008" y="796019"/>
                  </a:lnTo>
                  <a:lnTo>
                    <a:pt x="811737" y="796534"/>
                  </a:lnTo>
                  <a:lnTo>
                    <a:pt x="810830" y="798156"/>
                  </a:lnTo>
                  <a:lnTo>
                    <a:pt x="810530" y="799401"/>
                  </a:lnTo>
                  <a:close/>
                </a:path>
                <a:path w="1607820" h="2208530">
                  <a:moveTo>
                    <a:pt x="989188" y="1910048"/>
                  </a:moveTo>
                  <a:lnTo>
                    <a:pt x="986935" y="1911095"/>
                  </a:lnTo>
                  <a:lnTo>
                    <a:pt x="987269" y="1910456"/>
                  </a:lnTo>
                  <a:lnTo>
                    <a:pt x="988631" y="1909822"/>
                  </a:lnTo>
                  <a:lnTo>
                    <a:pt x="989188" y="1910048"/>
                  </a:lnTo>
                  <a:close/>
                </a:path>
                <a:path w="1607820" h="2208530">
                  <a:moveTo>
                    <a:pt x="989643" y="1912024"/>
                  </a:moveTo>
                  <a:lnTo>
                    <a:pt x="988321" y="1912639"/>
                  </a:lnTo>
                  <a:lnTo>
                    <a:pt x="987533" y="1911822"/>
                  </a:lnTo>
                  <a:lnTo>
                    <a:pt x="987058" y="1911245"/>
                  </a:lnTo>
                  <a:lnTo>
                    <a:pt x="989424" y="1910145"/>
                  </a:lnTo>
                  <a:lnTo>
                    <a:pt x="990633" y="1910382"/>
                  </a:lnTo>
                  <a:lnTo>
                    <a:pt x="990925" y="1910246"/>
                  </a:lnTo>
                  <a:lnTo>
                    <a:pt x="989896" y="1911463"/>
                  </a:lnTo>
                  <a:lnTo>
                    <a:pt x="989643" y="1912024"/>
                  </a:lnTo>
                  <a:close/>
                </a:path>
                <a:path w="1607820" h="2208530">
                  <a:moveTo>
                    <a:pt x="989643" y="1912024"/>
                  </a:moveTo>
                  <a:lnTo>
                    <a:pt x="989451" y="1912450"/>
                  </a:lnTo>
                  <a:lnTo>
                    <a:pt x="989896" y="1911463"/>
                  </a:lnTo>
                  <a:lnTo>
                    <a:pt x="989643" y="1912024"/>
                  </a:lnTo>
                  <a:close/>
                </a:path>
                <a:path w="1607820" h="2208530">
                  <a:moveTo>
                    <a:pt x="743193" y="1988704"/>
                  </a:moveTo>
                  <a:lnTo>
                    <a:pt x="741677" y="1988966"/>
                  </a:lnTo>
                  <a:lnTo>
                    <a:pt x="740535" y="1988468"/>
                  </a:lnTo>
                  <a:lnTo>
                    <a:pt x="739433" y="1988247"/>
                  </a:lnTo>
                  <a:lnTo>
                    <a:pt x="739686" y="1987444"/>
                  </a:lnTo>
                  <a:lnTo>
                    <a:pt x="739747" y="1986150"/>
                  </a:lnTo>
                  <a:lnTo>
                    <a:pt x="741088" y="1985526"/>
                  </a:lnTo>
                  <a:lnTo>
                    <a:pt x="742413" y="1985780"/>
                  </a:lnTo>
                  <a:lnTo>
                    <a:pt x="744167" y="1985739"/>
                  </a:lnTo>
                  <a:lnTo>
                    <a:pt x="743453" y="1987318"/>
                  </a:lnTo>
                  <a:lnTo>
                    <a:pt x="743193" y="1988704"/>
                  </a:lnTo>
                  <a:close/>
                </a:path>
                <a:path w="1607820" h="2208530">
                  <a:moveTo>
                    <a:pt x="1476626" y="1169009"/>
                  </a:moveTo>
                  <a:lnTo>
                    <a:pt x="1474250" y="1168045"/>
                  </a:lnTo>
                  <a:lnTo>
                    <a:pt x="1473604" y="1167139"/>
                  </a:lnTo>
                  <a:lnTo>
                    <a:pt x="1473332" y="1166757"/>
                  </a:lnTo>
                  <a:lnTo>
                    <a:pt x="1474453" y="1165390"/>
                  </a:lnTo>
                  <a:lnTo>
                    <a:pt x="1474937" y="1164474"/>
                  </a:lnTo>
                  <a:lnTo>
                    <a:pt x="1478202" y="1166450"/>
                  </a:lnTo>
                  <a:lnTo>
                    <a:pt x="1476626" y="1169009"/>
                  </a:lnTo>
                  <a:close/>
                </a:path>
                <a:path w="1607820" h="2208530">
                  <a:moveTo>
                    <a:pt x="1342947" y="1207027"/>
                  </a:moveTo>
                  <a:lnTo>
                    <a:pt x="1340201" y="1208304"/>
                  </a:lnTo>
                  <a:lnTo>
                    <a:pt x="1340148" y="1208027"/>
                  </a:lnTo>
                  <a:lnTo>
                    <a:pt x="1342614" y="1206881"/>
                  </a:lnTo>
                  <a:lnTo>
                    <a:pt x="1342947" y="1207027"/>
                  </a:lnTo>
                  <a:close/>
                </a:path>
                <a:path w="1607820" h="2208530">
                  <a:moveTo>
                    <a:pt x="1340201" y="1208304"/>
                  </a:moveTo>
                  <a:lnTo>
                    <a:pt x="1340267" y="1208657"/>
                  </a:lnTo>
                  <a:lnTo>
                    <a:pt x="1340201" y="1208304"/>
                  </a:lnTo>
                  <a:lnTo>
                    <a:pt x="1340148" y="1208027"/>
                  </a:lnTo>
                  <a:lnTo>
                    <a:pt x="1340201" y="1208304"/>
                  </a:lnTo>
                  <a:close/>
                </a:path>
                <a:path w="1607820" h="2208530">
                  <a:moveTo>
                    <a:pt x="1342618" y="1210491"/>
                  </a:moveTo>
                  <a:lnTo>
                    <a:pt x="1341472" y="1209641"/>
                  </a:lnTo>
                  <a:lnTo>
                    <a:pt x="1340375" y="1209228"/>
                  </a:lnTo>
                  <a:lnTo>
                    <a:pt x="1340267" y="1208657"/>
                  </a:lnTo>
                  <a:lnTo>
                    <a:pt x="1343006" y="1207384"/>
                  </a:lnTo>
                  <a:lnTo>
                    <a:pt x="1343104" y="1207959"/>
                  </a:lnTo>
                  <a:lnTo>
                    <a:pt x="1343144" y="1208189"/>
                  </a:lnTo>
                  <a:lnTo>
                    <a:pt x="1342861" y="1208995"/>
                  </a:lnTo>
                  <a:lnTo>
                    <a:pt x="1342618" y="1210491"/>
                  </a:lnTo>
                  <a:close/>
                </a:path>
                <a:path w="1607820" h="2208530">
                  <a:moveTo>
                    <a:pt x="1546478" y="1745335"/>
                  </a:moveTo>
                  <a:lnTo>
                    <a:pt x="1544931" y="1744765"/>
                  </a:lnTo>
                  <a:lnTo>
                    <a:pt x="1543630" y="1744625"/>
                  </a:lnTo>
                  <a:lnTo>
                    <a:pt x="1543248" y="1743142"/>
                  </a:lnTo>
                  <a:lnTo>
                    <a:pt x="1543550" y="1741961"/>
                  </a:lnTo>
                  <a:lnTo>
                    <a:pt x="1543623" y="1740833"/>
                  </a:lnTo>
                  <a:lnTo>
                    <a:pt x="1544497" y="1741035"/>
                  </a:lnTo>
                  <a:lnTo>
                    <a:pt x="1545658" y="1740981"/>
                  </a:lnTo>
                  <a:lnTo>
                    <a:pt x="1545821" y="1740905"/>
                  </a:lnTo>
                  <a:lnTo>
                    <a:pt x="1546601" y="1742357"/>
                  </a:lnTo>
                  <a:lnTo>
                    <a:pt x="1546374" y="1743598"/>
                  </a:lnTo>
                  <a:lnTo>
                    <a:pt x="1546478" y="1745335"/>
                  </a:lnTo>
                  <a:close/>
                </a:path>
                <a:path w="1607820" h="2208530">
                  <a:moveTo>
                    <a:pt x="749327" y="373978"/>
                  </a:moveTo>
                  <a:lnTo>
                    <a:pt x="748223" y="374491"/>
                  </a:lnTo>
                  <a:lnTo>
                    <a:pt x="748869" y="373452"/>
                  </a:lnTo>
                  <a:lnTo>
                    <a:pt x="749327" y="373978"/>
                  </a:lnTo>
                  <a:close/>
                </a:path>
                <a:path w="1607820" h="2208530">
                  <a:moveTo>
                    <a:pt x="750628" y="376181"/>
                  </a:moveTo>
                  <a:lnTo>
                    <a:pt x="748787" y="377037"/>
                  </a:lnTo>
                  <a:lnTo>
                    <a:pt x="748615" y="376886"/>
                  </a:lnTo>
                  <a:lnTo>
                    <a:pt x="748218" y="376698"/>
                  </a:lnTo>
                  <a:lnTo>
                    <a:pt x="747626" y="376335"/>
                  </a:lnTo>
                  <a:lnTo>
                    <a:pt x="747431" y="375409"/>
                  </a:lnTo>
                  <a:lnTo>
                    <a:pt x="747396" y="375242"/>
                  </a:lnTo>
                  <a:lnTo>
                    <a:pt x="749554" y="374239"/>
                  </a:lnTo>
                  <a:lnTo>
                    <a:pt x="749668" y="374369"/>
                  </a:lnTo>
                  <a:lnTo>
                    <a:pt x="750582" y="374961"/>
                  </a:lnTo>
                  <a:lnTo>
                    <a:pt x="750620" y="375954"/>
                  </a:lnTo>
                  <a:lnTo>
                    <a:pt x="750628" y="376181"/>
                  </a:lnTo>
                  <a:close/>
                </a:path>
                <a:path w="1607820" h="2208530">
                  <a:moveTo>
                    <a:pt x="257404" y="531643"/>
                  </a:moveTo>
                  <a:lnTo>
                    <a:pt x="256940" y="530937"/>
                  </a:lnTo>
                  <a:lnTo>
                    <a:pt x="256309" y="530243"/>
                  </a:lnTo>
                  <a:lnTo>
                    <a:pt x="256066" y="529445"/>
                  </a:lnTo>
                  <a:lnTo>
                    <a:pt x="257658" y="528445"/>
                  </a:lnTo>
                  <a:lnTo>
                    <a:pt x="257207" y="528306"/>
                  </a:lnTo>
                  <a:lnTo>
                    <a:pt x="255994" y="529219"/>
                  </a:lnTo>
                  <a:lnTo>
                    <a:pt x="256609" y="528584"/>
                  </a:lnTo>
                  <a:lnTo>
                    <a:pt x="257207" y="528306"/>
                  </a:lnTo>
                  <a:lnTo>
                    <a:pt x="257994" y="528549"/>
                  </a:lnTo>
                  <a:lnTo>
                    <a:pt x="258668" y="529146"/>
                  </a:lnTo>
                  <a:lnTo>
                    <a:pt x="259852" y="529902"/>
                  </a:lnTo>
                  <a:lnTo>
                    <a:pt x="257404" y="531643"/>
                  </a:lnTo>
                  <a:close/>
                </a:path>
                <a:path w="1607820" h="2208530">
                  <a:moveTo>
                    <a:pt x="236806" y="537133"/>
                  </a:moveTo>
                  <a:lnTo>
                    <a:pt x="234608" y="538155"/>
                  </a:lnTo>
                  <a:lnTo>
                    <a:pt x="234028" y="537999"/>
                  </a:lnTo>
                  <a:lnTo>
                    <a:pt x="233563" y="536820"/>
                  </a:lnTo>
                  <a:lnTo>
                    <a:pt x="234169" y="535912"/>
                  </a:lnTo>
                  <a:lnTo>
                    <a:pt x="234538" y="534759"/>
                  </a:lnTo>
                  <a:lnTo>
                    <a:pt x="235329" y="535373"/>
                  </a:lnTo>
                  <a:lnTo>
                    <a:pt x="235491" y="535499"/>
                  </a:lnTo>
                  <a:lnTo>
                    <a:pt x="236510" y="535899"/>
                  </a:lnTo>
                  <a:lnTo>
                    <a:pt x="236659" y="536510"/>
                  </a:lnTo>
                  <a:lnTo>
                    <a:pt x="236715" y="536750"/>
                  </a:lnTo>
                  <a:lnTo>
                    <a:pt x="236806" y="537133"/>
                  </a:lnTo>
                  <a:close/>
                </a:path>
                <a:path w="1607820" h="2208530">
                  <a:moveTo>
                    <a:pt x="235769" y="538704"/>
                  </a:moveTo>
                  <a:lnTo>
                    <a:pt x="235224" y="538372"/>
                  </a:lnTo>
                  <a:lnTo>
                    <a:pt x="236099" y="537965"/>
                  </a:lnTo>
                  <a:lnTo>
                    <a:pt x="235769" y="538704"/>
                  </a:lnTo>
                  <a:close/>
                </a:path>
                <a:path w="1607820" h="2208530">
                  <a:moveTo>
                    <a:pt x="991646" y="912414"/>
                  </a:moveTo>
                  <a:lnTo>
                    <a:pt x="990464" y="912964"/>
                  </a:lnTo>
                  <a:lnTo>
                    <a:pt x="989575" y="912296"/>
                  </a:lnTo>
                  <a:lnTo>
                    <a:pt x="989389" y="911501"/>
                  </a:lnTo>
                  <a:lnTo>
                    <a:pt x="989663" y="910564"/>
                  </a:lnTo>
                  <a:lnTo>
                    <a:pt x="989805" y="909179"/>
                  </a:lnTo>
                  <a:lnTo>
                    <a:pt x="990975" y="909954"/>
                  </a:lnTo>
                  <a:lnTo>
                    <a:pt x="992008" y="910283"/>
                  </a:lnTo>
                  <a:lnTo>
                    <a:pt x="992256" y="911049"/>
                  </a:lnTo>
                  <a:lnTo>
                    <a:pt x="992333" y="911421"/>
                  </a:lnTo>
                  <a:lnTo>
                    <a:pt x="992485" y="911351"/>
                  </a:lnTo>
                  <a:lnTo>
                    <a:pt x="991646" y="912414"/>
                  </a:lnTo>
                  <a:close/>
                </a:path>
                <a:path w="1607820" h="2208530">
                  <a:moveTo>
                    <a:pt x="1216805" y="842712"/>
                  </a:moveTo>
                  <a:lnTo>
                    <a:pt x="1215605" y="843269"/>
                  </a:lnTo>
                  <a:lnTo>
                    <a:pt x="1214554" y="842989"/>
                  </a:lnTo>
                  <a:lnTo>
                    <a:pt x="1213431" y="842867"/>
                  </a:lnTo>
                  <a:lnTo>
                    <a:pt x="1214151" y="841770"/>
                  </a:lnTo>
                  <a:lnTo>
                    <a:pt x="1214378" y="841044"/>
                  </a:lnTo>
                  <a:lnTo>
                    <a:pt x="1215606" y="840473"/>
                  </a:lnTo>
                  <a:lnTo>
                    <a:pt x="1216455" y="841142"/>
                  </a:lnTo>
                  <a:lnTo>
                    <a:pt x="1217154" y="841781"/>
                  </a:lnTo>
                  <a:lnTo>
                    <a:pt x="1216805" y="842712"/>
                  </a:lnTo>
                  <a:close/>
                </a:path>
                <a:path w="1607820" h="2208530">
                  <a:moveTo>
                    <a:pt x="1216805" y="842712"/>
                  </a:moveTo>
                  <a:lnTo>
                    <a:pt x="1216721" y="842934"/>
                  </a:lnTo>
                  <a:lnTo>
                    <a:pt x="1217154" y="841781"/>
                  </a:lnTo>
                  <a:lnTo>
                    <a:pt x="1216805" y="842712"/>
                  </a:lnTo>
                  <a:close/>
                </a:path>
                <a:path w="1607820" h="2208530">
                  <a:moveTo>
                    <a:pt x="872087" y="927700"/>
                  </a:moveTo>
                  <a:lnTo>
                    <a:pt x="871000" y="928205"/>
                  </a:lnTo>
                  <a:lnTo>
                    <a:pt x="869671" y="927783"/>
                  </a:lnTo>
                  <a:lnTo>
                    <a:pt x="869198" y="926738"/>
                  </a:lnTo>
                  <a:lnTo>
                    <a:pt x="869547" y="925493"/>
                  </a:lnTo>
                  <a:lnTo>
                    <a:pt x="870750" y="924934"/>
                  </a:lnTo>
                  <a:lnTo>
                    <a:pt x="871521" y="925314"/>
                  </a:lnTo>
                  <a:lnTo>
                    <a:pt x="872673" y="925542"/>
                  </a:lnTo>
                  <a:lnTo>
                    <a:pt x="872225" y="926596"/>
                  </a:lnTo>
                  <a:lnTo>
                    <a:pt x="872087" y="927700"/>
                  </a:lnTo>
                  <a:close/>
                </a:path>
                <a:path w="1607820" h="2208530">
                  <a:moveTo>
                    <a:pt x="1209951" y="820140"/>
                  </a:moveTo>
                  <a:lnTo>
                    <a:pt x="1209506" y="819797"/>
                  </a:lnTo>
                  <a:lnTo>
                    <a:pt x="1209798" y="820022"/>
                  </a:lnTo>
                  <a:lnTo>
                    <a:pt x="1209951" y="820140"/>
                  </a:lnTo>
                  <a:close/>
                </a:path>
                <a:path w="1607820" h="2208530">
                  <a:moveTo>
                    <a:pt x="1210444" y="820520"/>
                  </a:moveTo>
                  <a:lnTo>
                    <a:pt x="1207802" y="821748"/>
                  </a:lnTo>
                  <a:lnTo>
                    <a:pt x="1207431" y="821312"/>
                  </a:lnTo>
                  <a:lnTo>
                    <a:pt x="1209951" y="820140"/>
                  </a:lnTo>
                  <a:lnTo>
                    <a:pt x="1210444" y="820520"/>
                  </a:lnTo>
                  <a:close/>
                </a:path>
                <a:path w="1607820" h="2208530">
                  <a:moveTo>
                    <a:pt x="1210554" y="824991"/>
                  </a:moveTo>
                  <a:lnTo>
                    <a:pt x="1208089" y="822087"/>
                  </a:lnTo>
                  <a:lnTo>
                    <a:pt x="1210547" y="820945"/>
                  </a:lnTo>
                  <a:lnTo>
                    <a:pt x="1210742" y="821783"/>
                  </a:lnTo>
                  <a:lnTo>
                    <a:pt x="1210589" y="822699"/>
                  </a:lnTo>
                  <a:lnTo>
                    <a:pt x="1210554" y="824991"/>
                  </a:lnTo>
                  <a:close/>
                </a:path>
                <a:path w="1607820" h="2208530">
                  <a:moveTo>
                    <a:pt x="1212060" y="1851961"/>
                  </a:moveTo>
                  <a:lnTo>
                    <a:pt x="1211457" y="1851402"/>
                  </a:lnTo>
                  <a:lnTo>
                    <a:pt x="1210732" y="1850911"/>
                  </a:lnTo>
                  <a:lnTo>
                    <a:pt x="1210197" y="1850013"/>
                  </a:lnTo>
                  <a:lnTo>
                    <a:pt x="1210450" y="1849611"/>
                  </a:lnTo>
                  <a:lnTo>
                    <a:pt x="1211955" y="1848912"/>
                  </a:lnTo>
                  <a:lnTo>
                    <a:pt x="1212678" y="1849362"/>
                  </a:lnTo>
                  <a:lnTo>
                    <a:pt x="1213848" y="1849817"/>
                  </a:lnTo>
                  <a:lnTo>
                    <a:pt x="1212060" y="1851961"/>
                  </a:lnTo>
                  <a:close/>
                </a:path>
                <a:path w="1607820" h="2208530">
                  <a:moveTo>
                    <a:pt x="601248" y="451116"/>
                  </a:moveTo>
                  <a:lnTo>
                    <a:pt x="599488" y="451184"/>
                  </a:lnTo>
                  <a:lnTo>
                    <a:pt x="598519" y="450245"/>
                  </a:lnTo>
                  <a:lnTo>
                    <a:pt x="597565" y="449731"/>
                  </a:lnTo>
                  <a:lnTo>
                    <a:pt x="598203" y="448890"/>
                  </a:lnTo>
                  <a:lnTo>
                    <a:pt x="598715" y="447523"/>
                  </a:lnTo>
                  <a:lnTo>
                    <a:pt x="600421" y="447138"/>
                  </a:lnTo>
                  <a:lnTo>
                    <a:pt x="601495" y="447904"/>
                  </a:lnTo>
                  <a:lnTo>
                    <a:pt x="602622" y="448337"/>
                  </a:lnTo>
                  <a:lnTo>
                    <a:pt x="603665" y="448710"/>
                  </a:lnTo>
                  <a:lnTo>
                    <a:pt x="602030" y="450002"/>
                  </a:lnTo>
                  <a:lnTo>
                    <a:pt x="601248" y="451116"/>
                  </a:lnTo>
                  <a:close/>
                </a:path>
                <a:path w="1607820" h="2208530">
                  <a:moveTo>
                    <a:pt x="1462410" y="1552551"/>
                  </a:moveTo>
                  <a:lnTo>
                    <a:pt x="1459935" y="1553702"/>
                  </a:lnTo>
                  <a:lnTo>
                    <a:pt x="1458923" y="1553102"/>
                  </a:lnTo>
                  <a:lnTo>
                    <a:pt x="1458621" y="1551410"/>
                  </a:lnTo>
                  <a:lnTo>
                    <a:pt x="1459181" y="1550339"/>
                  </a:lnTo>
                  <a:lnTo>
                    <a:pt x="1459774" y="1547876"/>
                  </a:lnTo>
                  <a:lnTo>
                    <a:pt x="1461025" y="1549483"/>
                  </a:lnTo>
                  <a:lnTo>
                    <a:pt x="1461359" y="1549912"/>
                  </a:lnTo>
                  <a:lnTo>
                    <a:pt x="1462595" y="1550816"/>
                  </a:lnTo>
                  <a:lnTo>
                    <a:pt x="1462410" y="1552551"/>
                  </a:lnTo>
                  <a:close/>
                </a:path>
                <a:path w="1607820" h="2208530">
                  <a:moveTo>
                    <a:pt x="1460166" y="1553949"/>
                  </a:moveTo>
                  <a:lnTo>
                    <a:pt x="1459935" y="1553702"/>
                  </a:lnTo>
                  <a:lnTo>
                    <a:pt x="1458923" y="1553102"/>
                  </a:lnTo>
                  <a:lnTo>
                    <a:pt x="1459935" y="1553702"/>
                  </a:lnTo>
                  <a:lnTo>
                    <a:pt x="1460166" y="1553949"/>
                  </a:lnTo>
                  <a:close/>
                </a:path>
                <a:path w="1607820" h="2208530">
                  <a:moveTo>
                    <a:pt x="1460558" y="1554370"/>
                  </a:moveTo>
                  <a:lnTo>
                    <a:pt x="1460166" y="1553949"/>
                  </a:lnTo>
                  <a:lnTo>
                    <a:pt x="1461261" y="1553440"/>
                  </a:lnTo>
                  <a:lnTo>
                    <a:pt x="1460558" y="1554370"/>
                  </a:lnTo>
                  <a:close/>
                </a:path>
                <a:path w="1607820" h="2208530">
                  <a:moveTo>
                    <a:pt x="1073287" y="863785"/>
                  </a:moveTo>
                  <a:lnTo>
                    <a:pt x="1072494" y="863415"/>
                  </a:lnTo>
                  <a:lnTo>
                    <a:pt x="1071660" y="863134"/>
                  </a:lnTo>
                  <a:lnTo>
                    <a:pt x="1070872" y="862519"/>
                  </a:lnTo>
                  <a:lnTo>
                    <a:pt x="1071188" y="861699"/>
                  </a:lnTo>
                  <a:lnTo>
                    <a:pt x="1072486" y="861095"/>
                  </a:lnTo>
                  <a:lnTo>
                    <a:pt x="1073224" y="861426"/>
                  </a:lnTo>
                  <a:lnTo>
                    <a:pt x="1074135" y="861706"/>
                  </a:lnTo>
                  <a:lnTo>
                    <a:pt x="1073287" y="863785"/>
                  </a:lnTo>
                  <a:close/>
                </a:path>
                <a:path w="1607820" h="2208530">
                  <a:moveTo>
                    <a:pt x="1201690" y="1930613"/>
                  </a:moveTo>
                  <a:lnTo>
                    <a:pt x="1199654" y="1929514"/>
                  </a:lnTo>
                  <a:lnTo>
                    <a:pt x="1199799" y="1929447"/>
                  </a:lnTo>
                  <a:lnTo>
                    <a:pt x="1202630" y="1925400"/>
                  </a:lnTo>
                  <a:lnTo>
                    <a:pt x="1203962" y="1926383"/>
                  </a:lnTo>
                  <a:lnTo>
                    <a:pt x="1203281" y="1927828"/>
                  </a:lnTo>
                  <a:lnTo>
                    <a:pt x="1202471" y="1929216"/>
                  </a:lnTo>
                  <a:lnTo>
                    <a:pt x="1201690" y="1930613"/>
                  </a:lnTo>
                  <a:close/>
                </a:path>
                <a:path w="1607820" h="2208530">
                  <a:moveTo>
                    <a:pt x="357802" y="1091765"/>
                  </a:moveTo>
                  <a:lnTo>
                    <a:pt x="356471" y="1091242"/>
                  </a:lnTo>
                  <a:lnTo>
                    <a:pt x="355606" y="1091124"/>
                  </a:lnTo>
                  <a:lnTo>
                    <a:pt x="356442" y="1087478"/>
                  </a:lnTo>
                  <a:lnTo>
                    <a:pt x="359451" y="1088243"/>
                  </a:lnTo>
                  <a:lnTo>
                    <a:pt x="359037" y="1089322"/>
                  </a:lnTo>
                  <a:lnTo>
                    <a:pt x="358821" y="1090575"/>
                  </a:lnTo>
                  <a:lnTo>
                    <a:pt x="357802" y="1091765"/>
                  </a:lnTo>
                  <a:close/>
                </a:path>
                <a:path w="1607820" h="2208530">
                  <a:moveTo>
                    <a:pt x="671657" y="541113"/>
                  </a:moveTo>
                  <a:lnTo>
                    <a:pt x="668839" y="539591"/>
                  </a:lnTo>
                  <a:lnTo>
                    <a:pt x="670646" y="536522"/>
                  </a:lnTo>
                  <a:lnTo>
                    <a:pt x="671832" y="537218"/>
                  </a:lnTo>
                  <a:lnTo>
                    <a:pt x="673181" y="537803"/>
                  </a:lnTo>
                  <a:lnTo>
                    <a:pt x="672832" y="539101"/>
                  </a:lnTo>
                  <a:lnTo>
                    <a:pt x="672180" y="540089"/>
                  </a:lnTo>
                  <a:lnTo>
                    <a:pt x="671657" y="541113"/>
                  </a:lnTo>
                  <a:close/>
                </a:path>
                <a:path w="1607820" h="2208530">
                  <a:moveTo>
                    <a:pt x="1089698" y="407389"/>
                  </a:moveTo>
                  <a:lnTo>
                    <a:pt x="1089256" y="406719"/>
                  </a:lnTo>
                  <a:lnTo>
                    <a:pt x="1088661" y="406080"/>
                  </a:lnTo>
                  <a:lnTo>
                    <a:pt x="1088429" y="405318"/>
                  </a:lnTo>
                  <a:lnTo>
                    <a:pt x="1090265" y="404465"/>
                  </a:lnTo>
                  <a:lnTo>
                    <a:pt x="1090913" y="405033"/>
                  </a:lnTo>
                  <a:lnTo>
                    <a:pt x="1092032" y="405748"/>
                  </a:lnTo>
                  <a:lnTo>
                    <a:pt x="1089698" y="407389"/>
                  </a:lnTo>
                  <a:close/>
                </a:path>
                <a:path w="1607820" h="2208530">
                  <a:moveTo>
                    <a:pt x="1228517" y="1894749"/>
                  </a:moveTo>
                  <a:lnTo>
                    <a:pt x="1226001" y="1895919"/>
                  </a:lnTo>
                  <a:lnTo>
                    <a:pt x="1225723" y="1895581"/>
                  </a:lnTo>
                  <a:lnTo>
                    <a:pt x="1224753" y="1894767"/>
                  </a:lnTo>
                  <a:lnTo>
                    <a:pt x="1224134" y="1893281"/>
                  </a:lnTo>
                  <a:lnTo>
                    <a:pt x="1225066" y="1892375"/>
                  </a:lnTo>
                  <a:lnTo>
                    <a:pt x="1225856" y="1891074"/>
                  </a:lnTo>
                  <a:lnTo>
                    <a:pt x="1226785" y="1892049"/>
                  </a:lnTo>
                  <a:lnTo>
                    <a:pt x="1227046" y="1892324"/>
                  </a:lnTo>
                  <a:lnTo>
                    <a:pt x="1228357" y="1893092"/>
                  </a:lnTo>
                  <a:lnTo>
                    <a:pt x="1228517" y="1894749"/>
                  </a:lnTo>
                  <a:close/>
                </a:path>
                <a:path w="1607820" h="2208530">
                  <a:moveTo>
                    <a:pt x="1226469" y="1896487"/>
                  </a:moveTo>
                  <a:lnTo>
                    <a:pt x="1226166" y="1896120"/>
                  </a:lnTo>
                  <a:lnTo>
                    <a:pt x="1227184" y="1895647"/>
                  </a:lnTo>
                  <a:lnTo>
                    <a:pt x="1226469" y="1896487"/>
                  </a:lnTo>
                  <a:close/>
                </a:path>
                <a:path w="1607820" h="2208530">
                  <a:moveTo>
                    <a:pt x="91569" y="742915"/>
                  </a:moveTo>
                  <a:lnTo>
                    <a:pt x="90074" y="743610"/>
                  </a:lnTo>
                  <a:lnTo>
                    <a:pt x="88241" y="742860"/>
                  </a:lnTo>
                  <a:lnTo>
                    <a:pt x="87525" y="741295"/>
                  </a:lnTo>
                  <a:lnTo>
                    <a:pt x="87981" y="739540"/>
                  </a:lnTo>
                  <a:lnTo>
                    <a:pt x="89245" y="738521"/>
                  </a:lnTo>
                  <a:lnTo>
                    <a:pt x="90756" y="739267"/>
                  </a:lnTo>
                  <a:lnTo>
                    <a:pt x="92528" y="739620"/>
                  </a:lnTo>
                  <a:lnTo>
                    <a:pt x="91770" y="741385"/>
                  </a:lnTo>
                  <a:lnTo>
                    <a:pt x="91569" y="742915"/>
                  </a:lnTo>
                  <a:close/>
                </a:path>
                <a:path w="1607820" h="2208530">
                  <a:moveTo>
                    <a:pt x="634508" y="914672"/>
                  </a:moveTo>
                  <a:lnTo>
                    <a:pt x="634667" y="913794"/>
                  </a:lnTo>
                  <a:lnTo>
                    <a:pt x="634642" y="912416"/>
                  </a:lnTo>
                  <a:lnTo>
                    <a:pt x="635854" y="912988"/>
                  </a:lnTo>
                  <a:lnTo>
                    <a:pt x="637044" y="913209"/>
                  </a:lnTo>
                  <a:lnTo>
                    <a:pt x="634667" y="913794"/>
                  </a:lnTo>
                  <a:lnTo>
                    <a:pt x="634508" y="914672"/>
                  </a:lnTo>
                  <a:close/>
                </a:path>
                <a:path w="1607820" h="2208530">
                  <a:moveTo>
                    <a:pt x="637323" y="914368"/>
                  </a:moveTo>
                  <a:lnTo>
                    <a:pt x="634780" y="915385"/>
                  </a:lnTo>
                  <a:lnTo>
                    <a:pt x="634589" y="914883"/>
                  </a:lnTo>
                  <a:lnTo>
                    <a:pt x="637160" y="913687"/>
                  </a:lnTo>
                  <a:lnTo>
                    <a:pt x="637287" y="914219"/>
                  </a:lnTo>
                  <a:lnTo>
                    <a:pt x="637323" y="914368"/>
                  </a:lnTo>
                  <a:close/>
                </a:path>
                <a:path w="1607820" h="2208530">
                  <a:moveTo>
                    <a:pt x="637323" y="914368"/>
                  </a:moveTo>
                  <a:lnTo>
                    <a:pt x="637082" y="914746"/>
                  </a:lnTo>
                  <a:lnTo>
                    <a:pt x="637323" y="914368"/>
                  </a:lnTo>
                  <a:lnTo>
                    <a:pt x="637287" y="914219"/>
                  </a:lnTo>
                  <a:lnTo>
                    <a:pt x="637323" y="914368"/>
                  </a:lnTo>
                  <a:close/>
                </a:path>
                <a:path w="1607820" h="2208530">
                  <a:moveTo>
                    <a:pt x="636267" y="916077"/>
                  </a:moveTo>
                  <a:lnTo>
                    <a:pt x="634921" y="915751"/>
                  </a:lnTo>
                  <a:lnTo>
                    <a:pt x="637082" y="914746"/>
                  </a:lnTo>
                  <a:lnTo>
                    <a:pt x="636267" y="916077"/>
                  </a:lnTo>
                  <a:close/>
                </a:path>
                <a:path w="1607820" h="2208530">
                  <a:moveTo>
                    <a:pt x="1239346" y="723604"/>
                  </a:moveTo>
                  <a:lnTo>
                    <a:pt x="1237601" y="724415"/>
                  </a:lnTo>
                  <a:lnTo>
                    <a:pt x="1238458" y="723384"/>
                  </a:lnTo>
                  <a:lnTo>
                    <a:pt x="1239346" y="723604"/>
                  </a:lnTo>
                  <a:close/>
                </a:path>
                <a:path w="1607820" h="2208530">
                  <a:moveTo>
                    <a:pt x="1239123" y="726646"/>
                  </a:moveTo>
                  <a:lnTo>
                    <a:pt x="1238624" y="726003"/>
                  </a:lnTo>
                  <a:lnTo>
                    <a:pt x="1237978" y="725416"/>
                  </a:lnTo>
                  <a:lnTo>
                    <a:pt x="1237706" y="724692"/>
                  </a:lnTo>
                  <a:lnTo>
                    <a:pt x="1239654" y="723786"/>
                  </a:lnTo>
                  <a:lnTo>
                    <a:pt x="1240137" y="724159"/>
                  </a:lnTo>
                  <a:lnTo>
                    <a:pt x="1241246" y="724784"/>
                  </a:lnTo>
                  <a:lnTo>
                    <a:pt x="1239123" y="726646"/>
                  </a:lnTo>
                  <a:close/>
                </a:path>
                <a:path w="1607820" h="2208530">
                  <a:moveTo>
                    <a:pt x="903041" y="1372181"/>
                  </a:moveTo>
                  <a:lnTo>
                    <a:pt x="899983" y="1370451"/>
                  </a:lnTo>
                  <a:lnTo>
                    <a:pt x="899793" y="1370344"/>
                  </a:lnTo>
                  <a:lnTo>
                    <a:pt x="900609" y="1369002"/>
                  </a:lnTo>
                  <a:lnTo>
                    <a:pt x="901037" y="1368022"/>
                  </a:lnTo>
                  <a:lnTo>
                    <a:pt x="901406" y="1367850"/>
                  </a:lnTo>
                  <a:lnTo>
                    <a:pt x="902536" y="1368106"/>
                  </a:lnTo>
                  <a:lnTo>
                    <a:pt x="903394" y="1368671"/>
                  </a:lnTo>
                  <a:lnTo>
                    <a:pt x="903567" y="1368785"/>
                  </a:lnTo>
                  <a:lnTo>
                    <a:pt x="904639" y="1369310"/>
                  </a:lnTo>
                  <a:lnTo>
                    <a:pt x="903041" y="1372181"/>
                  </a:lnTo>
                  <a:close/>
                </a:path>
                <a:path w="1607820" h="2208530">
                  <a:moveTo>
                    <a:pt x="937622" y="1481717"/>
                  </a:moveTo>
                  <a:lnTo>
                    <a:pt x="934153" y="1483330"/>
                  </a:lnTo>
                  <a:lnTo>
                    <a:pt x="934479" y="1482333"/>
                  </a:lnTo>
                  <a:lnTo>
                    <a:pt x="934646" y="1480683"/>
                  </a:lnTo>
                  <a:lnTo>
                    <a:pt x="936133" y="1481275"/>
                  </a:lnTo>
                  <a:lnTo>
                    <a:pt x="937622" y="1481717"/>
                  </a:lnTo>
                  <a:close/>
                </a:path>
                <a:path w="1607820" h="2208530">
                  <a:moveTo>
                    <a:pt x="936381" y="1485877"/>
                  </a:moveTo>
                  <a:lnTo>
                    <a:pt x="935675" y="1485425"/>
                  </a:lnTo>
                  <a:lnTo>
                    <a:pt x="934509" y="1485092"/>
                  </a:lnTo>
                  <a:lnTo>
                    <a:pt x="934099" y="1483497"/>
                  </a:lnTo>
                  <a:lnTo>
                    <a:pt x="937591" y="1481874"/>
                  </a:lnTo>
                  <a:lnTo>
                    <a:pt x="937372" y="1483099"/>
                  </a:lnTo>
                  <a:lnTo>
                    <a:pt x="937085" y="1483894"/>
                  </a:lnTo>
                  <a:lnTo>
                    <a:pt x="936819" y="1484556"/>
                  </a:lnTo>
                  <a:lnTo>
                    <a:pt x="936381" y="1485877"/>
                  </a:lnTo>
                  <a:close/>
                </a:path>
                <a:path w="1607820" h="2208530">
                  <a:moveTo>
                    <a:pt x="1386444" y="694027"/>
                  </a:moveTo>
                  <a:lnTo>
                    <a:pt x="1384996" y="693062"/>
                  </a:lnTo>
                  <a:lnTo>
                    <a:pt x="1383941" y="692636"/>
                  </a:lnTo>
                  <a:lnTo>
                    <a:pt x="1383514" y="692025"/>
                  </a:lnTo>
                  <a:lnTo>
                    <a:pt x="1383172" y="691528"/>
                  </a:lnTo>
                  <a:lnTo>
                    <a:pt x="1383714" y="690383"/>
                  </a:lnTo>
                  <a:lnTo>
                    <a:pt x="1385524" y="689542"/>
                  </a:lnTo>
                  <a:lnTo>
                    <a:pt x="1386703" y="689886"/>
                  </a:lnTo>
                  <a:lnTo>
                    <a:pt x="1387885" y="689993"/>
                  </a:lnTo>
                  <a:lnTo>
                    <a:pt x="1386444" y="694027"/>
                  </a:lnTo>
                  <a:close/>
                </a:path>
                <a:path w="1607820" h="2208530">
                  <a:moveTo>
                    <a:pt x="957486" y="335594"/>
                  </a:moveTo>
                  <a:lnTo>
                    <a:pt x="956074" y="336251"/>
                  </a:lnTo>
                  <a:lnTo>
                    <a:pt x="954462" y="335416"/>
                  </a:lnTo>
                  <a:lnTo>
                    <a:pt x="954189" y="333899"/>
                  </a:lnTo>
                  <a:lnTo>
                    <a:pt x="954801" y="332787"/>
                  </a:lnTo>
                  <a:lnTo>
                    <a:pt x="955080" y="331735"/>
                  </a:lnTo>
                  <a:lnTo>
                    <a:pt x="959190" y="333022"/>
                  </a:lnTo>
                  <a:lnTo>
                    <a:pt x="957977" y="334520"/>
                  </a:lnTo>
                  <a:lnTo>
                    <a:pt x="957486" y="335594"/>
                  </a:lnTo>
                  <a:close/>
                </a:path>
                <a:path w="1607820" h="2208530">
                  <a:moveTo>
                    <a:pt x="1055082" y="1512249"/>
                  </a:moveTo>
                  <a:lnTo>
                    <a:pt x="1053901" y="1512797"/>
                  </a:lnTo>
                  <a:lnTo>
                    <a:pt x="1052996" y="1512136"/>
                  </a:lnTo>
                  <a:lnTo>
                    <a:pt x="1052829" y="1511345"/>
                  </a:lnTo>
                  <a:lnTo>
                    <a:pt x="1053106" y="1510418"/>
                  </a:lnTo>
                  <a:lnTo>
                    <a:pt x="1053259" y="1509052"/>
                  </a:lnTo>
                  <a:lnTo>
                    <a:pt x="1054415" y="1509810"/>
                  </a:lnTo>
                  <a:lnTo>
                    <a:pt x="1055438" y="1510132"/>
                  </a:lnTo>
                  <a:lnTo>
                    <a:pt x="1055689" y="1510885"/>
                  </a:lnTo>
                  <a:lnTo>
                    <a:pt x="1055762" y="1511235"/>
                  </a:lnTo>
                  <a:lnTo>
                    <a:pt x="1055939" y="1511153"/>
                  </a:lnTo>
                  <a:lnTo>
                    <a:pt x="1055082" y="1512249"/>
                  </a:lnTo>
                  <a:close/>
                </a:path>
                <a:path w="1607820" h="2208530">
                  <a:moveTo>
                    <a:pt x="1567221" y="1349229"/>
                  </a:moveTo>
                  <a:lnTo>
                    <a:pt x="1565970" y="1348025"/>
                  </a:lnTo>
                  <a:lnTo>
                    <a:pt x="1564392" y="1347133"/>
                  </a:lnTo>
                  <a:lnTo>
                    <a:pt x="1564533" y="1347067"/>
                  </a:lnTo>
                  <a:lnTo>
                    <a:pt x="1564681" y="1345645"/>
                  </a:lnTo>
                  <a:lnTo>
                    <a:pt x="1565116" y="1345153"/>
                  </a:lnTo>
                  <a:lnTo>
                    <a:pt x="1567506" y="1344042"/>
                  </a:lnTo>
                  <a:lnTo>
                    <a:pt x="1568533" y="1345208"/>
                  </a:lnTo>
                  <a:lnTo>
                    <a:pt x="1569459" y="1345800"/>
                  </a:lnTo>
                  <a:lnTo>
                    <a:pt x="1567221" y="1349229"/>
                  </a:lnTo>
                  <a:close/>
                </a:path>
                <a:path w="1607820" h="2208530">
                  <a:moveTo>
                    <a:pt x="708408" y="876623"/>
                  </a:moveTo>
                  <a:lnTo>
                    <a:pt x="705124" y="878149"/>
                  </a:lnTo>
                  <a:lnTo>
                    <a:pt x="705848" y="876820"/>
                  </a:lnTo>
                  <a:lnTo>
                    <a:pt x="706442" y="875237"/>
                  </a:lnTo>
                  <a:lnTo>
                    <a:pt x="707764" y="876313"/>
                  </a:lnTo>
                  <a:lnTo>
                    <a:pt x="708408" y="876623"/>
                  </a:lnTo>
                  <a:close/>
                </a:path>
                <a:path w="1607820" h="2208530">
                  <a:moveTo>
                    <a:pt x="708971" y="880422"/>
                  </a:moveTo>
                  <a:lnTo>
                    <a:pt x="707736" y="879749"/>
                  </a:lnTo>
                  <a:lnTo>
                    <a:pt x="706412" y="879177"/>
                  </a:lnTo>
                  <a:lnTo>
                    <a:pt x="705510" y="878455"/>
                  </a:lnTo>
                  <a:lnTo>
                    <a:pt x="705328" y="878309"/>
                  </a:lnTo>
                  <a:lnTo>
                    <a:pt x="708677" y="876752"/>
                  </a:lnTo>
                  <a:lnTo>
                    <a:pt x="708921" y="876869"/>
                  </a:lnTo>
                  <a:lnTo>
                    <a:pt x="709753" y="878404"/>
                  </a:lnTo>
                  <a:lnTo>
                    <a:pt x="709152" y="879528"/>
                  </a:lnTo>
                  <a:lnTo>
                    <a:pt x="708971" y="880422"/>
                  </a:lnTo>
                  <a:close/>
                </a:path>
                <a:path w="1607820" h="2208530">
                  <a:moveTo>
                    <a:pt x="801049" y="850493"/>
                  </a:moveTo>
                  <a:lnTo>
                    <a:pt x="798932" y="851478"/>
                  </a:lnTo>
                  <a:lnTo>
                    <a:pt x="798740" y="851324"/>
                  </a:lnTo>
                  <a:lnTo>
                    <a:pt x="797629" y="850765"/>
                  </a:lnTo>
                  <a:lnTo>
                    <a:pt x="797461" y="850477"/>
                  </a:lnTo>
                  <a:lnTo>
                    <a:pt x="796884" y="849480"/>
                  </a:lnTo>
                  <a:lnTo>
                    <a:pt x="797850" y="848392"/>
                  </a:lnTo>
                  <a:lnTo>
                    <a:pt x="798710" y="846834"/>
                  </a:lnTo>
                  <a:lnTo>
                    <a:pt x="799354" y="847693"/>
                  </a:lnTo>
                  <a:lnTo>
                    <a:pt x="799708" y="848167"/>
                  </a:lnTo>
                  <a:lnTo>
                    <a:pt x="800658" y="848990"/>
                  </a:lnTo>
                  <a:lnTo>
                    <a:pt x="800744" y="849317"/>
                  </a:lnTo>
                  <a:lnTo>
                    <a:pt x="800911" y="849954"/>
                  </a:lnTo>
                  <a:lnTo>
                    <a:pt x="801049" y="850493"/>
                  </a:lnTo>
                  <a:close/>
                </a:path>
                <a:path w="1607820" h="2208530">
                  <a:moveTo>
                    <a:pt x="799608" y="852021"/>
                  </a:moveTo>
                  <a:lnTo>
                    <a:pt x="799230" y="851717"/>
                  </a:lnTo>
                  <a:lnTo>
                    <a:pt x="800081" y="851322"/>
                  </a:lnTo>
                  <a:lnTo>
                    <a:pt x="799608" y="852021"/>
                  </a:lnTo>
                  <a:close/>
                </a:path>
                <a:path w="1607820" h="2208530">
                  <a:moveTo>
                    <a:pt x="915978" y="816840"/>
                  </a:moveTo>
                  <a:lnTo>
                    <a:pt x="914196" y="815588"/>
                  </a:lnTo>
                  <a:lnTo>
                    <a:pt x="912733" y="815074"/>
                  </a:lnTo>
                  <a:lnTo>
                    <a:pt x="912474" y="813722"/>
                  </a:lnTo>
                  <a:lnTo>
                    <a:pt x="912430" y="813494"/>
                  </a:lnTo>
                  <a:lnTo>
                    <a:pt x="914262" y="811419"/>
                  </a:lnTo>
                  <a:lnTo>
                    <a:pt x="915913" y="812123"/>
                  </a:lnTo>
                  <a:lnTo>
                    <a:pt x="916108" y="812695"/>
                  </a:lnTo>
                  <a:lnTo>
                    <a:pt x="916418" y="813591"/>
                  </a:lnTo>
                  <a:lnTo>
                    <a:pt x="916096" y="814705"/>
                  </a:lnTo>
                  <a:lnTo>
                    <a:pt x="915978" y="816840"/>
                  </a:lnTo>
                  <a:close/>
                </a:path>
                <a:path w="1607820" h="2208530">
                  <a:moveTo>
                    <a:pt x="735034" y="2046324"/>
                  </a:moveTo>
                  <a:lnTo>
                    <a:pt x="732376" y="2047559"/>
                  </a:lnTo>
                  <a:lnTo>
                    <a:pt x="732303" y="2047138"/>
                  </a:lnTo>
                  <a:lnTo>
                    <a:pt x="734141" y="2045858"/>
                  </a:lnTo>
                  <a:lnTo>
                    <a:pt x="733848" y="2045705"/>
                  </a:lnTo>
                  <a:lnTo>
                    <a:pt x="735034" y="2046324"/>
                  </a:lnTo>
                  <a:close/>
                </a:path>
                <a:path w="1607820" h="2208530">
                  <a:moveTo>
                    <a:pt x="734602" y="2049717"/>
                  </a:moveTo>
                  <a:lnTo>
                    <a:pt x="733636" y="2048877"/>
                  </a:lnTo>
                  <a:lnTo>
                    <a:pt x="732507" y="2048314"/>
                  </a:lnTo>
                  <a:lnTo>
                    <a:pt x="732439" y="2047920"/>
                  </a:lnTo>
                  <a:lnTo>
                    <a:pt x="735081" y="2046692"/>
                  </a:lnTo>
                  <a:lnTo>
                    <a:pt x="735134" y="2047093"/>
                  </a:lnTo>
                  <a:lnTo>
                    <a:pt x="735184" y="2047472"/>
                  </a:lnTo>
                  <a:lnTo>
                    <a:pt x="734858" y="2048309"/>
                  </a:lnTo>
                  <a:lnTo>
                    <a:pt x="734602" y="2049717"/>
                  </a:lnTo>
                  <a:close/>
                </a:path>
                <a:path w="1607820" h="2208530">
                  <a:moveTo>
                    <a:pt x="1144084" y="730550"/>
                  </a:moveTo>
                  <a:lnTo>
                    <a:pt x="1141538" y="731734"/>
                  </a:lnTo>
                  <a:lnTo>
                    <a:pt x="1141308" y="730996"/>
                  </a:lnTo>
                  <a:lnTo>
                    <a:pt x="1141505" y="730124"/>
                  </a:lnTo>
                  <a:lnTo>
                    <a:pt x="1141585" y="727231"/>
                  </a:lnTo>
                  <a:lnTo>
                    <a:pt x="1142995" y="728852"/>
                  </a:lnTo>
                  <a:lnTo>
                    <a:pt x="1143885" y="729431"/>
                  </a:lnTo>
                  <a:lnTo>
                    <a:pt x="1143945" y="729770"/>
                  </a:lnTo>
                  <a:lnTo>
                    <a:pt x="1144013" y="730152"/>
                  </a:lnTo>
                  <a:lnTo>
                    <a:pt x="1144084" y="730550"/>
                  </a:lnTo>
                  <a:close/>
                </a:path>
                <a:path w="1607820" h="2208530">
                  <a:moveTo>
                    <a:pt x="1144084" y="730550"/>
                  </a:moveTo>
                  <a:lnTo>
                    <a:pt x="1144135" y="730834"/>
                  </a:lnTo>
                  <a:lnTo>
                    <a:pt x="1144084" y="730550"/>
                  </a:lnTo>
                  <a:lnTo>
                    <a:pt x="1144013" y="730152"/>
                  </a:lnTo>
                  <a:lnTo>
                    <a:pt x="1144084" y="730550"/>
                  </a:lnTo>
                  <a:close/>
                </a:path>
                <a:path w="1607820" h="2208530">
                  <a:moveTo>
                    <a:pt x="1142987" y="732485"/>
                  </a:moveTo>
                  <a:lnTo>
                    <a:pt x="1141512" y="732054"/>
                  </a:lnTo>
                  <a:lnTo>
                    <a:pt x="1144135" y="730834"/>
                  </a:lnTo>
                  <a:lnTo>
                    <a:pt x="1142987" y="732485"/>
                  </a:lnTo>
                  <a:close/>
                </a:path>
                <a:path w="1607820" h="2208530">
                  <a:moveTo>
                    <a:pt x="832851" y="829821"/>
                  </a:moveTo>
                  <a:lnTo>
                    <a:pt x="831238" y="830571"/>
                  </a:lnTo>
                  <a:lnTo>
                    <a:pt x="829496" y="829483"/>
                  </a:lnTo>
                  <a:lnTo>
                    <a:pt x="829259" y="827944"/>
                  </a:lnTo>
                  <a:lnTo>
                    <a:pt x="830363" y="826935"/>
                  </a:lnTo>
                  <a:lnTo>
                    <a:pt x="831226" y="825522"/>
                  </a:lnTo>
                  <a:lnTo>
                    <a:pt x="834327" y="827527"/>
                  </a:lnTo>
                  <a:lnTo>
                    <a:pt x="833511" y="828545"/>
                  </a:lnTo>
                  <a:lnTo>
                    <a:pt x="832851" y="829821"/>
                  </a:lnTo>
                  <a:close/>
                </a:path>
                <a:path w="1607820" h="2208530">
                  <a:moveTo>
                    <a:pt x="1426221" y="1978994"/>
                  </a:moveTo>
                  <a:lnTo>
                    <a:pt x="1424388" y="1979846"/>
                  </a:lnTo>
                  <a:lnTo>
                    <a:pt x="1423446" y="1979243"/>
                  </a:lnTo>
                  <a:lnTo>
                    <a:pt x="1425862" y="1977712"/>
                  </a:lnTo>
                  <a:lnTo>
                    <a:pt x="1425435" y="1977361"/>
                  </a:lnTo>
                  <a:lnTo>
                    <a:pt x="1423976" y="1978589"/>
                  </a:lnTo>
                  <a:lnTo>
                    <a:pt x="1424427" y="1977830"/>
                  </a:lnTo>
                  <a:lnTo>
                    <a:pt x="1425435" y="1977361"/>
                  </a:lnTo>
                  <a:lnTo>
                    <a:pt x="1426483" y="1978222"/>
                  </a:lnTo>
                  <a:lnTo>
                    <a:pt x="1426221" y="1978994"/>
                  </a:lnTo>
                  <a:close/>
                </a:path>
                <a:path w="1607820" h="2208530">
                  <a:moveTo>
                    <a:pt x="1298066" y="1614414"/>
                  </a:moveTo>
                  <a:lnTo>
                    <a:pt x="1297258" y="1613707"/>
                  </a:lnTo>
                  <a:lnTo>
                    <a:pt x="1295720" y="1612891"/>
                  </a:lnTo>
                  <a:lnTo>
                    <a:pt x="1295958" y="1611279"/>
                  </a:lnTo>
                  <a:lnTo>
                    <a:pt x="1297082" y="1610390"/>
                  </a:lnTo>
                  <a:lnTo>
                    <a:pt x="1297805" y="1609439"/>
                  </a:lnTo>
                  <a:lnTo>
                    <a:pt x="1300301" y="1611631"/>
                  </a:lnTo>
                  <a:lnTo>
                    <a:pt x="1298066" y="1614414"/>
                  </a:lnTo>
                  <a:close/>
                </a:path>
                <a:path w="1607820" h="2208530">
                  <a:moveTo>
                    <a:pt x="988602" y="1958478"/>
                  </a:moveTo>
                  <a:lnTo>
                    <a:pt x="987428" y="1959023"/>
                  </a:lnTo>
                  <a:lnTo>
                    <a:pt x="986545" y="1958364"/>
                  </a:lnTo>
                  <a:lnTo>
                    <a:pt x="986366" y="1957584"/>
                  </a:lnTo>
                  <a:lnTo>
                    <a:pt x="986635" y="1956667"/>
                  </a:lnTo>
                  <a:lnTo>
                    <a:pt x="986776" y="1955300"/>
                  </a:lnTo>
                  <a:lnTo>
                    <a:pt x="987939" y="1956060"/>
                  </a:lnTo>
                  <a:lnTo>
                    <a:pt x="988960" y="1956378"/>
                  </a:lnTo>
                  <a:lnTo>
                    <a:pt x="989209" y="1957125"/>
                  </a:lnTo>
                  <a:lnTo>
                    <a:pt x="989285" y="1957486"/>
                  </a:lnTo>
                  <a:lnTo>
                    <a:pt x="989447" y="1957411"/>
                  </a:lnTo>
                  <a:lnTo>
                    <a:pt x="988602" y="1958478"/>
                  </a:lnTo>
                  <a:close/>
                </a:path>
                <a:path w="1607820" h="2208530">
                  <a:moveTo>
                    <a:pt x="1158107" y="703039"/>
                  </a:moveTo>
                  <a:lnTo>
                    <a:pt x="1157556" y="702414"/>
                  </a:lnTo>
                  <a:lnTo>
                    <a:pt x="1156852" y="701855"/>
                  </a:lnTo>
                  <a:lnTo>
                    <a:pt x="1156416" y="700840"/>
                  </a:lnTo>
                  <a:lnTo>
                    <a:pt x="1156779" y="700316"/>
                  </a:lnTo>
                  <a:lnTo>
                    <a:pt x="1158419" y="699554"/>
                  </a:lnTo>
                  <a:lnTo>
                    <a:pt x="1159383" y="699744"/>
                  </a:lnTo>
                  <a:lnTo>
                    <a:pt x="1161267" y="699802"/>
                  </a:lnTo>
                  <a:lnTo>
                    <a:pt x="1161698" y="699602"/>
                  </a:lnTo>
                  <a:lnTo>
                    <a:pt x="1158107" y="703039"/>
                  </a:lnTo>
                  <a:close/>
                </a:path>
                <a:path w="1607820" h="2208530">
                  <a:moveTo>
                    <a:pt x="1083692" y="1952717"/>
                  </a:moveTo>
                  <a:lnTo>
                    <a:pt x="1082070" y="1953471"/>
                  </a:lnTo>
                  <a:lnTo>
                    <a:pt x="1079135" y="1950064"/>
                  </a:lnTo>
                  <a:lnTo>
                    <a:pt x="1081387" y="1949017"/>
                  </a:lnTo>
                  <a:lnTo>
                    <a:pt x="1082201" y="1950105"/>
                  </a:lnTo>
                  <a:lnTo>
                    <a:pt x="1082928" y="1951428"/>
                  </a:lnTo>
                  <a:lnTo>
                    <a:pt x="1083692" y="1952717"/>
                  </a:lnTo>
                  <a:close/>
                </a:path>
                <a:path w="1607820" h="2208530">
                  <a:moveTo>
                    <a:pt x="1581684" y="1147660"/>
                  </a:moveTo>
                  <a:lnTo>
                    <a:pt x="1578810" y="1148996"/>
                  </a:lnTo>
                  <a:lnTo>
                    <a:pt x="1577797" y="1147983"/>
                  </a:lnTo>
                  <a:lnTo>
                    <a:pt x="1577008" y="1147552"/>
                  </a:lnTo>
                  <a:lnTo>
                    <a:pt x="1576862" y="1147472"/>
                  </a:lnTo>
                  <a:lnTo>
                    <a:pt x="1577411" y="1146478"/>
                  </a:lnTo>
                  <a:lnTo>
                    <a:pt x="1577805" y="1145331"/>
                  </a:lnTo>
                  <a:lnTo>
                    <a:pt x="1578773" y="1144396"/>
                  </a:lnTo>
                  <a:lnTo>
                    <a:pt x="1579560" y="1144793"/>
                  </a:lnTo>
                  <a:lnTo>
                    <a:pt x="1581170" y="1145469"/>
                  </a:lnTo>
                  <a:lnTo>
                    <a:pt x="1581337" y="1145539"/>
                  </a:lnTo>
                  <a:lnTo>
                    <a:pt x="1581684" y="1147660"/>
                  </a:lnTo>
                  <a:close/>
                </a:path>
                <a:path w="1607820" h="2208530">
                  <a:moveTo>
                    <a:pt x="1350583" y="734339"/>
                  </a:moveTo>
                  <a:lnTo>
                    <a:pt x="1349129" y="735015"/>
                  </a:lnTo>
                  <a:lnTo>
                    <a:pt x="1347494" y="734344"/>
                  </a:lnTo>
                  <a:lnTo>
                    <a:pt x="1346612" y="732727"/>
                  </a:lnTo>
                  <a:lnTo>
                    <a:pt x="1347052" y="731003"/>
                  </a:lnTo>
                  <a:lnTo>
                    <a:pt x="1348285" y="729992"/>
                  </a:lnTo>
                  <a:lnTo>
                    <a:pt x="1349775" y="730718"/>
                  </a:lnTo>
                  <a:lnTo>
                    <a:pt x="1351525" y="731063"/>
                  </a:lnTo>
                  <a:lnTo>
                    <a:pt x="1350775" y="732819"/>
                  </a:lnTo>
                  <a:lnTo>
                    <a:pt x="1350583" y="734339"/>
                  </a:lnTo>
                  <a:close/>
                </a:path>
                <a:path w="1607820" h="2208530">
                  <a:moveTo>
                    <a:pt x="1278945" y="2072253"/>
                  </a:moveTo>
                  <a:lnTo>
                    <a:pt x="1278543" y="2071736"/>
                  </a:lnTo>
                  <a:lnTo>
                    <a:pt x="1278431" y="2071593"/>
                  </a:lnTo>
                  <a:lnTo>
                    <a:pt x="1277762" y="2070994"/>
                  </a:lnTo>
                  <a:lnTo>
                    <a:pt x="1277372" y="2069975"/>
                  </a:lnTo>
                  <a:lnTo>
                    <a:pt x="1277754" y="2069490"/>
                  </a:lnTo>
                  <a:lnTo>
                    <a:pt x="1279456" y="2068699"/>
                  </a:lnTo>
                  <a:lnTo>
                    <a:pt x="1280461" y="2068799"/>
                  </a:lnTo>
                  <a:lnTo>
                    <a:pt x="1281431" y="2068750"/>
                  </a:lnTo>
                  <a:lnTo>
                    <a:pt x="1280791" y="2070691"/>
                  </a:lnTo>
                  <a:lnTo>
                    <a:pt x="1278945" y="2072253"/>
                  </a:lnTo>
                  <a:close/>
                </a:path>
                <a:path w="1607820" h="2208530">
                  <a:moveTo>
                    <a:pt x="997125" y="1982661"/>
                  </a:moveTo>
                  <a:lnTo>
                    <a:pt x="995581" y="1982965"/>
                  </a:lnTo>
                  <a:lnTo>
                    <a:pt x="994898" y="1982284"/>
                  </a:lnTo>
                  <a:lnTo>
                    <a:pt x="994380" y="1981815"/>
                  </a:lnTo>
                  <a:lnTo>
                    <a:pt x="993191" y="1981156"/>
                  </a:lnTo>
                  <a:lnTo>
                    <a:pt x="994049" y="1979787"/>
                  </a:lnTo>
                  <a:lnTo>
                    <a:pt x="994564" y="1978602"/>
                  </a:lnTo>
                  <a:lnTo>
                    <a:pt x="995981" y="1978890"/>
                  </a:lnTo>
                  <a:lnTo>
                    <a:pt x="996834" y="1979462"/>
                  </a:lnTo>
                  <a:lnTo>
                    <a:pt x="997011" y="1979581"/>
                  </a:lnTo>
                  <a:lnTo>
                    <a:pt x="998078" y="1980096"/>
                  </a:lnTo>
                  <a:lnTo>
                    <a:pt x="997538" y="1981057"/>
                  </a:lnTo>
                  <a:lnTo>
                    <a:pt x="997125" y="1982661"/>
                  </a:lnTo>
                  <a:close/>
                </a:path>
                <a:path w="1607820" h="2208530">
                  <a:moveTo>
                    <a:pt x="996010" y="840757"/>
                  </a:moveTo>
                  <a:lnTo>
                    <a:pt x="993490" y="841929"/>
                  </a:lnTo>
                  <a:lnTo>
                    <a:pt x="993204" y="841589"/>
                  </a:lnTo>
                  <a:lnTo>
                    <a:pt x="992241" y="840777"/>
                  </a:lnTo>
                  <a:lnTo>
                    <a:pt x="991614" y="839301"/>
                  </a:lnTo>
                  <a:lnTo>
                    <a:pt x="992540" y="838392"/>
                  </a:lnTo>
                  <a:lnTo>
                    <a:pt x="993327" y="837098"/>
                  </a:lnTo>
                  <a:lnTo>
                    <a:pt x="994254" y="838074"/>
                  </a:lnTo>
                  <a:lnTo>
                    <a:pt x="994519" y="838352"/>
                  </a:lnTo>
                  <a:lnTo>
                    <a:pt x="995821" y="839113"/>
                  </a:lnTo>
                  <a:lnTo>
                    <a:pt x="996010" y="840757"/>
                  </a:lnTo>
                  <a:close/>
                </a:path>
                <a:path w="1607820" h="2208530">
                  <a:moveTo>
                    <a:pt x="993958" y="842486"/>
                  </a:moveTo>
                  <a:lnTo>
                    <a:pt x="993658" y="842129"/>
                  </a:lnTo>
                  <a:lnTo>
                    <a:pt x="994667" y="841659"/>
                  </a:lnTo>
                  <a:lnTo>
                    <a:pt x="993958" y="842486"/>
                  </a:lnTo>
                  <a:close/>
                </a:path>
                <a:path w="1607820" h="2208530">
                  <a:moveTo>
                    <a:pt x="1530822" y="1773588"/>
                  </a:moveTo>
                  <a:lnTo>
                    <a:pt x="1530051" y="1773302"/>
                  </a:lnTo>
                  <a:lnTo>
                    <a:pt x="1528945" y="1773213"/>
                  </a:lnTo>
                  <a:lnTo>
                    <a:pt x="1528611" y="1772659"/>
                  </a:lnTo>
                  <a:lnTo>
                    <a:pt x="1528325" y="1772183"/>
                  </a:lnTo>
                  <a:lnTo>
                    <a:pt x="1528710" y="1770964"/>
                  </a:lnTo>
                  <a:lnTo>
                    <a:pt x="1529920" y="1770401"/>
                  </a:lnTo>
                  <a:lnTo>
                    <a:pt x="1530549" y="1770699"/>
                  </a:lnTo>
                  <a:lnTo>
                    <a:pt x="1531532" y="1770905"/>
                  </a:lnTo>
                  <a:lnTo>
                    <a:pt x="1530822" y="1773588"/>
                  </a:lnTo>
                  <a:close/>
                </a:path>
                <a:path w="1607820" h="2208530">
                  <a:moveTo>
                    <a:pt x="1156506" y="421160"/>
                  </a:moveTo>
                  <a:lnTo>
                    <a:pt x="1152990" y="416179"/>
                  </a:lnTo>
                  <a:lnTo>
                    <a:pt x="1154524" y="414940"/>
                  </a:lnTo>
                  <a:lnTo>
                    <a:pt x="1158733" y="419327"/>
                  </a:lnTo>
                  <a:lnTo>
                    <a:pt x="1156506" y="421160"/>
                  </a:lnTo>
                  <a:close/>
                </a:path>
                <a:path w="1607820" h="2208530">
                  <a:moveTo>
                    <a:pt x="1076694" y="286787"/>
                  </a:moveTo>
                  <a:lnTo>
                    <a:pt x="1076146" y="286208"/>
                  </a:lnTo>
                  <a:lnTo>
                    <a:pt x="1075463" y="285692"/>
                  </a:lnTo>
                  <a:lnTo>
                    <a:pt x="1074958" y="284661"/>
                  </a:lnTo>
                  <a:lnTo>
                    <a:pt x="1075139" y="284577"/>
                  </a:lnTo>
                  <a:lnTo>
                    <a:pt x="1075772" y="283686"/>
                  </a:lnTo>
                  <a:lnTo>
                    <a:pt x="1076773" y="283817"/>
                  </a:lnTo>
                  <a:lnTo>
                    <a:pt x="1077470" y="284298"/>
                  </a:lnTo>
                  <a:lnTo>
                    <a:pt x="1078584" y="284814"/>
                  </a:lnTo>
                  <a:lnTo>
                    <a:pt x="1076694" y="286787"/>
                  </a:lnTo>
                  <a:close/>
                </a:path>
                <a:path w="1607820" h="2208530">
                  <a:moveTo>
                    <a:pt x="638117" y="262873"/>
                  </a:moveTo>
                  <a:lnTo>
                    <a:pt x="638065" y="263157"/>
                  </a:lnTo>
                  <a:lnTo>
                    <a:pt x="638175" y="262556"/>
                  </a:lnTo>
                  <a:lnTo>
                    <a:pt x="638117" y="262873"/>
                  </a:lnTo>
                  <a:close/>
                </a:path>
                <a:path w="1607820" h="2208530">
                  <a:moveTo>
                    <a:pt x="642036" y="264160"/>
                  </a:moveTo>
                  <a:lnTo>
                    <a:pt x="640169" y="264225"/>
                  </a:lnTo>
                  <a:lnTo>
                    <a:pt x="639075" y="263704"/>
                  </a:lnTo>
                  <a:lnTo>
                    <a:pt x="637992" y="263422"/>
                  </a:lnTo>
                  <a:lnTo>
                    <a:pt x="641961" y="261577"/>
                  </a:lnTo>
                  <a:lnTo>
                    <a:pt x="643584" y="262962"/>
                  </a:lnTo>
                  <a:lnTo>
                    <a:pt x="642938" y="263263"/>
                  </a:lnTo>
                  <a:lnTo>
                    <a:pt x="642036" y="264160"/>
                  </a:lnTo>
                  <a:close/>
                </a:path>
                <a:path w="1607820" h="2208530">
                  <a:moveTo>
                    <a:pt x="458949" y="111142"/>
                  </a:moveTo>
                  <a:lnTo>
                    <a:pt x="456384" y="112335"/>
                  </a:lnTo>
                  <a:lnTo>
                    <a:pt x="456146" y="111582"/>
                  </a:lnTo>
                  <a:lnTo>
                    <a:pt x="456345" y="110686"/>
                  </a:lnTo>
                  <a:lnTo>
                    <a:pt x="456373" y="109259"/>
                  </a:lnTo>
                  <a:lnTo>
                    <a:pt x="457568" y="109934"/>
                  </a:lnTo>
                  <a:lnTo>
                    <a:pt x="458723" y="110219"/>
                  </a:lnTo>
                  <a:lnTo>
                    <a:pt x="458851" y="110750"/>
                  </a:lnTo>
                  <a:lnTo>
                    <a:pt x="458949" y="111142"/>
                  </a:lnTo>
                  <a:close/>
                </a:path>
                <a:path w="1607820" h="2208530">
                  <a:moveTo>
                    <a:pt x="458380" y="112305"/>
                  </a:moveTo>
                  <a:lnTo>
                    <a:pt x="457137" y="112883"/>
                  </a:lnTo>
                  <a:lnTo>
                    <a:pt x="456328" y="112650"/>
                  </a:lnTo>
                  <a:lnTo>
                    <a:pt x="459013" y="111402"/>
                  </a:lnTo>
                  <a:lnTo>
                    <a:pt x="458380" y="112305"/>
                  </a:lnTo>
                  <a:close/>
                </a:path>
                <a:path w="1607820" h="2208530">
                  <a:moveTo>
                    <a:pt x="398928" y="82362"/>
                  </a:moveTo>
                  <a:lnTo>
                    <a:pt x="398353" y="81749"/>
                  </a:lnTo>
                  <a:lnTo>
                    <a:pt x="397628" y="81205"/>
                  </a:lnTo>
                  <a:lnTo>
                    <a:pt x="397093" y="80112"/>
                  </a:lnTo>
                  <a:lnTo>
                    <a:pt x="397283" y="80024"/>
                  </a:lnTo>
                  <a:lnTo>
                    <a:pt x="397952" y="79080"/>
                  </a:lnTo>
                  <a:lnTo>
                    <a:pt x="399020" y="79216"/>
                  </a:lnTo>
                  <a:lnTo>
                    <a:pt x="399747" y="79724"/>
                  </a:lnTo>
                  <a:lnTo>
                    <a:pt x="400938" y="80275"/>
                  </a:lnTo>
                  <a:lnTo>
                    <a:pt x="398928" y="82362"/>
                  </a:lnTo>
                  <a:close/>
                </a:path>
                <a:path w="1607820" h="2208530">
                  <a:moveTo>
                    <a:pt x="1188345" y="772397"/>
                  </a:moveTo>
                  <a:lnTo>
                    <a:pt x="1186945" y="773048"/>
                  </a:lnTo>
                  <a:lnTo>
                    <a:pt x="1186117" y="772392"/>
                  </a:lnTo>
                  <a:lnTo>
                    <a:pt x="1185906" y="772224"/>
                  </a:lnTo>
                  <a:lnTo>
                    <a:pt x="1185043" y="771780"/>
                  </a:lnTo>
                  <a:lnTo>
                    <a:pt x="1185626" y="770794"/>
                  </a:lnTo>
                  <a:lnTo>
                    <a:pt x="1186096" y="769695"/>
                  </a:lnTo>
                  <a:lnTo>
                    <a:pt x="1187065" y="768688"/>
                  </a:lnTo>
                  <a:lnTo>
                    <a:pt x="1188217" y="769388"/>
                  </a:lnTo>
                  <a:lnTo>
                    <a:pt x="1189275" y="769813"/>
                  </a:lnTo>
                  <a:lnTo>
                    <a:pt x="1189533" y="769693"/>
                  </a:lnTo>
                  <a:lnTo>
                    <a:pt x="1188706" y="771189"/>
                  </a:lnTo>
                  <a:lnTo>
                    <a:pt x="1188345" y="772397"/>
                  </a:lnTo>
                  <a:close/>
                </a:path>
                <a:path w="1607820" h="2208530">
                  <a:moveTo>
                    <a:pt x="1197868" y="1879515"/>
                  </a:moveTo>
                  <a:lnTo>
                    <a:pt x="1195342" y="1880690"/>
                  </a:lnTo>
                  <a:lnTo>
                    <a:pt x="1195119" y="1879954"/>
                  </a:lnTo>
                  <a:lnTo>
                    <a:pt x="1195318" y="1879087"/>
                  </a:lnTo>
                  <a:lnTo>
                    <a:pt x="1195364" y="1877723"/>
                  </a:lnTo>
                  <a:lnTo>
                    <a:pt x="1196524" y="1878361"/>
                  </a:lnTo>
                  <a:lnTo>
                    <a:pt x="1197653" y="1878628"/>
                  </a:lnTo>
                  <a:lnTo>
                    <a:pt x="1197778" y="1879138"/>
                  </a:lnTo>
                  <a:lnTo>
                    <a:pt x="1197868" y="1879515"/>
                  </a:lnTo>
                  <a:close/>
                </a:path>
                <a:path w="1607820" h="2208530">
                  <a:moveTo>
                    <a:pt x="1197868" y="1879515"/>
                  </a:moveTo>
                  <a:lnTo>
                    <a:pt x="1197928" y="1879765"/>
                  </a:lnTo>
                  <a:lnTo>
                    <a:pt x="1197868" y="1879515"/>
                  </a:lnTo>
                  <a:lnTo>
                    <a:pt x="1197778" y="1879138"/>
                  </a:lnTo>
                  <a:lnTo>
                    <a:pt x="1197868" y="1879515"/>
                  </a:lnTo>
                  <a:close/>
                </a:path>
                <a:path w="1607820" h="2208530">
                  <a:moveTo>
                    <a:pt x="1197319" y="1880657"/>
                  </a:moveTo>
                  <a:lnTo>
                    <a:pt x="1196093" y="1881227"/>
                  </a:lnTo>
                  <a:lnTo>
                    <a:pt x="1195289" y="1880992"/>
                  </a:lnTo>
                  <a:lnTo>
                    <a:pt x="1197928" y="1879765"/>
                  </a:lnTo>
                  <a:lnTo>
                    <a:pt x="1197319" y="1880657"/>
                  </a:lnTo>
                  <a:close/>
                </a:path>
                <a:path w="1607820" h="2208530">
                  <a:moveTo>
                    <a:pt x="727417" y="2028553"/>
                  </a:moveTo>
                  <a:lnTo>
                    <a:pt x="726895" y="2027938"/>
                  </a:lnTo>
                  <a:lnTo>
                    <a:pt x="726215" y="2027391"/>
                  </a:lnTo>
                  <a:lnTo>
                    <a:pt x="725802" y="2026389"/>
                  </a:lnTo>
                  <a:lnTo>
                    <a:pt x="726167" y="2025847"/>
                  </a:lnTo>
                  <a:lnTo>
                    <a:pt x="727726" y="2025122"/>
                  </a:lnTo>
                  <a:lnTo>
                    <a:pt x="728679" y="2025276"/>
                  </a:lnTo>
                  <a:lnTo>
                    <a:pt x="730752" y="2025282"/>
                  </a:lnTo>
                  <a:lnTo>
                    <a:pt x="727417" y="2028553"/>
                  </a:lnTo>
                  <a:close/>
                </a:path>
                <a:path w="1607820" h="2208530">
                  <a:moveTo>
                    <a:pt x="1377686" y="711139"/>
                  </a:moveTo>
                  <a:lnTo>
                    <a:pt x="1374881" y="709659"/>
                  </a:lnTo>
                  <a:lnTo>
                    <a:pt x="1375083" y="709565"/>
                  </a:lnTo>
                  <a:lnTo>
                    <a:pt x="1377682" y="704656"/>
                  </a:lnTo>
                  <a:lnTo>
                    <a:pt x="1381420" y="706619"/>
                  </a:lnTo>
                  <a:lnTo>
                    <a:pt x="1377686" y="711139"/>
                  </a:lnTo>
                  <a:close/>
                </a:path>
                <a:path w="1607820" h="2208530">
                  <a:moveTo>
                    <a:pt x="760965" y="2050893"/>
                  </a:moveTo>
                  <a:lnTo>
                    <a:pt x="759466" y="2050567"/>
                  </a:lnTo>
                  <a:lnTo>
                    <a:pt x="758590" y="2049892"/>
                  </a:lnTo>
                  <a:lnTo>
                    <a:pt x="757631" y="2049286"/>
                  </a:lnTo>
                  <a:lnTo>
                    <a:pt x="758090" y="2048434"/>
                  </a:lnTo>
                  <a:lnTo>
                    <a:pt x="758367" y="2047022"/>
                  </a:lnTo>
                  <a:lnTo>
                    <a:pt x="760190" y="2046175"/>
                  </a:lnTo>
                  <a:lnTo>
                    <a:pt x="761686" y="2046455"/>
                  </a:lnTo>
                  <a:lnTo>
                    <a:pt x="763910" y="2046367"/>
                  </a:lnTo>
                  <a:lnTo>
                    <a:pt x="761575" y="2049586"/>
                  </a:lnTo>
                  <a:lnTo>
                    <a:pt x="760965" y="2050893"/>
                  </a:lnTo>
                  <a:close/>
                </a:path>
                <a:path w="1607820" h="2208530">
                  <a:moveTo>
                    <a:pt x="1246488" y="1611824"/>
                  </a:moveTo>
                  <a:lnTo>
                    <a:pt x="1243891" y="1611973"/>
                  </a:lnTo>
                  <a:lnTo>
                    <a:pt x="1243929" y="1610401"/>
                  </a:lnTo>
                  <a:lnTo>
                    <a:pt x="1243909" y="1608819"/>
                  </a:lnTo>
                  <a:lnTo>
                    <a:pt x="1244030" y="1607728"/>
                  </a:lnTo>
                  <a:lnTo>
                    <a:pt x="1245788" y="1606911"/>
                  </a:lnTo>
                  <a:lnTo>
                    <a:pt x="1246488" y="1611824"/>
                  </a:lnTo>
                  <a:close/>
                </a:path>
                <a:path w="1607820" h="2208530">
                  <a:moveTo>
                    <a:pt x="455764" y="1156620"/>
                  </a:moveTo>
                  <a:lnTo>
                    <a:pt x="453787" y="1157540"/>
                  </a:lnTo>
                  <a:lnTo>
                    <a:pt x="452814" y="1156999"/>
                  </a:lnTo>
                  <a:lnTo>
                    <a:pt x="451949" y="1156804"/>
                  </a:lnTo>
                  <a:lnTo>
                    <a:pt x="452821" y="1155653"/>
                  </a:lnTo>
                  <a:lnTo>
                    <a:pt x="453555" y="1154461"/>
                  </a:lnTo>
                  <a:lnTo>
                    <a:pt x="454809" y="1153328"/>
                  </a:lnTo>
                  <a:lnTo>
                    <a:pt x="455986" y="1154182"/>
                  </a:lnTo>
                  <a:lnTo>
                    <a:pt x="457596" y="1154976"/>
                  </a:lnTo>
                  <a:lnTo>
                    <a:pt x="456195" y="1156083"/>
                  </a:lnTo>
                  <a:lnTo>
                    <a:pt x="455764" y="1156620"/>
                  </a:lnTo>
                  <a:close/>
                </a:path>
                <a:path w="1607820" h="2208530">
                  <a:moveTo>
                    <a:pt x="1235191" y="912602"/>
                  </a:moveTo>
                  <a:lnTo>
                    <a:pt x="1234383" y="911653"/>
                  </a:lnTo>
                  <a:lnTo>
                    <a:pt x="1233444" y="910955"/>
                  </a:lnTo>
                  <a:lnTo>
                    <a:pt x="1233184" y="910064"/>
                  </a:lnTo>
                  <a:lnTo>
                    <a:pt x="1233061" y="909660"/>
                  </a:lnTo>
                  <a:lnTo>
                    <a:pt x="1234454" y="908244"/>
                  </a:lnTo>
                  <a:lnTo>
                    <a:pt x="1235908" y="908650"/>
                  </a:lnTo>
                  <a:lnTo>
                    <a:pt x="1236690" y="909445"/>
                  </a:lnTo>
                  <a:lnTo>
                    <a:pt x="1237646" y="910136"/>
                  </a:lnTo>
                  <a:lnTo>
                    <a:pt x="1237904" y="910016"/>
                  </a:lnTo>
                  <a:lnTo>
                    <a:pt x="1235191" y="912602"/>
                  </a:lnTo>
                  <a:close/>
                </a:path>
                <a:path w="1607820" h="2208530">
                  <a:moveTo>
                    <a:pt x="1367324" y="869692"/>
                  </a:moveTo>
                  <a:lnTo>
                    <a:pt x="1365174" y="870691"/>
                  </a:lnTo>
                  <a:lnTo>
                    <a:pt x="1364755" y="869585"/>
                  </a:lnTo>
                  <a:lnTo>
                    <a:pt x="1364920" y="868681"/>
                  </a:lnTo>
                  <a:lnTo>
                    <a:pt x="1364886" y="867248"/>
                  </a:lnTo>
                  <a:lnTo>
                    <a:pt x="1366123" y="867849"/>
                  </a:lnTo>
                  <a:lnTo>
                    <a:pt x="1367326" y="868083"/>
                  </a:lnTo>
                  <a:lnTo>
                    <a:pt x="1367625" y="869274"/>
                  </a:lnTo>
                  <a:lnTo>
                    <a:pt x="1367324" y="869692"/>
                  </a:lnTo>
                  <a:close/>
                </a:path>
                <a:path w="1607820" h="2208530">
                  <a:moveTo>
                    <a:pt x="1482930" y="829789"/>
                  </a:moveTo>
                  <a:lnTo>
                    <a:pt x="1481771" y="830327"/>
                  </a:lnTo>
                  <a:lnTo>
                    <a:pt x="1482492" y="829372"/>
                  </a:lnTo>
                  <a:lnTo>
                    <a:pt x="1482930" y="829789"/>
                  </a:lnTo>
                  <a:close/>
                </a:path>
                <a:path w="1607820" h="2208530">
                  <a:moveTo>
                    <a:pt x="1483069" y="835789"/>
                  </a:moveTo>
                  <a:lnTo>
                    <a:pt x="1481938" y="834311"/>
                  </a:lnTo>
                  <a:lnTo>
                    <a:pt x="1481624" y="833901"/>
                  </a:lnTo>
                  <a:lnTo>
                    <a:pt x="1480379" y="832978"/>
                  </a:lnTo>
                  <a:lnTo>
                    <a:pt x="1480628" y="831184"/>
                  </a:lnTo>
                  <a:lnTo>
                    <a:pt x="1483160" y="830007"/>
                  </a:lnTo>
                  <a:lnTo>
                    <a:pt x="1484181" y="830525"/>
                  </a:lnTo>
                  <a:lnTo>
                    <a:pt x="1484309" y="830466"/>
                  </a:lnTo>
                  <a:lnTo>
                    <a:pt x="1484475" y="832328"/>
                  </a:lnTo>
                  <a:lnTo>
                    <a:pt x="1483810" y="833441"/>
                  </a:lnTo>
                  <a:lnTo>
                    <a:pt x="1483069" y="835789"/>
                  </a:lnTo>
                  <a:close/>
                </a:path>
                <a:path w="1607820" h="2208530">
                  <a:moveTo>
                    <a:pt x="980101" y="292495"/>
                  </a:moveTo>
                  <a:lnTo>
                    <a:pt x="979617" y="291875"/>
                  </a:lnTo>
                  <a:lnTo>
                    <a:pt x="978988" y="291310"/>
                  </a:lnTo>
                  <a:lnTo>
                    <a:pt x="978625" y="290338"/>
                  </a:lnTo>
                  <a:lnTo>
                    <a:pt x="979460" y="289335"/>
                  </a:lnTo>
                  <a:lnTo>
                    <a:pt x="980311" y="289554"/>
                  </a:lnTo>
                  <a:lnTo>
                    <a:pt x="981085" y="290099"/>
                  </a:lnTo>
                  <a:lnTo>
                    <a:pt x="982147" y="290699"/>
                  </a:lnTo>
                  <a:lnTo>
                    <a:pt x="982316" y="290620"/>
                  </a:lnTo>
                  <a:lnTo>
                    <a:pt x="980101" y="292495"/>
                  </a:lnTo>
                  <a:close/>
                </a:path>
                <a:path w="1607820" h="2208530">
                  <a:moveTo>
                    <a:pt x="1103700" y="1992329"/>
                  </a:moveTo>
                  <a:lnTo>
                    <a:pt x="1103854" y="1991649"/>
                  </a:lnTo>
                  <a:lnTo>
                    <a:pt x="1103890" y="1990290"/>
                  </a:lnTo>
                  <a:lnTo>
                    <a:pt x="1105028" y="1990931"/>
                  </a:lnTo>
                  <a:lnTo>
                    <a:pt x="1106129" y="1991200"/>
                  </a:lnTo>
                  <a:lnTo>
                    <a:pt x="1103854" y="1991649"/>
                  </a:lnTo>
                  <a:lnTo>
                    <a:pt x="1103700" y="1992329"/>
                  </a:lnTo>
                  <a:close/>
                </a:path>
                <a:path w="1607820" h="2208530">
                  <a:moveTo>
                    <a:pt x="1103662" y="1992495"/>
                  </a:moveTo>
                  <a:lnTo>
                    <a:pt x="1103775" y="1992850"/>
                  </a:lnTo>
                  <a:lnTo>
                    <a:pt x="1103662" y="1992495"/>
                  </a:lnTo>
                  <a:lnTo>
                    <a:pt x="1103700" y="1992329"/>
                  </a:lnTo>
                  <a:lnTo>
                    <a:pt x="1103662" y="1992495"/>
                  </a:lnTo>
                  <a:close/>
                </a:path>
                <a:path w="1607820" h="2208530">
                  <a:moveTo>
                    <a:pt x="1105295" y="1993935"/>
                  </a:moveTo>
                  <a:lnTo>
                    <a:pt x="1103834" y="1993515"/>
                  </a:lnTo>
                  <a:lnTo>
                    <a:pt x="1103889" y="1993211"/>
                  </a:lnTo>
                  <a:lnTo>
                    <a:pt x="1103775" y="1992850"/>
                  </a:lnTo>
                  <a:lnTo>
                    <a:pt x="1106249" y="1991700"/>
                  </a:lnTo>
                  <a:lnTo>
                    <a:pt x="1106337" y="1992073"/>
                  </a:lnTo>
                  <a:lnTo>
                    <a:pt x="1106396" y="1992323"/>
                  </a:lnTo>
                  <a:lnTo>
                    <a:pt x="1105295" y="1993935"/>
                  </a:lnTo>
                  <a:close/>
                </a:path>
                <a:path w="1607820" h="2208530">
                  <a:moveTo>
                    <a:pt x="634831" y="345652"/>
                  </a:moveTo>
                  <a:lnTo>
                    <a:pt x="634338" y="345024"/>
                  </a:lnTo>
                  <a:lnTo>
                    <a:pt x="633697" y="344447"/>
                  </a:lnTo>
                  <a:lnTo>
                    <a:pt x="633330" y="343453"/>
                  </a:lnTo>
                  <a:lnTo>
                    <a:pt x="634177" y="342438"/>
                  </a:lnTo>
                  <a:lnTo>
                    <a:pt x="635053" y="342652"/>
                  </a:lnTo>
                  <a:lnTo>
                    <a:pt x="635846" y="343205"/>
                  </a:lnTo>
                  <a:lnTo>
                    <a:pt x="636938" y="343815"/>
                  </a:lnTo>
                  <a:lnTo>
                    <a:pt x="637088" y="343745"/>
                  </a:lnTo>
                  <a:lnTo>
                    <a:pt x="634831" y="345652"/>
                  </a:lnTo>
                  <a:close/>
                </a:path>
                <a:path w="1607820" h="2208530">
                  <a:moveTo>
                    <a:pt x="305511" y="1190662"/>
                  </a:moveTo>
                  <a:lnTo>
                    <a:pt x="303956" y="1191385"/>
                  </a:lnTo>
                  <a:lnTo>
                    <a:pt x="302323" y="1190098"/>
                  </a:lnTo>
                  <a:lnTo>
                    <a:pt x="302776" y="1188847"/>
                  </a:lnTo>
                  <a:lnTo>
                    <a:pt x="303534" y="1187922"/>
                  </a:lnTo>
                  <a:lnTo>
                    <a:pt x="304164" y="1186949"/>
                  </a:lnTo>
                  <a:lnTo>
                    <a:pt x="306856" y="1188913"/>
                  </a:lnTo>
                  <a:lnTo>
                    <a:pt x="305954" y="1189859"/>
                  </a:lnTo>
                  <a:lnTo>
                    <a:pt x="305511" y="1190662"/>
                  </a:lnTo>
                  <a:close/>
                </a:path>
                <a:path w="1607820" h="2208530">
                  <a:moveTo>
                    <a:pt x="1446074" y="835879"/>
                  </a:moveTo>
                  <a:lnTo>
                    <a:pt x="1443973" y="835797"/>
                  </a:lnTo>
                  <a:lnTo>
                    <a:pt x="1442631" y="834754"/>
                  </a:lnTo>
                  <a:lnTo>
                    <a:pt x="1441786" y="833545"/>
                  </a:lnTo>
                  <a:lnTo>
                    <a:pt x="1441658" y="833362"/>
                  </a:lnTo>
                  <a:lnTo>
                    <a:pt x="1442660" y="831371"/>
                  </a:lnTo>
                  <a:lnTo>
                    <a:pt x="1443997" y="830749"/>
                  </a:lnTo>
                  <a:lnTo>
                    <a:pt x="1445154" y="831737"/>
                  </a:lnTo>
                  <a:lnTo>
                    <a:pt x="1445338" y="831893"/>
                  </a:lnTo>
                  <a:lnTo>
                    <a:pt x="1448710" y="833436"/>
                  </a:lnTo>
                  <a:lnTo>
                    <a:pt x="1447104" y="834572"/>
                  </a:lnTo>
                  <a:lnTo>
                    <a:pt x="1446074" y="835879"/>
                  </a:lnTo>
                  <a:close/>
                </a:path>
                <a:path w="1607820" h="2208530">
                  <a:moveTo>
                    <a:pt x="478614" y="179775"/>
                  </a:moveTo>
                  <a:lnTo>
                    <a:pt x="476690" y="180670"/>
                  </a:lnTo>
                  <a:lnTo>
                    <a:pt x="475236" y="180394"/>
                  </a:lnTo>
                  <a:lnTo>
                    <a:pt x="473235" y="180490"/>
                  </a:lnTo>
                  <a:lnTo>
                    <a:pt x="474357" y="178751"/>
                  </a:lnTo>
                  <a:lnTo>
                    <a:pt x="475395" y="177092"/>
                  </a:lnTo>
                  <a:lnTo>
                    <a:pt x="475923" y="175883"/>
                  </a:lnTo>
                  <a:lnTo>
                    <a:pt x="477347" y="176185"/>
                  </a:lnTo>
                  <a:lnTo>
                    <a:pt x="478389" y="176877"/>
                  </a:lnTo>
                  <a:lnTo>
                    <a:pt x="479466" y="177399"/>
                  </a:lnTo>
                  <a:lnTo>
                    <a:pt x="478928" y="178352"/>
                  </a:lnTo>
                  <a:lnTo>
                    <a:pt x="478614" y="179775"/>
                  </a:lnTo>
                  <a:close/>
                </a:path>
                <a:path w="1607820" h="2208530">
                  <a:moveTo>
                    <a:pt x="721676" y="1689049"/>
                  </a:moveTo>
                  <a:lnTo>
                    <a:pt x="720388" y="1689648"/>
                  </a:lnTo>
                  <a:lnTo>
                    <a:pt x="719595" y="1689266"/>
                  </a:lnTo>
                  <a:lnTo>
                    <a:pt x="718794" y="1689017"/>
                  </a:lnTo>
                  <a:lnTo>
                    <a:pt x="719662" y="1687018"/>
                  </a:lnTo>
                  <a:lnTo>
                    <a:pt x="720431" y="1687388"/>
                  </a:lnTo>
                  <a:lnTo>
                    <a:pt x="721235" y="1687682"/>
                  </a:lnTo>
                  <a:lnTo>
                    <a:pt x="721894" y="1688197"/>
                  </a:lnTo>
                  <a:lnTo>
                    <a:pt x="722047" y="1688126"/>
                  </a:lnTo>
                  <a:lnTo>
                    <a:pt x="721676" y="1689049"/>
                  </a:lnTo>
                  <a:close/>
                </a:path>
                <a:path w="1607820" h="2208530">
                  <a:moveTo>
                    <a:pt x="721676" y="1689049"/>
                  </a:moveTo>
                  <a:lnTo>
                    <a:pt x="721471" y="1689558"/>
                  </a:lnTo>
                  <a:lnTo>
                    <a:pt x="722047" y="1688126"/>
                  </a:lnTo>
                  <a:lnTo>
                    <a:pt x="721676" y="1689049"/>
                  </a:lnTo>
                  <a:close/>
                </a:path>
                <a:path w="1607820" h="2208530">
                  <a:moveTo>
                    <a:pt x="989081" y="1885103"/>
                  </a:moveTo>
                  <a:lnTo>
                    <a:pt x="988563" y="1884433"/>
                  </a:lnTo>
                  <a:lnTo>
                    <a:pt x="987888" y="1883819"/>
                  </a:lnTo>
                  <a:lnTo>
                    <a:pt x="987495" y="1882772"/>
                  </a:lnTo>
                  <a:lnTo>
                    <a:pt x="988392" y="1881699"/>
                  </a:lnTo>
                  <a:lnTo>
                    <a:pt x="989316" y="1881925"/>
                  </a:lnTo>
                  <a:lnTo>
                    <a:pt x="990146" y="1882509"/>
                  </a:lnTo>
                  <a:lnTo>
                    <a:pt x="991303" y="1883159"/>
                  </a:lnTo>
                  <a:lnTo>
                    <a:pt x="989081" y="1885103"/>
                  </a:lnTo>
                  <a:close/>
                </a:path>
                <a:path w="1607820" h="2208530">
                  <a:moveTo>
                    <a:pt x="1532920" y="1383460"/>
                  </a:moveTo>
                  <a:lnTo>
                    <a:pt x="1531457" y="1383466"/>
                  </a:lnTo>
                  <a:lnTo>
                    <a:pt x="1530338" y="1382993"/>
                  </a:lnTo>
                  <a:lnTo>
                    <a:pt x="1529224" y="1382707"/>
                  </a:lnTo>
                  <a:lnTo>
                    <a:pt x="1529437" y="1381845"/>
                  </a:lnTo>
                  <a:lnTo>
                    <a:pt x="1529503" y="1380975"/>
                  </a:lnTo>
                  <a:lnTo>
                    <a:pt x="1530945" y="1380305"/>
                  </a:lnTo>
                  <a:lnTo>
                    <a:pt x="1532112" y="1380602"/>
                  </a:lnTo>
                  <a:lnTo>
                    <a:pt x="1533934" y="1380783"/>
                  </a:lnTo>
                  <a:lnTo>
                    <a:pt x="1533259" y="1382167"/>
                  </a:lnTo>
                  <a:lnTo>
                    <a:pt x="1532920" y="1383460"/>
                  </a:lnTo>
                  <a:close/>
                </a:path>
                <a:path w="1607820" h="2208530">
                  <a:moveTo>
                    <a:pt x="1357264" y="1438763"/>
                  </a:moveTo>
                  <a:lnTo>
                    <a:pt x="1355061" y="1439788"/>
                  </a:lnTo>
                  <a:lnTo>
                    <a:pt x="1354912" y="1439656"/>
                  </a:lnTo>
                  <a:lnTo>
                    <a:pt x="1353854" y="1439059"/>
                  </a:lnTo>
                  <a:lnTo>
                    <a:pt x="1353137" y="1437708"/>
                  </a:lnTo>
                  <a:lnTo>
                    <a:pt x="1353950" y="1436697"/>
                  </a:lnTo>
                  <a:lnTo>
                    <a:pt x="1354667" y="1435099"/>
                  </a:lnTo>
                  <a:lnTo>
                    <a:pt x="1355803" y="1436469"/>
                  </a:lnTo>
                  <a:lnTo>
                    <a:pt x="1356841" y="1437257"/>
                  </a:lnTo>
                  <a:lnTo>
                    <a:pt x="1356944" y="1437623"/>
                  </a:lnTo>
                  <a:lnTo>
                    <a:pt x="1357109" y="1438215"/>
                  </a:lnTo>
                  <a:lnTo>
                    <a:pt x="1357264" y="1438763"/>
                  </a:lnTo>
                  <a:close/>
                </a:path>
                <a:path w="1607820" h="2208530">
                  <a:moveTo>
                    <a:pt x="1355726" y="1440377"/>
                  </a:moveTo>
                  <a:lnTo>
                    <a:pt x="1355358" y="1440051"/>
                  </a:lnTo>
                  <a:lnTo>
                    <a:pt x="1356226" y="1439648"/>
                  </a:lnTo>
                  <a:lnTo>
                    <a:pt x="1355726" y="1440377"/>
                  </a:lnTo>
                  <a:close/>
                </a:path>
                <a:path w="1607820" h="2208530">
                  <a:moveTo>
                    <a:pt x="602018" y="411481"/>
                  </a:moveTo>
                  <a:lnTo>
                    <a:pt x="600658" y="410818"/>
                  </a:lnTo>
                  <a:lnTo>
                    <a:pt x="599439" y="410587"/>
                  </a:lnTo>
                  <a:lnTo>
                    <a:pt x="599088" y="409006"/>
                  </a:lnTo>
                  <a:lnTo>
                    <a:pt x="599389" y="407784"/>
                  </a:lnTo>
                  <a:lnTo>
                    <a:pt x="599468" y="406618"/>
                  </a:lnTo>
                  <a:lnTo>
                    <a:pt x="600517" y="406905"/>
                  </a:lnTo>
                  <a:lnTo>
                    <a:pt x="602129" y="406889"/>
                  </a:lnTo>
                  <a:lnTo>
                    <a:pt x="602908" y="408359"/>
                  </a:lnTo>
                  <a:lnTo>
                    <a:pt x="602284" y="409726"/>
                  </a:lnTo>
                  <a:lnTo>
                    <a:pt x="602018" y="411481"/>
                  </a:lnTo>
                  <a:close/>
                </a:path>
                <a:path w="1607820" h="2208530">
                  <a:moveTo>
                    <a:pt x="1251079" y="564231"/>
                  </a:moveTo>
                  <a:lnTo>
                    <a:pt x="1248400" y="565477"/>
                  </a:lnTo>
                  <a:lnTo>
                    <a:pt x="1246595" y="564454"/>
                  </a:lnTo>
                  <a:lnTo>
                    <a:pt x="1246541" y="562930"/>
                  </a:lnTo>
                  <a:lnTo>
                    <a:pt x="1247341" y="561760"/>
                  </a:lnTo>
                  <a:lnTo>
                    <a:pt x="1248380" y="560739"/>
                  </a:lnTo>
                  <a:lnTo>
                    <a:pt x="1249629" y="561494"/>
                  </a:lnTo>
                  <a:lnTo>
                    <a:pt x="1253028" y="562740"/>
                  </a:lnTo>
                  <a:lnTo>
                    <a:pt x="1251329" y="563944"/>
                  </a:lnTo>
                  <a:lnTo>
                    <a:pt x="1251079" y="564231"/>
                  </a:lnTo>
                  <a:close/>
                </a:path>
                <a:path w="1607820" h="2208530">
                  <a:moveTo>
                    <a:pt x="1250355" y="565065"/>
                  </a:moveTo>
                  <a:lnTo>
                    <a:pt x="1249192" y="565310"/>
                  </a:lnTo>
                  <a:lnTo>
                    <a:pt x="1250786" y="564569"/>
                  </a:lnTo>
                  <a:lnTo>
                    <a:pt x="1250355" y="565065"/>
                  </a:lnTo>
                  <a:close/>
                </a:path>
                <a:path w="1607820" h="2208530">
                  <a:moveTo>
                    <a:pt x="1352030" y="904031"/>
                  </a:moveTo>
                  <a:lnTo>
                    <a:pt x="1351478" y="903389"/>
                  </a:lnTo>
                  <a:lnTo>
                    <a:pt x="1350884" y="902914"/>
                  </a:lnTo>
                  <a:lnTo>
                    <a:pt x="1350325" y="901773"/>
                  </a:lnTo>
                  <a:lnTo>
                    <a:pt x="1350669" y="901259"/>
                  </a:lnTo>
                  <a:lnTo>
                    <a:pt x="1352319" y="900492"/>
                  </a:lnTo>
                  <a:lnTo>
                    <a:pt x="1353283" y="900723"/>
                  </a:lnTo>
                  <a:lnTo>
                    <a:pt x="1355308" y="900857"/>
                  </a:lnTo>
                  <a:lnTo>
                    <a:pt x="1352030" y="904031"/>
                  </a:lnTo>
                  <a:close/>
                </a:path>
                <a:path w="1607820" h="2208530">
                  <a:moveTo>
                    <a:pt x="631506" y="1712085"/>
                  </a:moveTo>
                  <a:lnTo>
                    <a:pt x="630831" y="1711305"/>
                  </a:lnTo>
                  <a:lnTo>
                    <a:pt x="631283" y="1711828"/>
                  </a:lnTo>
                  <a:lnTo>
                    <a:pt x="631506" y="1712085"/>
                  </a:lnTo>
                  <a:close/>
                </a:path>
                <a:path w="1607820" h="2208530">
                  <a:moveTo>
                    <a:pt x="632576" y="1714017"/>
                  </a:moveTo>
                  <a:lnTo>
                    <a:pt x="630749" y="1714866"/>
                  </a:lnTo>
                  <a:lnTo>
                    <a:pt x="630587" y="1714723"/>
                  </a:lnTo>
                  <a:lnTo>
                    <a:pt x="629601" y="1714165"/>
                  </a:lnTo>
                  <a:lnTo>
                    <a:pt x="629409" y="1713249"/>
                  </a:lnTo>
                  <a:lnTo>
                    <a:pt x="629372" y="1713077"/>
                  </a:lnTo>
                  <a:lnTo>
                    <a:pt x="631506" y="1712085"/>
                  </a:lnTo>
                  <a:lnTo>
                    <a:pt x="631623" y="1712220"/>
                  </a:lnTo>
                  <a:lnTo>
                    <a:pt x="632527" y="1712805"/>
                  </a:lnTo>
                  <a:lnTo>
                    <a:pt x="632568" y="1713802"/>
                  </a:lnTo>
                  <a:lnTo>
                    <a:pt x="632576" y="1714017"/>
                  </a:lnTo>
                  <a:close/>
                </a:path>
                <a:path w="1607820" h="2208530">
                  <a:moveTo>
                    <a:pt x="1537704" y="1688617"/>
                  </a:moveTo>
                  <a:lnTo>
                    <a:pt x="1536319" y="1689261"/>
                  </a:lnTo>
                  <a:lnTo>
                    <a:pt x="1535515" y="1688878"/>
                  </a:lnTo>
                  <a:lnTo>
                    <a:pt x="1534702" y="1688618"/>
                  </a:lnTo>
                  <a:lnTo>
                    <a:pt x="1536132" y="1685221"/>
                  </a:lnTo>
                  <a:lnTo>
                    <a:pt x="1536775" y="1686146"/>
                  </a:lnTo>
                  <a:lnTo>
                    <a:pt x="1537472" y="1686869"/>
                  </a:lnTo>
                  <a:lnTo>
                    <a:pt x="1537939" y="1688153"/>
                  </a:lnTo>
                  <a:lnTo>
                    <a:pt x="1537704" y="1688617"/>
                  </a:lnTo>
                  <a:close/>
                </a:path>
                <a:path w="1607820" h="2208530">
                  <a:moveTo>
                    <a:pt x="1537704" y="1688617"/>
                  </a:moveTo>
                  <a:lnTo>
                    <a:pt x="1537414" y="1689189"/>
                  </a:lnTo>
                  <a:lnTo>
                    <a:pt x="1537939" y="1688153"/>
                  </a:lnTo>
                  <a:lnTo>
                    <a:pt x="1537704" y="1688617"/>
                  </a:lnTo>
                  <a:close/>
                </a:path>
                <a:path w="1607820" h="2208530">
                  <a:moveTo>
                    <a:pt x="1496213" y="1698086"/>
                  </a:moveTo>
                  <a:lnTo>
                    <a:pt x="1495115" y="1698596"/>
                  </a:lnTo>
                  <a:lnTo>
                    <a:pt x="1495758" y="1697564"/>
                  </a:lnTo>
                  <a:lnTo>
                    <a:pt x="1496213" y="1698086"/>
                  </a:lnTo>
                  <a:close/>
                </a:path>
                <a:path w="1607820" h="2208530">
                  <a:moveTo>
                    <a:pt x="1497518" y="1700293"/>
                  </a:moveTo>
                  <a:lnTo>
                    <a:pt x="1495675" y="1701150"/>
                  </a:lnTo>
                  <a:lnTo>
                    <a:pt x="1495505" y="1700999"/>
                  </a:lnTo>
                  <a:lnTo>
                    <a:pt x="1495099" y="1700809"/>
                  </a:lnTo>
                  <a:lnTo>
                    <a:pt x="1494511" y="1700450"/>
                  </a:lnTo>
                  <a:lnTo>
                    <a:pt x="1494319" y="1699522"/>
                  </a:lnTo>
                  <a:lnTo>
                    <a:pt x="1494283" y="1699350"/>
                  </a:lnTo>
                  <a:lnTo>
                    <a:pt x="1496440" y="1698347"/>
                  </a:lnTo>
                  <a:lnTo>
                    <a:pt x="1496557" y="1698482"/>
                  </a:lnTo>
                  <a:lnTo>
                    <a:pt x="1497471" y="1699074"/>
                  </a:lnTo>
                  <a:lnTo>
                    <a:pt x="1497509" y="1700067"/>
                  </a:lnTo>
                  <a:lnTo>
                    <a:pt x="1497518" y="1700293"/>
                  </a:lnTo>
                  <a:close/>
                </a:path>
                <a:path w="1607820" h="2208530">
                  <a:moveTo>
                    <a:pt x="1406976" y="1904697"/>
                  </a:moveTo>
                  <a:lnTo>
                    <a:pt x="1405046" y="1905110"/>
                  </a:lnTo>
                  <a:lnTo>
                    <a:pt x="1403976" y="1904082"/>
                  </a:lnTo>
                  <a:lnTo>
                    <a:pt x="1403024" y="1903584"/>
                  </a:lnTo>
                  <a:lnTo>
                    <a:pt x="1403661" y="1902425"/>
                  </a:lnTo>
                  <a:lnTo>
                    <a:pt x="1404021" y="1901430"/>
                  </a:lnTo>
                  <a:lnTo>
                    <a:pt x="1405112" y="1900420"/>
                  </a:lnTo>
                  <a:lnTo>
                    <a:pt x="1406335" y="1901182"/>
                  </a:lnTo>
                  <a:lnTo>
                    <a:pt x="1409480" y="1902339"/>
                  </a:lnTo>
                  <a:lnTo>
                    <a:pt x="1407894" y="1903543"/>
                  </a:lnTo>
                  <a:lnTo>
                    <a:pt x="1406976" y="1904697"/>
                  </a:lnTo>
                  <a:close/>
                </a:path>
                <a:path w="1607820" h="2208530">
                  <a:moveTo>
                    <a:pt x="618733" y="1412214"/>
                  </a:moveTo>
                  <a:lnTo>
                    <a:pt x="617872" y="1411467"/>
                  </a:lnTo>
                  <a:lnTo>
                    <a:pt x="616556" y="1410849"/>
                  </a:lnTo>
                  <a:lnTo>
                    <a:pt x="616054" y="1409096"/>
                  </a:lnTo>
                  <a:lnTo>
                    <a:pt x="616963" y="1407935"/>
                  </a:lnTo>
                  <a:lnTo>
                    <a:pt x="617744" y="1405952"/>
                  </a:lnTo>
                  <a:lnTo>
                    <a:pt x="619153" y="1407656"/>
                  </a:lnTo>
                  <a:lnTo>
                    <a:pt x="620410" y="1408520"/>
                  </a:lnTo>
                  <a:lnTo>
                    <a:pt x="620490" y="1410250"/>
                  </a:lnTo>
                  <a:lnTo>
                    <a:pt x="620664" y="1410169"/>
                  </a:lnTo>
                  <a:lnTo>
                    <a:pt x="619355" y="1411274"/>
                  </a:lnTo>
                  <a:lnTo>
                    <a:pt x="618733" y="1412214"/>
                  </a:lnTo>
                  <a:close/>
                </a:path>
                <a:path w="1607820" h="2208530">
                  <a:moveTo>
                    <a:pt x="319959" y="1237559"/>
                  </a:moveTo>
                  <a:lnTo>
                    <a:pt x="314591" y="1235639"/>
                  </a:lnTo>
                  <a:lnTo>
                    <a:pt x="315197" y="1233317"/>
                  </a:lnTo>
                  <a:lnTo>
                    <a:pt x="316893" y="1233634"/>
                  </a:lnTo>
                  <a:lnTo>
                    <a:pt x="318544" y="1233801"/>
                  </a:lnTo>
                  <a:lnTo>
                    <a:pt x="320501" y="1234517"/>
                  </a:lnTo>
                  <a:lnTo>
                    <a:pt x="320071" y="1236466"/>
                  </a:lnTo>
                  <a:lnTo>
                    <a:pt x="319959" y="1237559"/>
                  </a:lnTo>
                  <a:close/>
                </a:path>
                <a:path w="1607820" h="2208530">
                  <a:moveTo>
                    <a:pt x="748042" y="1738109"/>
                  </a:moveTo>
                  <a:lnTo>
                    <a:pt x="745610" y="1739240"/>
                  </a:lnTo>
                  <a:lnTo>
                    <a:pt x="745318" y="1738914"/>
                  </a:lnTo>
                  <a:lnTo>
                    <a:pt x="744315" y="1738116"/>
                  </a:lnTo>
                  <a:lnTo>
                    <a:pt x="743681" y="1736702"/>
                  </a:lnTo>
                  <a:lnTo>
                    <a:pt x="744679" y="1735759"/>
                  </a:lnTo>
                  <a:lnTo>
                    <a:pt x="745549" y="1734438"/>
                  </a:lnTo>
                  <a:lnTo>
                    <a:pt x="746114" y="1735092"/>
                  </a:lnTo>
                  <a:lnTo>
                    <a:pt x="746409" y="1735433"/>
                  </a:lnTo>
                  <a:lnTo>
                    <a:pt x="746635" y="1735695"/>
                  </a:lnTo>
                  <a:lnTo>
                    <a:pt x="747824" y="1736484"/>
                  </a:lnTo>
                  <a:lnTo>
                    <a:pt x="748042" y="1738109"/>
                  </a:lnTo>
                  <a:close/>
                </a:path>
                <a:path w="1607820" h="2208530">
                  <a:moveTo>
                    <a:pt x="746104" y="1739790"/>
                  </a:moveTo>
                  <a:lnTo>
                    <a:pt x="745793" y="1739444"/>
                  </a:lnTo>
                  <a:lnTo>
                    <a:pt x="746767" y="1738991"/>
                  </a:lnTo>
                  <a:lnTo>
                    <a:pt x="746104" y="1739790"/>
                  </a:lnTo>
                  <a:close/>
                </a:path>
                <a:path w="1607820" h="2208530">
                  <a:moveTo>
                    <a:pt x="1456015" y="1959533"/>
                  </a:moveTo>
                  <a:lnTo>
                    <a:pt x="1453114" y="1958038"/>
                  </a:lnTo>
                  <a:lnTo>
                    <a:pt x="1453750" y="1956873"/>
                  </a:lnTo>
                  <a:lnTo>
                    <a:pt x="1454173" y="1955890"/>
                  </a:lnTo>
                  <a:lnTo>
                    <a:pt x="1455093" y="1954854"/>
                  </a:lnTo>
                  <a:lnTo>
                    <a:pt x="1456350" y="1955665"/>
                  </a:lnTo>
                  <a:lnTo>
                    <a:pt x="1457623" y="1956279"/>
                  </a:lnTo>
                  <a:lnTo>
                    <a:pt x="1456015" y="1959533"/>
                  </a:lnTo>
                  <a:close/>
                </a:path>
                <a:path w="1607820" h="2208530">
                  <a:moveTo>
                    <a:pt x="1259796" y="579848"/>
                  </a:moveTo>
                  <a:lnTo>
                    <a:pt x="1258471" y="580463"/>
                  </a:lnTo>
                  <a:lnTo>
                    <a:pt x="1255916" y="572322"/>
                  </a:lnTo>
                  <a:lnTo>
                    <a:pt x="1257240" y="571707"/>
                  </a:lnTo>
                  <a:lnTo>
                    <a:pt x="1259796" y="579848"/>
                  </a:lnTo>
                  <a:close/>
                </a:path>
                <a:path w="1607820" h="2208530">
                  <a:moveTo>
                    <a:pt x="1041373" y="1500017"/>
                  </a:moveTo>
                  <a:lnTo>
                    <a:pt x="1040632" y="1499770"/>
                  </a:lnTo>
                  <a:lnTo>
                    <a:pt x="1039442" y="1499715"/>
                  </a:lnTo>
                  <a:lnTo>
                    <a:pt x="1038862" y="1498329"/>
                  </a:lnTo>
                  <a:lnTo>
                    <a:pt x="1039046" y="1497185"/>
                  </a:lnTo>
                  <a:lnTo>
                    <a:pt x="1038965" y="1495573"/>
                  </a:lnTo>
                  <a:lnTo>
                    <a:pt x="1040488" y="1496231"/>
                  </a:lnTo>
                  <a:lnTo>
                    <a:pt x="1041863" y="1496467"/>
                  </a:lnTo>
                  <a:lnTo>
                    <a:pt x="1042125" y="1497894"/>
                  </a:lnTo>
                  <a:lnTo>
                    <a:pt x="1041607" y="1498980"/>
                  </a:lnTo>
                  <a:lnTo>
                    <a:pt x="1041373" y="1500017"/>
                  </a:lnTo>
                  <a:close/>
                </a:path>
                <a:path w="1607820" h="2208530">
                  <a:moveTo>
                    <a:pt x="1524164" y="1867346"/>
                  </a:moveTo>
                  <a:lnTo>
                    <a:pt x="1523142" y="1865970"/>
                  </a:lnTo>
                  <a:lnTo>
                    <a:pt x="1522838" y="1865562"/>
                  </a:lnTo>
                  <a:lnTo>
                    <a:pt x="1521883" y="1864705"/>
                  </a:lnTo>
                  <a:lnTo>
                    <a:pt x="1521537" y="1863170"/>
                  </a:lnTo>
                  <a:lnTo>
                    <a:pt x="1522362" y="1861816"/>
                  </a:lnTo>
                  <a:lnTo>
                    <a:pt x="1522770" y="1861627"/>
                  </a:lnTo>
                  <a:lnTo>
                    <a:pt x="1523814" y="1861798"/>
                  </a:lnTo>
                  <a:lnTo>
                    <a:pt x="1525421" y="1862280"/>
                  </a:lnTo>
                  <a:lnTo>
                    <a:pt x="1525857" y="1863892"/>
                  </a:lnTo>
                  <a:lnTo>
                    <a:pt x="1524973" y="1865119"/>
                  </a:lnTo>
                  <a:lnTo>
                    <a:pt x="1524164" y="1867346"/>
                  </a:lnTo>
                  <a:close/>
                </a:path>
                <a:path w="1607820" h="2208530">
                  <a:moveTo>
                    <a:pt x="415770" y="1192298"/>
                  </a:moveTo>
                  <a:lnTo>
                    <a:pt x="413188" y="1193498"/>
                  </a:lnTo>
                  <a:lnTo>
                    <a:pt x="412951" y="1192745"/>
                  </a:lnTo>
                  <a:lnTo>
                    <a:pt x="413151" y="1191854"/>
                  </a:lnTo>
                  <a:lnTo>
                    <a:pt x="413184" y="1190437"/>
                  </a:lnTo>
                  <a:lnTo>
                    <a:pt x="414386" y="1191102"/>
                  </a:lnTo>
                  <a:lnTo>
                    <a:pt x="415551" y="1191383"/>
                  </a:lnTo>
                  <a:lnTo>
                    <a:pt x="415677" y="1191909"/>
                  </a:lnTo>
                  <a:lnTo>
                    <a:pt x="415770" y="1192298"/>
                  </a:lnTo>
                  <a:close/>
                </a:path>
                <a:path w="1607820" h="2208530">
                  <a:moveTo>
                    <a:pt x="415770" y="1192298"/>
                  </a:moveTo>
                  <a:lnTo>
                    <a:pt x="415834" y="1192564"/>
                  </a:lnTo>
                  <a:lnTo>
                    <a:pt x="415770" y="1192298"/>
                  </a:lnTo>
                  <a:lnTo>
                    <a:pt x="415677" y="1191909"/>
                  </a:lnTo>
                  <a:lnTo>
                    <a:pt x="415770" y="1192298"/>
                  </a:lnTo>
                  <a:close/>
                </a:path>
                <a:path w="1607820" h="2208530">
                  <a:moveTo>
                    <a:pt x="414661" y="1194262"/>
                  </a:moveTo>
                  <a:lnTo>
                    <a:pt x="413141" y="1193815"/>
                  </a:lnTo>
                  <a:lnTo>
                    <a:pt x="415834" y="1192564"/>
                  </a:lnTo>
                  <a:lnTo>
                    <a:pt x="414661" y="1194262"/>
                  </a:lnTo>
                  <a:close/>
                </a:path>
                <a:path w="1607820" h="2208530">
                  <a:moveTo>
                    <a:pt x="756762" y="720610"/>
                  </a:moveTo>
                  <a:lnTo>
                    <a:pt x="756175" y="720061"/>
                  </a:lnTo>
                  <a:lnTo>
                    <a:pt x="755465" y="719575"/>
                  </a:lnTo>
                  <a:lnTo>
                    <a:pt x="754946" y="718675"/>
                  </a:lnTo>
                  <a:lnTo>
                    <a:pt x="755175" y="718308"/>
                  </a:lnTo>
                  <a:lnTo>
                    <a:pt x="756655" y="717621"/>
                  </a:lnTo>
                  <a:lnTo>
                    <a:pt x="757357" y="718063"/>
                  </a:lnTo>
                  <a:lnTo>
                    <a:pt x="758481" y="718510"/>
                  </a:lnTo>
                  <a:lnTo>
                    <a:pt x="756762" y="720610"/>
                  </a:lnTo>
                  <a:close/>
                </a:path>
                <a:path w="1607820" h="2208530">
                  <a:moveTo>
                    <a:pt x="1401562" y="887644"/>
                  </a:moveTo>
                  <a:lnTo>
                    <a:pt x="1400034" y="888354"/>
                  </a:lnTo>
                  <a:lnTo>
                    <a:pt x="1399172" y="886662"/>
                  </a:lnTo>
                  <a:lnTo>
                    <a:pt x="1398300" y="884951"/>
                  </a:lnTo>
                  <a:lnTo>
                    <a:pt x="1397425" y="883235"/>
                  </a:lnTo>
                  <a:lnTo>
                    <a:pt x="1399826" y="882119"/>
                  </a:lnTo>
                  <a:lnTo>
                    <a:pt x="1401562" y="887644"/>
                  </a:lnTo>
                  <a:close/>
                </a:path>
                <a:path w="1607820" h="2208530">
                  <a:moveTo>
                    <a:pt x="1268401" y="1208009"/>
                  </a:moveTo>
                  <a:lnTo>
                    <a:pt x="1267223" y="1208556"/>
                  </a:lnTo>
                  <a:lnTo>
                    <a:pt x="1266339" y="1207897"/>
                  </a:lnTo>
                  <a:lnTo>
                    <a:pt x="1266162" y="1207110"/>
                  </a:lnTo>
                  <a:lnTo>
                    <a:pt x="1266435" y="1206168"/>
                  </a:lnTo>
                  <a:lnTo>
                    <a:pt x="1266574" y="1204791"/>
                  </a:lnTo>
                  <a:lnTo>
                    <a:pt x="1267732" y="1205565"/>
                  </a:lnTo>
                  <a:lnTo>
                    <a:pt x="1268768" y="1205899"/>
                  </a:lnTo>
                  <a:lnTo>
                    <a:pt x="1269003" y="1206659"/>
                  </a:lnTo>
                  <a:lnTo>
                    <a:pt x="1269080" y="1207025"/>
                  </a:lnTo>
                  <a:lnTo>
                    <a:pt x="1269232" y="1206954"/>
                  </a:lnTo>
                  <a:lnTo>
                    <a:pt x="1268401" y="1208009"/>
                  </a:lnTo>
                  <a:close/>
                </a:path>
                <a:path w="1607820" h="2208530">
                  <a:moveTo>
                    <a:pt x="1533651" y="1730471"/>
                  </a:moveTo>
                  <a:lnTo>
                    <a:pt x="1533169" y="1729855"/>
                  </a:lnTo>
                  <a:lnTo>
                    <a:pt x="1532540" y="1729290"/>
                  </a:lnTo>
                  <a:lnTo>
                    <a:pt x="1532177" y="1728318"/>
                  </a:lnTo>
                  <a:lnTo>
                    <a:pt x="1533009" y="1727322"/>
                  </a:lnTo>
                  <a:lnTo>
                    <a:pt x="1533872" y="1727530"/>
                  </a:lnTo>
                  <a:lnTo>
                    <a:pt x="1534642" y="1728077"/>
                  </a:lnTo>
                  <a:lnTo>
                    <a:pt x="1535711" y="1728673"/>
                  </a:lnTo>
                  <a:lnTo>
                    <a:pt x="1535861" y="1728604"/>
                  </a:lnTo>
                  <a:lnTo>
                    <a:pt x="1533651" y="1730471"/>
                  </a:lnTo>
                  <a:close/>
                </a:path>
                <a:path w="1607820" h="2208530">
                  <a:moveTo>
                    <a:pt x="1069528" y="408229"/>
                  </a:moveTo>
                  <a:lnTo>
                    <a:pt x="1066921" y="409441"/>
                  </a:lnTo>
                  <a:lnTo>
                    <a:pt x="1066754" y="408661"/>
                  </a:lnTo>
                  <a:lnTo>
                    <a:pt x="1067022" y="407739"/>
                  </a:lnTo>
                  <a:lnTo>
                    <a:pt x="1067167" y="406394"/>
                  </a:lnTo>
                  <a:lnTo>
                    <a:pt x="1068287" y="407151"/>
                  </a:lnTo>
                  <a:lnTo>
                    <a:pt x="1069293" y="407481"/>
                  </a:lnTo>
                  <a:lnTo>
                    <a:pt x="1069528" y="408229"/>
                  </a:lnTo>
                  <a:close/>
                </a:path>
                <a:path w="1607820" h="2208530">
                  <a:moveTo>
                    <a:pt x="1068935" y="409551"/>
                  </a:moveTo>
                  <a:lnTo>
                    <a:pt x="1067787" y="410085"/>
                  </a:lnTo>
                  <a:lnTo>
                    <a:pt x="1066988" y="409788"/>
                  </a:lnTo>
                  <a:lnTo>
                    <a:pt x="1069761" y="408499"/>
                  </a:lnTo>
                  <a:lnTo>
                    <a:pt x="1068935" y="409551"/>
                  </a:lnTo>
                  <a:close/>
                </a:path>
                <a:path w="1607820" h="2208530">
                  <a:moveTo>
                    <a:pt x="1071209" y="1984082"/>
                  </a:moveTo>
                  <a:lnTo>
                    <a:pt x="1069605" y="1983988"/>
                  </a:lnTo>
                  <a:lnTo>
                    <a:pt x="1068238" y="1982815"/>
                  </a:lnTo>
                  <a:lnTo>
                    <a:pt x="1067959" y="1981147"/>
                  </a:lnTo>
                  <a:lnTo>
                    <a:pt x="1069025" y="1979511"/>
                  </a:lnTo>
                  <a:lnTo>
                    <a:pt x="1070586" y="1979193"/>
                  </a:lnTo>
                  <a:lnTo>
                    <a:pt x="1071603" y="1980322"/>
                  </a:lnTo>
                  <a:lnTo>
                    <a:pt x="1073253" y="1981382"/>
                  </a:lnTo>
                  <a:lnTo>
                    <a:pt x="1072010" y="1982651"/>
                  </a:lnTo>
                  <a:lnTo>
                    <a:pt x="1071209" y="1984082"/>
                  </a:lnTo>
                  <a:close/>
                </a:path>
                <a:path w="1607820" h="2208530">
                  <a:moveTo>
                    <a:pt x="1358507" y="1891398"/>
                  </a:moveTo>
                  <a:lnTo>
                    <a:pt x="1356796" y="1892194"/>
                  </a:lnTo>
                  <a:lnTo>
                    <a:pt x="1356192" y="1891505"/>
                  </a:lnTo>
                  <a:lnTo>
                    <a:pt x="1355916" y="1891190"/>
                  </a:lnTo>
                  <a:lnTo>
                    <a:pt x="1355109" y="1890649"/>
                  </a:lnTo>
                  <a:lnTo>
                    <a:pt x="1355371" y="1890527"/>
                  </a:lnTo>
                  <a:lnTo>
                    <a:pt x="1355923" y="1889921"/>
                  </a:lnTo>
                  <a:lnTo>
                    <a:pt x="1356605" y="1888771"/>
                  </a:lnTo>
                  <a:lnTo>
                    <a:pt x="1357850" y="1888192"/>
                  </a:lnTo>
                  <a:lnTo>
                    <a:pt x="1358822" y="1888922"/>
                  </a:lnTo>
                  <a:lnTo>
                    <a:pt x="1360397" y="1889550"/>
                  </a:lnTo>
                  <a:lnTo>
                    <a:pt x="1358986" y="1890750"/>
                  </a:lnTo>
                  <a:lnTo>
                    <a:pt x="1358507" y="1891398"/>
                  </a:lnTo>
                  <a:close/>
                </a:path>
                <a:path w="1607820" h="2208530">
                  <a:moveTo>
                    <a:pt x="1358507" y="1891398"/>
                  </a:moveTo>
                  <a:lnTo>
                    <a:pt x="1358260" y="1891732"/>
                  </a:lnTo>
                  <a:lnTo>
                    <a:pt x="1358986" y="1890750"/>
                  </a:lnTo>
                  <a:lnTo>
                    <a:pt x="1358507" y="1891398"/>
                  </a:lnTo>
                  <a:close/>
                </a:path>
                <a:path w="1607820" h="2208530">
                  <a:moveTo>
                    <a:pt x="1043025" y="1352342"/>
                  </a:moveTo>
                  <a:lnTo>
                    <a:pt x="1042186" y="1352076"/>
                  </a:lnTo>
                  <a:lnTo>
                    <a:pt x="1040847" y="1352018"/>
                  </a:lnTo>
                  <a:lnTo>
                    <a:pt x="1040259" y="1350601"/>
                  </a:lnTo>
                  <a:lnTo>
                    <a:pt x="1040586" y="1349421"/>
                  </a:lnTo>
                  <a:lnTo>
                    <a:pt x="1040649" y="1347547"/>
                  </a:lnTo>
                  <a:lnTo>
                    <a:pt x="1042129" y="1348366"/>
                  </a:lnTo>
                  <a:lnTo>
                    <a:pt x="1043310" y="1348656"/>
                  </a:lnTo>
                  <a:lnTo>
                    <a:pt x="1043575" y="1350153"/>
                  </a:lnTo>
                  <a:lnTo>
                    <a:pt x="1043183" y="1351270"/>
                  </a:lnTo>
                  <a:lnTo>
                    <a:pt x="1043025" y="1352342"/>
                  </a:lnTo>
                  <a:close/>
                </a:path>
                <a:path w="1607820" h="2208530">
                  <a:moveTo>
                    <a:pt x="1443299" y="1862202"/>
                  </a:moveTo>
                  <a:lnTo>
                    <a:pt x="1441540" y="1863019"/>
                  </a:lnTo>
                  <a:lnTo>
                    <a:pt x="1442400" y="1861981"/>
                  </a:lnTo>
                  <a:lnTo>
                    <a:pt x="1443299" y="1862202"/>
                  </a:lnTo>
                  <a:close/>
                </a:path>
                <a:path w="1607820" h="2208530">
                  <a:moveTo>
                    <a:pt x="1443071" y="1865270"/>
                  </a:moveTo>
                  <a:lnTo>
                    <a:pt x="1442574" y="1864620"/>
                  </a:lnTo>
                  <a:lnTo>
                    <a:pt x="1441921" y="1864030"/>
                  </a:lnTo>
                  <a:lnTo>
                    <a:pt x="1441647" y="1863301"/>
                  </a:lnTo>
                  <a:lnTo>
                    <a:pt x="1443611" y="1862388"/>
                  </a:lnTo>
                  <a:lnTo>
                    <a:pt x="1444094" y="1862766"/>
                  </a:lnTo>
                  <a:lnTo>
                    <a:pt x="1445210" y="1863394"/>
                  </a:lnTo>
                  <a:lnTo>
                    <a:pt x="1443071" y="1865270"/>
                  </a:lnTo>
                  <a:close/>
                </a:path>
                <a:path w="1607820" h="2208530">
                  <a:moveTo>
                    <a:pt x="679177" y="1047358"/>
                  </a:moveTo>
                  <a:lnTo>
                    <a:pt x="676567" y="1048571"/>
                  </a:lnTo>
                  <a:lnTo>
                    <a:pt x="676495" y="1048138"/>
                  </a:lnTo>
                  <a:lnTo>
                    <a:pt x="678706" y="1047110"/>
                  </a:lnTo>
                  <a:lnTo>
                    <a:pt x="679177" y="1047358"/>
                  </a:lnTo>
                  <a:close/>
                </a:path>
                <a:path w="1607820" h="2208530">
                  <a:moveTo>
                    <a:pt x="676567" y="1048571"/>
                  </a:moveTo>
                  <a:lnTo>
                    <a:pt x="676624" y="1048905"/>
                  </a:lnTo>
                  <a:lnTo>
                    <a:pt x="676567" y="1048571"/>
                  </a:lnTo>
                  <a:lnTo>
                    <a:pt x="676495" y="1048138"/>
                  </a:lnTo>
                  <a:lnTo>
                    <a:pt x="676567" y="1048571"/>
                  </a:lnTo>
                  <a:close/>
                </a:path>
                <a:path w="1607820" h="2208530">
                  <a:moveTo>
                    <a:pt x="678724" y="1050607"/>
                  </a:moveTo>
                  <a:lnTo>
                    <a:pt x="677790" y="1049817"/>
                  </a:lnTo>
                  <a:lnTo>
                    <a:pt x="676685" y="1049273"/>
                  </a:lnTo>
                  <a:lnTo>
                    <a:pt x="676624" y="1048905"/>
                  </a:lnTo>
                  <a:lnTo>
                    <a:pt x="679217" y="1047700"/>
                  </a:lnTo>
                  <a:lnTo>
                    <a:pt x="679260" y="1048076"/>
                  </a:lnTo>
                  <a:lnTo>
                    <a:pt x="679304" y="1048458"/>
                  </a:lnTo>
                  <a:lnTo>
                    <a:pt x="678981" y="1049264"/>
                  </a:lnTo>
                  <a:lnTo>
                    <a:pt x="678724" y="1050607"/>
                  </a:lnTo>
                  <a:close/>
                </a:path>
                <a:path w="1607820" h="2208530">
                  <a:moveTo>
                    <a:pt x="1143056" y="378304"/>
                  </a:moveTo>
                  <a:lnTo>
                    <a:pt x="1141585" y="378763"/>
                  </a:lnTo>
                  <a:lnTo>
                    <a:pt x="1140975" y="378059"/>
                  </a:lnTo>
                  <a:lnTo>
                    <a:pt x="1140691" y="377730"/>
                  </a:lnTo>
                  <a:lnTo>
                    <a:pt x="1139882" y="377173"/>
                  </a:lnTo>
                  <a:lnTo>
                    <a:pt x="1140121" y="377061"/>
                  </a:lnTo>
                  <a:lnTo>
                    <a:pt x="1140687" y="376426"/>
                  </a:lnTo>
                  <a:lnTo>
                    <a:pt x="1141375" y="375249"/>
                  </a:lnTo>
                  <a:lnTo>
                    <a:pt x="1142625" y="374668"/>
                  </a:lnTo>
                  <a:lnTo>
                    <a:pt x="1143615" y="375437"/>
                  </a:lnTo>
                  <a:lnTo>
                    <a:pt x="1145184" y="376103"/>
                  </a:lnTo>
                  <a:lnTo>
                    <a:pt x="1143785" y="377303"/>
                  </a:lnTo>
                  <a:lnTo>
                    <a:pt x="1143056" y="378304"/>
                  </a:lnTo>
                  <a:close/>
                </a:path>
                <a:path w="1607820" h="2208530">
                  <a:moveTo>
                    <a:pt x="1212138" y="1832291"/>
                  </a:moveTo>
                  <a:lnTo>
                    <a:pt x="1210191" y="1830926"/>
                  </a:lnTo>
                  <a:lnTo>
                    <a:pt x="1208978" y="1830497"/>
                  </a:lnTo>
                  <a:lnTo>
                    <a:pt x="1208180" y="1828876"/>
                  </a:lnTo>
                  <a:lnTo>
                    <a:pt x="1209318" y="1827673"/>
                  </a:lnTo>
                  <a:lnTo>
                    <a:pt x="1209832" y="1826719"/>
                  </a:lnTo>
                  <a:lnTo>
                    <a:pt x="1210536" y="1827107"/>
                  </a:lnTo>
                  <a:lnTo>
                    <a:pt x="1211760" y="1827383"/>
                  </a:lnTo>
                  <a:lnTo>
                    <a:pt x="1212408" y="1828903"/>
                  </a:lnTo>
                  <a:lnTo>
                    <a:pt x="1212146" y="1830018"/>
                  </a:lnTo>
                  <a:lnTo>
                    <a:pt x="1212138" y="1832291"/>
                  </a:lnTo>
                  <a:close/>
                </a:path>
                <a:path w="1607820" h="2208530">
                  <a:moveTo>
                    <a:pt x="1413839" y="2109258"/>
                  </a:moveTo>
                  <a:lnTo>
                    <a:pt x="1413190" y="2108625"/>
                  </a:lnTo>
                  <a:lnTo>
                    <a:pt x="1412046" y="2108022"/>
                  </a:lnTo>
                  <a:lnTo>
                    <a:pt x="1411927" y="2106304"/>
                  </a:lnTo>
                  <a:lnTo>
                    <a:pt x="1412606" y="2105208"/>
                  </a:lnTo>
                  <a:lnTo>
                    <a:pt x="1413148" y="2103602"/>
                  </a:lnTo>
                  <a:lnTo>
                    <a:pt x="1414277" y="2104431"/>
                  </a:lnTo>
                  <a:lnTo>
                    <a:pt x="1414459" y="2104565"/>
                  </a:lnTo>
                  <a:lnTo>
                    <a:pt x="1415773" y="2105267"/>
                  </a:lnTo>
                  <a:lnTo>
                    <a:pt x="1415268" y="2106826"/>
                  </a:lnTo>
                  <a:lnTo>
                    <a:pt x="1414493" y="2108020"/>
                  </a:lnTo>
                  <a:lnTo>
                    <a:pt x="1413839" y="2109258"/>
                  </a:lnTo>
                  <a:close/>
                </a:path>
                <a:path w="1607820" h="2208530">
                  <a:moveTo>
                    <a:pt x="955539" y="1623671"/>
                  </a:moveTo>
                  <a:lnTo>
                    <a:pt x="954714" y="1622979"/>
                  </a:lnTo>
                  <a:lnTo>
                    <a:pt x="953593" y="1622424"/>
                  </a:lnTo>
                  <a:lnTo>
                    <a:pt x="952961" y="1621051"/>
                  </a:lnTo>
                  <a:lnTo>
                    <a:pt x="953833" y="1619469"/>
                  </a:lnTo>
                  <a:lnTo>
                    <a:pt x="955315" y="1619158"/>
                  </a:lnTo>
                  <a:lnTo>
                    <a:pt x="956388" y="1619788"/>
                  </a:lnTo>
                  <a:lnTo>
                    <a:pt x="958177" y="1620293"/>
                  </a:lnTo>
                  <a:lnTo>
                    <a:pt x="958366" y="1620205"/>
                  </a:lnTo>
                  <a:lnTo>
                    <a:pt x="955539" y="1623671"/>
                  </a:lnTo>
                  <a:close/>
                </a:path>
                <a:path w="1607820" h="2208530">
                  <a:moveTo>
                    <a:pt x="661031" y="328258"/>
                  </a:moveTo>
                  <a:lnTo>
                    <a:pt x="659424" y="329005"/>
                  </a:lnTo>
                  <a:lnTo>
                    <a:pt x="660367" y="328034"/>
                  </a:lnTo>
                  <a:lnTo>
                    <a:pt x="661031" y="328258"/>
                  </a:lnTo>
                  <a:close/>
                </a:path>
                <a:path w="1607820" h="2208530">
                  <a:moveTo>
                    <a:pt x="660792" y="331390"/>
                  </a:moveTo>
                  <a:lnTo>
                    <a:pt x="660339" y="330696"/>
                  </a:lnTo>
                  <a:lnTo>
                    <a:pt x="659729" y="330022"/>
                  </a:lnTo>
                  <a:lnTo>
                    <a:pt x="659491" y="329234"/>
                  </a:lnTo>
                  <a:lnTo>
                    <a:pt x="661356" y="328367"/>
                  </a:lnTo>
                  <a:lnTo>
                    <a:pt x="662015" y="328959"/>
                  </a:lnTo>
                  <a:lnTo>
                    <a:pt x="663152" y="329713"/>
                  </a:lnTo>
                  <a:lnTo>
                    <a:pt x="660792" y="331390"/>
                  </a:lnTo>
                  <a:close/>
                </a:path>
                <a:path w="1607820" h="2208530">
                  <a:moveTo>
                    <a:pt x="826368" y="977685"/>
                  </a:moveTo>
                  <a:lnTo>
                    <a:pt x="821082" y="975519"/>
                  </a:lnTo>
                  <a:lnTo>
                    <a:pt x="822081" y="973116"/>
                  </a:lnTo>
                  <a:lnTo>
                    <a:pt x="827332" y="975369"/>
                  </a:lnTo>
                  <a:lnTo>
                    <a:pt x="826368" y="977685"/>
                  </a:lnTo>
                  <a:close/>
                </a:path>
                <a:path w="1607820" h="2208530">
                  <a:moveTo>
                    <a:pt x="1042122" y="1890495"/>
                  </a:moveTo>
                  <a:lnTo>
                    <a:pt x="1040739" y="1891138"/>
                  </a:lnTo>
                  <a:lnTo>
                    <a:pt x="1039236" y="1890353"/>
                  </a:lnTo>
                  <a:lnTo>
                    <a:pt x="1038935" y="1888867"/>
                  </a:lnTo>
                  <a:lnTo>
                    <a:pt x="1039472" y="1887772"/>
                  </a:lnTo>
                  <a:lnTo>
                    <a:pt x="1039708" y="1886740"/>
                  </a:lnTo>
                  <a:lnTo>
                    <a:pt x="1043867" y="1887981"/>
                  </a:lnTo>
                  <a:lnTo>
                    <a:pt x="1042671" y="1889412"/>
                  </a:lnTo>
                  <a:lnTo>
                    <a:pt x="1042122" y="1890495"/>
                  </a:lnTo>
                  <a:close/>
                </a:path>
                <a:path w="1607820" h="2208530">
                  <a:moveTo>
                    <a:pt x="1521019" y="1941995"/>
                  </a:moveTo>
                  <a:lnTo>
                    <a:pt x="1519989" y="1940594"/>
                  </a:lnTo>
                  <a:lnTo>
                    <a:pt x="1519685" y="1940180"/>
                  </a:lnTo>
                  <a:lnTo>
                    <a:pt x="1518731" y="1939311"/>
                  </a:lnTo>
                  <a:lnTo>
                    <a:pt x="1518372" y="1937763"/>
                  </a:lnTo>
                  <a:lnTo>
                    <a:pt x="1519213" y="1936385"/>
                  </a:lnTo>
                  <a:lnTo>
                    <a:pt x="1519589" y="1936210"/>
                  </a:lnTo>
                  <a:lnTo>
                    <a:pt x="1520639" y="1936408"/>
                  </a:lnTo>
                  <a:lnTo>
                    <a:pt x="1522240" y="1936875"/>
                  </a:lnTo>
                  <a:lnTo>
                    <a:pt x="1522702" y="1938505"/>
                  </a:lnTo>
                  <a:lnTo>
                    <a:pt x="1521817" y="1939744"/>
                  </a:lnTo>
                  <a:lnTo>
                    <a:pt x="1521019" y="1941995"/>
                  </a:lnTo>
                  <a:close/>
                </a:path>
                <a:path w="1607820" h="2208530">
                  <a:moveTo>
                    <a:pt x="1335429" y="1617227"/>
                  </a:moveTo>
                  <a:lnTo>
                    <a:pt x="1332436" y="1617247"/>
                  </a:lnTo>
                  <a:lnTo>
                    <a:pt x="1332438" y="1611429"/>
                  </a:lnTo>
                  <a:lnTo>
                    <a:pt x="1334545" y="1611230"/>
                  </a:lnTo>
                  <a:lnTo>
                    <a:pt x="1335429" y="1617227"/>
                  </a:lnTo>
                  <a:close/>
                </a:path>
                <a:path w="1607820" h="2208530">
                  <a:moveTo>
                    <a:pt x="1163106" y="2052952"/>
                  </a:moveTo>
                  <a:lnTo>
                    <a:pt x="1161416" y="2052052"/>
                  </a:lnTo>
                  <a:lnTo>
                    <a:pt x="1161358" y="2050655"/>
                  </a:lnTo>
                  <a:lnTo>
                    <a:pt x="1161968" y="2049679"/>
                  </a:lnTo>
                  <a:lnTo>
                    <a:pt x="1162312" y="2048715"/>
                  </a:lnTo>
                  <a:lnTo>
                    <a:pt x="1165377" y="2049903"/>
                  </a:lnTo>
                  <a:lnTo>
                    <a:pt x="1164564" y="2051103"/>
                  </a:lnTo>
                  <a:lnTo>
                    <a:pt x="1164067" y="2052109"/>
                  </a:lnTo>
                  <a:lnTo>
                    <a:pt x="1163106" y="2052952"/>
                  </a:lnTo>
                  <a:close/>
                </a:path>
                <a:path w="1607820" h="2208530">
                  <a:moveTo>
                    <a:pt x="1038089" y="1537676"/>
                  </a:moveTo>
                  <a:lnTo>
                    <a:pt x="1034798" y="1536091"/>
                  </a:lnTo>
                  <a:lnTo>
                    <a:pt x="1036333" y="1533213"/>
                  </a:lnTo>
                  <a:lnTo>
                    <a:pt x="1037346" y="1533765"/>
                  </a:lnTo>
                  <a:lnTo>
                    <a:pt x="1038463" y="1534209"/>
                  </a:lnTo>
                  <a:lnTo>
                    <a:pt x="1039483" y="1535131"/>
                  </a:lnTo>
                  <a:lnTo>
                    <a:pt x="1038677" y="1536398"/>
                  </a:lnTo>
                  <a:lnTo>
                    <a:pt x="1038089" y="1537676"/>
                  </a:lnTo>
                  <a:close/>
                </a:path>
                <a:path w="1607820" h="2208530">
                  <a:moveTo>
                    <a:pt x="1473821" y="813225"/>
                  </a:moveTo>
                  <a:lnTo>
                    <a:pt x="1472574" y="812688"/>
                  </a:lnTo>
                  <a:lnTo>
                    <a:pt x="1471627" y="812537"/>
                  </a:lnTo>
                  <a:lnTo>
                    <a:pt x="1471177" y="811416"/>
                  </a:lnTo>
                  <a:lnTo>
                    <a:pt x="1471766" y="810397"/>
                  </a:lnTo>
                  <a:lnTo>
                    <a:pt x="1471950" y="809721"/>
                  </a:lnTo>
                  <a:lnTo>
                    <a:pt x="1471766" y="810397"/>
                  </a:lnTo>
                  <a:lnTo>
                    <a:pt x="1473806" y="809987"/>
                  </a:lnTo>
                  <a:lnTo>
                    <a:pt x="1474430" y="811039"/>
                  </a:lnTo>
                  <a:lnTo>
                    <a:pt x="1473992" y="812029"/>
                  </a:lnTo>
                  <a:lnTo>
                    <a:pt x="1473821" y="813225"/>
                  </a:lnTo>
                  <a:close/>
                </a:path>
                <a:path w="1607820" h="2208530">
                  <a:moveTo>
                    <a:pt x="1362649" y="844328"/>
                  </a:moveTo>
                  <a:lnTo>
                    <a:pt x="1361079" y="845058"/>
                  </a:lnTo>
                  <a:lnTo>
                    <a:pt x="1360210" y="844268"/>
                  </a:lnTo>
                  <a:lnTo>
                    <a:pt x="1359238" y="843170"/>
                  </a:lnTo>
                  <a:lnTo>
                    <a:pt x="1358233" y="842101"/>
                  </a:lnTo>
                  <a:lnTo>
                    <a:pt x="1359648" y="840834"/>
                  </a:lnTo>
                  <a:lnTo>
                    <a:pt x="1362649" y="844328"/>
                  </a:lnTo>
                  <a:close/>
                </a:path>
                <a:path w="1607820" h="2208530">
                  <a:moveTo>
                    <a:pt x="1556033" y="1375304"/>
                  </a:moveTo>
                  <a:lnTo>
                    <a:pt x="1554623" y="1375233"/>
                  </a:lnTo>
                  <a:lnTo>
                    <a:pt x="1553184" y="1375293"/>
                  </a:lnTo>
                  <a:lnTo>
                    <a:pt x="1551576" y="1374911"/>
                  </a:lnTo>
                  <a:lnTo>
                    <a:pt x="1551676" y="1373345"/>
                  </a:lnTo>
                  <a:lnTo>
                    <a:pt x="1551601" y="1372281"/>
                  </a:lnTo>
                  <a:lnTo>
                    <a:pt x="1553176" y="1371548"/>
                  </a:lnTo>
                  <a:lnTo>
                    <a:pt x="1556033" y="1375304"/>
                  </a:lnTo>
                  <a:close/>
                </a:path>
                <a:path w="1607820" h="2208530">
                  <a:moveTo>
                    <a:pt x="760918" y="1034501"/>
                  </a:moveTo>
                  <a:lnTo>
                    <a:pt x="759333" y="1034185"/>
                  </a:lnTo>
                  <a:lnTo>
                    <a:pt x="760587" y="1034436"/>
                  </a:lnTo>
                  <a:lnTo>
                    <a:pt x="759372" y="1034167"/>
                  </a:lnTo>
                  <a:lnTo>
                    <a:pt x="758185" y="1033708"/>
                  </a:lnTo>
                  <a:lnTo>
                    <a:pt x="757667" y="1032873"/>
                  </a:lnTo>
                  <a:lnTo>
                    <a:pt x="757378" y="1032405"/>
                  </a:lnTo>
                  <a:lnTo>
                    <a:pt x="758274" y="1030575"/>
                  </a:lnTo>
                  <a:lnTo>
                    <a:pt x="760178" y="1029690"/>
                  </a:lnTo>
                  <a:lnTo>
                    <a:pt x="761673" y="1029894"/>
                  </a:lnTo>
                  <a:lnTo>
                    <a:pt x="763950" y="1029704"/>
                  </a:lnTo>
                  <a:lnTo>
                    <a:pt x="761532" y="1033163"/>
                  </a:lnTo>
                  <a:lnTo>
                    <a:pt x="760918" y="1034501"/>
                  </a:lnTo>
                  <a:close/>
                </a:path>
                <a:path w="1607820" h="2208530">
                  <a:moveTo>
                    <a:pt x="1027947" y="952593"/>
                  </a:moveTo>
                  <a:lnTo>
                    <a:pt x="1027372" y="951968"/>
                  </a:lnTo>
                  <a:lnTo>
                    <a:pt x="1026647" y="951412"/>
                  </a:lnTo>
                  <a:lnTo>
                    <a:pt x="1026111" y="950302"/>
                  </a:lnTo>
                  <a:lnTo>
                    <a:pt x="1028014" y="949417"/>
                  </a:lnTo>
                  <a:lnTo>
                    <a:pt x="1028740" y="949925"/>
                  </a:lnTo>
                  <a:lnTo>
                    <a:pt x="1029911" y="950486"/>
                  </a:lnTo>
                  <a:lnTo>
                    <a:pt x="1027947" y="952593"/>
                  </a:lnTo>
                  <a:close/>
                </a:path>
                <a:path w="1607820" h="2208530">
                  <a:moveTo>
                    <a:pt x="799056" y="1426184"/>
                  </a:moveTo>
                  <a:lnTo>
                    <a:pt x="797428" y="1426941"/>
                  </a:lnTo>
                  <a:lnTo>
                    <a:pt x="798370" y="1425977"/>
                  </a:lnTo>
                  <a:lnTo>
                    <a:pt x="799056" y="1426184"/>
                  </a:lnTo>
                  <a:close/>
                </a:path>
                <a:path w="1607820" h="2208530">
                  <a:moveTo>
                    <a:pt x="798803" y="1429299"/>
                  </a:moveTo>
                  <a:lnTo>
                    <a:pt x="798345" y="1428607"/>
                  </a:lnTo>
                  <a:lnTo>
                    <a:pt x="797740" y="1427949"/>
                  </a:lnTo>
                  <a:lnTo>
                    <a:pt x="797499" y="1427168"/>
                  </a:lnTo>
                  <a:lnTo>
                    <a:pt x="799395" y="1426287"/>
                  </a:lnTo>
                  <a:lnTo>
                    <a:pt x="800052" y="1426874"/>
                  </a:lnTo>
                  <a:lnTo>
                    <a:pt x="801206" y="1427614"/>
                  </a:lnTo>
                  <a:lnTo>
                    <a:pt x="798803" y="1429299"/>
                  </a:lnTo>
                  <a:close/>
                </a:path>
                <a:path w="1607820" h="2208530">
                  <a:moveTo>
                    <a:pt x="1487974" y="1361919"/>
                  </a:moveTo>
                  <a:lnTo>
                    <a:pt x="1486418" y="1361555"/>
                  </a:lnTo>
                  <a:lnTo>
                    <a:pt x="1487714" y="1361857"/>
                  </a:lnTo>
                  <a:lnTo>
                    <a:pt x="1486482" y="1361525"/>
                  </a:lnTo>
                  <a:lnTo>
                    <a:pt x="1485706" y="1361017"/>
                  </a:lnTo>
                  <a:lnTo>
                    <a:pt x="1485559" y="1360920"/>
                  </a:lnTo>
                  <a:lnTo>
                    <a:pt x="1484492" y="1360393"/>
                  </a:lnTo>
                  <a:lnTo>
                    <a:pt x="1486114" y="1357523"/>
                  </a:lnTo>
                  <a:lnTo>
                    <a:pt x="1489161" y="1359245"/>
                  </a:lnTo>
                  <a:lnTo>
                    <a:pt x="1489321" y="1359336"/>
                  </a:lnTo>
                  <a:lnTo>
                    <a:pt x="1488565" y="1360557"/>
                  </a:lnTo>
                  <a:lnTo>
                    <a:pt x="1487974" y="1361919"/>
                  </a:lnTo>
                  <a:close/>
                </a:path>
                <a:path w="1607820" h="2208530">
                  <a:moveTo>
                    <a:pt x="893783" y="994337"/>
                  </a:moveTo>
                  <a:lnTo>
                    <a:pt x="893057" y="993882"/>
                  </a:lnTo>
                  <a:lnTo>
                    <a:pt x="891910" y="993564"/>
                  </a:lnTo>
                  <a:lnTo>
                    <a:pt x="891703" y="992939"/>
                  </a:lnTo>
                  <a:lnTo>
                    <a:pt x="891396" y="992000"/>
                  </a:lnTo>
                  <a:lnTo>
                    <a:pt x="891743" y="990839"/>
                  </a:lnTo>
                  <a:lnTo>
                    <a:pt x="891889" y="988584"/>
                  </a:lnTo>
                  <a:lnTo>
                    <a:pt x="893543" y="990003"/>
                  </a:lnTo>
                  <a:lnTo>
                    <a:pt x="894943" y="990664"/>
                  </a:lnTo>
                  <a:lnTo>
                    <a:pt x="895194" y="992037"/>
                  </a:lnTo>
                  <a:lnTo>
                    <a:pt x="895246" y="992321"/>
                  </a:lnTo>
                  <a:lnTo>
                    <a:pt x="894351" y="993281"/>
                  </a:lnTo>
                  <a:lnTo>
                    <a:pt x="893783" y="994337"/>
                  </a:lnTo>
                  <a:close/>
                </a:path>
                <a:path w="1607820" h="2208530">
                  <a:moveTo>
                    <a:pt x="1531653" y="1348738"/>
                  </a:moveTo>
                  <a:lnTo>
                    <a:pt x="1530797" y="1347953"/>
                  </a:lnTo>
                  <a:lnTo>
                    <a:pt x="1529497" y="1347304"/>
                  </a:lnTo>
                  <a:lnTo>
                    <a:pt x="1528963" y="1345507"/>
                  </a:lnTo>
                  <a:lnTo>
                    <a:pt x="1529833" y="1344328"/>
                  </a:lnTo>
                  <a:lnTo>
                    <a:pt x="1530599" y="1342222"/>
                  </a:lnTo>
                  <a:lnTo>
                    <a:pt x="1532047" y="1344073"/>
                  </a:lnTo>
                  <a:lnTo>
                    <a:pt x="1533267" y="1344949"/>
                  </a:lnTo>
                  <a:lnTo>
                    <a:pt x="1533373" y="1346756"/>
                  </a:lnTo>
                  <a:lnTo>
                    <a:pt x="1532256" y="1347784"/>
                  </a:lnTo>
                  <a:lnTo>
                    <a:pt x="1531653" y="1348738"/>
                  </a:lnTo>
                  <a:close/>
                </a:path>
                <a:path w="1607820" h="2208530">
                  <a:moveTo>
                    <a:pt x="572606" y="469220"/>
                  </a:moveTo>
                  <a:lnTo>
                    <a:pt x="570479" y="470208"/>
                  </a:lnTo>
                  <a:lnTo>
                    <a:pt x="569585" y="468933"/>
                  </a:lnTo>
                  <a:lnTo>
                    <a:pt x="568900" y="468371"/>
                  </a:lnTo>
                  <a:lnTo>
                    <a:pt x="568762" y="468258"/>
                  </a:lnTo>
                  <a:lnTo>
                    <a:pt x="569673" y="467545"/>
                  </a:lnTo>
                  <a:lnTo>
                    <a:pt x="570516" y="466627"/>
                  </a:lnTo>
                  <a:lnTo>
                    <a:pt x="572291" y="465801"/>
                  </a:lnTo>
                  <a:lnTo>
                    <a:pt x="573133" y="465936"/>
                  </a:lnTo>
                  <a:lnTo>
                    <a:pt x="573769" y="465930"/>
                  </a:lnTo>
                  <a:lnTo>
                    <a:pt x="574226" y="465895"/>
                  </a:lnTo>
                  <a:lnTo>
                    <a:pt x="573703" y="468012"/>
                  </a:lnTo>
                  <a:lnTo>
                    <a:pt x="572883" y="468766"/>
                  </a:lnTo>
                  <a:lnTo>
                    <a:pt x="572606" y="469220"/>
                  </a:lnTo>
                  <a:close/>
                </a:path>
                <a:path w="1607820" h="2208530">
                  <a:moveTo>
                    <a:pt x="572118" y="470020"/>
                  </a:moveTo>
                  <a:lnTo>
                    <a:pt x="571225" y="470122"/>
                  </a:lnTo>
                  <a:lnTo>
                    <a:pt x="572385" y="469583"/>
                  </a:lnTo>
                  <a:lnTo>
                    <a:pt x="572118" y="470020"/>
                  </a:lnTo>
                  <a:close/>
                </a:path>
                <a:path w="1607820" h="2208530">
                  <a:moveTo>
                    <a:pt x="1221031" y="1297950"/>
                  </a:moveTo>
                  <a:lnTo>
                    <a:pt x="1219434" y="1298693"/>
                  </a:lnTo>
                  <a:lnTo>
                    <a:pt x="1218202" y="1297964"/>
                  </a:lnTo>
                  <a:lnTo>
                    <a:pt x="1217217" y="1296926"/>
                  </a:lnTo>
                  <a:lnTo>
                    <a:pt x="1217747" y="1295179"/>
                  </a:lnTo>
                  <a:lnTo>
                    <a:pt x="1219088" y="1294555"/>
                  </a:lnTo>
                  <a:lnTo>
                    <a:pt x="1220253" y="1294936"/>
                  </a:lnTo>
                  <a:lnTo>
                    <a:pt x="1222166" y="1295046"/>
                  </a:lnTo>
                  <a:lnTo>
                    <a:pt x="1221272" y="1296874"/>
                  </a:lnTo>
                  <a:lnTo>
                    <a:pt x="1221031" y="1297950"/>
                  </a:lnTo>
                  <a:close/>
                </a:path>
                <a:path w="1607820" h="2208530">
                  <a:moveTo>
                    <a:pt x="1220954" y="1298293"/>
                  </a:moveTo>
                  <a:lnTo>
                    <a:pt x="1220907" y="1298504"/>
                  </a:lnTo>
                  <a:lnTo>
                    <a:pt x="1221031" y="1297950"/>
                  </a:lnTo>
                  <a:lnTo>
                    <a:pt x="1220954" y="1298293"/>
                  </a:lnTo>
                  <a:close/>
                </a:path>
                <a:path w="1607820" h="2208530">
                  <a:moveTo>
                    <a:pt x="1462094" y="1161594"/>
                  </a:moveTo>
                  <a:lnTo>
                    <a:pt x="1458883" y="1160409"/>
                  </a:lnTo>
                  <a:lnTo>
                    <a:pt x="1460461" y="1157471"/>
                  </a:lnTo>
                  <a:lnTo>
                    <a:pt x="1462569" y="1158695"/>
                  </a:lnTo>
                  <a:lnTo>
                    <a:pt x="1462745" y="1158797"/>
                  </a:lnTo>
                  <a:lnTo>
                    <a:pt x="1462094" y="1161594"/>
                  </a:lnTo>
                  <a:close/>
                </a:path>
                <a:path w="1607820" h="2208530">
                  <a:moveTo>
                    <a:pt x="1429371" y="1424550"/>
                  </a:moveTo>
                  <a:lnTo>
                    <a:pt x="1427676" y="1425338"/>
                  </a:lnTo>
                  <a:lnTo>
                    <a:pt x="1424982" y="1422281"/>
                  </a:lnTo>
                  <a:lnTo>
                    <a:pt x="1426633" y="1421513"/>
                  </a:lnTo>
                  <a:lnTo>
                    <a:pt x="1427423" y="1422293"/>
                  </a:lnTo>
                  <a:lnTo>
                    <a:pt x="1428384" y="1423431"/>
                  </a:lnTo>
                  <a:lnTo>
                    <a:pt x="1429371" y="1424550"/>
                  </a:lnTo>
                  <a:close/>
                </a:path>
                <a:path w="1607820" h="2208530">
                  <a:moveTo>
                    <a:pt x="1298856" y="1150157"/>
                  </a:moveTo>
                  <a:lnTo>
                    <a:pt x="1297669" y="1149917"/>
                  </a:lnTo>
                  <a:lnTo>
                    <a:pt x="1296762" y="1149203"/>
                  </a:lnTo>
                  <a:lnTo>
                    <a:pt x="1295896" y="1148713"/>
                  </a:lnTo>
                  <a:lnTo>
                    <a:pt x="1296059" y="1148638"/>
                  </a:lnTo>
                  <a:lnTo>
                    <a:pt x="1296481" y="1148075"/>
                  </a:lnTo>
                  <a:lnTo>
                    <a:pt x="1296867" y="1147074"/>
                  </a:lnTo>
                  <a:lnTo>
                    <a:pt x="1298006" y="1146544"/>
                  </a:lnTo>
                  <a:lnTo>
                    <a:pt x="1298970" y="1147284"/>
                  </a:lnTo>
                  <a:lnTo>
                    <a:pt x="1300020" y="1147689"/>
                  </a:lnTo>
                  <a:lnTo>
                    <a:pt x="1299407" y="1148772"/>
                  </a:lnTo>
                  <a:lnTo>
                    <a:pt x="1298856" y="1150157"/>
                  </a:lnTo>
                  <a:close/>
                </a:path>
                <a:path w="1607820" h="2208530">
                  <a:moveTo>
                    <a:pt x="1467194" y="1135825"/>
                  </a:moveTo>
                  <a:lnTo>
                    <a:pt x="1464828" y="1136925"/>
                  </a:lnTo>
                  <a:lnTo>
                    <a:pt x="1463966" y="1136486"/>
                  </a:lnTo>
                  <a:lnTo>
                    <a:pt x="1463023" y="1135399"/>
                  </a:lnTo>
                  <a:lnTo>
                    <a:pt x="1463768" y="1134319"/>
                  </a:lnTo>
                  <a:lnTo>
                    <a:pt x="1464364" y="1132955"/>
                  </a:lnTo>
                  <a:lnTo>
                    <a:pt x="1465639" y="1134183"/>
                  </a:lnTo>
                  <a:lnTo>
                    <a:pt x="1466618" y="1134892"/>
                  </a:lnTo>
                  <a:lnTo>
                    <a:pt x="1466791" y="1135173"/>
                  </a:lnTo>
                  <a:lnTo>
                    <a:pt x="1467194" y="1135825"/>
                  </a:lnTo>
                  <a:close/>
                </a:path>
                <a:path w="1607820" h="2208530">
                  <a:moveTo>
                    <a:pt x="1466410" y="1137052"/>
                  </a:moveTo>
                  <a:lnTo>
                    <a:pt x="1465602" y="1137428"/>
                  </a:lnTo>
                  <a:lnTo>
                    <a:pt x="1465161" y="1137118"/>
                  </a:lnTo>
                  <a:lnTo>
                    <a:pt x="1467361" y="1136096"/>
                  </a:lnTo>
                  <a:lnTo>
                    <a:pt x="1466410" y="1137052"/>
                  </a:lnTo>
                  <a:close/>
                </a:path>
                <a:path w="1607820" h="2208530">
                  <a:moveTo>
                    <a:pt x="1523065" y="1470947"/>
                  </a:moveTo>
                  <a:lnTo>
                    <a:pt x="1520764" y="1472017"/>
                  </a:lnTo>
                  <a:lnTo>
                    <a:pt x="1519813" y="1471141"/>
                  </a:lnTo>
                  <a:lnTo>
                    <a:pt x="1520172" y="1469981"/>
                  </a:lnTo>
                  <a:lnTo>
                    <a:pt x="1520213" y="1468744"/>
                  </a:lnTo>
                  <a:lnTo>
                    <a:pt x="1521524" y="1469175"/>
                  </a:lnTo>
                  <a:lnTo>
                    <a:pt x="1522665" y="1469212"/>
                  </a:lnTo>
                  <a:lnTo>
                    <a:pt x="1523407" y="1470250"/>
                  </a:lnTo>
                  <a:lnTo>
                    <a:pt x="1523065" y="1470947"/>
                  </a:lnTo>
                  <a:close/>
                </a:path>
                <a:path w="1607820" h="2208530">
                  <a:moveTo>
                    <a:pt x="1522722" y="1472159"/>
                  </a:moveTo>
                  <a:lnTo>
                    <a:pt x="1521852" y="1471966"/>
                  </a:lnTo>
                  <a:lnTo>
                    <a:pt x="1522841" y="1471507"/>
                  </a:lnTo>
                  <a:lnTo>
                    <a:pt x="1522722" y="1472159"/>
                  </a:lnTo>
                  <a:close/>
                </a:path>
                <a:path w="1607820" h="2208530">
                  <a:moveTo>
                    <a:pt x="893471" y="1422516"/>
                  </a:moveTo>
                  <a:lnTo>
                    <a:pt x="890779" y="1423768"/>
                  </a:lnTo>
                  <a:lnTo>
                    <a:pt x="890361" y="1423418"/>
                  </a:lnTo>
                  <a:lnTo>
                    <a:pt x="889559" y="1423028"/>
                  </a:lnTo>
                  <a:lnTo>
                    <a:pt x="891033" y="1420871"/>
                  </a:lnTo>
                  <a:lnTo>
                    <a:pt x="893471" y="1422516"/>
                  </a:lnTo>
                  <a:close/>
                </a:path>
                <a:path w="1607820" h="2208530">
                  <a:moveTo>
                    <a:pt x="892469" y="1424087"/>
                  </a:moveTo>
                  <a:lnTo>
                    <a:pt x="891165" y="1424091"/>
                  </a:lnTo>
                  <a:lnTo>
                    <a:pt x="891028" y="1423977"/>
                  </a:lnTo>
                  <a:lnTo>
                    <a:pt x="892973" y="1423073"/>
                  </a:lnTo>
                  <a:lnTo>
                    <a:pt x="892469" y="1424087"/>
                  </a:lnTo>
                  <a:close/>
                </a:path>
                <a:path w="1607820" h="2208530">
                  <a:moveTo>
                    <a:pt x="1591027" y="1376364"/>
                  </a:moveTo>
                  <a:lnTo>
                    <a:pt x="1589705" y="1376978"/>
                  </a:lnTo>
                  <a:lnTo>
                    <a:pt x="1588811" y="1376466"/>
                  </a:lnTo>
                  <a:lnTo>
                    <a:pt x="1588057" y="1376000"/>
                  </a:lnTo>
                  <a:lnTo>
                    <a:pt x="1588294" y="1374625"/>
                  </a:lnTo>
                  <a:lnTo>
                    <a:pt x="1588796" y="1373700"/>
                  </a:lnTo>
                  <a:lnTo>
                    <a:pt x="1589542" y="1372703"/>
                  </a:lnTo>
                  <a:lnTo>
                    <a:pt x="1590820" y="1373451"/>
                  </a:lnTo>
                  <a:lnTo>
                    <a:pt x="1592203" y="1374073"/>
                  </a:lnTo>
                  <a:lnTo>
                    <a:pt x="1591426" y="1375250"/>
                  </a:lnTo>
                  <a:lnTo>
                    <a:pt x="1591027" y="1376364"/>
                  </a:lnTo>
                  <a:close/>
                </a:path>
                <a:path w="1607820" h="2208530">
                  <a:moveTo>
                    <a:pt x="1193804" y="1281025"/>
                  </a:moveTo>
                  <a:lnTo>
                    <a:pt x="1192439" y="1280377"/>
                  </a:lnTo>
                  <a:lnTo>
                    <a:pt x="1191201" y="1280142"/>
                  </a:lnTo>
                  <a:lnTo>
                    <a:pt x="1190898" y="1278722"/>
                  </a:lnTo>
                  <a:lnTo>
                    <a:pt x="1190866" y="1278571"/>
                  </a:lnTo>
                  <a:lnTo>
                    <a:pt x="1191189" y="1277357"/>
                  </a:lnTo>
                  <a:lnTo>
                    <a:pt x="1191284" y="1276190"/>
                  </a:lnTo>
                  <a:lnTo>
                    <a:pt x="1192336" y="1276481"/>
                  </a:lnTo>
                  <a:lnTo>
                    <a:pt x="1193946" y="1276472"/>
                  </a:lnTo>
                  <a:lnTo>
                    <a:pt x="1194734" y="1277926"/>
                  </a:lnTo>
                  <a:lnTo>
                    <a:pt x="1194084" y="1279299"/>
                  </a:lnTo>
                  <a:lnTo>
                    <a:pt x="1193804" y="1281025"/>
                  </a:lnTo>
                  <a:close/>
                </a:path>
                <a:path w="1607820" h="2208530">
                  <a:moveTo>
                    <a:pt x="1431245" y="1574582"/>
                  </a:moveTo>
                  <a:lnTo>
                    <a:pt x="1430536" y="1574126"/>
                  </a:lnTo>
                  <a:lnTo>
                    <a:pt x="1429528" y="1573814"/>
                  </a:lnTo>
                  <a:lnTo>
                    <a:pt x="1428982" y="1572678"/>
                  </a:lnTo>
                  <a:lnTo>
                    <a:pt x="1429637" y="1571759"/>
                  </a:lnTo>
                  <a:lnTo>
                    <a:pt x="1429984" y="1570752"/>
                  </a:lnTo>
                  <a:lnTo>
                    <a:pt x="1432595" y="1571968"/>
                  </a:lnTo>
                  <a:lnTo>
                    <a:pt x="1431245" y="1574582"/>
                  </a:lnTo>
                  <a:close/>
                </a:path>
                <a:path w="1607820" h="2208530">
                  <a:moveTo>
                    <a:pt x="1480500" y="1337473"/>
                  </a:moveTo>
                  <a:lnTo>
                    <a:pt x="1479840" y="1336957"/>
                  </a:lnTo>
                  <a:lnTo>
                    <a:pt x="1478600" y="1336387"/>
                  </a:lnTo>
                  <a:lnTo>
                    <a:pt x="1478742" y="1334914"/>
                  </a:lnTo>
                  <a:lnTo>
                    <a:pt x="1479468" y="1333944"/>
                  </a:lnTo>
                  <a:lnTo>
                    <a:pt x="1479940" y="1332950"/>
                  </a:lnTo>
                  <a:lnTo>
                    <a:pt x="1482578" y="1334225"/>
                  </a:lnTo>
                  <a:lnTo>
                    <a:pt x="1480500" y="1337473"/>
                  </a:lnTo>
                  <a:close/>
                </a:path>
                <a:path w="1607820" h="2208530">
                  <a:moveTo>
                    <a:pt x="973096" y="1469199"/>
                  </a:moveTo>
                  <a:lnTo>
                    <a:pt x="970084" y="1467620"/>
                  </a:lnTo>
                  <a:lnTo>
                    <a:pt x="970299" y="1467520"/>
                  </a:lnTo>
                  <a:lnTo>
                    <a:pt x="972493" y="1463781"/>
                  </a:lnTo>
                  <a:lnTo>
                    <a:pt x="973493" y="1464788"/>
                  </a:lnTo>
                  <a:lnTo>
                    <a:pt x="974675" y="1465486"/>
                  </a:lnTo>
                  <a:lnTo>
                    <a:pt x="974439" y="1467115"/>
                  </a:lnTo>
                  <a:lnTo>
                    <a:pt x="973637" y="1468138"/>
                  </a:lnTo>
                  <a:lnTo>
                    <a:pt x="973096" y="1469199"/>
                  </a:lnTo>
                  <a:close/>
                </a:path>
                <a:path w="1607820" h="2208530">
                  <a:moveTo>
                    <a:pt x="720757" y="1778821"/>
                  </a:moveTo>
                  <a:lnTo>
                    <a:pt x="719069" y="1779606"/>
                  </a:lnTo>
                  <a:lnTo>
                    <a:pt x="719802" y="1778550"/>
                  </a:lnTo>
                  <a:lnTo>
                    <a:pt x="720757" y="1778821"/>
                  </a:lnTo>
                  <a:close/>
                </a:path>
                <a:path w="1607820" h="2208530">
                  <a:moveTo>
                    <a:pt x="723710" y="1780764"/>
                  </a:moveTo>
                  <a:lnTo>
                    <a:pt x="720656" y="1782184"/>
                  </a:lnTo>
                  <a:lnTo>
                    <a:pt x="720083" y="1781877"/>
                  </a:lnTo>
                  <a:lnTo>
                    <a:pt x="719420" y="1781033"/>
                  </a:lnTo>
                  <a:lnTo>
                    <a:pt x="718490" y="1780129"/>
                  </a:lnTo>
                  <a:lnTo>
                    <a:pt x="721161" y="1778887"/>
                  </a:lnTo>
                  <a:lnTo>
                    <a:pt x="722024" y="1779668"/>
                  </a:lnTo>
                  <a:lnTo>
                    <a:pt x="723710" y="1780764"/>
                  </a:lnTo>
                  <a:close/>
                </a:path>
                <a:path w="1607820" h="2208530">
                  <a:moveTo>
                    <a:pt x="721399" y="1782584"/>
                  </a:moveTo>
                  <a:lnTo>
                    <a:pt x="720909" y="1782321"/>
                  </a:lnTo>
                  <a:lnTo>
                    <a:pt x="722315" y="1781667"/>
                  </a:lnTo>
                  <a:lnTo>
                    <a:pt x="721399" y="1782584"/>
                  </a:lnTo>
                  <a:close/>
                </a:path>
                <a:path w="1607820" h="2208530">
                  <a:moveTo>
                    <a:pt x="1529512" y="1099270"/>
                  </a:moveTo>
                  <a:lnTo>
                    <a:pt x="1526391" y="1100720"/>
                  </a:lnTo>
                  <a:lnTo>
                    <a:pt x="1525767" y="1100166"/>
                  </a:lnTo>
                  <a:lnTo>
                    <a:pt x="1525359" y="1099060"/>
                  </a:lnTo>
                  <a:lnTo>
                    <a:pt x="1526379" y="1097705"/>
                  </a:lnTo>
                  <a:lnTo>
                    <a:pt x="1527603" y="1097745"/>
                  </a:lnTo>
                  <a:lnTo>
                    <a:pt x="1528083" y="1098261"/>
                  </a:lnTo>
                  <a:lnTo>
                    <a:pt x="1528336" y="1098534"/>
                  </a:lnTo>
                  <a:lnTo>
                    <a:pt x="1529512" y="1099270"/>
                  </a:lnTo>
                  <a:close/>
                </a:path>
                <a:path w="1607820" h="2208530">
                  <a:moveTo>
                    <a:pt x="1527963" y="1101101"/>
                  </a:moveTo>
                  <a:lnTo>
                    <a:pt x="1526661" y="1100985"/>
                  </a:lnTo>
                  <a:lnTo>
                    <a:pt x="1528621" y="1100074"/>
                  </a:lnTo>
                  <a:lnTo>
                    <a:pt x="1527963" y="1101101"/>
                  </a:lnTo>
                  <a:close/>
                </a:path>
                <a:path w="1607820" h="2208530">
                  <a:moveTo>
                    <a:pt x="1134582" y="1213997"/>
                  </a:moveTo>
                  <a:lnTo>
                    <a:pt x="1131837" y="1213104"/>
                  </a:lnTo>
                  <a:lnTo>
                    <a:pt x="1133299" y="1210349"/>
                  </a:lnTo>
                  <a:lnTo>
                    <a:pt x="1134065" y="1210762"/>
                  </a:lnTo>
                  <a:lnTo>
                    <a:pt x="1135115" y="1211000"/>
                  </a:lnTo>
                  <a:lnTo>
                    <a:pt x="1135738" y="1212047"/>
                  </a:lnTo>
                  <a:lnTo>
                    <a:pt x="1134983" y="1213042"/>
                  </a:lnTo>
                  <a:lnTo>
                    <a:pt x="1134582" y="1213997"/>
                  </a:lnTo>
                  <a:close/>
                </a:path>
                <a:path w="1607820" h="2208530">
                  <a:moveTo>
                    <a:pt x="1349409" y="1232500"/>
                  </a:moveTo>
                  <a:lnTo>
                    <a:pt x="1346665" y="1231659"/>
                  </a:lnTo>
                  <a:lnTo>
                    <a:pt x="1347571" y="1228915"/>
                  </a:lnTo>
                  <a:lnTo>
                    <a:pt x="1348326" y="1229244"/>
                  </a:lnTo>
                  <a:lnTo>
                    <a:pt x="1349368" y="1229386"/>
                  </a:lnTo>
                  <a:lnTo>
                    <a:pt x="1349871" y="1230169"/>
                  </a:lnTo>
                  <a:lnTo>
                    <a:pt x="1350050" y="1230446"/>
                  </a:lnTo>
                  <a:lnTo>
                    <a:pt x="1349581" y="1231433"/>
                  </a:lnTo>
                  <a:lnTo>
                    <a:pt x="1349409" y="1232500"/>
                  </a:lnTo>
                  <a:close/>
                </a:path>
                <a:path w="1607820" h="2208530">
                  <a:moveTo>
                    <a:pt x="604938" y="1364505"/>
                  </a:moveTo>
                  <a:lnTo>
                    <a:pt x="603090" y="1365364"/>
                  </a:lnTo>
                  <a:lnTo>
                    <a:pt x="603588" y="1364577"/>
                  </a:lnTo>
                  <a:lnTo>
                    <a:pt x="604938" y="1364505"/>
                  </a:lnTo>
                  <a:close/>
                </a:path>
                <a:path w="1607820" h="2208530">
                  <a:moveTo>
                    <a:pt x="605241" y="1367994"/>
                  </a:moveTo>
                  <a:lnTo>
                    <a:pt x="604046" y="1367496"/>
                  </a:lnTo>
                  <a:lnTo>
                    <a:pt x="603241" y="1366706"/>
                  </a:lnTo>
                  <a:lnTo>
                    <a:pt x="602377" y="1366055"/>
                  </a:lnTo>
                  <a:lnTo>
                    <a:pt x="605173" y="1364756"/>
                  </a:lnTo>
                  <a:lnTo>
                    <a:pt x="605687" y="1365303"/>
                  </a:lnTo>
                  <a:lnTo>
                    <a:pt x="606753" y="1365931"/>
                  </a:lnTo>
                  <a:lnTo>
                    <a:pt x="606014" y="1366795"/>
                  </a:lnTo>
                  <a:lnTo>
                    <a:pt x="605241" y="1367994"/>
                  </a:lnTo>
                  <a:close/>
                </a:path>
                <a:path w="1607820" h="2208530">
                  <a:moveTo>
                    <a:pt x="459199" y="1645262"/>
                  </a:moveTo>
                  <a:lnTo>
                    <a:pt x="456468" y="1644143"/>
                  </a:lnTo>
                  <a:lnTo>
                    <a:pt x="457772" y="1641391"/>
                  </a:lnTo>
                  <a:lnTo>
                    <a:pt x="458510" y="1641834"/>
                  </a:lnTo>
                  <a:lnTo>
                    <a:pt x="459547" y="1642120"/>
                  </a:lnTo>
                  <a:lnTo>
                    <a:pt x="460145" y="1643267"/>
                  </a:lnTo>
                  <a:lnTo>
                    <a:pt x="459521" y="1644225"/>
                  </a:lnTo>
                  <a:lnTo>
                    <a:pt x="459199" y="1645262"/>
                  </a:lnTo>
                  <a:close/>
                </a:path>
                <a:path w="1607820" h="2208530">
                  <a:moveTo>
                    <a:pt x="1456534" y="1417858"/>
                  </a:moveTo>
                  <a:lnTo>
                    <a:pt x="1455292" y="1417271"/>
                  </a:lnTo>
                  <a:lnTo>
                    <a:pt x="1454173" y="1417005"/>
                  </a:lnTo>
                  <a:lnTo>
                    <a:pt x="1453823" y="1416464"/>
                  </a:lnTo>
                  <a:lnTo>
                    <a:pt x="1453499" y="1415958"/>
                  </a:lnTo>
                  <a:lnTo>
                    <a:pt x="1454023" y="1414811"/>
                  </a:lnTo>
                  <a:lnTo>
                    <a:pt x="1455273" y="1414229"/>
                  </a:lnTo>
                  <a:lnTo>
                    <a:pt x="1456455" y="1414584"/>
                  </a:lnTo>
                  <a:lnTo>
                    <a:pt x="1457218" y="1415589"/>
                  </a:lnTo>
                  <a:lnTo>
                    <a:pt x="1456759" y="1416589"/>
                  </a:lnTo>
                  <a:lnTo>
                    <a:pt x="1456534" y="1417858"/>
                  </a:lnTo>
                  <a:close/>
                </a:path>
                <a:path w="1607820" h="2208530">
                  <a:moveTo>
                    <a:pt x="1424605" y="1552071"/>
                  </a:moveTo>
                  <a:lnTo>
                    <a:pt x="1424119" y="1551446"/>
                  </a:lnTo>
                  <a:lnTo>
                    <a:pt x="1423673" y="1551044"/>
                  </a:lnTo>
                  <a:lnTo>
                    <a:pt x="1423116" y="1549861"/>
                  </a:lnTo>
                  <a:lnTo>
                    <a:pt x="1423428" y="1549438"/>
                  </a:lnTo>
                  <a:lnTo>
                    <a:pt x="1425052" y="1548683"/>
                  </a:lnTo>
                  <a:lnTo>
                    <a:pt x="1425989" y="1548856"/>
                  </a:lnTo>
                  <a:lnTo>
                    <a:pt x="1428271" y="1548907"/>
                  </a:lnTo>
                  <a:lnTo>
                    <a:pt x="1424605" y="1552071"/>
                  </a:lnTo>
                  <a:close/>
                </a:path>
                <a:path w="1607820" h="2208530">
                  <a:moveTo>
                    <a:pt x="1593310" y="1262335"/>
                  </a:moveTo>
                  <a:lnTo>
                    <a:pt x="1590514" y="1260974"/>
                  </a:lnTo>
                  <a:lnTo>
                    <a:pt x="1590896" y="1260294"/>
                  </a:lnTo>
                  <a:lnTo>
                    <a:pt x="1591098" y="1259461"/>
                  </a:lnTo>
                  <a:lnTo>
                    <a:pt x="1592349" y="1258880"/>
                  </a:lnTo>
                  <a:lnTo>
                    <a:pt x="1593466" y="1259324"/>
                  </a:lnTo>
                  <a:lnTo>
                    <a:pt x="1594178" y="1260258"/>
                  </a:lnTo>
                  <a:lnTo>
                    <a:pt x="1593587" y="1261290"/>
                  </a:lnTo>
                  <a:lnTo>
                    <a:pt x="1593310" y="1262335"/>
                  </a:lnTo>
                  <a:close/>
                </a:path>
                <a:path w="1607820" h="2208530">
                  <a:moveTo>
                    <a:pt x="1391576" y="1328739"/>
                  </a:moveTo>
                  <a:lnTo>
                    <a:pt x="1390119" y="1328305"/>
                  </a:lnTo>
                  <a:lnTo>
                    <a:pt x="1389195" y="1327723"/>
                  </a:lnTo>
                  <a:lnTo>
                    <a:pt x="1388119" y="1327189"/>
                  </a:lnTo>
                  <a:lnTo>
                    <a:pt x="1389660" y="1324285"/>
                  </a:lnTo>
                  <a:lnTo>
                    <a:pt x="1392748" y="1326072"/>
                  </a:lnTo>
                  <a:lnTo>
                    <a:pt x="1392953" y="1325976"/>
                  </a:lnTo>
                  <a:lnTo>
                    <a:pt x="1392167" y="1327353"/>
                  </a:lnTo>
                  <a:lnTo>
                    <a:pt x="1391576" y="1328739"/>
                  </a:lnTo>
                  <a:close/>
                </a:path>
                <a:path w="1607820" h="2208530">
                  <a:moveTo>
                    <a:pt x="1557232" y="1227467"/>
                  </a:moveTo>
                  <a:lnTo>
                    <a:pt x="1554475" y="1228749"/>
                  </a:lnTo>
                  <a:lnTo>
                    <a:pt x="1554322" y="1228672"/>
                  </a:lnTo>
                  <a:lnTo>
                    <a:pt x="1553808" y="1227930"/>
                  </a:lnTo>
                  <a:lnTo>
                    <a:pt x="1553693" y="1227765"/>
                  </a:lnTo>
                  <a:lnTo>
                    <a:pt x="1553072" y="1227143"/>
                  </a:lnTo>
                  <a:lnTo>
                    <a:pt x="1552898" y="1226970"/>
                  </a:lnTo>
                  <a:lnTo>
                    <a:pt x="1553642" y="1226624"/>
                  </a:lnTo>
                  <a:lnTo>
                    <a:pt x="1554346" y="1225824"/>
                  </a:lnTo>
                  <a:lnTo>
                    <a:pt x="1555669" y="1225936"/>
                  </a:lnTo>
                  <a:lnTo>
                    <a:pt x="1556181" y="1226608"/>
                  </a:lnTo>
                  <a:lnTo>
                    <a:pt x="1556304" y="1226769"/>
                  </a:lnTo>
                  <a:lnTo>
                    <a:pt x="1557111" y="1227376"/>
                  </a:lnTo>
                  <a:close/>
                </a:path>
                <a:path w="1607820" h="2208530">
                  <a:moveTo>
                    <a:pt x="1555483" y="1229250"/>
                  </a:moveTo>
                  <a:lnTo>
                    <a:pt x="1554801" y="1228911"/>
                  </a:lnTo>
                  <a:lnTo>
                    <a:pt x="1556375" y="1228179"/>
                  </a:lnTo>
                  <a:lnTo>
                    <a:pt x="1555483" y="1229250"/>
                  </a:lnTo>
                  <a:close/>
                </a:path>
                <a:path w="1607820" h="2208530">
                  <a:moveTo>
                    <a:pt x="1566673" y="1101355"/>
                  </a:moveTo>
                  <a:lnTo>
                    <a:pt x="1565519" y="1100704"/>
                  </a:lnTo>
                  <a:lnTo>
                    <a:pt x="1564411" y="1100444"/>
                  </a:lnTo>
                  <a:lnTo>
                    <a:pt x="1563935" y="1099306"/>
                  </a:lnTo>
                  <a:lnTo>
                    <a:pt x="1564696" y="1098373"/>
                  </a:lnTo>
                  <a:lnTo>
                    <a:pt x="1565019" y="1097620"/>
                  </a:lnTo>
                  <a:lnTo>
                    <a:pt x="1565678" y="1097916"/>
                  </a:lnTo>
                  <a:lnTo>
                    <a:pt x="1566882" y="1098155"/>
                  </a:lnTo>
                  <a:lnTo>
                    <a:pt x="1567498" y="1099009"/>
                  </a:lnTo>
                  <a:lnTo>
                    <a:pt x="1567613" y="1099169"/>
                  </a:lnTo>
                  <a:lnTo>
                    <a:pt x="1566991" y="1100220"/>
                  </a:lnTo>
                  <a:lnTo>
                    <a:pt x="1566673" y="1101355"/>
                  </a:lnTo>
                  <a:close/>
                </a:path>
                <a:path w="1607820" h="2208530">
                  <a:moveTo>
                    <a:pt x="1474996" y="1317838"/>
                  </a:moveTo>
                  <a:lnTo>
                    <a:pt x="1473511" y="1317530"/>
                  </a:lnTo>
                  <a:lnTo>
                    <a:pt x="1472544" y="1316773"/>
                  </a:lnTo>
                  <a:lnTo>
                    <a:pt x="1471531" y="1316234"/>
                  </a:lnTo>
                  <a:lnTo>
                    <a:pt x="1472007" y="1315592"/>
                  </a:lnTo>
                  <a:lnTo>
                    <a:pt x="1472377" y="1314681"/>
                  </a:lnTo>
                  <a:lnTo>
                    <a:pt x="1472964" y="1314408"/>
                  </a:lnTo>
                  <a:lnTo>
                    <a:pt x="1474024" y="1314412"/>
                  </a:lnTo>
                  <a:lnTo>
                    <a:pt x="1475086" y="1315006"/>
                  </a:lnTo>
                  <a:lnTo>
                    <a:pt x="1476738" y="1315557"/>
                  </a:lnTo>
                  <a:lnTo>
                    <a:pt x="1475657" y="1316704"/>
                  </a:lnTo>
                  <a:lnTo>
                    <a:pt x="1474996" y="1317838"/>
                  </a:lnTo>
                  <a:close/>
                </a:path>
                <a:path w="1607820" h="2208530">
                  <a:moveTo>
                    <a:pt x="966612" y="1644559"/>
                  </a:moveTo>
                  <a:lnTo>
                    <a:pt x="962983" y="1646246"/>
                  </a:lnTo>
                  <a:lnTo>
                    <a:pt x="963359" y="1645078"/>
                  </a:lnTo>
                  <a:lnTo>
                    <a:pt x="963775" y="1644122"/>
                  </a:lnTo>
                  <a:lnTo>
                    <a:pt x="964829" y="1643147"/>
                  </a:lnTo>
                  <a:lnTo>
                    <a:pt x="966016" y="1643843"/>
                  </a:lnTo>
                  <a:lnTo>
                    <a:pt x="966795" y="1644095"/>
                  </a:lnTo>
                  <a:lnTo>
                    <a:pt x="966612" y="1644559"/>
                  </a:lnTo>
                  <a:close/>
                </a:path>
                <a:path w="1607820" h="2208530">
                  <a:moveTo>
                    <a:pt x="966612" y="1644559"/>
                  </a:moveTo>
                  <a:lnTo>
                    <a:pt x="966541" y="1644740"/>
                  </a:lnTo>
                  <a:lnTo>
                    <a:pt x="966795" y="1644095"/>
                  </a:lnTo>
                  <a:lnTo>
                    <a:pt x="966612" y="1644559"/>
                  </a:lnTo>
                  <a:close/>
                </a:path>
                <a:path w="1607820" h="2208530">
                  <a:moveTo>
                    <a:pt x="965379" y="1647686"/>
                  </a:moveTo>
                  <a:lnTo>
                    <a:pt x="964232" y="1647013"/>
                  </a:lnTo>
                  <a:lnTo>
                    <a:pt x="962927" y="1646419"/>
                  </a:lnTo>
                  <a:lnTo>
                    <a:pt x="966541" y="1644740"/>
                  </a:lnTo>
                  <a:lnTo>
                    <a:pt x="965379" y="1647686"/>
                  </a:lnTo>
                  <a:close/>
                </a:path>
                <a:path w="1607820" h="2208530">
                  <a:moveTo>
                    <a:pt x="650511" y="1707134"/>
                  </a:moveTo>
                  <a:lnTo>
                    <a:pt x="649321" y="1706659"/>
                  </a:lnTo>
                  <a:lnTo>
                    <a:pt x="648258" y="1706077"/>
                  </a:lnTo>
                  <a:lnTo>
                    <a:pt x="647345" y="1704952"/>
                  </a:lnTo>
                  <a:lnTo>
                    <a:pt x="648133" y="1703812"/>
                  </a:lnTo>
                  <a:lnTo>
                    <a:pt x="648454" y="1703053"/>
                  </a:lnTo>
                  <a:lnTo>
                    <a:pt x="652049" y="1704669"/>
                  </a:lnTo>
                  <a:lnTo>
                    <a:pt x="651306" y="1705736"/>
                  </a:lnTo>
                  <a:lnTo>
                    <a:pt x="650511" y="1707134"/>
                  </a:lnTo>
                  <a:close/>
                </a:path>
                <a:path w="1607820" h="2208530">
                  <a:moveTo>
                    <a:pt x="1217380" y="1556152"/>
                  </a:moveTo>
                  <a:lnTo>
                    <a:pt x="1214679" y="1554623"/>
                  </a:lnTo>
                  <a:lnTo>
                    <a:pt x="1214912" y="1554515"/>
                  </a:lnTo>
                  <a:lnTo>
                    <a:pt x="1215290" y="1553997"/>
                  </a:lnTo>
                  <a:lnTo>
                    <a:pt x="1215664" y="1552983"/>
                  </a:lnTo>
                  <a:lnTo>
                    <a:pt x="1216805" y="1552453"/>
                  </a:lnTo>
                  <a:lnTo>
                    <a:pt x="1217764" y="1553189"/>
                  </a:lnTo>
                  <a:lnTo>
                    <a:pt x="1218800" y="1553600"/>
                  </a:lnTo>
                  <a:lnTo>
                    <a:pt x="1217380" y="1556152"/>
                  </a:lnTo>
                  <a:close/>
                </a:path>
                <a:path w="1607820" h="2208530">
                  <a:moveTo>
                    <a:pt x="1509709" y="1317149"/>
                  </a:moveTo>
                  <a:lnTo>
                    <a:pt x="1508787" y="1316667"/>
                  </a:lnTo>
                  <a:lnTo>
                    <a:pt x="1507610" y="1316387"/>
                  </a:lnTo>
                  <a:lnTo>
                    <a:pt x="1507160" y="1315798"/>
                  </a:lnTo>
                  <a:lnTo>
                    <a:pt x="1507037" y="1315636"/>
                  </a:lnTo>
                  <a:lnTo>
                    <a:pt x="1506702" y="1315201"/>
                  </a:lnTo>
                  <a:lnTo>
                    <a:pt x="1506588" y="1315053"/>
                  </a:lnTo>
                  <a:lnTo>
                    <a:pt x="1506894" y="1313893"/>
                  </a:lnTo>
                  <a:lnTo>
                    <a:pt x="1506850" y="1312436"/>
                  </a:lnTo>
                  <a:lnTo>
                    <a:pt x="1509023" y="1313921"/>
                  </a:lnTo>
                  <a:lnTo>
                    <a:pt x="1509198" y="1314040"/>
                  </a:lnTo>
                  <a:lnTo>
                    <a:pt x="1510202" y="1314383"/>
                  </a:lnTo>
                  <a:lnTo>
                    <a:pt x="1510712" y="1315530"/>
                  </a:lnTo>
                  <a:lnTo>
                    <a:pt x="1510002" y="1316433"/>
                  </a:lnTo>
                  <a:lnTo>
                    <a:pt x="1509709" y="1317149"/>
                  </a:lnTo>
                  <a:close/>
                </a:path>
                <a:path w="1607820" h="2208530">
                  <a:moveTo>
                    <a:pt x="1134583" y="1678495"/>
                  </a:moveTo>
                  <a:lnTo>
                    <a:pt x="1133281" y="1678751"/>
                  </a:lnTo>
                  <a:lnTo>
                    <a:pt x="1132359" y="1679180"/>
                  </a:lnTo>
                  <a:lnTo>
                    <a:pt x="1132005" y="1678635"/>
                  </a:lnTo>
                  <a:lnTo>
                    <a:pt x="1131636" y="1678068"/>
                  </a:lnTo>
                  <a:lnTo>
                    <a:pt x="1131286" y="1677545"/>
                  </a:lnTo>
                  <a:lnTo>
                    <a:pt x="1137062" y="1673057"/>
                  </a:lnTo>
                  <a:lnTo>
                    <a:pt x="1136030" y="1676025"/>
                  </a:lnTo>
                  <a:lnTo>
                    <a:pt x="1135954" y="1677184"/>
                  </a:lnTo>
                  <a:lnTo>
                    <a:pt x="1134583" y="1678495"/>
                  </a:lnTo>
                  <a:close/>
                </a:path>
                <a:path w="1607820" h="2208530">
                  <a:moveTo>
                    <a:pt x="533088" y="1795903"/>
                  </a:moveTo>
                  <a:lnTo>
                    <a:pt x="530394" y="1794761"/>
                  </a:lnTo>
                  <a:lnTo>
                    <a:pt x="531656" y="1792058"/>
                  </a:lnTo>
                  <a:lnTo>
                    <a:pt x="532382" y="1792501"/>
                  </a:lnTo>
                  <a:lnTo>
                    <a:pt x="533398" y="1792791"/>
                  </a:lnTo>
                  <a:lnTo>
                    <a:pt x="534003" y="1793929"/>
                  </a:lnTo>
                  <a:lnTo>
                    <a:pt x="533396" y="1794873"/>
                  </a:lnTo>
                  <a:lnTo>
                    <a:pt x="533088" y="1795903"/>
                  </a:lnTo>
                  <a:close/>
                </a:path>
                <a:path w="1607820" h="2208530">
                  <a:moveTo>
                    <a:pt x="1533541" y="1160138"/>
                  </a:moveTo>
                  <a:lnTo>
                    <a:pt x="1533377" y="1160397"/>
                  </a:lnTo>
                  <a:lnTo>
                    <a:pt x="1534086" y="1159276"/>
                  </a:lnTo>
                  <a:lnTo>
                    <a:pt x="1534404" y="1158194"/>
                  </a:lnTo>
                  <a:lnTo>
                    <a:pt x="1535508" y="1157680"/>
                  </a:lnTo>
                  <a:lnTo>
                    <a:pt x="1537094" y="1158486"/>
                  </a:lnTo>
                  <a:lnTo>
                    <a:pt x="1534086" y="1159276"/>
                  </a:lnTo>
                  <a:lnTo>
                    <a:pt x="1533541" y="1160138"/>
                  </a:lnTo>
                  <a:close/>
                </a:path>
                <a:path w="1607820" h="2208530">
                  <a:moveTo>
                    <a:pt x="1533630" y="1160481"/>
                  </a:moveTo>
                  <a:lnTo>
                    <a:pt x="1533377" y="1160397"/>
                  </a:lnTo>
                  <a:lnTo>
                    <a:pt x="1533541" y="1160138"/>
                  </a:lnTo>
                  <a:lnTo>
                    <a:pt x="1533377" y="1160397"/>
                  </a:lnTo>
                  <a:lnTo>
                    <a:pt x="1533630" y="1160481"/>
                  </a:lnTo>
                  <a:close/>
                </a:path>
                <a:path w="1607820" h="2208530">
                  <a:moveTo>
                    <a:pt x="1536665" y="1160767"/>
                  </a:moveTo>
                  <a:lnTo>
                    <a:pt x="1535415" y="1161348"/>
                  </a:lnTo>
                  <a:lnTo>
                    <a:pt x="1534544" y="1160783"/>
                  </a:lnTo>
                  <a:lnTo>
                    <a:pt x="1533630" y="1160481"/>
                  </a:lnTo>
                  <a:lnTo>
                    <a:pt x="1537110" y="1158863"/>
                  </a:lnTo>
                  <a:lnTo>
                    <a:pt x="1537136" y="1159578"/>
                  </a:lnTo>
                  <a:lnTo>
                    <a:pt x="1536665" y="1160767"/>
                  </a:lnTo>
                  <a:close/>
                </a:path>
                <a:path w="1607820" h="2208530">
                  <a:moveTo>
                    <a:pt x="1502184" y="1551093"/>
                  </a:moveTo>
                  <a:lnTo>
                    <a:pt x="1499370" y="1552401"/>
                  </a:lnTo>
                  <a:lnTo>
                    <a:pt x="1498685" y="1551525"/>
                  </a:lnTo>
                  <a:lnTo>
                    <a:pt x="1497914" y="1550808"/>
                  </a:lnTo>
                  <a:lnTo>
                    <a:pt x="1500617" y="1549551"/>
                  </a:lnTo>
                  <a:lnTo>
                    <a:pt x="1501222" y="1550346"/>
                  </a:lnTo>
                  <a:lnTo>
                    <a:pt x="1502184" y="1551093"/>
                  </a:lnTo>
                  <a:close/>
                </a:path>
                <a:path w="1607820" h="2208530">
                  <a:moveTo>
                    <a:pt x="1500526" y="1552993"/>
                  </a:moveTo>
                  <a:lnTo>
                    <a:pt x="1499824" y="1552633"/>
                  </a:lnTo>
                  <a:lnTo>
                    <a:pt x="1501401" y="1551900"/>
                  </a:lnTo>
                  <a:lnTo>
                    <a:pt x="1500526" y="1552993"/>
                  </a:lnTo>
                  <a:close/>
                </a:path>
                <a:path w="1607820" h="2208530">
                  <a:moveTo>
                    <a:pt x="1020937" y="1357142"/>
                  </a:moveTo>
                  <a:lnTo>
                    <a:pt x="1018121" y="1358451"/>
                  </a:lnTo>
                  <a:lnTo>
                    <a:pt x="1018662" y="1357337"/>
                  </a:lnTo>
                  <a:lnTo>
                    <a:pt x="1019040" y="1355570"/>
                  </a:lnTo>
                  <a:lnTo>
                    <a:pt x="1020443" y="1356857"/>
                  </a:lnTo>
                  <a:lnTo>
                    <a:pt x="1020937" y="1357142"/>
                  </a:lnTo>
                  <a:close/>
                </a:path>
                <a:path w="1607820" h="2208530">
                  <a:moveTo>
                    <a:pt x="1021312" y="1360609"/>
                  </a:moveTo>
                  <a:lnTo>
                    <a:pt x="1020322" y="1360017"/>
                  </a:lnTo>
                  <a:lnTo>
                    <a:pt x="1019183" y="1359565"/>
                  </a:lnTo>
                  <a:lnTo>
                    <a:pt x="1018420" y="1358761"/>
                  </a:lnTo>
                  <a:lnTo>
                    <a:pt x="1021421" y="1357366"/>
                  </a:lnTo>
                  <a:lnTo>
                    <a:pt x="1022173" y="1358849"/>
                  </a:lnTo>
                  <a:lnTo>
                    <a:pt x="1021541" y="1359829"/>
                  </a:lnTo>
                  <a:lnTo>
                    <a:pt x="1021312" y="1360609"/>
                  </a:lnTo>
                  <a:close/>
                </a:path>
                <a:path w="1607820" h="2208530">
                  <a:moveTo>
                    <a:pt x="927783" y="1352497"/>
                  </a:moveTo>
                  <a:lnTo>
                    <a:pt x="926482" y="1352522"/>
                  </a:lnTo>
                  <a:lnTo>
                    <a:pt x="925859" y="1351783"/>
                  </a:lnTo>
                  <a:lnTo>
                    <a:pt x="925040" y="1351188"/>
                  </a:lnTo>
                  <a:lnTo>
                    <a:pt x="925517" y="1350523"/>
                  </a:lnTo>
                  <a:lnTo>
                    <a:pt x="925881" y="1349473"/>
                  </a:lnTo>
                  <a:lnTo>
                    <a:pt x="927036" y="1348936"/>
                  </a:lnTo>
                  <a:lnTo>
                    <a:pt x="928294" y="1349528"/>
                  </a:lnTo>
                  <a:lnTo>
                    <a:pt x="930022" y="1349848"/>
                  </a:lnTo>
                  <a:lnTo>
                    <a:pt x="928361" y="1351477"/>
                  </a:lnTo>
                  <a:lnTo>
                    <a:pt x="927783" y="1352497"/>
                  </a:lnTo>
                  <a:close/>
                </a:path>
                <a:path w="1607820" h="2208530">
                  <a:moveTo>
                    <a:pt x="1045047" y="1532195"/>
                  </a:moveTo>
                  <a:lnTo>
                    <a:pt x="1042580" y="1530628"/>
                  </a:lnTo>
                  <a:lnTo>
                    <a:pt x="1045796" y="1525859"/>
                  </a:lnTo>
                  <a:lnTo>
                    <a:pt x="1048155" y="1527233"/>
                  </a:lnTo>
                  <a:lnTo>
                    <a:pt x="1045047" y="1532195"/>
                  </a:lnTo>
                  <a:close/>
                </a:path>
                <a:path w="1607820" h="2208530">
                  <a:moveTo>
                    <a:pt x="1088830" y="1371922"/>
                  </a:moveTo>
                  <a:lnTo>
                    <a:pt x="1086899" y="1372820"/>
                  </a:lnTo>
                  <a:lnTo>
                    <a:pt x="1087532" y="1371958"/>
                  </a:lnTo>
                  <a:lnTo>
                    <a:pt x="1088830" y="1371922"/>
                  </a:lnTo>
                  <a:close/>
                </a:path>
                <a:path w="1607820" h="2208530">
                  <a:moveTo>
                    <a:pt x="1088932" y="1375351"/>
                  </a:moveTo>
                  <a:lnTo>
                    <a:pt x="1087797" y="1374803"/>
                  </a:lnTo>
                  <a:lnTo>
                    <a:pt x="1086985" y="1373927"/>
                  </a:lnTo>
                  <a:lnTo>
                    <a:pt x="1086251" y="1373310"/>
                  </a:lnTo>
                  <a:lnTo>
                    <a:pt x="1088965" y="1372049"/>
                  </a:lnTo>
                  <a:lnTo>
                    <a:pt x="1089549" y="1372735"/>
                  </a:lnTo>
                  <a:lnTo>
                    <a:pt x="1090537" y="1373387"/>
                  </a:lnTo>
                  <a:lnTo>
                    <a:pt x="1089749" y="1374209"/>
                  </a:lnTo>
                  <a:lnTo>
                    <a:pt x="1088932" y="1375351"/>
                  </a:lnTo>
                  <a:close/>
                </a:path>
                <a:path w="1607820" h="2208530">
                  <a:moveTo>
                    <a:pt x="1577147" y="1365903"/>
                  </a:moveTo>
                  <a:lnTo>
                    <a:pt x="1575145" y="1366833"/>
                  </a:lnTo>
                  <a:lnTo>
                    <a:pt x="1575392" y="1366453"/>
                  </a:lnTo>
                  <a:lnTo>
                    <a:pt x="1576983" y="1365713"/>
                  </a:lnTo>
                  <a:lnTo>
                    <a:pt x="1577147" y="1365903"/>
                  </a:lnTo>
                  <a:close/>
                </a:path>
                <a:path w="1607820" h="2208530">
                  <a:moveTo>
                    <a:pt x="1576716" y="1369461"/>
                  </a:moveTo>
                  <a:lnTo>
                    <a:pt x="1574520" y="1367396"/>
                  </a:lnTo>
                  <a:lnTo>
                    <a:pt x="1577315" y="1366096"/>
                  </a:lnTo>
                  <a:lnTo>
                    <a:pt x="1577712" y="1366556"/>
                  </a:lnTo>
                  <a:lnTo>
                    <a:pt x="1578576" y="1367118"/>
                  </a:lnTo>
                  <a:lnTo>
                    <a:pt x="1576716" y="1369461"/>
                  </a:lnTo>
                  <a:close/>
                </a:path>
                <a:path w="1607820" h="2208530">
                  <a:moveTo>
                    <a:pt x="1448233" y="1542483"/>
                  </a:moveTo>
                  <a:lnTo>
                    <a:pt x="1446761" y="1543167"/>
                  </a:lnTo>
                  <a:lnTo>
                    <a:pt x="1445876" y="1542449"/>
                  </a:lnTo>
                  <a:lnTo>
                    <a:pt x="1445124" y="1542113"/>
                  </a:lnTo>
                  <a:lnTo>
                    <a:pt x="1445481" y="1541355"/>
                  </a:lnTo>
                  <a:lnTo>
                    <a:pt x="1445694" y="1540122"/>
                  </a:lnTo>
                  <a:lnTo>
                    <a:pt x="1446728" y="1539641"/>
                  </a:lnTo>
                  <a:lnTo>
                    <a:pt x="1447697" y="1540325"/>
                  </a:lnTo>
                  <a:lnTo>
                    <a:pt x="1447848" y="1540432"/>
                  </a:lnTo>
                  <a:lnTo>
                    <a:pt x="1449202" y="1540903"/>
                  </a:lnTo>
                  <a:lnTo>
                    <a:pt x="1448459" y="1541886"/>
                  </a:lnTo>
                  <a:lnTo>
                    <a:pt x="1448233" y="1542483"/>
                  </a:lnTo>
                  <a:close/>
                </a:path>
                <a:path w="1607820" h="2208530">
                  <a:moveTo>
                    <a:pt x="1448233" y="1542483"/>
                  </a:moveTo>
                  <a:lnTo>
                    <a:pt x="1448047" y="1542971"/>
                  </a:lnTo>
                  <a:lnTo>
                    <a:pt x="1448459" y="1541886"/>
                  </a:lnTo>
                  <a:lnTo>
                    <a:pt x="1448233" y="1542483"/>
                  </a:lnTo>
                  <a:close/>
                </a:path>
                <a:path w="1607820" h="2208530">
                  <a:moveTo>
                    <a:pt x="447005" y="1528475"/>
                  </a:moveTo>
                  <a:lnTo>
                    <a:pt x="445820" y="1527808"/>
                  </a:lnTo>
                  <a:lnTo>
                    <a:pt x="444698" y="1527543"/>
                  </a:lnTo>
                  <a:lnTo>
                    <a:pt x="444212" y="1526385"/>
                  </a:lnTo>
                  <a:lnTo>
                    <a:pt x="444983" y="1525436"/>
                  </a:lnTo>
                  <a:lnTo>
                    <a:pt x="445321" y="1524675"/>
                  </a:lnTo>
                  <a:lnTo>
                    <a:pt x="445980" y="1524972"/>
                  </a:lnTo>
                  <a:lnTo>
                    <a:pt x="447213" y="1525209"/>
                  </a:lnTo>
                  <a:lnTo>
                    <a:pt x="447437" y="1525525"/>
                  </a:lnTo>
                  <a:lnTo>
                    <a:pt x="447834" y="1526085"/>
                  </a:lnTo>
                  <a:lnTo>
                    <a:pt x="447951" y="1526249"/>
                  </a:lnTo>
                  <a:lnTo>
                    <a:pt x="447328" y="1527313"/>
                  </a:lnTo>
                  <a:lnTo>
                    <a:pt x="447005" y="1528475"/>
                  </a:lnTo>
                  <a:close/>
                </a:path>
                <a:path w="1607820" h="2208530">
                  <a:moveTo>
                    <a:pt x="748944" y="2057409"/>
                  </a:moveTo>
                  <a:lnTo>
                    <a:pt x="747130" y="2058252"/>
                  </a:lnTo>
                  <a:lnTo>
                    <a:pt x="745732" y="2057915"/>
                  </a:lnTo>
                  <a:lnTo>
                    <a:pt x="743561" y="2057925"/>
                  </a:lnTo>
                  <a:lnTo>
                    <a:pt x="744564" y="2056590"/>
                  </a:lnTo>
                  <a:lnTo>
                    <a:pt x="745824" y="2054851"/>
                  </a:lnTo>
                  <a:lnTo>
                    <a:pt x="746183" y="2054064"/>
                  </a:lnTo>
                  <a:lnTo>
                    <a:pt x="746717" y="2053816"/>
                  </a:lnTo>
                  <a:lnTo>
                    <a:pt x="747756" y="2053953"/>
                  </a:lnTo>
                  <a:lnTo>
                    <a:pt x="748722" y="2054657"/>
                  </a:lnTo>
                  <a:lnTo>
                    <a:pt x="749643" y="2055098"/>
                  </a:lnTo>
                  <a:lnTo>
                    <a:pt x="749219" y="2056058"/>
                  </a:lnTo>
                  <a:lnTo>
                    <a:pt x="748944" y="2057409"/>
                  </a:lnTo>
                  <a:close/>
                </a:path>
                <a:path w="1607820" h="2208530">
                  <a:moveTo>
                    <a:pt x="1574934" y="1796627"/>
                  </a:moveTo>
                  <a:lnTo>
                    <a:pt x="1574137" y="1796998"/>
                  </a:lnTo>
                  <a:lnTo>
                    <a:pt x="1573441" y="1796417"/>
                  </a:lnTo>
                  <a:lnTo>
                    <a:pt x="1572749" y="1796023"/>
                  </a:lnTo>
                  <a:lnTo>
                    <a:pt x="1573170" y="1795313"/>
                  </a:lnTo>
                  <a:lnTo>
                    <a:pt x="1573290" y="1794867"/>
                  </a:lnTo>
                  <a:lnTo>
                    <a:pt x="1575484" y="1794238"/>
                  </a:lnTo>
                  <a:lnTo>
                    <a:pt x="1574934" y="1796627"/>
                  </a:lnTo>
                  <a:close/>
                </a:path>
                <a:path w="1607820" h="2208530">
                  <a:moveTo>
                    <a:pt x="1574934" y="1796627"/>
                  </a:moveTo>
                  <a:lnTo>
                    <a:pt x="1574816" y="1797137"/>
                  </a:lnTo>
                  <a:lnTo>
                    <a:pt x="1575167" y="1795615"/>
                  </a:lnTo>
                  <a:lnTo>
                    <a:pt x="1574934" y="1796627"/>
                  </a:lnTo>
                  <a:close/>
                </a:path>
                <a:path w="1607820" h="2208530">
                  <a:moveTo>
                    <a:pt x="1295118" y="660504"/>
                  </a:moveTo>
                  <a:lnTo>
                    <a:pt x="1292794" y="661584"/>
                  </a:lnTo>
                  <a:lnTo>
                    <a:pt x="1292542" y="661536"/>
                  </a:lnTo>
                  <a:lnTo>
                    <a:pt x="1291600" y="660857"/>
                  </a:lnTo>
                  <a:lnTo>
                    <a:pt x="1291088" y="659693"/>
                  </a:lnTo>
                  <a:lnTo>
                    <a:pt x="1291530" y="658749"/>
                  </a:lnTo>
                  <a:lnTo>
                    <a:pt x="1293402" y="657879"/>
                  </a:lnTo>
                  <a:lnTo>
                    <a:pt x="1294611" y="658056"/>
                  </a:lnTo>
                  <a:lnTo>
                    <a:pt x="1295965" y="658065"/>
                  </a:lnTo>
                  <a:lnTo>
                    <a:pt x="1295118" y="660504"/>
                  </a:lnTo>
                  <a:close/>
                </a:path>
                <a:path w="1607820" h="2208530">
                  <a:moveTo>
                    <a:pt x="1293820" y="661781"/>
                  </a:moveTo>
                  <a:lnTo>
                    <a:pt x="1293019" y="661628"/>
                  </a:lnTo>
                  <a:lnTo>
                    <a:pt x="1294509" y="660935"/>
                  </a:lnTo>
                  <a:lnTo>
                    <a:pt x="1293820" y="661781"/>
                  </a:lnTo>
                  <a:close/>
                </a:path>
                <a:path w="1607820" h="2208530">
                  <a:moveTo>
                    <a:pt x="1143162" y="2094235"/>
                  </a:moveTo>
                  <a:lnTo>
                    <a:pt x="1139130" y="2095826"/>
                  </a:lnTo>
                  <a:lnTo>
                    <a:pt x="1139348" y="2094731"/>
                  </a:lnTo>
                  <a:lnTo>
                    <a:pt x="1140034" y="2093727"/>
                  </a:lnTo>
                  <a:lnTo>
                    <a:pt x="1140536" y="2092683"/>
                  </a:lnTo>
                  <a:lnTo>
                    <a:pt x="1143162" y="2094235"/>
                  </a:lnTo>
                  <a:close/>
                </a:path>
                <a:path w="1607820" h="2208530">
                  <a:moveTo>
                    <a:pt x="1141817" y="2096404"/>
                  </a:moveTo>
                  <a:lnTo>
                    <a:pt x="1140479" y="2097026"/>
                  </a:lnTo>
                  <a:lnTo>
                    <a:pt x="1139068" y="2096138"/>
                  </a:lnTo>
                  <a:lnTo>
                    <a:pt x="1143285" y="2094178"/>
                  </a:lnTo>
                  <a:lnTo>
                    <a:pt x="1142375" y="2095405"/>
                  </a:lnTo>
                  <a:lnTo>
                    <a:pt x="1141817" y="2096404"/>
                  </a:lnTo>
                  <a:close/>
                </a:path>
                <a:path w="1607820" h="2208530">
                  <a:moveTo>
                    <a:pt x="123537" y="647808"/>
                  </a:moveTo>
                  <a:lnTo>
                    <a:pt x="121966" y="647149"/>
                  </a:lnTo>
                  <a:lnTo>
                    <a:pt x="120668" y="646966"/>
                  </a:lnTo>
                  <a:lnTo>
                    <a:pt x="120278" y="645439"/>
                  </a:lnTo>
                  <a:lnTo>
                    <a:pt x="120619" y="644240"/>
                  </a:lnTo>
                  <a:lnTo>
                    <a:pt x="120714" y="643108"/>
                  </a:lnTo>
                  <a:lnTo>
                    <a:pt x="121516" y="643332"/>
                  </a:lnTo>
                  <a:lnTo>
                    <a:pt x="122579" y="643328"/>
                  </a:lnTo>
                  <a:lnTo>
                    <a:pt x="122747" y="643250"/>
                  </a:lnTo>
                  <a:lnTo>
                    <a:pt x="123477" y="644767"/>
                  </a:lnTo>
                  <a:lnTo>
                    <a:pt x="123351" y="645996"/>
                  </a:lnTo>
                  <a:lnTo>
                    <a:pt x="123537" y="647808"/>
                  </a:lnTo>
                  <a:close/>
                </a:path>
                <a:path w="1607820" h="2208530">
                  <a:moveTo>
                    <a:pt x="1365465" y="624089"/>
                  </a:moveTo>
                  <a:lnTo>
                    <a:pt x="1364720" y="623732"/>
                  </a:lnTo>
                  <a:lnTo>
                    <a:pt x="1363686" y="623556"/>
                  </a:lnTo>
                  <a:lnTo>
                    <a:pt x="1363322" y="622963"/>
                  </a:lnTo>
                  <a:lnTo>
                    <a:pt x="1363017" y="622472"/>
                  </a:lnTo>
                  <a:lnTo>
                    <a:pt x="1363501" y="621490"/>
                  </a:lnTo>
                  <a:lnTo>
                    <a:pt x="1363681" y="620455"/>
                  </a:lnTo>
                  <a:lnTo>
                    <a:pt x="1366441" y="621330"/>
                  </a:lnTo>
                  <a:lnTo>
                    <a:pt x="1365465" y="624089"/>
                  </a:lnTo>
                  <a:close/>
                </a:path>
                <a:path w="1607820" h="2208530">
                  <a:moveTo>
                    <a:pt x="1203912" y="1904249"/>
                  </a:moveTo>
                  <a:lnTo>
                    <a:pt x="1202717" y="1903521"/>
                  </a:lnTo>
                  <a:lnTo>
                    <a:pt x="1201653" y="1903218"/>
                  </a:lnTo>
                  <a:lnTo>
                    <a:pt x="1201107" y="1902106"/>
                  </a:lnTo>
                  <a:lnTo>
                    <a:pt x="1201606" y="1901112"/>
                  </a:lnTo>
                  <a:lnTo>
                    <a:pt x="1203027" y="1900451"/>
                  </a:lnTo>
                  <a:lnTo>
                    <a:pt x="1204161" y="1900958"/>
                  </a:lnTo>
                  <a:lnTo>
                    <a:pt x="1204686" y="1901808"/>
                  </a:lnTo>
                  <a:lnTo>
                    <a:pt x="1204833" y="1902047"/>
                  </a:lnTo>
                  <a:lnTo>
                    <a:pt x="1204223" y="1903075"/>
                  </a:lnTo>
                  <a:lnTo>
                    <a:pt x="1203912" y="1904249"/>
                  </a:lnTo>
                  <a:close/>
                </a:path>
                <a:path w="1607820" h="2208530">
                  <a:moveTo>
                    <a:pt x="1251443" y="1889105"/>
                  </a:moveTo>
                  <a:lnTo>
                    <a:pt x="1248962" y="1888218"/>
                  </a:lnTo>
                  <a:lnTo>
                    <a:pt x="1250207" y="1885352"/>
                  </a:lnTo>
                  <a:lnTo>
                    <a:pt x="1250890" y="1885714"/>
                  </a:lnTo>
                  <a:lnTo>
                    <a:pt x="1251996" y="1885945"/>
                  </a:lnTo>
                  <a:lnTo>
                    <a:pt x="1252220" y="1886704"/>
                  </a:lnTo>
                  <a:lnTo>
                    <a:pt x="1252346" y="1887130"/>
                  </a:lnTo>
                  <a:lnTo>
                    <a:pt x="1251772" y="1888018"/>
                  </a:lnTo>
                  <a:lnTo>
                    <a:pt x="1251443" y="1889105"/>
                  </a:lnTo>
                  <a:close/>
                </a:path>
                <a:path w="1607820" h="2208530">
                  <a:moveTo>
                    <a:pt x="1319649" y="2039231"/>
                  </a:moveTo>
                  <a:lnTo>
                    <a:pt x="1318871" y="2038842"/>
                  </a:lnTo>
                  <a:lnTo>
                    <a:pt x="1317815" y="2038630"/>
                  </a:lnTo>
                  <a:lnTo>
                    <a:pt x="1317403" y="2037999"/>
                  </a:lnTo>
                  <a:lnTo>
                    <a:pt x="1317088" y="2037525"/>
                  </a:lnTo>
                  <a:lnTo>
                    <a:pt x="1317599" y="2036513"/>
                  </a:lnTo>
                  <a:lnTo>
                    <a:pt x="1317801" y="2035408"/>
                  </a:lnTo>
                  <a:lnTo>
                    <a:pt x="1320624" y="2036318"/>
                  </a:lnTo>
                  <a:lnTo>
                    <a:pt x="1319649" y="2039231"/>
                  </a:lnTo>
                  <a:close/>
                </a:path>
                <a:path w="1607820" h="2208530">
                  <a:moveTo>
                    <a:pt x="1120761" y="345512"/>
                  </a:moveTo>
                  <a:lnTo>
                    <a:pt x="1118460" y="346582"/>
                  </a:lnTo>
                  <a:lnTo>
                    <a:pt x="1117516" y="345720"/>
                  </a:lnTo>
                  <a:lnTo>
                    <a:pt x="1117882" y="344563"/>
                  </a:lnTo>
                  <a:lnTo>
                    <a:pt x="1117927" y="343336"/>
                  </a:lnTo>
                  <a:lnTo>
                    <a:pt x="1119225" y="343750"/>
                  </a:lnTo>
                  <a:lnTo>
                    <a:pt x="1120368" y="343780"/>
                  </a:lnTo>
                  <a:lnTo>
                    <a:pt x="1121113" y="344799"/>
                  </a:lnTo>
                  <a:lnTo>
                    <a:pt x="1120761" y="345512"/>
                  </a:lnTo>
                  <a:close/>
                </a:path>
                <a:path w="1607820" h="2208530">
                  <a:moveTo>
                    <a:pt x="1120416" y="346707"/>
                  </a:moveTo>
                  <a:lnTo>
                    <a:pt x="1119551" y="346524"/>
                  </a:lnTo>
                  <a:lnTo>
                    <a:pt x="1120539" y="346065"/>
                  </a:lnTo>
                  <a:lnTo>
                    <a:pt x="1120416" y="346707"/>
                  </a:lnTo>
                  <a:close/>
                </a:path>
                <a:path w="1607820" h="2208530">
                  <a:moveTo>
                    <a:pt x="1541599" y="1833992"/>
                  </a:moveTo>
                  <a:lnTo>
                    <a:pt x="1537622" y="1833588"/>
                  </a:lnTo>
                  <a:lnTo>
                    <a:pt x="1537750" y="1832033"/>
                  </a:lnTo>
                  <a:lnTo>
                    <a:pt x="1539006" y="1832128"/>
                  </a:lnTo>
                  <a:lnTo>
                    <a:pt x="1540271" y="1832179"/>
                  </a:lnTo>
                  <a:lnTo>
                    <a:pt x="1541627" y="1832412"/>
                  </a:lnTo>
                  <a:lnTo>
                    <a:pt x="1541576" y="1833434"/>
                  </a:lnTo>
                  <a:lnTo>
                    <a:pt x="1541599" y="1833992"/>
                  </a:lnTo>
                  <a:close/>
                </a:path>
                <a:path w="1607820" h="2208530">
                  <a:moveTo>
                    <a:pt x="1295616" y="586902"/>
                  </a:moveTo>
                  <a:lnTo>
                    <a:pt x="1293687" y="587799"/>
                  </a:lnTo>
                  <a:lnTo>
                    <a:pt x="1292555" y="587006"/>
                  </a:lnTo>
                  <a:lnTo>
                    <a:pt x="1291876" y="585531"/>
                  </a:lnTo>
                  <a:lnTo>
                    <a:pt x="1292645" y="584553"/>
                  </a:lnTo>
                  <a:lnTo>
                    <a:pt x="1293313" y="582888"/>
                  </a:lnTo>
                  <a:lnTo>
                    <a:pt x="1294006" y="583920"/>
                  </a:lnTo>
                  <a:lnTo>
                    <a:pt x="1294324" y="584393"/>
                  </a:lnTo>
                  <a:lnTo>
                    <a:pt x="1295236" y="585282"/>
                  </a:lnTo>
                  <a:lnTo>
                    <a:pt x="1295584" y="586763"/>
                  </a:lnTo>
                  <a:lnTo>
                    <a:pt x="1295616" y="586902"/>
                  </a:lnTo>
                  <a:close/>
                </a:path>
                <a:path w="1607820" h="2208530">
                  <a:moveTo>
                    <a:pt x="1293992" y="588112"/>
                  </a:moveTo>
                  <a:lnTo>
                    <a:pt x="1293687" y="587799"/>
                  </a:lnTo>
                  <a:lnTo>
                    <a:pt x="1293992" y="588112"/>
                  </a:lnTo>
                  <a:close/>
                </a:path>
                <a:path w="1607820" h="2208530">
                  <a:moveTo>
                    <a:pt x="1294365" y="588495"/>
                  </a:moveTo>
                  <a:lnTo>
                    <a:pt x="1293992" y="588112"/>
                  </a:lnTo>
                  <a:lnTo>
                    <a:pt x="1294770" y="587751"/>
                  </a:lnTo>
                  <a:lnTo>
                    <a:pt x="1294365" y="588495"/>
                  </a:lnTo>
                  <a:close/>
                </a:path>
                <a:path w="1607820" h="2208530">
                  <a:moveTo>
                    <a:pt x="693302" y="476201"/>
                  </a:moveTo>
                  <a:lnTo>
                    <a:pt x="690508" y="477500"/>
                  </a:lnTo>
                  <a:lnTo>
                    <a:pt x="691034" y="476393"/>
                  </a:lnTo>
                  <a:lnTo>
                    <a:pt x="691384" y="474527"/>
                  </a:lnTo>
                  <a:lnTo>
                    <a:pt x="692577" y="475675"/>
                  </a:lnTo>
                  <a:lnTo>
                    <a:pt x="692817" y="475906"/>
                  </a:lnTo>
                  <a:lnTo>
                    <a:pt x="693302" y="476201"/>
                  </a:lnTo>
                  <a:close/>
                </a:path>
                <a:path w="1607820" h="2208530">
                  <a:moveTo>
                    <a:pt x="693724" y="479765"/>
                  </a:moveTo>
                  <a:lnTo>
                    <a:pt x="692735" y="479149"/>
                  </a:lnTo>
                  <a:lnTo>
                    <a:pt x="691580" y="478675"/>
                  </a:lnTo>
                  <a:lnTo>
                    <a:pt x="690822" y="477845"/>
                  </a:lnTo>
                  <a:lnTo>
                    <a:pt x="693801" y="476460"/>
                  </a:lnTo>
                  <a:lnTo>
                    <a:pt x="694540" y="477985"/>
                  </a:lnTo>
                  <a:lnTo>
                    <a:pt x="693934" y="478970"/>
                  </a:lnTo>
                  <a:lnTo>
                    <a:pt x="693724" y="479765"/>
                  </a:lnTo>
                  <a:close/>
                </a:path>
                <a:path w="1607820" h="2208530">
                  <a:moveTo>
                    <a:pt x="606833" y="509712"/>
                  </a:moveTo>
                  <a:lnTo>
                    <a:pt x="606143" y="509170"/>
                  </a:lnTo>
                  <a:lnTo>
                    <a:pt x="604906" y="508586"/>
                  </a:lnTo>
                  <a:lnTo>
                    <a:pt x="604852" y="507104"/>
                  </a:lnTo>
                  <a:lnTo>
                    <a:pt x="605564" y="506093"/>
                  </a:lnTo>
                  <a:lnTo>
                    <a:pt x="605965" y="505097"/>
                  </a:lnTo>
                  <a:lnTo>
                    <a:pt x="608700" y="506823"/>
                  </a:lnTo>
                  <a:lnTo>
                    <a:pt x="606833" y="509712"/>
                  </a:lnTo>
                  <a:close/>
                </a:path>
                <a:path w="1607820" h="2208530">
                  <a:moveTo>
                    <a:pt x="831875" y="903971"/>
                  </a:moveTo>
                  <a:lnTo>
                    <a:pt x="830409" y="903730"/>
                  </a:lnTo>
                  <a:lnTo>
                    <a:pt x="829414" y="903064"/>
                  </a:lnTo>
                  <a:lnTo>
                    <a:pt x="828554" y="902665"/>
                  </a:lnTo>
                  <a:lnTo>
                    <a:pt x="828382" y="902586"/>
                  </a:lnTo>
                  <a:lnTo>
                    <a:pt x="828784" y="901926"/>
                  </a:lnTo>
                  <a:lnTo>
                    <a:pt x="829173" y="900728"/>
                  </a:lnTo>
                  <a:lnTo>
                    <a:pt x="830649" y="900686"/>
                  </a:lnTo>
                  <a:lnTo>
                    <a:pt x="831553" y="901111"/>
                  </a:lnTo>
                  <a:lnTo>
                    <a:pt x="831724" y="901192"/>
                  </a:lnTo>
                  <a:lnTo>
                    <a:pt x="833452" y="901665"/>
                  </a:lnTo>
                  <a:lnTo>
                    <a:pt x="832552" y="902734"/>
                  </a:lnTo>
                  <a:lnTo>
                    <a:pt x="831875" y="903971"/>
                  </a:lnTo>
                  <a:close/>
                </a:path>
                <a:path w="1607820" h="2208530">
                  <a:moveTo>
                    <a:pt x="821359" y="1988872"/>
                  </a:moveTo>
                  <a:lnTo>
                    <a:pt x="819935" y="1989534"/>
                  </a:lnTo>
                  <a:lnTo>
                    <a:pt x="819057" y="1988919"/>
                  </a:lnTo>
                  <a:lnTo>
                    <a:pt x="818255" y="1988642"/>
                  </a:lnTo>
                  <a:lnTo>
                    <a:pt x="818712" y="1987755"/>
                  </a:lnTo>
                  <a:lnTo>
                    <a:pt x="818973" y="1986576"/>
                  </a:lnTo>
                  <a:lnTo>
                    <a:pt x="820467" y="1985881"/>
                  </a:lnTo>
                  <a:lnTo>
                    <a:pt x="821352" y="1986351"/>
                  </a:lnTo>
                  <a:lnTo>
                    <a:pt x="822608" y="1986618"/>
                  </a:lnTo>
                  <a:lnTo>
                    <a:pt x="822869" y="1986497"/>
                  </a:lnTo>
                  <a:lnTo>
                    <a:pt x="821601" y="1988209"/>
                  </a:lnTo>
                  <a:lnTo>
                    <a:pt x="821359" y="1988872"/>
                  </a:lnTo>
                  <a:close/>
                </a:path>
                <a:path w="1607820" h="2208530">
                  <a:moveTo>
                    <a:pt x="821359" y="1988872"/>
                  </a:moveTo>
                  <a:lnTo>
                    <a:pt x="821221" y="1989249"/>
                  </a:lnTo>
                  <a:lnTo>
                    <a:pt x="821601" y="1988209"/>
                  </a:lnTo>
                  <a:lnTo>
                    <a:pt x="821359" y="1988872"/>
                  </a:lnTo>
                  <a:close/>
                </a:path>
                <a:path w="1607820" h="2208530">
                  <a:moveTo>
                    <a:pt x="1269761" y="2066626"/>
                  </a:moveTo>
                  <a:lnTo>
                    <a:pt x="1265532" y="2068592"/>
                  </a:lnTo>
                  <a:lnTo>
                    <a:pt x="1264885" y="2067480"/>
                  </a:lnTo>
                  <a:lnTo>
                    <a:pt x="1264327" y="2066764"/>
                  </a:lnTo>
                  <a:lnTo>
                    <a:pt x="1265037" y="2065086"/>
                  </a:lnTo>
                  <a:lnTo>
                    <a:pt x="1269761" y="2066626"/>
                  </a:lnTo>
                  <a:close/>
                </a:path>
                <a:path w="1607820" h="2208530">
                  <a:moveTo>
                    <a:pt x="875832" y="379684"/>
                  </a:moveTo>
                  <a:lnTo>
                    <a:pt x="873847" y="380606"/>
                  </a:lnTo>
                  <a:lnTo>
                    <a:pt x="874120" y="380131"/>
                  </a:lnTo>
                  <a:lnTo>
                    <a:pt x="875614" y="379436"/>
                  </a:lnTo>
                  <a:lnTo>
                    <a:pt x="875832" y="379684"/>
                  </a:lnTo>
                  <a:close/>
                </a:path>
                <a:path w="1607820" h="2208530">
                  <a:moveTo>
                    <a:pt x="875469" y="383104"/>
                  </a:moveTo>
                  <a:lnTo>
                    <a:pt x="873250" y="381191"/>
                  </a:lnTo>
                  <a:lnTo>
                    <a:pt x="876023" y="379902"/>
                  </a:lnTo>
                  <a:lnTo>
                    <a:pt x="876358" y="380285"/>
                  </a:lnTo>
                  <a:lnTo>
                    <a:pt x="877248" y="380864"/>
                  </a:lnTo>
                  <a:lnTo>
                    <a:pt x="875469" y="383104"/>
                  </a:lnTo>
                  <a:close/>
                </a:path>
                <a:path w="1607820" h="2208530">
                  <a:moveTo>
                    <a:pt x="1181202" y="771207"/>
                  </a:moveTo>
                  <a:lnTo>
                    <a:pt x="1179976" y="771777"/>
                  </a:lnTo>
                  <a:lnTo>
                    <a:pt x="1178560" y="770868"/>
                  </a:lnTo>
                  <a:lnTo>
                    <a:pt x="1178477" y="769672"/>
                  </a:lnTo>
                  <a:lnTo>
                    <a:pt x="1179186" y="768555"/>
                  </a:lnTo>
                  <a:lnTo>
                    <a:pt x="1180305" y="768035"/>
                  </a:lnTo>
                  <a:lnTo>
                    <a:pt x="1181256" y="768746"/>
                  </a:lnTo>
                  <a:lnTo>
                    <a:pt x="1182290" y="769135"/>
                  </a:lnTo>
                  <a:lnTo>
                    <a:pt x="1182439" y="769065"/>
                  </a:lnTo>
                  <a:lnTo>
                    <a:pt x="1181541" y="770299"/>
                  </a:lnTo>
                  <a:lnTo>
                    <a:pt x="1181202" y="771207"/>
                  </a:lnTo>
                  <a:close/>
                </a:path>
                <a:path w="1607820" h="2208530">
                  <a:moveTo>
                    <a:pt x="992947" y="878893"/>
                  </a:moveTo>
                  <a:lnTo>
                    <a:pt x="991028" y="879318"/>
                  </a:lnTo>
                  <a:lnTo>
                    <a:pt x="989235" y="878272"/>
                  </a:lnTo>
                  <a:lnTo>
                    <a:pt x="989185" y="876752"/>
                  </a:lnTo>
                  <a:lnTo>
                    <a:pt x="989997" y="875588"/>
                  </a:lnTo>
                  <a:lnTo>
                    <a:pt x="991048" y="874580"/>
                  </a:lnTo>
                  <a:lnTo>
                    <a:pt x="992262" y="875322"/>
                  </a:lnTo>
                  <a:lnTo>
                    <a:pt x="995563" y="876536"/>
                  </a:lnTo>
                  <a:lnTo>
                    <a:pt x="993897" y="877760"/>
                  </a:lnTo>
                  <a:lnTo>
                    <a:pt x="992947" y="878893"/>
                  </a:lnTo>
                  <a:close/>
                </a:path>
                <a:path w="1607820" h="2208530">
                  <a:moveTo>
                    <a:pt x="1025227" y="1920548"/>
                  </a:moveTo>
                  <a:lnTo>
                    <a:pt x="1021917" y="1922086"/>
                  </a:lnTo>
                  <a:lnTo>
                    <a:pt x="1021716" y="1921973"/>
                  </a:lnTo>
                  <a:lnTo>
                    <a:pt x="1023288" y="1919262"/>
                  </a:lnTo>
                  <a:lnTo>
                    <a:pt x="1024096" y="1919920"/>
                  </a:lnTo>
                  <a:lnTo>
                    <a:pt x="1025227" y="1920548"/>
                  </a:lnTo>
                  <a:close/>
                </a:path>
                <a:path w="1607820" h="2208530">
                  <a:moveTo>
                    <a:pt x="1024312" y="1922534"/>
                  </a:moveTo>
                  <a:lnTo>
                    <a:pt x="1023177" y="1923061"/>
                  </a:lnTo>
                  <a:lnTo>
                    <a:pt x="1022365" y="1922339"/>
                  </a:lnTo>
                  <a:lnTo>
                    <a:pt x="1022164" y="1922226"/>
                  </a:lnTo>
                  <a:lnTo>
                    <a:pt x="1025145" y="1920840"/>
                  </a:lnTo>
                  <a:lnTo>
                    <a:pt x="1024917" y="1921661"/>
                  </a:lnTo>
                  <a:lnTo>
                    <a:pt x="1024312" y="1922534"/>
                  </a:lnTo>
                  <a:close/>
                </a:path>
                <a:path w="1607820" h="2208530">
                  <a:moveTo>
                    <a:pt x="378562" y="88797"/>
                  </a:moveTo>
                  <a:lnTo>
                    <a:pt x="375722" y="87292"/>
                  </a:lnTo>
                  <a:lnTo>
                    <a:pt x="377110" y="84974"/>
                  </a:lnTo>
                  <a:lnTo>
                    <a:pt x="378049" y="85619"/>
                  </a:lnTo>
                  <a:lnTo>
                    <a:pt x="379080" y="85968"/>
                  </a:lnTo>
                  <a:lnTo>
                    <a:pt x="379549" y="87156"/>
                  </a:lnTo>
                  <a:lnTo>
                    <a:pt x="378857" y="88057"/>
                  </a:lnTo>
                  <a:lnTo>
                    <a:pt x="378562" y="88797"/>
                  </a:lnTo>
                  <a:close/>
                </a:path>
                <a:path w="1607820" h="2208530">
                  <a:moveTo>
                    <a:pt x="1085592" y="1934713"/>
                  </a:moveTo>
                  <a:lnTo>
                    <a:pt x="1083217" y="1933127"/>
                  </a:lnTo>
                  <a:lnTo>
                    <a:pt x="1083045" y="1933012"/>
                  </a:lnTo>
                  <a:lnTo>
                    <a:pt x="1085774" y="1931371"/>
                  </a:lnTo>
                  <a:lnTo>
                    <a:pt x="1085221" y="1930895"/>
                  </a:lnTo>
                  <a:lnTo>
                    <a:pt x="1083622" y="1932371"/>
                  </a:lnTo>
                  <a:lnTo>
                    <a:pt x="1084095" y="1931418"/>
                  </a:lnTo>
                  <a:lnTo>
                    <a:pt x="1085221" y="1930895"/>
                  </a:lnTo>
                  <a:lnTo>
                    <a:pt x="1086055" y="1931613"/>
                  </a:lnTo>
                  <a:lnTo>
                    <a:pt x="1086202" y="1931740"/>
                  </a:lnTo>
                  <a:lnTo>
                    <a:pt x="1087213" y="1932198"/>
                  </a:lnTo>
                  <a:lnTo>
                    <a:pt x="1085592" y="1934713"/>
                  </a:lnTo>
                  <a:close/>
                </a:path>
                <a:path w="1607820" h="2208530">
                  <a:moveTo>
                    <a:pt x="1314930" y="725516"/>
                  </a:moveTo>
                  <a:lnTo>
                    <a:pt x="1313860" y="726013"/>
                  </a:lnTo>
                  <a:lnTo>
                    <a:pt x="1312448" y="725186"/>
                  </a:lnTo>
                  <a:lnTo>
                    <a:pt x="1312324" y="723967"/>
                  </a:lnTo>
                  <a:lnTo>
                    <a:pt x="1313031" y="723147"/>
                  </a:lnTo>
                  <a:lnTo>
                    <a:pt x="1313633" y="721886"/>
                  </a:lnTo>
                  <a:lnTo>
                    <a:pt x="1314343" y="722538"/>
                  </a:lnTo>
                  <a:lnTo>
                    <a:pt x="1314510" y="722691"/>
                  </a:lnTo>
                  <a:lnTo>
                    <a:pt x="1315562" y="723212"/>
                  </a:lnTo>
                  <a:lnTo>
                    <a:pt x="1315605" y="724487"/>
                  </a:lnTo>
                  <a:lnTo>
                    <a:pt x="1314930" y="725516"/>
                  </a:lnTo>
                  <a:close/>
                </a:path>
                <a:path w="1607820" h="2208530">
                  <a:moveTo>
                    <a:pt x="1211045" y="748371"/>
                  </a:moveTo>
                  <a:lnTo>
                    <a:pt x="1207969" y="749801"/>
                  </a:lnTo>
                  <a:lnTo>
                    <a:pt x="1206328" y="748844"/>
                  </a:lnTo>
                  <a:lnTo>
                    <a:pt x="1206221" y="747292"/>
                  </a:lnTo>
                  <a:lnTo>
                    <a:pt x="1207053" y="746119"/>
                  </a:lnTo>
                  <a:lnTo>
                    <a:pt x="1208054" y="745104"/>
                  </a:lnTo>
                  <a:lnTo>
                    <a:pt x="1209294" y="745863"/>
                  </a:lnTo>
                  <a:lnTo>
                    <a:pt x="1212730" y="747216"/>
                  </a:lnTo>
                  <a:lnTo>
                    <a:pt x="1211045" y="748371"/>
                  </a:lnTo>
                  <a:close/>
                </a:path>
                <a:path w="1607820" h="2208530">
                  <a:moveTo>
                    <a:pt x="1210047" y="749480"/>
                  </a:moveTo>
                  <a:lnTo>
                    <a:pt x="1208874" y="749717"/>
                  </a:lnTo>
                  <a:lnTo>
                    <a:pt x="1210523" y="748951"/>
                  </a:lnTo>
                  <a:lnTo>
                    <a:pt x="1210047" y="749480"/>
                  </a:lnTo>
                  <a:close/>
                </a:path>
                <a:path w="1607820" h="2208530">
                  <a:moveTo>
                    <a:pt x="381079" y="259772"/>
                  </a:moveTo>
                  <a:lnTo>
                    <a:pt x="379854" y="259744"/>
                  </a:lnTo>
                  <a:lnTo>
                    <a:pt x="379062" y="259226"/>
                  </a:lnTo>
                  <a:lnTo>
                    <a:pt x="378360" y="257832"/>
                  </a:lnTo>
                  <a:lnTo>
                    <a:pt x="379200" y="256962"/>
                  </a:lnTo>
                  <a:lnTo>
                    <a:pt x="379809" y="255881"/>
                  </a:lnTo>
                  <a:lnTo>
                    <a:pt x="380758" y="256716"/>
                  </a:lnTo>
                  <a:lnTo>
                    <a:pt x="381797" y="257209"/>
                  </a:lnTo>
                  <a:lnTo>
                    <a:pt x="381883" y="257613"/>
                  </a:lnTo>
                  <a:lnTo>
                    <a:pt x="381941" y="257887"/>
                  </a:lnTo>
                  <a:lnTo>
                    <a:pt x="382060" y="258435"/>
                  </a:lnTo>
                  <a:lnTo>
                    <a:pt x="381079" y="259772"/>
                  </a:lnTo>
                  <a:close/>
                </a:path>
                <a:path w="1607820" h="2208530">
                  <a:moveTo>
                    <a:pt x="1044358" y="497102"/>
                  </a:moveTo>
                  <a:lnTo>
                    <a:pt x="1041929" y="498231"/>
                  </a:lnTo>
                  <a:lnTo>
                    <a:pt x="1041723" y="497931"/>
                  </a:lnTo>
                  <a:lnTo>
                    <a:pt x="1043792" y="496969"/>
                  </a:lnTo>
                  <a:lnTo>
                    <a:pt x="1044358" y="497102"/>
                  </a:lnTo>
                  <a:close/>
                </a:path>
                <a:path w="1607820" h="2208530">
                  <a:moveTo>
                    <a:pt x="1043737" y="499773"/>
                  </a:moveTo>
                  <a:lnTo>
                    <a:pt x="1043091" y="499246"/>
                  </a:lnTo>
                  <a:lnTo>
                    <a:pt x="1042321" y="498799"/>
                  </a:lnTo>
                  <a:lnTo>
                    <a:pt x="1042050" y="498405"/>
                  </a:lnTo>
                  <a:lnTo>
                    <a:pt x="1044354" y="497334"/>
                  </a:lnTo>
                  <a:lnTo>
                    <a:pt x="1044347" y="497858"/>
                  </a:lnTo>
                  <a:lnTo>
                    <a:pt x="1044343" y="498149"/>
                  </a:lnTo>
                  <a:lnTo>
                    <a:pt x="1044042" y="498804"/>
                  </a:lnTo>
                  <a:lnTo>
                    <a:pt x="1043737" y="499773"/>
                  </a:lnTo>
                  <a:close/>
                </a:path>
                <a:path w="1607820" h="2208530">
                  <a:moveTo>
                    <a:pt x="953863" y="520631"/>
                  </a:moveTo>
                  <a:lnTo>
                    <a:pt x="951782" y="521599"/>
                  </a:lnTo>
                  <a:lnTo>
                    <a:pt x="952230" y="520681"/>
                  </a:lnTo>
                  <a:lnTo>
                    <a:pt x="953321" y="520174"/>
                  </a:lnTo>
                  <a:lnTo>
                    <a:pt x="953863" y="520631"/>
                  </a:lnTo>
                  <a:close/>
                </a:path>
                <a:path w="1607820" h="2208530">
                  <a:moveTo>
                    <a:pt x="953679" y="523886"/>
                  </a:moveTo>
                  <a:lnTo>
                    <a:pt x="951239" y="522224"/>
                  </a:lnTo>
                  <a:lnTo>
                    <a:pt x="954101" y="520893"/>
                  </a:lnTo>
                  <a:lnTo>
                    <a:pt x="955211" y="521382"/>
                  </a:lnTo>
                  <a:lnTo>
                    <a:pt x="953679" y="523886"/>
                  </a:lnTo>
                  <a:close/>
                </a:path>
                <a:path w="1607820" h="2208530">
                  <a:moveTo>
                    <a:pt x="773746" y="505123"/>
                  </a:moveTo>
                  <a:lnTo>
                    <a:pt x="773418" y="504684"/>
                  </a:lnTo>
                  <a:lnTo>
                    <a:pt x="773093" y="504238"/>
                  </a:lnTo>
                  <a:lnTo>
                    <a:pt x="772767" y="503793"/>
                  </a:lnTo>
                  <a:lnTo>
                    <a:pt x="776444" y="501019"/>
                  </a:lnTo>
                  <a:lnTo>
                    <a:pt x="776768" y="501513"/>
                  </a:lnTo>
                  <a:lnTo>
                    <a:pt x="777271" y="502296"/>
                  </a:lnTo>
                  <a:lnTo>
                    <a:pt x="777367" y="502446"/>
                  </a:lnTo>
                  <a:lnTo>
                    <a:pt x="776223" y="503380"/>
                  </a:lnTo>
                  <a:lnTo>
                    <a:pt x="773746" y="505123"/>
                  </a:lnTo>
                  <a:close/>
                </a:path>
                <a:path w="1607820" h="2208530">
                  <a:moveTo>
                    <a:pt x="394027" y="303494"/>
                  </a:moveTo>
                  <a:lnTo>
                    <a:pt x="391358" y="302370"/>
                  </a:lnTo>
                  <a:lnTo>
                    <a:pt x="392614" y="299705"/>
                  </a:lnTo>
                  <a:lnTo>
                    <a:pt x="393336" y="300138"/>
                  </a:lnTo>
                  <a:lnTo>
                    <a:pt x="394342" y="300421"/>
                  </a:lnTo>
                  <a:lnTo>
                    <a:pt x="394939" y="301539"/>
                  </a:lnTo>
                  <a:lnTo>
                    <a:pt x="394334" y="302476"/>
                  </a:lnTo>
                  <a:lnTo>
                    <a:pt x="394027" y="303494"/>
                  </a:lnTo>
                  <a:close/>
                </a:path>
                <a:path w="1607820" h="2208530">
                  <a:moveTo>
                    <a:pt x="1090428" y="514904"/>
                  </a:moveTo>
                  <a:lnTo>
                    <a:pt x="1086201" y="516869"/>
                  </a:lnTo>
                  <a:lnTo>
                    <a:pt x="1085236" y="515893"/>
                  </a:lnTo>
                  <a:lnTo>
                    <a:pt x="1084279" y="515362"/>
                  </a:lnTo>
                  <a:lnTo>
                    <a:pt x="1084877" y="514333"/>
                  </a:lnTo>
                  <a:lnTo>
                    <a:pt x="1085287" y="513078"/>
                  </a:lnTo>
                  <a:lnTo>
                    <a:pt x="1086624" y="511960"/>
                  </a:lnTo>
                  <a:lnTo>
                    <a:pt x="1087849" y="512461"/>
                  </a:lnTo>
                  <a:lnTo>
                    <a:pt x="1088708" y="512552"/>
                  </a:lnTo>
                  <a:lnTo>
                    <a:pt x="1089134" y="513105"/>
                  </a:lnTo>
                  <a:lnTo>
                    <a:pt x="1090428" y="514904"/>
                  </a:lnTo>
                  <a:close/>
                </a:path>
                <a:path w="1607820" h="2208530">
                  <a:moveTo>
                    <a:pt x="1088305" y="516659"/>
                  </a:moveTo>
                  <a:lnTo>
                    <a:pt x="1087145" y="516820"/>
                  </a:lnTo>
                  <a:lnTo>
                    <a:pt x="1088970" y="515972"/>
                  </a:lnTo>
                  <a:lnTo>
                    <a:pt x="1088305" y="516659"/>
                  </a:lnTo>
                  <a:close/>
                </a:path>
                <a:path w="1607820" h="2208530">
                  <a:moveTo>
                    <a:pt x="1267127" y="457862"/>
                  </a:moveTo>
                  <a:lnTo>
                    <a:pt x="1265872" y="458445"/>
                  </a:lnTo>
                  <a:lnTo>
                    <a:pt x="1264383" y="457453"/>
                  </a:lnTo>
                  <a:lnTo>
                    <a:pt x="1264628" y="456073"/>
                  </a:lnTo>
                  <a:lnTo>
                    <a:pt x="1265325" y="455117"/>
                  </a:lnTo>
                  <a:lnTo>
                    <a:pt x="1265828" y="454126"/>
                  </a:lnTo>
                  <a:lnTo>
                    <a:pt x="1268458" y="455830"/>
                  </a:lnTo>
                  <a:lnTo>
                    <a:pt x="1267637" y="456874"/>
                  </a:lnTo>
                  <a:lnTo>
                    <a:pt x="1267127" y="457862"/>
                  </a:lnTo>
                  <a:close/>
                </a:path>
                <a:path w="1607820" h="2208530">
                  <a:moveTo>
                    <a:pt x="1266002" y="458532"/>
                  </a:moveTo>
                  <a:lnTo>
                    <a:pt x="1265208" y="458003"/>
                  </a:lnTo>
                  <a:lnTo>
                    <a:pt x="1265872" y="458445"/>
                  </a:lnTo>
                  <a:lnTo>
                    <a:pt x="1266002" y="458532"/>
                  </a:lnTo>
                  <a:close/>
                </a:path>
                <a:path w="1607820" h="2208530">
                  <a:moveTo>
                    <a:pt x="1061072" y="426945"/>
                  </a:moveTo>
                  <a:lnTo>
                    <a:pt x="1058143" y="425427"/>
                  </a:lnTo>
                  <a:lnTo>
                    <a:pt x="1058790" y="424205"/>
                  </a:lnTo>
                  <a:lnTo>
                    <a:pt x="1059198" y="423246"/>
                  </a:lnTo>
                  <a:lnTo>
                    <a:pt x="1060090" y="422188"/>
                  </a:lnTo>
                  <a:lnTo>
                    <a:pt x="1061378" y="423001"/>
                  </a:lnTo>
                  <a:lnTo>
                    <a:pt x="1062651" y="423616"/>
                  </a:lnTo>
                  <a:lnTo>
                    <a:pt x="1061072" y="426945"/>
                  </a:lnTo>
                  <a:close/>
                </a:path>
                <a:path w="1607820" h="2208530">
                  <a:moveTo>
                    <a:pt x="1337397" y="2006754"/>
                  </a:moveTo>
                  <a:lnTo>
                    <a:pt x="1335850" y="2007473"/>
                  </a:lnTo>
                  <a:lnTo>
                    <a:pt x="1335249" y="2007321"/>
                  </a:lnTo>
                  <a:lnTo>
                    <a:pt x="1334416" y="2007348"/>
                  </a:lnTo>
                  <a:lnTo>
                    <a:pt x="1334613" y="2006310"/>
                  </a:lnTo>
                  <a:lnTo>
                    <a:pt x="1334638" y="2005181"/>
                  </a:lnTo>
                  <a:lnTo>
                    <a:pt x="1335247" y="2004011"/>
                  </a:lnTo>
                  <a:lnTo>
                    <a:pt x="1336451" y="2004339"/>
                  </a:lnTo>
                  <a:lnTo>
                    <a:pt x="1337775" y="2004503"/>
                  </a:lnTo>
                  <a:lnTo>
                    <a:pt x="1337416" y="2005651"/>
                  </a:lnTo>
                  <a:lnTo>
                    <a:pt x="1337397" y="2006754"/>
                  </a:lnTo>
                  <a:close/>
                </a:path>
                <a:path w="1607820" h="2208530">
                  <a:moveTo>
                    <a:pt x="1022907" y="500086"/>
                  </a:moveTo>
                  <a:lnTo>
                    <a:pt x="1021474" y="500752"/>
                  </a:lnTo>
                  <a:lnTo>
                    <a:pt x="1020611" y="500166"/>
                  </a:lnTo>
                  <a:lnTo>
                    <a:pt x="1019817" y="499897"/>
                  </a:lnTo>
                  <a:lnTo>
                    <a:pt x="1020269" y="499025"/>
                  </a:lnTo>
                  <a:lnTo>
                    <a:pt x="1020582" y="497591"/>
                  </a:lnTo>
                  <a:lnTo>
                    <a:pt x="1021755" y="497045"/>
                  </a:lnTo>
                  <a:lnTo>
                    <a:pt x="1022891" y="497658"/>
                  </a:lnTo>
                  <a:lnTo>
                    <a:pt x="1024311" y="497979"/>
                  </a:lnTo>
                  <a:lnTo>
                    <a:pt x="1023144" y="499485"/>
                  </a:lnTo>
                  <a:lnTo>
                    <a:pt x="1022907" y="500086"/>
                  </a:lnTo>
                  <a:close/>
                </a:path>
                <a:path w="1607820" h="2208530">
                  <a:moveTo>
                    <a:pt x="1022822" y="500303"/>
                  </a:moveTo>
                  <a:lnTo>
                    <a:pt x="1022750" y="500484"/>
                  </a:lnTo>
                  <a:lnTo>
                    <a:pt x="1022907" y="500086"/>
                  </a:lnTo>
                  <a:lnTo>
                    <a:pt x="1022822" y="500303"/>
                  </a:lnTo>
                  <a:close/>
                </a:path>
                <a:path w="1607820" h="2208530">
                  <a:moveTo>
                    <a:pt x="799001" y="498129"/>
                  </a:moveTo>
                  <a:lnTo>
                    <a:pt x="796309" y="494906"/>
                  </a:lnTo>
                  <a:lnTo>
                    <a:pt x="798313" y="493354"/>
                  </a:lnTo>
                  <a:lnTo>
                    <a:pt x="800690" y="496700"/>
                  </a:lnTo>
                  <a:lnTo>
                    <a:pt x="799001" y="498129"/>
                  </a:lnTo>
                  <a:close/>
                </a:path>
                <a:path w="1607820" h="2208530">
                  <a:moveTo>
                    <a:pt x="1271545" y="414579"/>
                  </a:moveTo>
                  <a:lnTo>
                    <a:pt x="1269189" y="412358"/>
                  </a:lnTo>
                  <a:lnTo>
                    <a:pt x="1275286" y="408708"/>
                  </a:lnTo>
                  <a:lnTo>
                    <a:pt x="1273855" y="409373"/>
                  </a:lnTo>
                  <a:lnTo>
                    <a:pt x="1271545" y="414579"/>
                  </a:lnTo>
                  <a:close/>
                </a:path>
                <a:path w="1607820" h="2208530">
                  <a:moveTo>
                    <a:pt x="827833" y="549277"/>
                  </a:moveTo>
                  <a:lnTo>
                    <a:pt x="826962" y="548878"/>
                  </a:lnTo>
                  <a:lnTo>
                    <a:pt x="825780" y="548688"/>
                  </a:lnTo>
                  <a:lnTo>
                    <a:pt x="825582" y="548390"/>
                  </a:lnTo>
                  <a:lnTo>
                    <a:pt x="825266" y="547916"/>
                  </a:lnTo>
                  <a:lnTo>
                    <a:pt x="824975" y="547478"/>
                  </a:lnTo>
                  <a:lnTo>
                    <a:pt x="825523" y="546342"/>
                  </a:lnTo>
                  <a:lnTo>
                    <a:pt x="825746" y="545015"/>
                  </a:lnTo>
                  <a:lnTo>
                    <a:pt x="827389" y="546108"/>
                  </a:lnTo>
                  <a:lnTo>
                    <a:pt x="828442" y="546440"/>
                  </a:lnTo>
                  <a:lnTo>
                    <a:pt x="828582" y="546996"/>
                  </a:lnTo>
                  <a:lnTo>
                    <a:pt x="828669" y="547345"/>
                  </a:lnTo>
                  <a:lnTo>
                    <a:pt x="828745" y="547652"/>
                  </a:lnTo>
                  <a:lnTo>
                    <a:pt x="828119" y="548505"/>
                  </a:lnTo>
                  <a:lnTo>
                    <a:pt x="827833" y="549277"/>
                  </a:lnTo>
                  <a:close/>
                </a:path>
                <a:path w="1607820" h="2208530">
                  <a:moveTo>
                    <a:pt x="782971" y="563074"/>
                  </a:moveTo>
                  <a:lnTo>
                    <a:pt x="781826" y="563605"/>
                  </a:lnTo>
                  <a:lnTo>
                    <a:pt x="780582" y="563409"/>
                  </a:lnTo>
                  <a:lnTo>
                    <a:pt x="779666" y="562505"/>
                  </a:lnTo>
                  <a:lnTo>
                    <a:pt x="780047" y="561329"/>
                  </a:lnTo>
                  <a:lnTo>
                    <a:pt x="780099" y="560093"/>
                  </a:lnTo>
                  <a:lnTo>
                    <a:pt x="781382" y="560513"/>
                  </a:lnTo>
                  <a:lnTo>
                    <a:pt x="782506" y="560552"/>
                  </a:lnTo>
                  <a:lnTo>
                    <a:pt x="783301" y="561537"/>
                  </a:lnTo>
                  <a:lnTo>
                    <a:pt x="782971" y="563074"/>
                  </a:lnTo>
                  <a:close/>
                </a:path>
                <a:path w="1607820" h="2208530">
                  <a:moveTo>
                    <a:pt x="1213128" y="563601"/>
                  </a:moveTo>
                  <a:lnTo>
                    <a:pt x="1210314" y="562710"/>
                  </a:lnTo>
                  <a:lnTo>
                    <a:pt x="1211225" y="559863"/>
                  </a:lnTo>
                  <a:lnTo>
                    <a:pt x="1211994" y="560208"/>
                  </a:lnTo>
                  <a:lnTo>
                    <a:pt x="1213067" y="560366"/>
                  </a:lnTo>
                  <a:lnTo>
                    <a:pt x="1213588" y="561188"/>
                  </a:lnTo>
                  <a:lnTo>
                    <a:pt x="1213771" y="561475"/>
                  </a:lnTo>
                  <a:lnTo>
                    <a:pt x="1213301" y="562486"/>
                  </a:lnTo>
                  <a:lnTo>
                    <a:pt x="1213128" y="563601"/>
                  </a:lnTo>
                  <a:close/>
                </a:path>
                <a:path w="1607820" h="2208530">
                  <a:moveTo>
                    <a:pt x="519500" y="779019"/>
                  </a:moveTo>
                  <a:lnTo>
                    <a:pt x="518617" y="778608"/>
                  </a:lnTo>
                  <a:lnTo>
                    <a:pt x="517426" y="778411"/>
                  </a:lnTo>
                  <a:lnTo>
                    <a:pt x="517225" y="778114"/>
                  </a:lnTo>
                  <a:lnTo>
                    <a:pt x="516892" y="777625"/>
                  </a:lnTo>
                  <a:lnTo>
                    <a:pt x="516600" y="777193"/>
                  </a:lnTo>
                  <a:lnTo>
                    <a:pt x="517155" y="776048"/>
                  </a:lnTo>
                  <a:lnTo>
                    <a:pt x="517388" y="774704"/>
                  </a:lnTo>
                  <a:lnTo>
                    <a:pt x="519028" y="775804"/>
                  </a:lnTo>
                  <a:lnTo>
                    <a:pt x="520088" y="776139"/>
                  </a:lnTo>
                  <a:lnTo>
                    <a:pt x="520237" y="776714"/>
                  </a:lnTo>
                  <a:lnTo>
                    <a:pt x="520413" y="777371"/>
                  </a:lnTo>
                  <a:lnTo>
                    <a:pt x="519779" y="778246"/>
                  </a:lnTo>
                  <a:lnTo>
                    <a:pt x="519500" y="779019"/>
                  </a:lnTo>
                  <a:close/>
                </a:path>
                <a:path w="1607820" h="2208530">
                  <a:moveTo>
                    <a:pt x="1086973" y="591926"/>
                  </a:moveTo>
                  <a:lnTo>
                    <a:pt x="1085838" y="591543"/>
                  </a:lnTo>
                  <a:lnTo>
                    <a:pt x="1084392" y="591435"/>
                  </a:lnTo>
                  <a:lnTo>
                    <a:pt x="1083285" y="590211"/>
                  </a:lnTo>
                  <a:lnTo>
                    <a:pt x="1084094" y="588671"/>
                  </a:lnTo>
                  <a:lnTo>
                    <a:pt x="1084359" y="587625"/>
                  </a:lnTo>
                  <a:lnTo>
                    <a:pt x="1087684" y="588622"/>
                  </a:lnTo>
                  <a:lnTo>
                    <a:pt x="1086973" y="591926"/>
                  </a:lnTo>
                  <a:close/>
                </a:path>
                <a:path w="1607820" h="2208530">
                  <a:moveTo>
                    <a:pt x="1065714" y="560781"/>
                  </a:moveTo>
                  <a:lnTo>
                    <a:pt x="1063126" y="559856"/>
                  </a:lnTo>
                  <a:lnTo>
                    <a:pt x="1064401" y="556887"/>
                  </a:lnTo>
                  <a:lnTo>
                    <a:pt x="1065107" y="557262"/>
                  </a:lnTo>
                  <a:lnTo>
                    <a:pt x="1066249" y="557506"/>
                  </a:lnTo>
                  <a:lnTo>
                    <a:pt x="1066495" y="558290"/>
                  </a:lnTo>
                  <a:lnTo>
                    <a:pt x="1066634" y="558728"/>
                  </a:lnTo>
                  <a:lnTo>
                    <a:pt x="1066044" y="559658"/>
                  </a:lnTo>
                  <a:lnTo>
                    <a:pt x="1065714" y="560781"/>
                  </a:lnTo>
                  <a:close/>
                </a:path>
                <a:path w="1607820" h="2208530">
                  <a:moveTo>
                    <a:pt x="1061970" y="2035695"/>
                  </a:moveTo>
                  <a:lnTo>
                    <a:pt x="1060674" y="2036297"/>
                  </a:lnTo>
                  <a:lnTo>
                    <a:pt x="1059892" y="2035774"/>
                  </a:lnTo>
                  <a:lnTo>
                    <a:pt x="1059731" y="2035666"/>
                  </a:lnTo>
                  <a:lnTo>
                    <a:pt x="1058889" y="2035371"/>
                  </a:lnTo>
                  <a:lnTo>
                    <a:pt x="1059134" y="2034625"/>
                  </a:lnTo>
                  <a:lnTo>
                    <a:pt x="1059195" y="2033420"/>
                  </a:lnTo>
                  <a:lnTo>
                    <a:pt x="1060331" y="2032892"/>
                  </a:lnTo>
                  <a:lnTo>
                    <a:pt x="1061357" y="2033378"/>
                  </a:lnTo>
                  <a:lnTo>
                    <a:pt x="1062696" y="2033601"/>
                  </a:lnTo>
                  <a:lnTo>
                    <a:pt x="1062149" y="2034725"/>
                  </a:lnTo>
                  <a:lnTo>
                    <a:pt x="1061970" y="2035695"/>
                  </a:lnTo>
                  <a:close/>
                </a:path>
                <a:path w="1607820" h="2208530">
                  <a:moveTo>
                    <a:pt x="1247439" y="499251"/>
                  </a:moveTo>
                  <a:lnTo>
                    <a:pt x="1246689" y="498872"/>
                  </a:lnTo>
                  <a:lnTo>
                    <a:pt x="1245666" y="498668"/>
                  </a:lnTo>
                  <a:lnTo>
                    <a:pt x="1245266" y="498050"/>
                  </a:lnTo>
                  <a:lnTo>
                    <a:pt x="1244963" y="497600"/>
                  </a:lnTo>
                  <a:lnTo>
                    <a:pt x="1245458" y="496619"/>
                  </a:lnTo>
                  <a:lnTo>
                    <a:pt x="1245662" y="495543"/>
                  </a:lnTo>
                  <a:lnTo>
                    <a:pt x="1248383" y="496424"/>
                  </a:lnTo>
                  <a:lnTo>
                    <a:pt x="1247439" y="499251"/>
                  </a:lnTo>
                  <a:close/>
                </a:path>
                <a:path w="1607820" h="2208530">
                  <a:moveTo>
                    <a:pt x="944650" y="573036"/>
                  </a:moveTo>
                  <a:lnTo>
                    <a:pt x="942250" y="574152"/>
                  </a:lnTo>
                  <a:lnTo>
                    <a:pt x="941569" y="573298"/>
                  </a:lnTo>
                  <a:lnTo>
                    <a:pt x="944721" y="570745"/>
                  </a:lnTo>
                  <a:lnTo>
                    <a:pt x="945214" y="571603"/>
                  </a:lnTo>
                  <a:lnTo>
                    <a:pt x="945537" y="572180"/>
                  </a:lnTo>
                  <a:lnTo>
                    <a:pt x="944650" y="573036"/>
                  </a:lnTo>
                  <a:close/>
                </a:path>
                <a:path w="1607820" h="2208530">
                  <a:moveTo>
                    <a:pt x="841825" y="667108"/>
                  </a:moveTo>
                  <a:lnTo>
                    <a:pt x="840698" y="667632"/>
                  </a:lnTo>
                  <a:lnTo>
                    <a:pt x="839766" y="666824"/>
                  </a:lnTo>
                  <a:lnTo>
                    <a:pt x="839039" y="666470"/>
                  </a:lnTo>
                  <a:lnTo>
                    <a:pt x="839425" y="665658"/>
                  </a:lnTo>
                  <a:lnTo>
                    <a:pt x="839642" y="664493"/>
                  </a:lnTo>
                  <a:lnTo>
                    <a:pt x="840705" y="663999"/>
                  </a:lnTo>
                  <a:lnTo>
                    <a:pt x="841700" y="664601"/>
                  </a:lnTo>
                  <a:lnTo>
                    <a:pt x="842840" y="664916"/>
                  </a:lnTo>
                  <a:lnTo>
                    <a:pt x="842131" y="666050"/>
                  </a:lnTo>
                  <a:lnTo>
                    <a:pt x="841825" y="667108"/>
                  </a:lnTo>
                  <a:close/>
                </a:path>
                <a:path w="1607820" h="2208530">
                  <a:moveTo>
                    <a:pt x="1197879" y="553067"/>
                  </a:moveTo>
                  <a:lnTo>
                    <a:pt x="1196176" y="553001"/>
                  </a:lnTo>
                  <a:lnTo>
                    <a:pt x="1196248" y="549953"/>
                  </a:lnTo>
                  <a:lnTo>
                    <a:pt x="1196404" y="548367"/>
                  </a:lnTo>
                  <a:lnTo>
                    <a:pt x="1196347" y="548949"/>
                  </a:lnTo>
                  <a:lnTo>
                    <a:pt x="1198111" y="548389"/>
                  </a:lnTo>
                  <a:lnTo>
                    <a:pt x="1197879" y="553067"/>
                  </a:lnTo>
                  <a:close/>
                </a:path>
                <a:path w="1607820" h="2208530">
                  <a:moveTo>
                    <a:pt x="428218" y="208252"/>
                  </a:moveTo>
                  <a:lnTo>
                    <a:pt x="427290" y="207731"/>
                  </a:lnTo>
                  <a:lnTo>
                    <a:pt x="426229" y="207344"/>
                  </a:lnTo>
                  <a:lnTo>
                    <a:pt x="425311" y="206399"/>
                  </a:lnTo>
                  <a:lnTo>
                    <a:pt x="425814" y="205196"/>
                  </a:lnTo>
                  <a:lnTo>
                    <a:pt x="427220" y="204542"/>
                  </a:lnTo>
                  <a:lnTo>
                    <a:pt x="428019" y="205140"/>
                  </a:lnTo>
                  <a:lnTo>
                    <a:pt x="429142" y="205623"/>
                  </a:lnTo>
                  <a:lnTo>
                    <a:pt x="428218" y="208252"/>
                  </a:lnTo>
                  <a:close/>
                </a:path>
                <a:path w="1607820" h="2208530">
                  <a:moveTo>
                    <a:pt x="1038426" y="394547"/>
                  </a:moveTo>
                  <a:lnTo>
                    <a:pt x="1035169" y="396062"/>
                  </a:lnTo>
                  <a:lnTo>
                    <a:pt x="1035644" y="394439"/>
                  </a:lnTo>
                  <a:lnTo>
                    <a:pt x="1036753" y="393924"/>
                  </a:lnTo>
                  <a:lnTo>
                    <a:pt x="1037786" y="394431"/>
                  </a:lnTo>
                  <a:lnTo>
                    <a:pt x="1038426" y="394547"/>
                  </a:lnTo>
                  <a:close/>
                </a:path>
                <a:path w="1607820" h="2208530">
                  <a:moveTo>
                    <a:pt x="1038403" y="396716"/>
                  </a:moveTo>
                  <a:lnTo>
                    <a:pt x="1037117" y="397314"/>
                  </a:lnTo>
                  <a:lnTo>
                    <a:pt x="1035972" y="396900"/>
                  </a:lnTo>
                  <a:lnTo>
                    <a:pt x="1035442" y="396343"/>
                  </a:lnTo>
                  <a:lnTo>
                    <a:pt x="1039160" y="394614"/>
                  </a:lnTo>
                  <a:lnTo>
                    <a:pt x="1038646" y="395657"/>
                  </a:lnTo>
                  <a:lnTo>
                    <a:pt x="1038403" y="396716"/>
                  </a:lnTo>
                  <a:close/>
                </a:path>
                <a:path w="1607820" h="2208530">
                  <a:moveTo>
                    <a:pt x="1038403" y="396716"/>
                  </a:moveTo>
                  <a:lnTo>
                    <a:pt x="1038373" y="396872"/>
                  </a:lnTo>
                  <a:lnTo>
                    <a:pt x="1038605" y="395676"/>
                  </a:lnTo>
                  <a:lnTo>
                    <a:pt x="1038403" y="396716"/>
                  </a:lnTo>
                  <a:close/>
                </a:path>
                <a:path w="1607820" h="2208530">
                  <a:moveTo>
                    <a:pt x="1240526" y="1977872"/>
                  </a:moveTo>
                  <a:lnTo>
                    <a:pt x="1236416" y="1975669"/>
                  </a:lnTo>
                  <a:lnTo>
                    <a:pt x="1237401" y="1973821"/>
                  </a:lnTo>
                  <a:lnTo>
                    <a:pt x="1238978" y="1973089"/>
                  </a:lnTo>
                  <a:lnTo>
                    <a:pt x="1240430" y="1974181"/>
                  </a:lnTo>
                  <a:lnTo>
                    <a:pt x="1242088" y="1974811"/>
                  </a:lnTo>
                  <a:lnTo>
                    <a:pt x="1241078" y="1976262"/>
                  </a:lnTo>
                  <a:lnTo>
                    <a:pt x="1240526" y="1977872"/>
                  </a:lnTo>
                  <a:close/>
                </a:path>
                <a:path w="1607820" h="2208530">
                  <a:moveTo>
                    <a:pt x="1260612" y="1968204"/>
                  </a:moveTo>
                  <a:lnTo>
                    <a:pt x="1257493" y="1969654"/>
                  </a:lnTo>
                  <a:lnTo>
                    <a:pt x="1257020" y="1969454"/>
                  </a:lnTo>
                  <a:lnTo>
                    <a:pt x="1256069" y="1968336"/>
                  </a:lnTo>
                  <a:lnTo>
                    <a:pt x="1256582" y="1967163"/>
                  </a:lnTo>
                  <a:lnTo>
                    <a:pt x="1256822" y="1965556"/>
                  </a:lnTo>
                  <a:lnTo>
                    <a:pt x="1260612" y="1968204"/>
                  </a:lnTo>
                  <a:close/>
                </a:path>
                <a:path w="1607820" h="2208530">
                  <a:moveTo>
                    <a:pt x="1259585" y="1969988"/>
                  </a:moveTo>
                  <a:lnTo>
                    <a:pt x="1258167" y="1969938"/>
                  </a:lnTo>
                  <a:lnTo>
                    <a:pt x="1257934" y="1969839"/>
                  </a:lnTo>
                  <a:lnTo>
                    <a:pt x="1260105" y="1968830"/>
                  </a:lnTo>
                  <a:lnTo>
                    <a:pt x="1259585" y="1969988"/>
                  </a:lnTo>
                  <a:close/>
                </a:path>
                <a:path w="1607820" h="2208530">
                  <a:moveTo>
                    <a:pt x="1239582" y="519356"/>
                  </a:moveTo>
                  <a:lnTo>
                    <a:pt x="1238590" y="518605"/>
                  </a:lnTo>
                  <a:lnTo>
                    <a:pt x="1237276" y="517714"/>
                  </a:lnTo>
                  <a:lnTo>
                    <a:pt x="1236182" y="516609"/>
                  </a:lnTo>
                  <a:lnTo>
                    <a:pt x="1237171" y="515404"/>
                  </a:lnTo>
                  <a:lnTo>
                    <a:pt x="1238078" y="514061"/>
                  </a:lnTo>
                  <a:lnTo>
                    <a:pt x="1239072" y="515266"/>
                  </a:lnTo>
                  <a:lnTo>
                    <a:pt x="1240078" y="516087"/>
                  </a:lnTo>
                  <a:lnTo>
                    <a:pt x="1240427" y="517066"/>
                  </a:lnTo>
                  <a:lnTo>
                    <a:pt x="1240635" y="517654"/>
                  </a:lnTo>
                  <a:lnTo>
                    <a:pt x="1239894" y="518578"/>
                  </a:lnTo>
                  <a:lnTo>
                    <a:pt x="1239582" y="519356"/>
                  </a:lnTo>
                  <a:close/>
                </a:path>
                <a:path w="1607820" h="2208530">
                  <a:moveTo>
                    <a:pt x="881952" y="1868019"/>
                  </a:moveTo>
                  <a:lnTo>
                    <a:pt x="880760" y="1867769"/>
                  </a:lnTo>
                  <a:lnTo>
                    <a:pt x="879834" y="1867047"/>
                  </a:lnTo>
                  <a:lnTo>
                    <a:pt x="878955" y="1866551"/>
                  </a:lnTo>
                  <a:lnTo>
                    <a:pt x="879154" y="1866459"/>
                  </a:lnTo>
                  <a:lnTo>
                    <a:pt x="879559" y="1865910"/>
                  </a:lnTo>
                  <a:lnTo>
                    <a:pt x="879943" y="1864892"/>
                  </a:lnTo>
                  <a:lnTo>
                    <a:pt x="881093" y="1864357"/>
                  </a:lnTo>
                  <a:lnTo>
                    <a:pt x="882069" y="1865103"/>
                  </a:lnTo>
                  <a:lnTo>
                    <a:pt x="883124" y="1865517"/>
                  </a:lnTo>
                  <a:lnTo>
                    <a:pt x="882510" y="1866613"/>
                  </a:lnTo>
                  <a:lnTo>
                    <a:pt x="881952" y="1868019"/>
                  </a:lnTo>
                  <a:close/>
                </a:path>
                <a:path w="1607820" h="2208530">
                  <a:moveTo>
                    <a:pt x="1177208" y="1771742"/>
                  </a:moveTo>
                  <a:lnTo>
                    <a:pt x="1176116" y="1772250"/>
                  </a:lnTo>
                  <a:lnTo>
                    <a:pt x="1176841" y="1771292"/>
                  </a:lnTo>
                  <a:lnTo>
                    <a:pt x="1177208" y="1771742"/>
                  </a:lnTo>
                  <a:close/>
                </a:path>
                <a:path w="1607820" h="2208530">
                  <a:moveTo>
                    <a:pt x="1178036" y="1774283"/>
                  </a:moveTo>
                  <a:lnTo>
                    <a:pt x="1176064" y="1775200"/>
                  </a:lnTo>
                  <a:lnTo>
                    <a:pt x="1175939" y="1774998"/>
                  </a:lnTo>
                  <a:lnTo>
                    <a:pt x="1175123" y="1774272"/>
                  </a:lnTo>
                  <a:lnTo>
                    <a:pt x="1175260" y="1772902"/>
                  </a:lnTo>
                  <a:lnTo>
                    <a:pt x="1177358" y="1771926"/>
                  </a:lnTo>
                  <a:lnTo>
                    <a:pt x="1177557" y="1772171"/>
                  </a:lnTo>
                  <a:lnTo>
                    <a:pt x="1178634" y="1773089"/>
                  </a:lnTo>
                  <a:lnTo>
                    <a:pt x="1178036" y="1774283"/>
                  </a:lnTo>
                  <a:close/>
                </a:path>
                <a:path w="1607820" h="2208530">
                  <a:moveTo>
                    <a:pt x="1197895" y="1023635"/>
                  </a:moveTo>
                  <a:lnTo>
                    <a:pt x="1196321" y="1024366"/>
                  </a:lnTo>
                  <a:lnTo>
                    <a:pt x="1195530" y="1023392"/>
                  </a:lnTo>
                  <a:lnTo>
                    <a:pt x="1193587" y="1020654"/>
                  </a:lnTo>
                  <a:lnTo>
                    <a:pt x="1195149" y="1019928"/>
                  </a:lnTo>
                  <a:lnTo>
                    <a:pt x="1197895" y="1023635"/>
                  </a:lnTo>
                  <a:close/>
                </a:path>
                <a:path w="1607820" h="2208530">
                  <a:moveTo>
                    <a:pt x="1400867" y="1706780"/>
                  </a:moveTo>
                  <a:lnTo>
                    <a:pt x="1399224" y="1707544"/>
                  </a:lnTo>
                  <a:lnTo>
                    <a:pt x="1398290" y="1707186"/>
                  </a:lnTo>
                  <a:lnTo>
                    <a:pt x="1397500" y="1707092"/>
                  </a:lnTo>
                  <a:lnTo>
                    <a:pt x="1397870" y="1706080"/>
                  </a:lnTo>
                  <a:lnTo>
                    <a:pt x="1398142" y="1705014"/>
                  </a:lnTo>
                  <a:lnTo>
                    <a:pt x="1398797" y="1703971"/>
                  </a:lnTo>
                  <a:lnTo>
                    <a:pt x="1400133" y="1704603"/>
                  </a:lnTo>
                  <a:lnTo>
                    <a:pt x="1402236" y="1705351"/>
                  </a:lnTo>
                  <a:lnTo>
                    <a:pt x="1401225" y="1706253"/>
                  </a:lnTo>
                  <a:lnTo>
                    <a:pt x="1400867" y="1706780"/>
                  </a:lnTo>
                  <a:close/>
                </a:path>
                <a:path w="1607820" h="2208530">
                  <a:moveTo>
                    <a:pt x="1468479" y="1688124"/>
                  </a:moveTo>
                  <a:lnTo>
                    <a:pt x="1464689" y="1685896"/>
                  </a:lnTo>
                  <a:lnTo>
                    <a:pt x="1465144" y="1685170"/>
                  </a:lnTo>
                  <a:lnTo>
                    <a:pt x="1465498" y="1684101"/>
                  </a:lnTo>
                  <a:lnTo>
                    <a:pt x="1466062" y="1683839"/>
                  </a:lnTo>
                  <a:lnTo>
                    <a:pt x="1467051" y="1683804"/>
                  </a:lnTo>
                  <a:lnTo>
                    <a:pt x="1468271" y="1684230"/>
                  </a:lnTo>
                  <a:lnTo>
                    <a:pt x="1469340" y="1685270"/>
                  </a:lnTo>
                  <a:lnTo>
                    <a:pt x="1468756" y="1686582"/>
                  </a:lnTo>
                  <a:lnTo>
                    <a:pt x="1468479" y="1688124"/>
                  </a:lnTo>
                  <a:close/>
                </a:path>
                <a:path w="1607820" h="2208530">
                  <a:moveTo>
                    <a:pt x="1408301" y="1692582"/>
                  </a:moveTo>
                  <a:lnTo>
                    <a:pt x="1407250" y="1692013"/>
                  </a:lnTo>
                  <a:lnTo>
                    <a:pt x="1406002" y="1691629"/>
                  </a:lnTo>
                  <a:lnTo>
                    <a:pt x="1404874" y="1690398"/>
                  </a:lnTo>
                  <a:lnTo>
                    <a:pt x="1405420" y="1689157"/>
                  </a:lnTo>
                  <a:lnTo>
                    <a:pt x="1405638" y="1687755"/>
                  </a:lnTo>
                  <a:lnTo>
                    <a:pt x="1409809" y="1689682"/>
                  </a:lnTo>
                  <a:lnTo>
                    <a:pt x="1408301" y="1692582"/>
                  </a:lnTo>
                  <a:close/>
                </a:path>
                <a:path w="1607820" h="2208530">
                  <a:moveTo>
                    <a:pt x="558861" y="334809"/>
                  </a:moveTo>
                  <a:lnTo>
                    <a:pt x="554689" y="334266"/>
                  </a:lnTo>
                  <a:lnTo>
                    <a:pt x="555255" y="332596"/>
                  </a:lnTo>
                  <a:lnTo>
                    <a:pt x="558861" y="334809"/>
                  </a:lnTo>
                  <a:close/>
                </a:path>
                <a:path w="1607820" h="2208530">
                  <a:moveTo>
                    <a:pt x="1413916" y="931299"/>
                  </a:moveTo>
                  <a:lnTo>
                    <a:pt x="1413214" y="930768"/>
                  </a:lnTo>
                  <a:lnTo>
                    <a:pt x="1411948" y="930216"/>
                  </a:lnTo>
                  <a:lnTo>
                    <a:pt x="1411918" y="928716"/>
                  </a:lnTo>
                  <a:lnTo>
                    <a:pt x="1412649" y="927720"/>
                  </a:lnTo>
                  <a:lnTo>
                    <a:pt x="1413070" y="926732"/>
                  </a:lnTo>
                  <a:lnTo>
                    <a:pt x="1415782" y="928433"/>
                  </a:lnTo>
                  <a:lnTo>
                    <a:pt x="1413916" y="931299"/>
                  </a:lnTo>
                  <a:close/>
                </a:path>
                <a:path w="1607820" h="2208530">
                  <a:moveTo>
                    <a:pt x="1290407" y="2095277"/>
                  </a:moveTo>
                  <a:lnTo>
                    <a:pt x="1288976" y="2095943"/>
                  </a:lnTo>
                  <a:lnTo>
                    <a:pt x="1288099" y="2095328"/>
                  </a:lnTo>
                  <a:lnTo>
                    <a:pt x="1287294" y="2095046"/>
                  </a:lnTo>
                  <a:lnTo>
                    <a:pt x="1287756" y="2094157"/>
                  </a:lnTo>
                  <a:lnTo>
                    <a:pt x="1288011" y="2092962"/>
                  </a:lnTo>
                  <a:lnTo>
                    <a:pt x="1289558" y="2092243"/>
                  </a:lnTo>
                  <a:lnTo>
                    <a:pt x="1290446" y="2092658"/>
                  </a:lnTo>
                  <a:lnTo>
                    <a:pt x="1291936" y="2092887"/>
                  </a:lnTo>
                  <a:lnTo>
                    <a:pt x="1290649" y="2094621"/>
                  </a:lnTo>
                  <a:lnTo>
                    <a:pt x="1290407" y="2095277"/>
                  </a:lnTo>
                  <a:close/>
                </a:path>
                <a:path w="1607820" h="2208530">
                  <a:moveTo>
                    <a:pt x="1290407" y="2095277"/>
                  </a:moveTo>
                  <a:lnTo>
                    <a:pt x="1290265" y="2095663"/>
                  </a:lnTo>
                  <a:lnTo>
                    <a:pt x="1290649" y="2094621"/>
                  </a:lnTo>
                  <a:lnTo>
                    <a:pt x="1290407" y="2095277"/>
                  </a:lnTo>
                  <a:close/>
                </a:path>
                <a:path w="1607820" h="2208530">
                  <a:moveTo>
                    <a:pt x="945158" y="1075707"/>
                  </a:moveTo>
                  <a:lnTo>
                    <a:pt x="942233" y="1077066"/>
                  </a:lnTo>
                  <a:lnTo>
                    <a:pt x="942427" y="1076048"/>
                  </a:lnTo>
                  <a:lnTo>
                    <a:pt x="942452" y="1074943"/>
                  </a:lnTo>
                  <a:lnTo>
                    <a:pt x="943048" y="1073797"/>
                  </a:lnTo>
                  <a:lnTo>
                    <a:pt x="944232" y="1074115"/>
                  </a:lnTo>
                  <a:lnTo>
                    <a:pt x="945507" y="1074267"/>
                  </a:lnTo>
                  <a:lnTo>
                    <a:pt x="945163" y="1075397"/>
                  </a:lnTo>
                  <a:lnTo>
                    <a:pt x="945158" y="1075707"/>
                  </a:lnTo>
                  <a:close/>
                </a:path>
                <a:path w="1607820" h="2208530">
                  <a:moveTo>
                    <a:pt x="945145" y="1076476"/>
                  </a:moveTo>
                  <a:lnTo>
                    <a:pt x="943616" y="1077186"/>
                  </a:lnTo>
                  <a:lnTo>
                    <a:pt x="943049" y="1077042"/>
                  </a:lnTo>
                  <a:lnTo>
                    <a:pt x="945152" y="1076064"/>
                  </a:lnTo>
                  <a:lnTo>
                    <a:pt x="945145" y="1076476"/>
                  </a:lnTo>
                  <a:close/>
                </a:path>
                <a:path w="1607820" h="2208530">
                  <a:moveTo>
                    <a:pt x="995152" y="263046"/>
                  </a:moveTo>
                  <a:lnTo>
                    <a:pt x="993928" y="263615"/>
                  </a:lnTo>
                  <a:lnTo>
                    <a:pt x="993462" y="263116"/>
                  </a:lnTo>
                  <a:lnTo>
                    <a:pt x="992951" y="262621"/>
                  </a:lnTo>
                  <a:lnTo>
                    <a:pt x="992384" y="262264"/>
                  </a:lnTo>
                  <a:lnTo>
                    <a:pt x="992838" y="261550"/>
                  </a:lnTo>
                  <a:lnTo>
                    <a:pt x="993154" y="260516"/>
                  </a:lnTo>
                  <a:lnTo>
                    <a:pt x="994293" y="259987"/>
                  </a:lnTo>
                  <a:lnTo>
                    <a:pt x="995042" y="260525"/>
                  </a:lnTo>
                  <a:lnTo>
                    <a:pt x="995217" y="260651"/>
                  </a:lnTo>
                  <a:lnTo>
                    <a:pt x="996325" y="261052"/>
                  </a:lnTo>
                  <a:lnTo>
                    <a:pt x="995487" y="262175"/>
                  </a:lnTo>
                  <a:lnTo>
                    <a:pt x="995152" y="263046"/>
                  </a:lnTo>
                  <a:close/>
                </a:path>
                <a:path w="1607820" h="2208530">
                  <a:moveTo>
                    <a:pt x="258465" y="1279182"/>
                  </a:moveTo>
                  <a:lnTo>
                    <a:pt x="257631" y="1278801"/>
                  </a:lnTo>
                  <a:lnTo>
                    <a:pt x="256541" y="1278616"/>
                  </a:lnTo>
                  <a:lnTo>
                    <a:pt x="255685" y="1277500"/>
                  </a:lnTo>
                  <a:lnTo>
                    <a:pt x="256104" y="1276431"/>
                  </a:lnTo>
                  <a:lnTo>
                    <a:pt x="256217" y="1275160"/>
                  </a:lnTo>
                  <a:lnTo>
                    <a:pt x="257315" y="1275868"/>
                  </a:lnTo>
                  <a:lnTo>
                    <a:pt x="258361" y="1276257"/>
                  </a:lnTo>
                  <a:lnTo>
                    <a:pt x="258894" y="1276990"/>
                  </a:lnTo>
                  <a:lnTo>
                    <a:pt x="259154" y="1277401"/>
                  </a:lnTo>
                  <a:lnTo>
                    <a:pt x="258719" y="1278295"/>
                  </a:lnTo>
                  <a:lnTo>
                    <a:pt x="258465" y="1279182"/>
                  </a:lnTo>
                  <a:close/>
                </a:path>
                <a:path w="1607820" h="2208530">
                  <a:moveTo>
                    <a:pt x="1100439" y="1138214"/>
                  </a:moveTo>
                  <a:lnTo>
                    <a:pt x="1099036" y="1138866"/>
                  </a:lnTo>
                  <a:lnTo>
                    <a:pt x="1097543" y="1138112"/>
                  </a:lnTo>
                  <a:lnTo>
                    <a:pt x="1097214" y="1136604"/>
                  </a:lnTo>
                  <a:lnTo>
                    <a:pt x="1097718" y="1135476"/>
                  </a:lnTo>
                  <a:lnTo>
                    <a:pt x="1097921" y="1134412"/>
                  </a:lnTo>
                  <a:lnTo>
                    <a:pt x="1102171" y="1135618"/>
                  </a:lnTo>
                  <a:lnTo>
                    <a:pt x="1100974" y="1137114"/>
                  </a:lnTo>
                  <a:lnTo>
                    <a:pt x="1100439" y="1138214"/>
                  </a:lnTo>
                  <a:close/>
                </a:path>
                <a:path w="1607820" h="2208530">
                  <a:moveTo>
                    <a:pt x="1360496" y="1031981"/>
                  </a:moveTo>
                  <a:lnTo>
                    <a:pt x="1359103" y="1032628"/>
                  </a:lnTo>
                  <a:lnTo>
                    <a:pt x="1358237" y="1031973"/>
                  </a:lnTo>
                  <a:lnTo>
                    <a:pt x="1357435" y="1031659"/>
                  </a:lnTo>
                  <a:lnTo>
                    <a:pt x="1357885" y="1030782"/>
                  </a:lnTo>
                  <a:lnTo>
                    <a:pt x="1358139" y="1029612"/>
                  </a:lnTo>
                  <a:lnTo>
                    <a:pt x="1359627" y="1028920"/>
                  </a:lnTo>
                  <a:lnTo>
                    <a:pt x="1360506" y="1029363"/>
                  </a:lnTo>
                  <a:lnTo>
                    <a:pt x="1361836" y="1029614"/>
                  </a:lnTo>
                  <a:lnTo>
                    <a:pt x="1360727" y="1031276"/>
                  </a:lnTo>
                  <a:lnTo>
                    <a:pt x="1360496" y="1031981"/>
                  </a:lnTo>
                  <a:close/>
                </a:path>
                <a:path w="1607820" h="2208530">
                  <a:moveTo>
                    <a:pt x="1360496" y="1031981"/>
                  </a:moveTo>
                  <a:lnTo>
                    <a:pt x="1360367" y="1032371"/>
                  </a:lnTo>
                  <a:lnTo>
                    <a:pt x="1360727" y="1031276"/>
                  </a:lnTo>
                  <a:lnTo>
                    <a:pt x="1360496" y="1031981"/>
                  </a:lnTo>
                  <a:close/>
                </a:path>
                <a:path w="1607820" h="2208530">
                  <a:moveTo>
                    <a:pt x="1507450" y="1035546"/>
                  </a:moveTo>
                  <a:lnTo>
                    <a:pt x="1506063" y="1034979"/>
                  </a:lnTo>
                  <a:lnTo>
                    <a:pt x="1505282" y="1034089"/>
                  </a:lnTo>
                  <a:lnTo>
                    <a:pt x="1504399" y="1033370"/>
                  </a:lnTo>
                  <a:lnTo>
                    <a:pt x="1505130" y="1032415"/>
                  </a:lnTo>
                  <a:lnTo>
                    <a:pt x="1505885" y="1031024"/>
                  </a:lnTo>
                  <a:lnTo>
                    <a:pt x="1507328" y="1031394"/>
                  </a:lnTo>
                  <a:lnTo>
                    <a:pt x="1508170" y="1032415"/>
                  </a:lnTo>
                  <a:lnTo>
                    <a:pt x="1509446" y="1033406"/>
                  </a:lnTo>
                  <a:lnTo>
                    <a:pt x="1508310" y="1034408"/>
                  </a:lnTo>
                  <a:lnTo>
                    <a:pt x="1507450" y="1035546"/>
                  </a:lnTo>
                  <a:close/>
                </a:path>
                <a:path w="1607820" h="2208530">
                  <a:moveTo>
                    <a:pt x="1485584" y="1042684"/>
                  </a:moveTo>
                  <a:lnTo>
                    <a:pt x="1483450" y="1043676"/>
                  </a:lnTo>
                  <a:lnTo>
                    <a:pt x="1480761" y="1039736"/>
                  </a:lnTo>
                  <a:lnTo>
                    <a:pt x="1482457" y="1038948"/>
                  </a:lnTo>
                  <a:lnTo>
                    <a:pt x="1485584" y="1042684"/>
                  </a:lnTo>
                  <a:close/>
                </a:path>
                <a:path w="1607820" h="2208530">
                  <a:moveTo>
                    <a:pt x="1423226" y="988720"/>
                  </a:moveTo>
                  <a:lnTo>
                    <a:pt x="1421005" y="989492"/>
                  </a:lnTo>
                  <a:lnTo>
                    <a:pt x="1420605" y="988224"/>
                  </a:lnTo>
                  <a:lnTo>
                    <a:pt x="1420543" y="986845"/>
                  </a:lnTo>
                  <a:lnTo>
                    <a:pt x="1420363" y="985504"/>
                  </a:lnTo>
                  <a:lnTo>
                    <a:pt x="1422805" y="985492"/>
                  </a:lnTo>
                  <a:lnTo>
                    <a:pt x="1423194" y="988474"/>
                  </a:lnTo>
                  <a:lnTo>
                    <a:pt x="1423226" y="988720"/>
                  </a:lnTo>
                  <a:close/>
                </a:path>
                <a:path w="1607820" h="2208530">
                  <a:moveTo>
                    <a:pt x="1423284" y="989165"/>
                  </a:moveTo>
                  <a:lnTo>
                    <a:pt x="1423226" y="988720"/>
                  </a:lnTo>
                  <a:lnTo>
                    <a:pt x="1423194" y="988474"/>
                  </a:lnTo>
                  <a:lnTo>
                    <a:pt x="1423284" y="989165"/>
                  </a:lnTo>
                  <a:close/>
                </a:path>
                <a:path w="1607820" h="2208530">
                  <a:moveTo>
                    <a:pt x="1047349" y="1094182"/>
                  </a:moveTo>
                  <a:lnTo>
                    <a:pt x="1046032" y="1093664"/>
                  </a:lnTo>
                  <a:lnTo>
                    <a:pt x="1044956" y="1093396"/>
                  </a:lnTo>
                  <a:lnTo>
                    <a:pt x="1045440" y="1092314"/>
                  </a:lnTo>
                  <a:lnTo>
                    <a:pt x="1045626" y="1091040"/>
                  </a:lnTo>
                  <a:lnTo>
                    <a:pt x="1046697" y="1090541"/>
                  </a:lnTo>
                  <a:lnTo>
                    <a:pt x="1047698" y="1090939"/>
                  </a:lnTo>
                  <a:lnTo>
                    <a:pt x="1048284" y="1090992"/>
                  </a:lnTo>
                  <a:lnTo>
                    <a:pt x="1048527" y="1090879"/>
                  </a:lnTo>
                  <a:lnTo>
                    <a:pt x="1048223" y="1091878"/>
                  </a:lnTo>
                  <a:lnTo>
                    <a:pt x="1047994" y="1093102"/>
                  </a:lnTo>
                  <a:lnTo>
                    <a:pt x="1047349" y="1094182"/>
                  </a:lnTo>
                  <a:close/>
                </a:path>
                <a:path w="1607820" h="2208530">
                  <a:moveTo>
                    <a:pt x="1565845" y="1641998"/>
                  </a:moveTo>
                  <a:lnTo>
                    <a:pt x="1563919" y="1642432"/>
                  </a:lnTo>
                  <a:lnTo>
                    <a:pt x="1562128" y="1641379"/>
                  </a:lnTo>
                  <a:lnTo>
                    <a:pt x="1562067" y="1639847"/>
                  </a:lnTo>
                  <a:lnTo>
                    <a:pt x="1562882" y="1638675"/>
                  </a:lnTo>
                  <a:lnTo>
                    <a:pt x="1563925" y="1637653"/>
                  </a:lnTo>
                  <a:lnTo>
                    <a:pt x="1565153" y="1638412"/>
                  </a:lnTo>
                  <a:lnTo>
                    <a:pt x="1568461" y="1639652"/>
                  </a:lnTo>
                  <a:lnTo>
                    <a:pt x="1566801" y="1640862"/>
                  </a:lnTo>
                  <a:lnTo>
                    <a:pt x="1565845" y="1641998"/>
                  </a:lnTo>
                  <a:close/>
                </a:path>
                <a:path w="1607820" h="2208530">
                  <a:moveTo>
                    <a:pt x="806028" y="1169382"/>
                  </a:moveTo>
                  <a:lnTo>
                    <a:pt x="804196" y="1169625"/>
                  </a:lnTo>
                  <a:lnTo>
                    <a:pt x="803462" y="1163901"/>
                  </a:lnTo>
                  <a:lnTo>
                    <a:pt x="805251" y="1164086"/>
                  </a:lnTo>
                  <a:lnTo>
                    <a:pt x="806028" y="1169382"/>
                  </a:lnTo>
                  <a:close/>
                </a:path>
                <a:path w="1607820" h="2208530">
                  <a:moveTo>
                    <a:pt x="720498" y="284941"/>
                  </a:moveTo>
                  <a:lnTo>
                    <a:pt x="718519" y="285861"/>
                  </a:lnTo>
                  <a:lnTo>
                    <a:pt x="718755" y="285491"/>
                  </a:lnTo>
                  <a:lnTo>
                    <a:pt x="720340" y="284754"/>
                  </a:lnTo>
                  <a:lnTo>
                    <a:pt x="720498" y="284941"/>
                  </a:lnTo>
                  <a:close/>
                </a:path>
                <a:path w="1607820" h="2208530">
                  <a:moveTo>
                    <a:pt x="720071" y="288462"/>
                  </a:moveTo>
                  <a:lnTo>
                    <a:pt x="717892" y="286418"/>
                  </a:lnTo>
                  <a:lnTo>
                    <a:pt x="720660" y="285132"/>
                  </a:lnTo>
                  <a:lnTo>
                    <a:pt x="721059" y="285602"/>
                  </a:lnTo>
                  <a:lnTo>
                    <a:pt x="721942" y="286191"/>
                  </a:lnTo>
                  <a:lnTo>
                    <a:pt x="720071" y="288462"/>
                  </a:lnTo>
                  <a:close/>
                </a:path>
                <a:path w="1607820" h="2208530">
                  <a:moveTo>
                    <a:pt x="680046" y="1907303"/>
                  </a:moveTo>
                  <a:lnTo>
                    <a:pt x="678050" y="1908231"/>
                  </a:lnTo>
                  <a:lnTo>
                    <a:pt x="677125" y="1907626"/>
                  </a:lnTo>
                  <a:lnTo>
                    <a:pt x="676354" y="1907405"/>
                  </a:lnTo>
                  <a:lnTo>
                    <a:pt x="677517" y="1903625"/>
                  </a:lnTo>
                  <a:lnTo>
                    <a:pt x="682357" y="1905502"/>
                  </a:lnTo>
                  <a:lnTo>
                    <a:pt x="680741" y="1906631"/>
                  </a:lnTo>
                  <a:lnTo>
                    <a:pt x="680046" y="1907303"/>
                  </a:lnTo>
                  <a:close/>
                </a:path>
                <a:path w="1607820" h="2208530">
                  <a:moveTo>
                    <a:pt x="1147226" y="1761684"/>
                  </a:moveTo>
                  <a:lnTo>
                    <a:pt x="1146006" y="1761908"/>
                  </a:lnTo>
                  <a:lnTo>
                    <a:pt x="1145158" y="1761268"/>
                  </a:lnTo>
                  <a:lnTo>
                    <a:pt x="1144373" y="1760953"/>
                  </a:lnTo>
                  <a:lnTo>
                    <a:pt x="1144791" y="1760084"/>
                  </a:lnTo>
                  <a:lnTo>
                    <a:pt x="1145000" y="1758906"/>
                  </a:lnTo>
                  <a:lnTo>
                    <a:pt x="1146607" y="1758159"/>
                  </a:lnTo>
                  <a:lnTo>
                    <a:pt x="1147426" y="1758452"/>
                  </a:lnTo>
                  <a:lnTo>
                    <a:pt x="1148793" y="1758532"/>
                  </a:lnTo>
                  <a:lnTo>
                    <a:pt x="1147546" y="1760566"/>
                  </a:lnTo>
                  <a:lnTo>
                    <a:pt x="1147226" y="1761684"/>
                  </a:lnTo>
                  <a:close/>
                </a:path>
                <a:path w="1607820" h="2208530">
                  <a:moveTo>
                    <a:pt x="1237768" y="872061"/>
                  </a:moveTo>
                  <a:lnTo>
                    <a:pt x="1235263" y="873225"/>
                  </a:lnTo>
                  <a:lnTo>
                    <a:pt x="1235207" y="872897"/>
                  </a:lnTo>
                  <a:lnTo>
                    <a:pt x="1237395" y="871879"/>
                  </a:lnTo>
                  <a:lnTo>
                    <a:pt x="1237768" y="872061"/>
                  </a:lnTo>
                  <a:close/>
                </a:path>
                <a:path w="1607820" h="2208530">
                  <a:moveTo>
                    <a:pt x="1235263" y="873225"/>
                  </a:moveTo>
                  <a:lnTo>
                    <a:pt x="1235320" y="873565"/>
                  </a:lnTo>
                  <a:lnTo>
                    <a:pt x="1235263" y="873225"/>
                  </a:lnTo>
                  <a:lnTo>
                    <a:pt x="1235207" y="872897"/>
                  </a:lnTo>
                  <a:lnTo>
                    <a:pt x="1235263" y="873225"/>
                  </a:lnTo>
                  <a:close/>
                </a:path>
                <a:path w="1607820" h="2208530">
                  <a:moveTo>
                    <a:pt x="1237422" y="875296"/>
                  </a:moveTo>
                  <a:lnTo>
                    <a:pt x="1236372" y="874436"/>
                  </a:lnTo>
                  <a:lnTo>
                    <a:pt x="1235396" y="874015"/>
                  </a:lnTo>
                  <a:lnTo>
                    <a:pt x="1235320" y="873565"/>
                  </a:lnTo>
                  <a:lnTo>
                    <a:pt x="1237821" y="872403"/>
                  </a:lnTo>
                  <a:lnTo>
                    <a:pt x="1237890" y="872855"/>
                  </a:lnTo>
                  <a:lnTo>
                    <a:pt x="1237934" y="873142"/>
                  </a:lnTo>
                  <a:lnTo>
                    <a:pt x="1237684" y="873826"/>
                  </a:lnTo>
                  <a:lnTo>
                    <a:pt x="1237422" y="875296"/>
                  </a:lnTo>
                  <a:close/>
                </a:path>
                <a:path w="1607820" h="2208530">
                  <a:moveTo>
                    <a:pt x="857492" y="994962"/>
                  </a:moveTo>
                  <a:lnTo>
                    <a:pt x="856502" y="994346"/>
                  </a:lnTo>
                  <a:lnTo>
                    <a:pt x="855359" y="993873"/>
                  </a:lnTo>
                  <a:lnTo>
                    <a:pt x="854287" y="992710"/>
                  </a:lnTo>
                  <a:lnTo>
                    <a:pt x="854805" y="991612"/>
                  </a:lnTo>
                  <a:lnTo>
                    <a:pt x="855155" y="989770"/>
                  </a:lnTo>
                  <a:lnTo>
                    <a:pt x="856601" y="991126"/>
                  </a:lnTo>
                  <a:lnTo>
                    <a:pt x="857627" y="991731"/>
                  </a:lnTo>
                  <a:lnTo>
                    <a:pt x="858341" y="993178"/>
                  </a:lnTo>
                  <a:lnTo>
                    <a:pt x="857713" y="994168"/>
                  </a:lnTo>
                  <a:lnTo>
                    <a:pt x="857492" y="994962"/>
                  </a:lnTo>
                  <a:close/>
                </a:path>
                <a:path w="1607820" h="2208530">
                  <a:moveTo>
                    <a:pt x="967816" y="959365"/>
                  </a:moveTo>
                  <a:lnTo>
                    <a:pt x="967016" y="958649"/>
                  </a:lnTo>
                  <a:lnTo>
                    <a:pt x="966119" y="958179"/>
                  </a:lnTo>
                  <a:lnTo>
                    <a:pt x="965322" y="956646"/>
                  </a:lnTo>
                  <a:lnTo>
                    <a:pt x="966199" y="955074"/>
                  </a:lnTo>
                  <a:lnTo>
                    <a:pt x="967653" y="954806"/>
                  </a:lnTo>
                  <a:lnTo>
                    <a:pt x="968696" y="955498"/>
                  </a:lnTo>
                  <a:lnTo>
                    <a:pt x="970542" y="956123"/>
                  </a:lnTo>
                  <a:lnTo>
                    <a:pt x="967816" y="959365"/>
                  </a:lnTo>
                  <a:close/>
                </a:path>
                <a:path w="1607820" h="2208530">
                  <a:moveTo>
                    <a:pt x="1061456" y="1210789"/>
                  </a:moveTo>
                  <a:lnTo>
                    <a:pt x="1058220" y="1211862"/>
                  </a:lnTo>
                  <a:lnTo>
                    <a:pt x="1058129" y="1211106"/>
                  </a:lnTo>
                  <a:lnTo>
                    <a:pt x="1058565" y="1210011"/>
                  </a:lnTo>
                  <a:lnTo>
                    <a:pt x="1059880" y="1209400"/>
                  </a:lnTo>
                  <a:lnTo>
                    <a:pt x="1061005" y="1209769"/>
                  </a:lnTo>
                  <a:lnTo>
                    <a:pt x="1061456" y="1210789"/>
                  </a:lnTo>
                  <a:close/>
                </a:path>
                <a:path w="1607820" h="2208530">
                  <a:moveTo>
                    <a:pt x="1060650" y="1213008"/>
                  </a:moveTo>
                  <a:lnTo>
                    <a:pt x="1059489" y="1212507"/>
                  </a:lnTo>
                  <a:lnTo>
                    <a:pt x="1058268" y="1212271"/>
                  </a:lnTo>
                  <a:lnTo>
                    <a:pt x="1061584" y="1210729"/>
                  </a:lnTo>
                  <a:lnTo>
                    <a:pt x="1060948" y="1211829"/>
                  </a:lnTo>
                  <a:lnTo>
                    <a:pt x="1060650" y="1213008"/>
                  </a:lnTo>
                  <a:close/>
                </a:path>
                <a:path w="1607820" h="2208530">
                  <a:moveTo>
                    <a:pt x="1446285" y="1613590"/>
                  </a:moveTo>
                  <a:lnTo>
                    <a:pt x="1444269" y="1614527"/>
                  </a:lnTo>
                  <a:lnTo>
                    <a:pt x="1444497" y="1614173"/>
                  </a:lnTo>
                  <a:lnTo>
                    <a:pt x="1446133" y="1613412"/>
                  </a:lnTo>
                  <a:lnTo>
                    <a:pt x="1446285" y="1613590"/>
                  </a:lnTo>
                  <a:close/>
                </a:path>
                <a:path w="1607820" h="2208530">
                  <a:moveTo>
                    <a:pt x="1445849" y="1617150"/>
                  </a:moveTo>
                  <a:lnTo>
                    <a:pt x="1443632" y="1615089"/>
                  </a:lnTo>
                  <a:lnTo>
                    <a:pt x="1446447" y="1613781"/>
                  </a:lnTo>
                  <a:lnTo>
                    <a:pt x="1446862" y="1614268"/>
                  </a:lnTo>
                  <a:lnTo>
                    <a:pt x="1447749" y="1614854"/>
                  </a:lnTo>
                  <a:lnTo>
                    <a:pt x="1445849" y="1617150"/>
                  </a:lnTo>
                  <a:close/>
                </a:path>
                <a:path w="1607820" h="2208530">
                  <a:moveTo>
                    <a:pt x="886116" y="972516"/>
                  </a:moveTo>
                  <a:lnTo>
                    <a:pt x="885224" y="972085"/>
                  </a:lnTo>
                  <a:lnTo>
                    <a:pt x="884038" y="971862"/>
                  </a:lnTo>
                  <a:lnTo>
                    <a:pt x="883855" y="971599"/>
                  </a:lnTo>
                  <a:lnTo>
                    <a:pt x="883531" y="971134"/>
                  </a:lnTo>
                  <a:lnTo>
                    <a:pt x="883186" y="970638"/>
                  </a:lnTo>
                  <a:lnTo>
                    <a:pt x="883739" y="969489"/>
                  </a:lnTo>
                  <a:lnTo>
                    <a:pt x="883954" y="968183"/>
                  </a:lnTo>
                  <a:lnTo>
                    <a:pt x="885685" y="969287"/>
                  </a:lnTo>
                  <a:lnTo>
                    <a:pt x="886791" y="969619"/>
                  </a:lnTo>
                  <a:lnTo>
                    <a:pt x="886919" y="970174"/>
                  </a:lnTo>
                  <a:lnTo>
                    <a:pt x="886992" y="970489"/>
                  </a:lnTo>
                  <a:lnTo>
                    <a:pt x="887077" y="970857"/>
                  </a:lnTo>
                  <a:lnTo>
                    <a:pt x="886424" y="971729"/>
                  </a:lnTo>
                  <a:lnTo>
                    <a:pt x="886116" y="972516"/>
                  </a:lnTo>
                  <a:close/>
                </a:path>
                <a:path w="1607820" h="2208530">
                  <a:moveTo>
                    <a:pt x="1244896" y="857190"/>
                  </a:moveTo>
                  <a:lnTo>
                    <a:pt x="1241882" y="858590"/>
                  </a:lnTo>
                  <a:lnTo>
                    <a:pt x="1241585" y="858309"/>
                  </a:lnTo>
                  <a:lnTo>
                    <a:pt x="1240841" y="857916"/>
                  </a:lnTo>
                  <a:lnTo>
                    <a:pt x="1242477" y="855447"/>
                  </a:lnTo>
                  <a:lnTo>
                    <a:pt x="1244896" y="857190"/>
                  </a:lnTo>
                  <a:close/>
                </a:path>
                <a:path w="1607820" h="2208530">
                  <a:moveTo>
                    <a:pt x="1243651" y="858939"/>
                  </a:moveTo>
                  <a:lnTo>
                    <a:pt x="1242356" y="859039"/>
                  </a:lnTo>
                  <a:lnTo>
                    <a:pt x="1242184" y="858876"/>
                  </a:lnTo>
                  <a:lnTo>
                    <a:pt x="1244159" y="857958"/>
                  </a:lnTo>
                  <a:lnTo>
                    <a:pt x="1243651" y="858939"/>
                  </a:lnTo>
                  <a:close/>
                </a:path>
                <a:path w="1607820" h="2208530">
                  <a:moveTo>
                    <a:pt x="1200349" y="910419"/>
                  </a:moveTo>
                  <a:lnTo>
                    <a:pt x="1199124" y="910989"/>
                  </a:lnTo>
                  <a:lnTo>
                    <a:pt x="1198658" y="910490"/>
                  </a:lnTo>
                  <a:lnTo>
                    <a:pt x="1198146" y="909995"/>
                  </a:lnTo>
                  <a:lnTo>
                    <a:pt x="1197572" y="909635"/>
                  </a:lnTo>
                  <a:lnTo>
                    <a:pt x="1198029" y="908914"/>
                  </a:lnTo>
                  <a:lnTo>
                    <a:pt x="1198339" y="907866"/>
                  </a:lnTo>
                  <a:lnTo>
                    <a:pt x="1199487" y="907332"/>
                  </a:lnTo>
                  <a:lnTo>
                    <a:pt x="1200242" y="907885"/>
                  </a:lnTo>
                  <a:lnTo>
                    <a:pt x="1200420" y="908015"/>
                  </a:lnTo>
                  <a:lnTo>
                    <a:pt x="1201526" y="908423"/>
                  </a:lnTo>
                  <a:lnTo>
                    <a:pt x="1200688" y="909546"/>
                  </a:lnTo>
                  <a:lnTo>
                    <a:pt x="1200349" y="910419"/>
                  </a:lnTo>
                  <a:close/>
                </a:path>
                <a:path w="1607820" h="2208530">
                  <a:moveTo>
                    <a:pt x="831060" y="363342"/>
                  </a:moveTo>
                  <a:lnTo>
                    <a:pt x="829363" y="364130"/>
                  </a:lnTo>
                  <a:lnTo>
                    <a:pt x="829255" y="359510"/>
                  </a:lnTo>
                  <a:lnTo>
                    <a:pt x="830942" y="359578"/>
                  </a:lnTo>
                  <a:lnTo>
                    <a:pt x="831079" y="362517"/>
                  </a:lnTo>
                  <a:lnTo>
                    <a:pt x="831060" y="363342"/>
                  </a:lnTo>
                  <a:close/>
                </a:path>
                <a:path w="1607820" h="2208530">
                  <a:moveTo>
                    <a:pt x="831060" y="363342"/>
                  </a:moveTo>
                  <a:lnTo>
                    <a:pt x="831055" y="363569"/>
                  </a:lnTo>
                  <a:lnTo>
                    <a:pt x="831079" y="362517"/>
                  </a:lnTo>
                  <a:lnTo>
                    <a:pt x="831060" y="363342"/>
                  </a:lnTo>
                  <a:close/>
                </a:path>
                <a:path w="1607820" h="2208530">
                  <a:moveTo>
                    <a:pt x="831055" y="363569"/>
                  </a:moveTo>
                  <a:lnTo>
                    <a:pt x="831045" y="364046"/>
                  </a:lnTo>
                  <a:lnTo>
                    <a:pt x="831055" y="363569"/>
                  </a:lnTo>
                  <a:lnTo>
                    <a:pt x="831060" y="363342"/>
                  </a:lnTo>
                  <a:lnTo>
                    <a:pt x="831055" y="363569"/>
                  </a:lnTo>
                  <a:close/>
                </a:path>
                <a:path w="1607820" h="2208530">
                  <a:moveTo>
                    <a:pt x="1020445" y="891832"/>
                  </a:moveTo>
                  <a:lnTo>
                    <a:pt x="1019026" y="891717"/>
                  </a:lnTo>
                  <a:lnTo>
                    <a:pt x="1017991" y="891182"/>
                  </a:lnTo>
                  <a:lnTo>
                    <a:pt x="1016958" y="890817"/>
                  </a:lnTo>
                  <a:lnTo>
                    <a:pt x="1017227" y="890124"/>
                  </a:lnTo>
                  <a:lnTo>
                    <a:pt x="1017462" y="888862"/>
                  </a:lnTo>
                  <a:lnTo>
                    <a:pt x="1018841" y="888764"/>
                  </a:lnTo>
                  <a:lnTo>
                    <a:pt x="1019932" y="889138"/>
                  </a:lnTo>
                  <a:lnTo>
                    <a:pt x="1021685" y="889464"/>
                  </a:lnTo>
                  <a:lnTo>
                    <a:pt x="1020888" y="890686"/>
                  </a:lnTo>
                  <a:lnTo>
                    <a:pt x="1020445" y="891832"/>
                  </a:lnTo>
                  <a:close/>
                </a:path>
                <a:path w="1607820" h="2208530">
                  <a:moveTo>
                    <a:pt x="1327052" y="2061642"/>
                  </a:moveTo>
                  <a:lnTo>
                    <a:pt x="1326145" y="2061230"/>
                  </a:lnTo>
                  <a:lnTo>
                    <a:pt x="1324918" y="2061032"/>
                  </a:lnTo>
                  <a:lnTo>
                    <a:pt x="1324710" y="2060726"/>
                  </a:lnTo>
                  <a:lnTo>
                    <a:pt x="1324367" y="2060224"/>
                  </a:lnTo>
                  <a:lnTo>
                    <a:pt x="1324064" y="2059779"/>
                  </a:lnTo>
                  <a:lnTo>
                    <a:pt x="1324623" y="2058591"/>
                  </a:lnTo>
                  <a:lnTo>
                    <a:pt x="1324845" y="2057211"/>
                  </a:lnTo>
                  <a:lnTo>
                    <a:pt x="1326575" y="2058352"/>
                  </a:lnTo>
                  <a:lnTo>
                    <a:pt x="1327666" y="2058690"/>
                  </a:lnTo>
                  <a:lnTo>
                    <a:pt x="1327822" y="2059280"/>
                  </a:lnTo>
                  <a:lnTo>
                    <a:pt x="1328000" y="2059954"/>
                  </a:lnTo>
                  <a:lnTo>
                    <a:pt x="1327343" y="2060844"/>
                  </a:lnTo>
                  <a:lnTo>
                    <a:pt x="1327052" y="2061642"/>
                  </a:lnTo>
                  <a:close/>
                </a:path>
                <a:path w="1607820" h="2208530">
                  <a:moveTo>
                    <a:pt x="1110764" y="1724187"/>
                  </a:moveTo>
                  <a:lnTo>
                    <a:pt x="1107753" y="1722820"/>
                  </a:lnTo>
                  <a:lnTo>
                    <a:pt x="1108149" y="1722134"/>
                  </a:lnTo>
                  <a:lnTo>
                    <a:pt x="1108425" y="1721036"/>
                  </a:lnTo>
                  <a:lnTo>
                    <a:pt x="1109471" y="1720549"/>
                  </a:lnTo>
                  <a:lnTo>
                    <a:pt x="1110543" y="1721257"/>
                  </a:lnTo>
                  <a:lnTo>
                    <a:pt x="1111589" y="1721587"/>
                  </a:lnTo>
                  <a:lnTo>
                    <a:pt x="1110764" y="1724187"/>
                  </a:lnTo>
                  <a:close/>
                </a:path>
                <a:path w="1607820" h="2208530">
                  <a:moveTo>
                    <a:pt x="1418661" y="785775"/>
                  </a:moveTo>
                  <a:lnTo>
                    <a:pt x="1415989" y="784694"/>
                  </a:lnTo>
                  <a:lnTo>
                    <a:pt x="1417260" y="781998"/>
                  </a:lnTo>
                  <a:lnTo>
                    <a:pt x="1417991" y="782439"/>
                  </a:lnTo>
                  <a:lnTo>
                    <a:pt x="1419004" y="782724"/>
                  </a:lnTo>
                  <a:lnTo>
                    <a:pt x="1419611" y="783837"/>
                  </a:lnTo>
                  <a:lnTo>
                    <a:pt x="1418980" y="784781"/>
                  </a:lnTo>
                  <a:lnTo>
                    <a:pt x="1418661" y="785775"/>
                  </a:lnTo>
                  <a:close/>
                </a:path>
                <a:path w="1607820" h="2208530">
                  <a:moveTo>
                    <a:pt x="1417296" y="2032967"/>
                  </a:moveTo>
                  <a:lnTo>
                    <a:pt x="1414896" y="2033031"/>
                  </a:lnTo>
                  <a:lnTo>
                    <a:pt x="1414511" y="2030059"/>
                  </a:lnTo>
                  <a:lnTo>
                    <a:pt x="1416691" y="2029045"/>
                  </a:lnTo>
                  <a:lnTo>
                    <a:pt x="1417082" y="2030294"/>
                  </a:lnTo>
                  <a:lnTo>
                    <a:pt x="1417132" y="2031648"/>
                  </a:lnTo>
                  <a:lnTo>
                    <a:pt x="1417296" y="2032967"/>
                  </a:lnTo>
                  <a:close/>
                </a:path>
                <a:path w="1607820" h="2208530">
                  <a:moveTo>
                    <a:pt x="1504534" y="867619"/>
                  </a:moveTo>
                  <a:lnTo>
                    <a:pt x="1502816" y="865982"/>
                  </a:lnTo>
                  <a:lnTo>
                    <a:pt x="1501925" y="865420"/>
                  </a:lnTo>
                  <a:lnTo>
                    <a:pt x="1501089" y="863882"/>
                  </a:lnTo>
                  <a:lnTo>
                    <a:pt x="1501976" y="862494"/>
                  </a:lnTo>
                  <a:lnTo>
                    <a:pt x="1502923" y="862054"/>
                  </a:lnTo>
                  <a:lnTo>
                    <a:pt x="1504311" y="862674"/>
                  </a:lnTo>
                  <a:lnTo>
                    <a:pt x="1504835" y="864068"/>
                  </a:lnTo>
                  <a:lnTo>
                    <a:pt x="1504615" y="864980"/>
                  </a:lnTo>
                  <a:lnTo>
                    <a:pt x="1504571" y="865166"/>
                  </a:lnTo>
                  <a:lnTo>
                    <a:pt x="1504534" y="867619"/>
                  </a:lnTo>
                  <a:close/>
                </a:path>
                <a:path w="1607820" h="2208530">
                  <a:moveTo>
                    <a:pt x="1396591" y="889694"/>
                  </a:moveTo>
                  <a:lnTo>
                    <a:pt x="1393949" y="890922"/>
                  </a:lnTo>
                  <a:lnTo>
                    <a:pt x="1393888" y="890555"/>
                  </a:lnTo>
                  <a:lnTo>
                    <a:pt x="1396178" y="889490"/>
                  </a:lnTo>
                  <a:lnTo>
                    <a:pt x="1396591" y="889694"/>
                  </a:lnTo>
                  <a:close/>
                </a:path>
                <a:path w="1607820" h="2208530">
                  <a:moveTo>
                    <a:pt x="1393949" y="890922"/>
                  </a:moveTo>
                  <a:lnTo>
                    <a:pt x="1394014" y="891312"/>
                  </a:lnTo>
                  <a:lnTo>
                    <a:pt x="1393949" y="890922"/>
                  </a:lnTo>
                  <a:lnTo>
                    <a:pt x="1393888" y="890555"/>
                  </a:lnTo>
                  <a:lnTo>
                    <a:pt x="1393949" y="890922"/>
                  </a:lnTo>
                  <a:close/>
                </a:path>
                <a:path w="1607820" h="2208530">
                  <a:moveTo>
                    <a:pt x="1396259" y="893112"/>
                  </a:moveTo>
                  <a:lnTo>
                    <a:pt x="1395127" y="892190"/>
                  </a:lnTo>
                  <a:lnTo>
                    <a:pt x="1394086" y="891745"/>
                  </a:lnTo>
                  <a:lnTo>
                    <a:pt x="1394014" y="891312"/>
                  </a:lnTo>
                  <a:lnTo>
                    <a:pt x="1396659" y="890082"/>
                  </a:lnTo>
                  <a:lnTo>
                    <a:pt x="1396739" y="890512"/>
                  </a:lnTo>
                  <a:lnTo>
                    <a:pt x="1396801" y="890844"/>
                  </a:lnTo>
                  <a:lnTo>
                    <a:pt x="1396543" y="891532"/>
                  </a:lnTo>
                  <a:lnTo>
                    <a:pt x="1396259" y="893112"/>
                  </a:lnTo>
                  <a:close/>
                </a:path>
                <a:path w="1607820" h="2208530">
                  <a:moveTo>
                    <a:pt x="1152729" y="994234"/>
                  </a:moveTo>
                  <a:lnTo>
                    <a:pt x="1149022" y="995957"/>
                  </a:lnTo>
                  <a:lnTo>
                    <a:pt x="1148516" y="995701"/>
                  </a:lnTo>
                  <a:lnTo>
                    <a:pt x="1147692" y="995517"/>
                  </a:lnTo>
                  <a:lnTo>
                    <a:pt x="1148653" y="992676"/>
                  </a:lnTo>
                  <a:lnTo>
                    <a:pt x="1152729" y="994234"/>
                  </a:lnTo>
                  <a:close/>
                </a:path>
                <a:path w="1607820" h="2208530">
                  <a:moveTo>
                    <a:pt x="1150938" y="995811"/>
                  </a:moveTo>
                  <a:lnTo>
                    <a:pt x="1149040" y="996232"/>
                  </a:lnTo>
                  <a:lnTo>
                    <a:pt x="1151593" y="995046"/>
                  </a:lnTo>
                  <a:lnTo>
                    <a:pt x="1150938" y="995811"/>
                  </a:lnTo>
                  <a:close/>
                </a:path>
                <a:path w="1607820" h="2208530">
                  <a:moveTo>
                    <a:pt x="799817" y="1096138"/>
                  </a:moveTo>
                  <a:lnTo>
                    <a:pt x="799070" y="1095764"/>
                  </a:lnTo>
                  <a:lnTo>
                    <a:pt x="798049" y="1095565"/>
                  </a:lnTo>
                  <a:lnTo>
                    <a:pt x="797666" y="1094957"/>
                  </a:lnTo>
                  <a:lnTo>
                    <a:pt x="797356" y="1094468"/>
                  </a:lnTo>
                  <a:lnTo>
                    <a:pt x="797818" y="1093491"/>
                  </a:lnTo>
                  <a:lnTo>
                    <a:pt x="797980" y="1092428"/>
                  </a:lnTo>
                  <a:lnTo>
                    <a:pt x="800755" y="1093349"/>
                  </a:lnTo>
                  <a:lnTo>
                    <a:pt x="799817" y="1096138"/>
                  </a:lnTo>
                  <a:close/>
                </a:path>
                <a:path w="1607820" h="2208530">
                  <a:moveTo>
                    <a:pt x="1542682" y="1686936"/>
                  </a:moveTo>
                  <a:lnTo>
                    <a:pt x="1542068" y="1686340"/>
                  </a:lnTo>
                  <a:lnTo>
                    <a:pt x="1541329" y="1685820"/>
                  </a:lnTo>
                  <a:lnTo>
                    <a:pt x="1540793" y="1684870"/>
                  </a:lnTo>
                  <a:lnTo>
                    <a:pt x="1540978" y="1684589"/>
                  </a:lnTo>
                  <a:lnTo>
                    <a:pt x="1542609" y="1683830"/>
                  </a:lnTo>
                  <a:lnTo>
                    <a:pt x="1543336" y="1684314"/>
                  </a:lnTo>
                  <a:lnTo>
                    <a:pt x="1544514" y="1684837"/>
                  </a:lnTo>
                  <a:lnTo>
                    <a:pt x="1542682" y="1686936"/>
                  </a:lnTo>
                  <a:close/>
                </a:path>
                <a:path w="1607820" h="2208530">
                  <a:moveTo>
                    <a:pt x="968537" y="996002"/>
                  </a:moveTo>
                  <a:lnTo>
                    <a:pt x="967270" y="995999"/>
                  </a:lnTo>
                  <a:lnTo>
                    <a:pt x="966347" y="995400"/>
                  </a:lnTo>
                  <a:lnTo>
                    <a:pt x="965427" y="995036"/>
                  </a:lnTo>
                  <a:lnTo>
                    <a:pt x="965842" y="994275"/>
                  </a:lnTo>
                  <a:lnTo>
                    <a:pt x="966109" y="993105"/>
                  </a:lnTo>
                  <a:lnTo>
                    <a:pt x="967251" y="992574"/>
                  </a:lnTo>
                  <a:lnTo>
                    <a:pt x="968229" y="993166"/>
                  </a:lnTo>
                  <a:lnTo>
                    <a:pt x="969369" y="993481"/>
                  </a:lnTo>
                  <a:lnTo>
                    <a:pt x="968879" y="994590"/>
                  </a:lnTo>
                  <a:lnTo>
                    <a:pt x="968580" y="995822"/>
                  </a:lnTo>
                  <a:lnTo>
                    <a:pt x="968537" y="996002"/>
                  </a:lnTo>
                  <a:close/>
                </a:path>
                <a:path w="1607820" h="2208530">
                  <a:moveTo>
                    <a:pt x="1411740" y="854932"/>
                  </a:moveTo>
                  <a:lnTo>
                    <a:pt x="1408944" y="853471"/>
                  </a:lnTo>
                  <a:lnTo>
                    <a:pt x="1410265" y="851136"/>
                  </a:lnTo>
                  <a:lnTo>
                    <a:pt x="1411227" y="851795"/>
                  </a:lnTo>
                  <a:lnTo>
                    <a:pt x="1412244" y="852138"/>
                  </a:lnTo>
                  <a:lnTo>
                    <a:pt x="1412731" y="853300"/>
                  </a:lnTo>
                  <a:lnTo>
                    <a:pt x="1412032" y="854199"/>
                  </a:lnTo>
                  <a:lnTo>
                    <a:pt x="1411740" y="854932"/>
                  </a:lnTo>
                  <a:close/>
                </a:path>
                <a:path w="1607820" h="2208530">
                  <a:moveTo>
                    <a:pt x="861946" y="1053783"/>
                  </a:moveTo>
                  <a:lnTo>
                    <a:pt x="861257" y="1053382"/>
                  </a:lnTo>
                  <a:lnTo>
                    <a:pt x="860180" y="1053114"/>
                  </a:lnTo>
                  <a:lnTo>
                    <a:pt x="859988" y="1052547"/>
                  </a:lnTo>
                  <a:lnTo>
                    <a:pt x="859773" y="1051920"/>
                  </a:lnTo>
                  <a:lnTo>
                    <a:pt x="860365" y="1051018"/>
                  </a:lnTo>
                  <a:lnTo>
                    <a:pt x="860685" y="1049977"/>
                  </a:lnTo>
                  <a:lnTo>
                    <a:pt x="863272" y="1050837"/>
                  </a:lnTo>
                  <a:lnTo>
                    <a:pt x="861946" y="1053783"/>
                  </a:lnTo>
                  <a:close/>
                </a:path>
                <a:path w="1607820" h="2208530">
                  <a:moveTo>
                    <a:pt x="916026" y="1784442"/>
                  </a:moveTo>
                  <a:lnTo>
                    <a:pt x="913140" y="1785784"/>
                  </a:lnTo>
                  <a:lnTo>
                    <a:pt x="912444" y="1784978"/>
                  </a:lnTo>
                  <a:lnTo>
                    <a:pt x="911532" y="1784190"/>
                  </a:lnTo>
                  <a:lnTo>
                    <a:pt x="914268" y="1782918"/>
                  </a:lnTo>
                  <a:lnTo>
                    <a:pt x="915016" y="1783782"/>
                  </a:lnTo>
                  <a:lnTo>
                    <a:pt x="916026" y="1784442"/>
                  </a:lnTo>
                  <a:close/>
                </a:path>
                <a:path w="1607820" h="2208530">
                  <a:moveTo>
                    <a:pt x="914378" y="1786402"/>
                  </a:moveTo>
                  <a:lnTo>
                    <a:pt x="913558" y="1786021"/>
                  </a:lnTo>
                  <a:lnTo>
                    <a:pt x="915219" y="1785249"/>
                  </a:lnTo>
                  <a:lnTo>
                    <a:pt x="914378" y="1786402"/>
                  </a:lnTo>
                  <a:close/>
                </a:path>
                <a:path w="1607820" h="2208530">
                  <a:moveTo>
                    <a:pt x="758500" y="362377"/>
                  </a:moveTo>
                  <a:lnTo>
                    <a:pt x="757524" y="361879"/>
                  </a:lnTo>
                  <a:lnTo>
                    <a:pt x="755881" y="361525"/>
                  </a:lnTo>
                  <a:lnTo>
                    <a:pt x="755506" y="359867"/>
                  </a:lnTo>
                  <a:lnTo>
                    <a:pt x="756381" y="358645"/>
                  </a:lnTo>
                  <a:lnTo>
                    <a:pt x="757208" y="356380"/>
                  </a:lnTo>
                  <a:lnTo>
                    <a:pt x="758177" y="357809"/>
                  </a:lnTo>
                  <a:lnTo>
                    <a:pt x="758467" y="358236"/>
                  </a:lnTo>
                  <a:lnTo>
                    <a:pt x="759364" y="359061"/>
                  </a:lnTo>
                  <a:lnTo>
                    <a:pt x="759706" y="360711"/>
                  </a:lnTo>
                  <a:lnTo>
                    <a:pt x="758889" y="361587"/>
                  </a:lnTo>
                  <a:lnTo>
                    <a:pt x="758500" y="362377"/>
                  </a:lnTo>
                  <a:close/>
                </a:path>
                <a:path w="1607820" h="2208530">
                  <a:moveTo>
                    <a:pt x="1132370" y="2161798"/>
                  </a:moveTo>
                  <a:lnTo>
                    <a:pt x="1129562" y="2163104"/>
                  </a:lnTo>
                  <a:lnTo>
                    <a:pt x="1128393" y="2162524"/>
                  </a:lnTo>
                  <a:lnTo>
                    <a:pt x="1129331" y="2161591"/>
                  </a:lnTo>
                  <a:lnTo>
                    <a:pt x="1129867" y="2160621"/>
                  </a:lnTo>
                  <a:lnTo>
                    <a:pt x="1131103" y="2160531"/>
                  </a:lnTo>
                  <a:lnTo>
                    <a:pt x="1131241" y="2160704"/>
                  </a:lnTo>
                  <a:lnTo>
                    <a:pt x="1131531" y="2161065"/>
                  </a:lnTo>
                  <a:lnTo>
                    <a:pt x="1131793" y="2161393"/>
                  </a:lnTo>
                  <a:lnTo>
                    <a:pt x="1132370" y="2161798"/>
                  </a:lnTo>
                  <a:close/>
                </a:path>
                <a:path w="1607820" h="2208530">
                  <a:moveTo>
                    <a:pt x="1131686" y="2163251"/>
                  </a:moveTo>
                  <a:lnTo>
                    <a:pt x="1130384" y="2163857"/>
                  </a:lnTo>
                  <a:lnTo>
                    <a:pt x="1129939" y="2163449"/>
                  </a:lnTo>
                  <a:lnTo>
                    <a:pt x="1131968" y="2162506"/>
                  </a:lnTo>
                  <a:lnTo>
                    <a:pt x="1131686" y="2163251"/>
                  </a:lnTo>
                  <a:close/>
                </a:path>
                <a:path w="1607820" h="2208530">
                  <a:moveTo>
                    <a:pt x="1320741" y="2149267"/>
                  </a:moveTo>
                  <a:lnTo>
                    <a:pt x="1316964" y="2148670"/>
                  </a:lnTo>
                  <a:lnTo>
                    <a:pt x="1318028" y="2146520"/>
                  </a:lnTo>
                  <a:lnTo>
                    <a:pt x="1320741" y="2149267"/>
                  </a:lnTo>
                  <a:close/>
                </a:path>
                <a:path w="1607820" h="2208530">
                  <a:moveTo>
                    <a:pt x="1402877" y="1518254"/>
                  </a:moveTo>
                  <a:lnTo>
                    <a:pt x="1402415" y="1517629"/>
                  </a:lnTo>
                  <a:lnTo>
                    <a:pt x="1401959" y="1517220"/>
                  </a:lnTo>
                  <a:lnTo>
                    <a:pt x="1401478" y="1516031"/>
                  </a:lnTo>
                  <a:lnTo>
                    <a:pt x="1401827" y="1515632"/>
                  </a:lnTo>
                  <a:lnTo>
                    <a:pt x="1403487" y="1514860"/>
                  </a:lnTo>
                  <a:lnTo>
                    <a:pt x="1404377" y="1515044"/>
                  </a:lnTo>
                  <a:lnTo>
                    <a:pt x="1406548" y="1515087"/>
                  </a:lnTo>
                  <a:lnTo>
                    <a:pt x="1402877" y="1518254"/>
                  </a:lnTo>
                  <a:close/>
                </a:path>
                <a:path w="1607820" h="2208530">
                  <a:moveTo>
                    <a:pt x="1141471" y="2186825"/>
                  </a:moveTo>
                  <a:lnTo>
                    <a:pt x="1140274" y="2187381"/>
                  </a:lnTo>
                  <a:lnTo>
                    <a:pt x="1139574" y="2186885"/>
                  </a:lnTo>
                  <a:lnTo>
                    <a:pt x="1139383" y="2186749"/>
                  </a:lnTo>
                  <a:lnTo>
                    <a:pt x="1138626" y="2186481"/>
                  </a:lnTo>
                  <a:lnTo>
                    <a:pt x="1138909" y="2185728"/>
                  </a:lnTo>
                  <a:lnTo>
                    <a:pt x="1139002" y="2184515"/>
                  </a:lnTo>
                  <a:lnTo>
                    <a:pt x="1140051" y="2184027"/>
                  </a:lnTo>
                  <a:lnTo>
                    <a:pt x="1141036" y="2184532"/>
                  </a:lnTo>
                  <a:lnTo>
                    <a:pt x="1142300" y="2184773"/>
                  </a:lnTo>
                  <a:lnTo>
                    <a:pt x="1141691" y="2185901"/>
                  </a:lnTo>
                  <a:lnTo>
                    <a:pt x="1141471" y="2186825"/>
                  </a:lnTo>
                  <a:close/>
                </a:path>
                <a:path w="1607820" h="2208530">
                  <a:moveTo>
                    <a:pt x="1589097" y="1453587"/>
                  </a:moveTo>
                  <a:lnTo>
                    <a:pt x="1587899" y="1452105"/>
                  </a:lnTo>
                  <a:lnTo>
                    <a:pt x="1587039" y="1451476"/>
                  </a:lnTo>
                  <a:lnTo>
                    <a:pt x="1586719" y="1450023"/>
                  </a:lnTo>
                  <a:lnTo>
                    <a:pt x="1587335" y="1449175"/>
                  </a:lnTo>
                  <a:lnTo>
                    <a:pt x="1587614" y="1448401"/>
                  </a:lnTo>
                  <a:lnTo>
                    <a:pt x="1588390" y="1448684"/>
                  </a:lnTo>
                  <a:lnTo>
                    <a:pt x="1589432" y="1448762"/>
                  </a:lnTo>
                  <a:lnTo>
                    <a:pt x="1589835" y="1449325"/>
                  </a:lnTo>
                  <a:lnTo>
                    <a:pt x="1590147" y="1449818"/>
                  </a:lnTo>
                  <a:lnTo>
                    <a:pt x="1589626" y="1450835"/>
                  </a:lnTo>
                  <a:lnTo>
                    <a:pt x="1589097" y="1453587"/>
                  </a:lnTo>
                  <a:close/>
                </a:path>
                <a:path w="1607820" h="2208530">
                  <a:moveTo>
                    <a:pt x="1454974" y="2065489"/>
                  </a:moveTo>
                  <a:lnTo>
                    <a:pt x="1453751" y="2066057"/>
                  </a:lnTo>
                  <a:lnTo>
                    <a:pt x="1453150" y="2065940"/>
                  </a:lnTo>
                  <a:lnTo>
                    <a:pt x="1452761" y="2065702"/>
                  </a:lnTo>
                  <a:lnTo>
                    <a:pt x="1452489" y="2064220"/>
                  </a:lnTo>
                  <a:lnTo>
                    <a:pt x="1452416" y="2063828"/>
                  </a:lnTo>
                  <a:lnTo>
                    <a:pt x="1453220" y="2063053"/>
                  </a:lnTo>
                  <a:lnTo>
                    <a:pt x="1454310" y="2063374"/>
                  </a:lnTo>
                  <a:lnTo>
                    <a:pt x="1457171" y="2063450"/>
                  </a:lnTo>
                  <a:lnTo>
                    <a:pt x="1455566" y="2064817"/>
                  </a:lnTo>
                  <a:lnTo>
                    <a:pt x="1454974" y="2065489"/>
                  </a:lnTo>
                  <a:close/>
                </a:path>
                <a:path w="1607820" h="2208530">
                  <a:moveTo>
                    <a:pt x="1562749" y="1466865"/>
                  </a:moveTo>
                  <a:lnTo>
                    <a:pt x="1561825" y="1466082"/>
                  </a:lnTo>
                  <a:lnTo>
                    <a:pt x="1561627" y="1465914"/>
                  </a:lnTo>
                  <a:lnTo>
                    <a:pt x="1560737" y="1465500"/>
                  </a:lnTo>
                  <a:lnTo>
                    <a:pt x="1560681" y="1465314"/>
                  </a:lnTo>
                  <a:lnTo>
                    <a:pt x="1563242" y="1464123"/>
                  </a:lnTo>
                  <a:lnTo>
                    <a:pt x="1563282" y="1464317"/>
                  </a:lnTo>
                  <a:lnTo>
                    <a:pt x="1563377" y="1464770"/>
                  </a:lnTo>
                  <a:lnTo>
                    <a:pt x="1563029" y="1465523"/>
                  </a:lnTo>
                  <a:lnTo>
                    <a:pt x="1562749" y="1466865"/>
                  </a:lnTo>
                  <a:close/>
                </a:path>
                <a:path w="1607820" h="2208530">
                  <a:moveTo>
                    <a:pt x="1408421" y="2084937"/>
                  </a:moveTo>
                  <a:lnTo>
                    <a:pt x="1406985" y="2085244"/>
                  </a:lnTo>
                  <a:lnTo>
                    <a:pt x="1406146" y="2084635"/>
                  </a:lnTo>
                  <a:lnTo>
                    <a:pt x="1405379" y="2084359"/>
                  </a:lnTo>
                  <a:lnTo>
                    <a:pt x="1405665" y="2083599"/>
                  </a:lnTo>
                  <a:lnTo>
                    <a:pt x="1405760" y="2082355"/>
                  </a:lnTo>
                  <a:lnTo>
                    <a:pt x="1406791" y="2081876"/>
                  </a:lnTo>
                  <a:lnTo>
                    <a:pt x="1407788" y="2082394"/>
                  </a:lnTo>
                  <a:lnTo>
                    <a:pt x="1410442" y="2082927"/>
                  </a:lnTo>
                  <a:lnTo>
                    <a:pt x="1409025" y="2084088"/>
                  </a:lnTo>
                  <a:lnTo>
                    <a:pt x="1408421" y="2084937"/>
                  </a:lnTo>
                  <a:close/>
                </a:path>
                <a:path w="1607820" h="2208530">
                  <a:moveTo>
                    <a:pt x="1074618" y="2186754"/>
                  </a:moveTo>
                  <a:lnTo>
                    <a:pt x="1071996" y="2187973"/>
                  </a:lnTo>
                  <a:lnTo>
                    <a:pt x="1072258" y="2187035"/>
                  </a:lnTo>
                  <a:lnTo>
                    <a:pt x="1073352" y="2186527"/>
                  </a:lnTo>
                  <a:lnTo>
                    <a:pt x="1074186" y="2186719"/>
                  </a:lnTo>
                  <a:lnTo>
                    <a:pt x="1074618" y="2186754"/>
                  </a:lnTo>
                  <a:close/>
                </a:path>
                <a:path w="1607820" h="2208530">
                  <a:moveTo>
                    <a:pt x="1074347" y="2189328"/>
                  </a:moveTo>
                  <a:lnTo>
                    <a:pt x="1073604" y="2188952"/>
                  </a:lnTo>
                  <a:lnTo>
                    <a:pt x="1072785" y="2188665"/>
                  </a:lnTo>
                  <a:lnTo>
                    <a:pt x="1072331" y="2188267"/>
                  </a:lnTo>
                  <a:lnTo>
                    <a:pt x="1072177" y="2188132"/>
                  </a:lnTo>
                  <a:lnTo>
                    <a:pt x="1075062" y="2186790"/>
                  </a:lnTo>
                  <a:lnTo>
                    <a:pt x="1075440" y="2186821"/>
                  </a:lnTo>
                  <a:lnTo>
                    <a:pt x="1074347" y="2189328"/>
                  </a:lnTo>
                  <a:close/>
                </a:path>
                <a:path w="1607820" h="2208530">
                  <a:moveTo>
                    <a:pt x="1567605" y="1456278"/>
                  </a:moveTo>
                  <a:lnTo>
                    <a:pt x="1567128" y="1455672"/>
                  </a:lnTo>
                  <a:lnTo>
                    <a:pt x="1566489" y="1455123"/>
                  </a:lnTo>
                  <a:lnTo>
                    <a:pt x="1566164" y="1454157"/>
                  </a:lnTo>
                  <a:lnTo>
                    <a:pt x="1568080" y="1453267"/>
                  </a:lnTo>
                  <a:lnTo>
                    <a:pt x="1568757" y="1453809"/>
                  </a:lnTo>
                  <a:lnTo>
                    <a:pt x="1569917" y="1454375"/>
                  </a:lnTo>
                  <a:lnTo>
                    <a:pt x="1567605" y="1456278"/>
                  </a:lnTo>
                  <a:close/>
                </a:path>
                <a:path w="1607820" h="2208530">
                  <a:moveTo>
                    <a:pt x="1389525" y="1476363"/>
                  </a:moveTo>
                  <a:lnTo>
                    <a:pt x="1387486" y="1477311"/>
                  </a:lnTo>
                  <a:lnTo>
                    <a:pt x="1386427" y="1476916"/>
                  </a:lnTo>
                  <a:lnTo>
                    <a:pt x="1386256" y="1476280"/>
                  </a:lnTo>
                  <a:lnTo>
                    <a:pt x="1386091" y="1475683"/>
                  </a:lnTo>
                  <a:lnTo>
                    <a:pt x="1388097" y="1474266"/>
                  </a:lnTo>
                  <a:lnTo>
                    <a:pt x="1387459" y="1473628"/>
                  </a:lnTo>
                  <a:lnTo>
                    <a:pt x="1388429" y="1474596"/>
                  </a:lnTo>
                  <a:lnTo>
                    <a:pt x="1389435" y="1475145"/>
                  </a:lnTo>
                  <a:lnTo>
                    <a:pt x="1389525" y="1476363"/>
                  </a:lnTo>
                  <a:close/>
                </a:path>
                <a:path w="1607820" h="2208530">
                  <a:moveTo>
                    <a:pt x="1433523" y="1462169"/>
                  </a:moveTo>
                  <a:lnTo>
                    <a:pt x="1432045" y="1462857"/>
                  </a:lnTo>
                  <a:lnTo>
                    <a:pt x="1431430" y="1462309"/>
                  </a:lnTo>
                  <a:lnTo>
                    <a:pt x="1431540" y="1461785"/>
                  </a:lnTo>
                  <a:lnTo>
                    <a:pt x="1433028" y="1461093"/>
                  </a:lnTo>
                  <a:lnTo>
                    <a:pt x="1433646" y="1461634"/>
                  </a:lnTo>
                  <a:lnTo>
                    <a:pt x="1433523" y="1462169"/>
                  </a:lnTo>
                  <a:close/>
                </a:path>
                <a:path w="1607820" h="2208530">
                  <a:moveTo>
                    <a:pt x="1433523" y="1462169"/>
                  </a:moveTo>
                  <a:lnTo>
                    <a:pt x="1433443" y="1462520"/>
                  </a:lnTo>
                  <a:lnTo>
                    <a:pt x="1433646" y="1461634"/>
                  </a:lnTo>
                  <a:lnTo>
                    <a:pt x="1433523" y="1462169"/>
                  </a:lnTo>
                  <a:close/>
                </a:path>
                <a:path w="1607820" h="2208530">
                  <a:moveTo>
                    <a:pt x="498466" y="1755393"/>
                  </a:moveTo>
                  <a:lnTo>
                    <a:pt x="495525" y="1756760"/>
                  </a:lnTo>
                  <a:lnTo>
                    <a:pt x="494992" y="1755843"/>
                  </a:lnTo>
                  <a:lnTo>
                    <a:pt x="494409" y="1755216"/>
                  </a:lnTo>
                  <a:lnTo>
                    <a:pt x="496439" y="1754272"/>
                  </a:lnTo>
                  <a:lnTo>
                    <a:pt x="497189" y="1754822"/>
                  </a:lnTo>
                  <a:lnTo>
                    <a:pt x="498466" y="1755393"/>
                  </a:lnTo>
                  <a:close/>
                </a:path>
                <a:path w="1607820" h="2208530">
                  <a:moveTo>
                    <a:pt x="496648" y="1757166"/>
                  </a:moveTo>
                  <a:lnTo>
                    <a:pt x="495892" y="1756932"/>
                  </a:lnTo>
                  <a:lnTo>
                    <a:pt x="497382" y="1756240"/>
                  </a:lnTo>
                  <a:lnTo>
                    <a:pt x="496648" y="1757166"/>
                  </a:lnTo>
                  <a:close/>
                </a:path>
                <a:path w="1607820" h="2208530">
                  <a:moveTo>
                    <a:pt x="1503303" y="1438066"/>
                  </a:moveTo>
                  <a:lnTo>
                    <a:pt x="1500636" y="1437213"/>
                  </a:lnTo>
                  <a:lnTo>
                    <a:pt x="1501655" y="1434369"/>
                  </a:lnTo>
                  <a:lnTo>
                    <a:pt x="1502360" y="1434715"/>
                  </a:lnTo>
                  <a:lnTo>
                    <a:pt x="1503403" y="1434898"/>
                  </a:lnTo>
                  <a:lnTo>
                    <a:pt x="1503965" y="1436032"/>
                  </a:lnTo>
                  <a:lnTo>
                    <a:pt x="1503494" y="1436978"/>
                  </a:lnTo>
                  <a:lnTo>
                    <a:pt x="1503303" y="1438066"/>
                  </a:lnTo>
                  <a:close/>
                </a:path>
                <a:path w="1607820" h="2208530">
                  <a:moveTo>
                    <a:pt x="657178" y="1729432"/>
                  </a:moveTo>
                  <a:lnTo>
                    <a:pt x="655611" y="1730160"/>
                  </a:lnTo>
                  <a:lnTo>
                    <a:pt x="656347" y="1728653"/>
                  </a:lnTo>
                  <a:lnTo>
                    <a:pt x="657178" y="1729432"/>
                  </a:lnTo>
                  <a:close/>
                </a:path>
                <a:path w="1607820" h="2208530">
                  <a:moveTo>
                    <a:pt x="658085" y="1730281"/>
                  </a:moveTo>
                  <a:lnTo>
                    <a:pt x="656249" y="1731134"/>
                  </a:lnTo>
                  <a:lnTo>
                    <a:pt x="655962" y="1730547"/>
                  </a:lnTo>
                  <a:lnTo>
                    <a:pt x="657570" y="1729799"/>
                  </a:lnTo>
                  <a:lnTo>
                    <a:pt x="658085" y="1730281"/>
                  </a:lnTo>
                  <a:close/>
                </a:path>
                <a:path w="1607820" h="2208530">
                  <a:moveTo>
                    <a:pt x="1441876" y="1483187"/>
                  </a:moveTo>
                  <a:lnTo>
                    <a:pt x="1440552" y="1483802"/>
                  </a:lnTo>
                  <a:lnTo>
                    <a:pt x="1439900" y="1483366"/>
                  </a:lnTo>
                  <a:lnTo>
                    <a:pt x="1439945" y="1482565"/>
                  </a:lnTo>
                  <a:lnTo>
                    <a:pt x="1441219" y="1481973"/>
                  </a:lnTo>
                  <a:lnTo>
                    <a:pt x="1442431" y="1482592"/>
                  </a:lnTo>
                  <a:lnTo>
                    <a:pt x="1441876" y="1483187"/>
                  </a:lnTo>
                  <a:close/>
                </a:path>
                <a:path w="1607820" h="2208530">
                  <a:moveTo>
                    <a:pt x="1441876" y="1483187"/>
                  </a:moveTo>
                  <a:lnTo>
                    <a:pt x="1440912" y="1484220"/>
                  </a:lnTo>
                  <a:lnTo>
                    <a:pt x="1442431" y="1482592"/>
                  </a:lnTo>
                  <a:lnTo>
                    <a:pt x="1441876" y="1483187"/>
                  </a:lnTo>
                  <a:close/>
                </a:path>
                <a:path w="1607820" h="2208530">
                  <a:moveTo>
                    <a:pt x="1507989" y="1463874"/>
                  </a:moveTo>
                  <a:lnTo>
                    <a:pt x="1505747" y="1464916"/>
                  </a:lnTo>
                  <a:lnTo>
                    <a:pt x="1505657" y="1464047"/>
                  </a:lnTo>
                  <a:lnTo>
                    <a:pt x="1506942" y="1463450"/>
                  </a:lnTo>
                  <a:lnTo>
                    <a:pt x="1507989" y="1463874"/>
                  </a:lnTo>
                  <a:close/>
                </a:path>
                <a:path w="1607820" h="2208530">
                  <a:moveTo>
                    <a:pt x="1507439" y="1464786"/>
                  </a:moveTo>
                  <a:lnTo>
                    <a:pt x="1506752" y="1465667"/>
                  </a:lnTo>
                  <a:lnTo>
                    <a:pt x="1508241" y="1463757"/>
                  </a:lnTo>
                  <a:lnTo>
                    <a:pt x="1506942" y="1463450"/>
                  </a:lnTo>
                  <a:lnTo>
                    <a:pt x="1507989" y="1463874"/>
                  </a:lnTo>
                  <a:lnTo>
                    <a:pt x="1508241" y="1463757"/>
                  </a:lnTo>
                  <a:lnTo>
                    <a:pt x="1507439" y="1464786"/>
                  </a:lnTo>
                  <a:close/>
                </a:path>
                <a:path w="1607820" h="2208530">
                  <a:moveTo>
                    <a:pt x="1323677" y="2152478"/>
                  </a:moveTo>
                  <a:lnTo>
                    <a:pt x="1321316" y="2149562"/>
                  </a:lnTo>
                  <a:lnTo>
                    <a:pt x="1325093" y="2149739"/>
                  </a:lnTo>
                  <a:lnTo>
                    <a:pt x="1323677" y="2152478"/>
                  </a:lnTo>
                  <a:close/>
                </a:path>
                <a:path w="1607820" h="2208530">
                  <a:moveTo>
                    <a:pt x="1348225" y="2154238"/>
                  </a:moveTo>
                  <a:lnTo>
                    <a:pt x="1346591" y="2154997"/>
                  </a:lnTo>
                  <a:lnTo>
                    <a:pt x="1345924" y="2154391"/>
                  </a:lnTo>
                  <a:lnTo>
                    <a:pt x="1347808" y="2153515"/>
                  </a:lnTo>
                  <a:lnTo>
                    <a:pt x="1348225" y="2154238"/>
                  </a:lnTo>
                  <a:close/>
                </a:path>
                <a:path w="1607820" h="2208530">
                  <a:moveTo>
                    <a:pt x="1347594" y="2155908"/>
                  </a:moveTo>
                  <a:lnTo>
                    <a:pt x="1347004" y="2155373"/>
                  </a:lnTo>
                  <a:lnTo>
                    <a:pt x="1348616" y="2154623"/>
                  </a:lnTo>
                  <a:lnTo>
                    <a:pt x="1347594" y="2155908"/>
                  </a:lnTo>
                  <a:close/>
                </a:path>
                <a:path w="1607820" h="2208530">
                  <a:moveTo>
                    <a:pt x="1539838" y="1442068"/>
                  </a:moveTo>
                  <a:lnTo>
                    <a:pt x="1538626" y="1442632"/>
                  </a:lnTo>
                  <a:lnTo>
                    <a:pt x="1537937" y="1442136"/>
                  </a:lnTo>
                  <a:lnTo>
                    <a:pt x="1537737" y="1441993"/>
                  </a:lnTo>
                  <a:lnTo>
                    <a:pt x="1536968" y="1441724"/>
                  </a:lnTo>
                  <a:lnTo>
                    <a:pt x="1537249" y="1440967"/>
                  </a:lnTo>
                  <a:lnTo>
                    <a:pt x="1537348" y="1439732"/>
                  </a:lnTo>
                  <a:lnTo>
                    <a:pt x="1538399" y="1439244"/>
                  </a:lnTo>
                  <a:lnTo>
                    <a:pt x="1539396" y="1439762"/>
                  </a:lnTo>
                  <a:lnTo>
                    <a:pt x="1540655" y="1440010"/>
                  </a:lnTo>
                  <a:lnTo>
                    <a:pt x="1540054" y="1441152"/>
                  </a:lnTo>
                  <a:lnTo>
                    <a:pt x="1539838" y="1442068"/>
                  </a:lnTo>
                  <a:close/>
                </a:path>
                <a:path w="1607820" h="2208530">
                  <a:moveTo>
                    <a:pt x="1555858" y="1447616"/>
                  </a:moveTo>
                  <a:lnTo>
                    <a:pt x="1554390" y="1447943"/>
                  </a:lnTo>
                  <a:lnTo>
                    <a:pt x="1553129" y="1447507"/>
                  </a:lnTo>
                  <a:lnTo>
                    <a:pt x="1552610" y="1446441"/>
                  </a:lnTo>
                  <a:lnTo>
                    <a:pt x="1553138" y="1444949"/>
                  </a:lnTo>
                  <a:lnTo>
                    <a:pt x="1554175" y="1444466"/>
                  </a:lnTo>
                  <a:lnTo>
                    <a:pt x="1555201" y="1445007"/>
                  </a:lnTo>
                  <a:lnTo>
                    <a:pt x="1557931" y="1445564"/>
                  </a:lnTo>
                  <a:lnTo>
                    <a:pt x="1556487" y="1446744"/>
                  </a:lnTo>
                  <a:lnTo>
                    <a:pt x="1555858" y="1447616"/>
                  </a:lnTo>
                  <a:close/>
                </a:path>
                <a:path w="1607820" h="2208530">
                  <a:moveTo>
                    <a:pt x="1072184" y="1889709"/>
                  </a:moveTo>
                  <a:lnTo>
                    <a:pt x="1070992" y="1889802"/>
                  </a:lnTo>
                  <a:lnTo>
                    <a:pt x="1070848" y="1889621"/>
                  </a:lnTo>
                  <a:lnTo>
                    <a:pt x="1070566" y="1889267"/>
                  </a:lnTo>
                  <a:lnTo>
                    <a:pt x="1070323" y="1888960"/>
                  </a:lnTo>
                  <a:lnTo>
                    <a:pt x="1069681" y="1888508"/>
                  </a:lnTo>
                  <a:lnTo>
                    <a:pt x="1072118" y="1886961"/>
                  </a:lnTo>
                  <a:lnTo>
                    <a:pt x="1071514" y="1886408"/>
                  </a:lnTo>
                  <a:lnTo>
                    <a:pt x="1070150" y="1887876"/>
                  </a:lnTo>
                  <a:lnTo>
                    <a:pt x="1070517" y="1886872"/>
                  </a:lnTo>
                  <a:lnTo>
                    <a:pt x="1071514" y="1886408"/>
                  </a:lnTo>
                  <a:lnTo>
                    <a:pt x="1072418" y="1887235"/>
                  </a:lnTo>
                  <a:lnTo>
                    <a:pt x="1073614" y="1887850"/>
                  </a:lnTo>
                  <a:lnTo>
                    <a:pt x="1072705" y="1888757"/>
                  </a:lnTo>
                  <a:lnTo>
                    <a:pt x="1072184" y="1889709"/>
                  </a:lnTo>
                  <a:close/>
                </a:path>
                <a:path w="1607820" h="2208530">
                  <a:moveTo>
                    <a:pt x="705209" y="2000580"/>
                  </a:moveTo>
                  <a:lnTo>
                    <a:pt x="704405" y="2000428"/>
                  </a:lnTo>
                  <a:lnTo>
                    <a:pt x="703866" y="2000158"/>
                  </a:lnTo>
                  <a:lnTo>
                    <a:pt x="703703" y="1999324"/>
                  </a:lnTo>
                  <a:lnTo>
                    <a:pt x="703807" y="1998430"/>
                  </a:lnTo>
                  <a:lnTo>
                    <a:pt x="703820" y="1997555"/>
                  </a:lnTo>
                  <a:lnTo>
                    <a:pt x="706839" y="1997600"/>
                  </a:lnTo>
                  <a:lnTo>
                    <a:pt x="706238" y="1998825"/>
                  </a:lnTo>
                  <a:lnTo>
                    <a:pt x="705961" y="1999705"/>
                  </a:lnTo>
                  <a:lnTo>
                    <a:pt x="705209" y="2000580"/>
                  </a:lnTo>
                  <a:close/>
                </a:path>
                <a:path w="1607820" h="2208530">
                  <a:moveTo>
                    <a:pt x="1064844" y="1884514"/>
                  </a:moveTo>
                  <a:lnTo>
                    <a:pt x="1063854" y="1885600"/>
                  </a:lnTo>
                  <a:lnTo>
                    <a:pt x="1065283" y="1884032"/>
                  </a:lnTo>
                  <a:lnTo>
                    <a:pt x="1064921" y="1883815"/>
                  </a:lnTo>
                  <a:lnTo>
                    <a:pt x="1065283" y="1884032"/>
                  </a:lnTo>
                  <a:lnTo>
                    <a:pt x="1064844" y="1884514"/>
                  </a:lnTo>
                  <a:close/>
                </a:path>
                <a:path w="1607820" h="2208530">
                  <a:moveTo>
                    <a:pt x="1301412" y="1807444"/>
                  </a:moveTo>
                  <a:lnTo>
                    <a:pt x="1299693" y="1808243"/>
                  </a:lnTo>
                  <a:lnTo>
                    <a:pt x="1299252" y="1807910"/>
                  </a:lnTo>
                  <a:lnTo>
                    <a:pt x="1301145" y="1807030"/>
                  </a:lnTo>
                  <a:lnTo>
                    <a:pt x="1301412" y="1807444"/>
                  </a:lnTo>
                  <a:close/>
                </a:path>
                <a:path w="1607820" h="2208530">
                  <a:moveTo>
                    <a:pt x="1301194" y="1809378"/>
                  </a:moveTo>
                  <a:lnTo>
                    <a:pt x="1300168" y="1808602"/>
                  </a:lnTo>
                  <a:lnTo>
                    <a:pt x="1301843" y="1807823"/>
                  </a:lnTo>
                  <a:lnTo>
                    <a:pt x="1301194" y="1809378"/>
                  </a:lnTo>
                  <a:close/>
                </a:path>
                <a:path w="1607820" h="2208530">
                  <a:moveTo>
                    <a:pt x="837426" y="1968332"/>
                  </a:moveTo>
                  <a:lnTo>
                    <a:pt x="834399" y="1969739"/>
                  </a:lnTo>
                  <a:lnTo>
                    <a:pt x="833672" y="1968421"/>
                  </a:lnTo>
                  <a:lnTo>
                    <a:pt x="833888" y="1968144"/>
                  </a:lnTo>
                  <a:lnTo>
                    <a:pt x="835505" y="1967392"/>
                  </a:lnTo>
                  <a:lnTo>
                    <a:pt x="836197" y="1967863"/>
                  </a:lnTo>
                  <a:lnTo>
                    <a:pt x="837426" y="1968332"/>
                  </a:lnTo>
                  <a:close/>
                </a:path>
                <a:path w="1607820" h="2208530">
                  <a:moveTo>
                    <a:pt x="836210" y="1969583"/>
                  </a:moveTo>
                  <a:lnTo>
                    <a:pt x="834776" y="1970249"/>
                  </a:lnTo>
                  <a:lnTo>
                    <a:pt x="834656" y="1970087"/>
                  </a:lnTo>
                  <a:lnTo>
                    <a:pt x="836399" y="1969276"/>
                  </a:lnTo>
                  <a:lnTo>
                    <a:pt x="836210" y="1969583"/>
                  </a:lnTo>
                  <a:close/>
                </a:path>
                <a:path w="1607820" h="2208530">
                  <a:moveTo>
                    <a:pt x="836210" y="1969583"/>
                  </a:moveTo>
                  <a:lnTo>
                    <a:pt x="835853" y="1970163"/>
                  </a:lnTo>
                  <a:lnTo>
                    <a:pt x="836399" y="1969276"/>
                  </a:lnTo>
                  <a:lnTo>
                    <a:pt x="836210" y="1969583"/>
                  </a:lnTo>
                  <a:close/>
                </a:path>
                <a:path w="1607820" h="2208530">
                  <a:moveTo>
                    <a:pt x="787261" y="1982962"/>
                  </a:moveTo>
                  <a:lnTo>
                    <a:pt x="786659" y="1982290"/>
                  </a:lnTo>
                  <a:lnTo>
                    <a:pt x="788157" y="1981594"/>
                  </a:lnTo>
                  <a:lnTo>
                    <a:pt x="787261" y="1982962"/>
                  </a:lnTo>
                  <a:close/>
                </a:path>
                <a:path w="1607820" h="2208530">
                  <a:moveTo>
                    <a:pt x="734798" y="2000658"/>
                  </a:moveTo>
                  <a:lnTo>
                    <a:pt x="733762" y="1999828"/>
                  </a:lnTo>
                  <a:lnTo>
                    <a:pt x="733019" y="1999476"/>
                  </a:lnTo>
                  <a:lnTo>
                    <a:pt x="732553" y="1998551"/>
                  </a:lnTo>
                  <a:lnTo>
                    <a:pt x="732858" y="1997830"/>
                  </a:lnTo>
                  <a:lnTo>
                    <a:pt x="733985" y="1997306"/>
                  </a:lnTo>
                  <a:lnTo>
                    <a:pt x="734957" y="1997434"/>
                  </a:lnTo>
                  <a:lnTo>
                    <a:pt x="735114" y="1997361"/>
                  </a:lnTo>
                  <a:lnTo>
                    <a:pt x="735516" y="1998315"/>
                  </a:lnTo>
                  <a:lnTo>
                    <a:pt x="735655" y="1998250"/>
                  </a:lnTo>
                  <a:lnTo>
                    <a:pt x="735157" y="1999179"/>
                  </a:lnTo>
                  <a:lnTo>
                    <a:pt x="734798" y="2000658"/>
                  </a:lnTo>
                  <a:close/>
                </a:path>
                <a:path w="1607820" h="2208530">
                  <a:moveTo>
                    <a:pt x="1212445" y="1815211"/>
                  </a:moveTo>
                  <a:lnTo>
                    <a:pt x="1211203" y="1815286"/>
                  </a:lnTo>
                  <a:lnTo>
                    <a:pt x="1210064" y="1814450"/>
                  </a:lnTo>
                  <a:lnTo>
                    <a:pt x="1210002" y="1814083"/>
                  </a:lnTo>
                  <a:lnTo>
                    <a:pt x="1209908" y="1813222"/>
                  </a:lnTo>
                  <a:lnTo>
                    <a:pt x="1210675" y="1812198"/>
                  </a:lnTo>
                  <a:lnTo>
                    <a:pt x="1212121" y="1811526"/>
                  </a:lnTo>
                  <a:lnTo>
                    <a:pt x="1213193" y="1811695"/>
                  </a:lnTo>
                  <a:lnTo>
                    <a:pt x="1215517" y="1811519"/>
                  </a:lnTo>
                  <a:lnTo>
                    <a:pt x="1212986" y="1814174"/>
                  </a:lnTo>
                  <a:lnTo>
                    <a:pt x="1212445" y="1815211"/>
                  </a:lnTo>
                  <a:close/>
                </a:path>
                <a:path w="1607820" h="2208530">
                  <a:moveTo>
                    <a:pt x="1034868" y="1869168"/>
                  </a:moveTo>
                  <a:lnTo>
                    <a:pt x="1032925" y="1870071"/>
                  </a:lnTo>
                  <a:lnTo>
                    <a:pt x="1032829" y="1869389"/>
                  </a:lnTo>
                  <a:lnTo>
                    <a:pt x="1032993" y="1868733"/>
                  </a:lnTo>
                  <a:lnTo>
                    <a:pt x="1033054" y="1867912"/>
                  </a:lnTo>
                  <a:lnTo>
                    <a:pt x="1034906" y="1868423"/>
                  </a:lnTo>
                  <a:lnTo>
                    <a:pt x="1034868" y="1869168"/>
                  </a:lnTo>
                  <a:close/>
                </a:path>
                <a:path w="1607820" h="2208530">
                  <a:moveTo>
                    <a:pt x="721656" y="1968637"/>
                  </a:moveTo>
                  <a:lnTo>
                    <a:pt x="719718" y="1969538"/>
                  </a:lnTo>
                  <a:lnTo>
                    <a:pt x="718972" y="1968992"/>
                  </a:lnTo>
                  <a:lnTo>
                    <a:pt x="719064" y="1967880"/>
                  </a:lnTo>
                  <a:lnTo>
                    <a:pt x="719514" y="1967132"/>
                  </a:lnTo>
                  <a:lnTo>
                    <a:pt x="720022" y="1965820"/>
                  </a:lnTo>
                  <a:lnTo>
                    <a:pt x="720687" y="1966587"/>
                  </a:lnTo>
                  <a:lnTo>
                    <a:pt x="720888" y="1966819"/>
                  </a:lnTo>
                  <a:lnTo>
                    <a:pt x="721866" y="1967487"/>
                  </a:lnTo>
                  <a:lnTo>
                    <a:pt x="721656" y="1968637"/>
                  </a:lnTo>
                  <a:close/>
                </a:path>
                <a:path w="1607820" h="2208530">
                  <a:moveTo>
                    <a:pt x="1300700" y="1785463"/>
                  </a:moveTo>
                  <a:lnTo>
                    <a:pt x="1300180" y="1784890"/>
                  </a:lnTo>
                  <a:lnTo>
                    <a:pt x="1299506" y="1784381"/>
                  </a:lnTo>
                  <a:lnTo>
                    <a:pt x="1299098" y="1783466"/>
                  </a:lnTo>
                  <a:lnTo>
                    <a:pt x="1299306" y="1783191"/>
                  </a:lnTo>
                  <a:lnTo>
                    <a:pt x="1300926" y="1782438"/>
                  </a:lnTo>
                  <a:lnTo>
                    <a:pt x="1301617" y="1782921"/>
                  </a:lnTo>
                  <a:lnTo>
                    <a:pt x="1302807" y="1783408"/>
                  </a:lnTo>
                  <a:lnTo>
                    <a:pt x="1300700" y="1785463"/>
                  </a:lnTo>
                  <a:close/>
                </a:path>
                <a:path w="1607820" h="2208530">
                  <a:moveTo>
                    <a:pt x="1561852" y="1546488"/>
                  </a:moveTo>
                  <a:lnTo>
                    <a:pt x="1559175" y="1545639"/>
                  </a:lnTo>
                  <a:lnTo>
                    <a:pt x="1560201" y="1542797"/>
                  </a:lnTo>
                  <a:lnTo>
                    <a:pt x="1560911" y="1543141"/>
                  </a:lnTo>
                  <a:lnTo>
                    <a:pt x="1561958" y="1543322"/>
                  </a:lnTo>
                  <a:lnTo>
                    <a:pt x="1562528" y="1544447"/>
                  </a:lnTo>
                  <a:lnTo>
                    <a:pt x="1562053" y="1545395"/>
                  </a:lnTo>
                  <a:lnTo>
                    <a:pt x="1561852" y="1546488"/>
                  </a:lnTo>
                  <a:close/>
                </a:path>
                <a:path w="1607820" h="2208530">
                  <a:moveTo>
                    <a:pt x="1603008" y="1532610"/>
                  </a:moveTo>
                  <a:lnTo>
                    <a:pt x="1602506" y="1531951"/>
                  </a:lnTo>
                  <a:lnTo>
                    <a:pt x="1601893" y="1531344"/>
                  </a:lnTo>
                  <a:lnTo>
                    <a:pt x="1601465" y="1530342"/>
                  </a:lnTo>
                  <a:lnTo>
                    <a:pt x="1603403" y="1529442"/>
                  </a:lnTo>
                  <a:lnTo>
                    <a:pt x="1604091" y="1529878"/>
                  </a:lnTo>
                  <a:lnTo>
                    <a:pt x="1605292" y="1530289"/>
                  </a:lnTo>
                  <a:lnTo>
                    <a:pt x="1603008" y="1532610"/>
                  </a:lnTo>
                  <a:close/>
                </a:path>
                <a:path w="1607820" h="2208530">
                  <a:moveTo>
                    <a:pt x="1582878" y="1708810"/>
                  </a:moveTo>
                  <a:lnTo>
                    <a:pt x="1582888" y="1709054"/>
                  </a:lnTo>
                  <a:lnTo>
                    <a:pt x="1582878" y="1708810"/>
                  </a:lnTo>
                  <a:lnTo>
                    <a:pt x="1582870" y="1708619"/>
                  </a:lnTo>
                  <a:lnTo>
                    <a:pt x="1582878" y="1708810"/>
                  </a:lnTo>
                  <a:close/>
                </a:path>
                <a:path w="1607820" h="2208530">
                  <a:moveTo>
                    <a:pt x="1582888" y="1709054"/>
                  </a:moveTo>
                  <a:lnTo>
                    <a:pt x="1582899" y="1709344"/>
                  </a:lnTo>
                  <a:lnTo>
                    <a:pt x="1582888" y="1709054"/>
                  </a:lnTo>
                  <a:lnTo>
                    <a:pt x="1582878" y="1708810"/>
                  </a:lnTo>
                  <a:lnTo>
                    <a:pt x="1582888" y="1709054"/>
                  </a:lnTo>
                  <a:close/>
                </a:path>
                <a:path w="1607820" h="2208530">
                  <a:moveTo>
                    <a:pt x="1584644" y="1709053"/>
                  </a:moveTo>
                  <a:lnTo>
                    <a:pt x="1584656" y="1709290"/>
                  </a:lnTo>
                  <a:lnTo>
                    <a:pt x="1584644" y="1709053"/>
                  </a:lnTo>
                  <a:lnTo>
                    <a:pt x="1584628" y="1708765"/>
                  </a:lnTo>
                  <a:lnTo>
                    <a:pt x="1584644" y="1709053"/>
                  </a:lnTo>
                  <a:close/>
                </a:path>
                <a:path w="1607820" h="2208530">
                  <a:moveTo>
                    <a:pt x="1584656" y="1709290"/>
                  </a:moveTo>
                  <a:lnTo>
                    <a:pt x="1584668" y="1709497"/>
                  </a:lnTo>
                  <a:lnTo>
                    <a:pt x="1584656" y="1709290"/>
                  </a:lnTo>
                  <a:lnTo>
                    <a:pt x="1584644" y="1709053"/>
                  </a:lnTo>
                  <a:lnTo>
                    <a:pt x="1584656" y="1709290"/>
                  </a:lnTo>
                  <a:close/>
                </a:path>
                <a:path w="1607820" h="2208530">
                  <a:moveTo>
                    <a:pt x="1227560" y="1822314"/>
                  </a:moveTo>
                  <a:lnTo>
                    <a:pt x="1226354" y="1822875"/>
                  </a:lnTo>
                  <a:lnTo>
                    <a:pt x="1225659" y="1822382"/>
                  </a:lnTo>
                  <a:lnTo>
                    <a:pt x="1225462" y="1822243"/>
                  </a:lnTo>
                  <a:lnTo>
                    <a:pt x="1224698" y="1821972"/>
                  </a:lnTo>
                  <a:lnTo>
                    <a:pt x="1224986" y="1821217"/>
                  </a:lnTo>
                  <a:lnTo>
                    <a:pt x="1225082" y="1819996"/>
                  </a:lnTo>
                  <a:lnTo>
                    <a:pt x="1226135" y="1819506"/>
                  </a:lnTo>
                  <a:lnTo>
                    <a:pt x="1227126" y="1820010"/>
                  </a:lnTo>
                  <a:lnTo>
                    <a:pt x="1228395" y="1820253"/>
                  </a:lnTo>
                  <a:lnTo>
                    <a:pt x="1227787" y="1821393"/>
                  </a:lnTo>
                  <a:lnTo>
                    <a:pt x="1227560" y="1822314"/>
                  </a:lnTo>
                  <a:close/>
                </a:path>
                <a:path w="1607820" h="2208530">
                  <a:moveTo>
                    <a:pt x="891488" y="1924571"/>
                  </a:moveTo>
                  <a:lnTo>
                    <a:pt x="890365" y="1925094"/>
                  </a:lnTo>
                  <a:lnTo>
                    <a:pt x="890850" y="1923899"/>
                  </a:lnTo>
                  <a:lnTo>
                    <a:pt x="891488" y="1924571"/>
                  </a:lnTo>
                  <a:close/>
                </a:path>
                <a:path w="1607820" h="2208530">
                  <a:moveTo>
                    <a:pt x="892878" y="1926036"/>
                  </a:moveTo>
                  <a:lnTo>
                    <a:pt x="890389" y="1927193"/>
                  </a:lnTo>
                  <a:lnTo>
                    <a:pt x="889913" y="1926829"/>
                  </a:lnTo>
                  <a:lnTo>
                    <a:pt x="889873" y="1925777"/>
                  </a:lnTo>
                  <a:lnTo>
                    <a:pt x="891788" y="1924887"/>
                  </a:lnTo>
                  <a:lnTo>
                    <a:pt x="892878" y="1926036"/>
                  </a:lnTo>
                  <a:close/>
                </a:path>
                <a:path w="1607820" h="2208530">
                  <a:moveTo>
                    <a:pt x="1531051" y="1723302"/>
                  </a:moveTo>
                  <a:lnTo>
                    <a:pt x="1529815" y="1723126"/>
                  </a:lnTo>
                  <a:lnTo>
                    <a:pt x="1529557" y="1722744"/>
                  </a:lnTo>
                  <a:lnTo>
                    <a:pt x="1529211" y="1722231"/>
                  </a:lnTo>
                  <a:lnTo>
                    <a:pt x="1528693" y="1721384"/>
                  </a:lnTo>
                  <a:lnTo>
                    <a:pt x="1528900" y="1721110"/>
                  </a:lnTo>
                  <a:lnTo>
                    <a:pt x="1530677" y="1720284"/>
                  </a:lnTo>
                  <a:lnTo>
                    <a:pt x="1531435" y="1720759"/>
                  </a:lnTo>
                  <a:lnTo>
                    <a:pt x="1532779" y="1721246"/>
                  </a:lnTo>
                  <a:lnTo>
                    <a:pt x="1531698" y="1722251"/>
                  </a:lnTo>
                  <a:lnTo>
                    <a:pt x="1531051" y="1723302"/>
                  </a:lnTo>
                  <a:close/>
                </a:path>
                <a:path w="1607820" h="2208530">
                  <a:moveTo>
                    <a:pt x="1195448" y="1901976"/>
                  </a:moveTo>
                  <a:lnTo>
                    <a:pt x="1192249" y="1901518"/>
                  </a:lnTo>
                  <a:lnTo>
                    <a:pt x="1192843" y="1900455"/>
                  </a:lnTo>
                  <a:lnTo>
                    <a:pt x="1193085" y="1899640"/>
                  </a:lnTo>
                  <a:lnTo>
                    <a:pt x="1194407" y="1899025"/>
                  </a:lnTo>
                  <a:lnTo>
                    <a:pt x="1195183" y="1899167"/>
                  </a:lnTo>
                  <a:lnTo>
                    <a:pt x="1193085" y="1899640"/>
                  </a:lnTo>
                  <a:lnTo>
                    <a:pt x="1192912" y="1900222"/>
                  </a:lnTo>
                  <a:lnTo>
                    <a:pt x="1195239" y="1899342"/>
                  </a:lnTo>
                  <a:lnTo>
                    <a:pt x="1195447" y="1900031"/>
                  </a:lnTo>
                  <a:lnTo>
                    <a:pt x="1195501" y="1900207"/>
                  </a:lnTo>
                  <a:lnTo>
                    <a:pt x="1195405" y="1901109"/>
                  </a:lnTo>
                  <a:lnTo>
                    <a:pt x="1195448" y="1901976"/>
                  </a:lnTo>
                  <a:close/>
                </a:path>
                <a:path w="1607820" h="2208530">
                  <a:moveTo>
                    <a:pt x="1150623" y="1650773"/>
                  </a:moveTo>
                  <a:lnTo>
                    <a:pt x="1147029" y="1652443"/>
                  </a:lnTo>
                  <a:lnTo>
                    <a:pt x="1146768" y="1650904"/>
                  </a:lnTo>
                  <a:lnTo>
                    <a:pt x="1146703" y="1650520"/>
                  </a:lnTo>
                  <a:lnTo>
                    <a:pt x="1147813" y="1649779"/>
                  </a:lnTo>
                  <a:lnTo>
                    <a:pt x="1147525" y="1649695"/>
                  </a:lnTo>
                  <a:lnTo>
                    <a:pt x="1148655" y="1650027"/>
                  </a:lnTo>
                  <a:lnTo>
                    <a:pt x="1151415" y="1650050"/>
                  </a:lnTo>
                  <a:lnTo>
                    <a:pt x="1150623" y="1650773"/>
                  </a:lnTo>
                  <a:close/>
                </a:path>
                <a:path w="1607820" h="2208530">
                  <a:moveTo>
                    <a:pt x="1150623" y="1650773"/>
                  </a:moveTo>
                  <a:lnTo>
                    <a:pt x="1150280" y="1651086"/>
                  </a:lnTo>
                  <a:lnTo>
                    <a:pt x="1151415" y="1650050"/>
                  </a:lnTo>
                  <a:lnTo>
                    <a:pt x="1150623" y="1650773"/>
                  </a:lnTo>
                  <a:close/>
                </a:path>
                <a:path w="1607820" h="2208530">
                  <a:moveTo>
                    <a:pt x="1149294" y="1652165"/>
                  </a:moveTo>
                  <a:lnTo>
                    <a:pt x="1147990" y="1652772"/>
                  </a:lnTo>
                  <a:lnTo>
                    <a:pt x="1147054" y="1652586"/>
                  </a:lnTo>
                  <a:lnTo>
                    <a:pt x="1150280" y="1651086"/>
                  </a:lnTo>
                  <a:lnTo>
                    <a:pt x="1149871" y="1651460"/>
                  </a:lnTo>
                  <a:lnTo>
                    <a:pt x="1149294" y="1652165"/>
                  </a:lnTo>
                  <a:close/>
                </a:path>
                <a:path w="1607820" h="2208530">
                  <a:moveTo>
                    <a:pt x="1456847" y="1812015"/>
                  </a:moveTo>
                  <a:lnTo>
                    <a:pt x="1455647" y="1812106"/>
                  </a:lnTo>
                  <a:lnTo>
                    <a:pt x="1455504" y="1811924"/>
                  </a:lnTo>
                  <a:lnTo>
                    <a:pt x="1455217" y="1811561"/>
                  </a:lnTo>
                  <a:lnTo>
                    <a:pt x="1454974" y="1811254"/>
                  </a:lnTo>
                  <a:lnTo>
                    <a:pt x="1454330" y="1810797"/>
                  </a:lnTo>
                  <a:lnTo>
                    <a:pt x="1456781" y="1809244"/>
                  </a:lnTo>
                  <a:lnTo>
                    <a:pt x="1456178" y="1808690"/>
                  </a:lnTo>
                  <a:lnTo>
                    <a:pt x="1454803" y="1810163"/>
                  </a:lnTo>
                  <a:lnTo>
                    <a:pt x="1455175" y="1809156"/>
                  </a:lnTo>
                  <a:lnTo>
                    <a:pt x="1456178" y="1808690"/>
                  </a:lnTo>
                  <a:lnTo>
                    <a:pt x="1457080" y="1809518"/>
                  </a:lnTo>
                  <a:lnTo>
                    <a:pt x="1458284" y="1810135"/>
                  </a:lnTo>
                  <a:lnTo>
                    <a:pt x="1457371" y="1811056"/>
                  </a:lnTo>
                  <a:lnTo>
                    <a:pt x="1456847" y="1812015"/>
                  </a:lnTo>
                  <a:close/>
                </a:path>
                <a:path w="1607820" h="2208530">
                  <a:moveTo>
                    <a:pt x="1232565" y="1878898"/>
                  </a:moveTo>
                  <a:lnTo>
                    <a:pt x="1231329" y="1879473"/>
                  </a:lnTo>
                  <a:lnTo>
                    <a:pt x="1231870" y="1878068"/>
                  </a:lnTo>
                  <a:lnTo>
                    <a:pt x="1232565" y="1878898"/>
                  </a:lnTo>
                  <a:close/>
                </a:path>
                <a:path w="1607820" h="2208530">
                  <a:moveTo>
                    <a:pt x="1233465" y="1879668"/>
                  </a:moveTo>
                  <a:lnTo>
                    <a:pt x="1230869" y="1880875"/>
                  </a:lnTo>
                  <a:lnTo>
                    <a:pt x="1230703" y="1880301"/>
                  </a:lnTo>
                  <a:lnTo>
                    <a:pt x="1232928" y="1879267"/>
                  </a:lnTo>
                  <a:lnTo>
                    <a:pt x="1233465" y="1879668"/>
                  </a:lnTo>
                  <a:close/>
                </a:path>
                <a:path w="1607820" h="2208530">
                  <a:moveTo>
                    <a:pt x="1233662" y="1880321"/>
                  </a:moveTo>
                  <a:lnTo>
                    <a:pt x="1231256" y="1881440"/>
                  </a:lnTo>
                  <a:lnTo>
                    <a:pt x="1231009" y="1881365"/>
                  </a:lnTo>
                  <a:lnTo>
                    <a:pt x="1233612" y="1880155"/>
                  </a:lnTo>
                  <a:lnTo>
                    <a:pt x="1233662" y="1880321"/>
                  </a:lnTo>
                  <a:close/>
                </a:path>
                <a:path w="1607820" h="2208530">
                  <a:moveTo>
                    <a:pt x="1233572" y="1881037"/>
                  </a:moveTo>
                  <a:lnTo>
                    <a:pt x="1232136" y="1881705"/>
                  </a:lnTo>
                  <a:lnTo>
                    <a:pt x="1231835" y="1881614"/>
                  </a:lnTo>
                  <a:lnTo>
                    <a:pt x="1233778" y="1880710"/>
                  </a:lnTo>
                  <a:lnTo>
                    <a:pt x="1233572" y="1881037"/>
                  </a:lnTo>
                  <a:close/>
                </a:path>
                <a:path w="1607820" h="2208530">
                  <a:moveTo>
                    <a:pt x="1233234" y="1881572"/>
                  </a:moveTo>
                  <a:lnTo>
                    <a:pt x="1233108" y="1881773"/>
                  </a:lnTo>
                  <a:lnTo>
                    <a:pt x="1233572" y="1881037"/>
                  </a:lnTo>
                  <a:lnTo>
                    <a:pt x="1233234" y="1881572"/>
                  </a:lnTo>
                  <a:close/>
                </a:path>
                <a:path w="1607820" h="2208530">
                  <a:moveTo>
                    <a:pt x="743669" y="2035854"/>
                  </a:moveTo>
                  <a:lnTo>
                    <a:pt x="742636" y="2036334"/>
                  </a:lnTo>
                  <a:lnTo>
                    <a:pt x="741366" y="2035795"/>
                  </a:lnTo>
                  <a:lnTo>
                    <a:pt x="741482" y="2035587"/>
                  </a:lnTo>
                  <a:lnTo>
                    <a:pt x="741404" y="2034796"/>
                  </a:lnTo>
                  <a:lnTo>
                    <a:pt x="741711" y="2033968"/>
                  </a:lnTo>
                  <a:lnTo>
                    <a:pt x="741866" y="2033157"/>
                  </a:lnTo>
                  <a:lnTo>
                    <a:pt x="745007" y="2034102"/>
                  </a:lnTo>
                  <a:lnTo>
                    <a:pt x="744099" y="2035098"/>
                  </a:lnTo>
                  <a:lnTo>
                    <a:pt x="743669" y="2035854"/>
                  </a:lnTo>
                  <a:close/>
                </a:path>
                <a:path w="1607820" h="2208530">
                  <a:moveTo>
                    <a:pt x="1077500" y="1926858"/>
                  </a:moveTo>
                  <a:lnTo>
                    <a:pt x="1075912" y="1927596"/>
                  </a:lnTo>
                  <a:lnTo>
                    <a:pt x="1075462" y="1927191"/>
                  </a:lnTo>
                  <a:lnTo>
                    <a:pt x="1077227" y="1926370"/>
                  </a:lnTo>
                  <a:lnTo>
                    <a:pt x="1077500" y="1926858"/>
                  </a:lnTo>
                  <a:close/>
                </a:path>
                <a:path w="1607820" h="2208530">
                  <a:moveTo>
                    <a:pt x="1077159" y="1928719"/>
                  </a:moveTo>
                  <a:lnTo>
                    <a:pt x="1076393" y="1928029"/>
                  </a:lnTo>
                  <a:lnTo>
                    <a:pt x="1077955" y="1927303"/>
                  </a:lnTo>
                  <a:lnTo>
                    <a:pt x="1077159" y="1928719"/>
                  </a:lnTo>
                  <a:close/>
                </a:path>
                <a:path w="1607820" h="2208530">
                  <a:moveTo>
                    <a:pt x="798704" y="2015182"/>
                  </a:moveTo>
                  <a:lnTo>
                    <a:pt x="797207" y="2015878"/>
                  </a:lnTo>
                  <a:lnTo>
                    <a:pt x="796423" y="2014794"/>
                  </a:lnTo>
                  <a:lnTo>
                    <a:pt x="798097" y="2014016"/>
                  </a:lnTo>
                  <a:lnTo>
                    <a:pt x="798704" y="2015182"/>
                  </a:lnTo>
                  <a:close/>
                </a:path>
                <a:path w="1607820" h="2208530">
                  <a:moveTo>
                    <a:pt x="1330515" y="1875278"/>
                  </a:moveTo>
                  <a:lnTo>
                    <a:pt x="1328475" y="1876226"/>
                  </a:lnTo>
                  <a:lnTo>
                    <a:pt x="1327518" y="1875873"/>
                  </a:lnTo>
                  <a:lnTo>
                    <a:pt x="1326857" y="1874436"/>
                  </a:lnTo>
                  <a:lnTo>
                    <a:pt x="1327059" y="1873396"/>
                  </a:lnTo>
                  <a:lnTo>
                    <a:pt x="1326963" y="1871218"/>
                  </a:lnTo>
                  <a:lnTo>
                    <a:pt x="1329190" y="1873352"/>
                  </a:lnTo>
                  <a:lnTo>
                    <a:pt x="1329414" y="1873567"/>
                  </a:lnTo>
                  <a:lnTo>
                    <a:pt x="1330435" y="1874109"/>
                  </a:lnTo>
                  <a:lnTo>
                    <a:pt x="1330515" y="1875278"/>
                  </a:lnTo>
                  <a:close/>
                </a:path>
                <a:path w="1607820" h="2208530">
                  <a:moveTo>
                    <a:pt x="1562009" y="1789541"/>
                  </a:moveTo>
                  <a:lnTo>
                    <a:pt x="1560439" y="1790271"/>
                  </a:lnTo>
                  <a:lnTo>
                    <a:pt x="1559591" y="1789654"/>
                  </a:lnTo>
                  <a:lnTo>
                    <a:pt x="1558817" y="1789376"/>
                  </a:lnTo>
                  <a:lnTo>
                    <a:pt x="1559306" y="1788699"/>
                  </a:lnTo>
                  <a:lnTo>
                    <a:pt x="1559676" y="1787700"/>
                  </a:lnTo>
                  <a:lnTo>
                    <a:pt x="1560864" y="1787147"/>
                  </a:lnTo>
                  <a:lnTo>
                    <a:pt x="1561886" y="1787724"/>
                  </a:lnTo>
                  <a:lnTo>
                    <a:pt x="1563124" y="1788012"/>
                  </a:lnTo>
                  <a:lnTo>
                    <a:pt x="1563410" y="1787879"/>
                  </a:lnTo>
                  <a:lnTo>
                    <a:pt x="1562278" y="1789038"/>
                  </a:lnTo>
                  <a:lnTo>
                    <a:pt x="1562009" y="1789541"/>
                  </a:lnTo>
                  <a:close/>
                </a:path>
                <a:path w="1607820" h="2208530">
                  <a:moveTo>
                    <a:pt x="1562009" y="1789541"/>
                  </a:moveTo>
                  <a:lnTo>
                    <a:pt x="1561782" y="1789966"/>
                  </a:lnTo>
                  <a:lnTo>
                    <a:pt x="1562278" y="1789038"/>
                  </a:lnTo>
                  <a:lnTo>
                    <a:pt x="1562009" y="1789541"/>
                  </a:lnTo>
                  <a:close/>
                </a:path>
                <a:path w="1607820" h="2208530">
                  <a:moveTo>
                    <a:pt x="1048884" y="1950288"/>
                  </a:moveTo>
                  <a:lnTo>
                    <a:pt x="1047426" y="1950623"/>
                  </a:lnTo>
                  <a:lnTo>
                    <a:pt x="1046134" y="1950183"/>
                  </a:lnTo>
                  <a:lnTo>
                    <a:pt x="1045659" y="1949098"/>
                  </a:lnTo>
                  <a:lnTo>
                    <a:pt x="1046191" y="1947602"/>
                  </a:lnTo>
                  <a:lnTo>
                    <a:pt x="1047204" y="1947132"/>
                  </a:lnTo>
                  <a:lnTo>
                    <a:pt x="1048237" y="1947674"/>
                  </a:lnTo>
                  <a:lnTo>
                    <a:pt x="1050929" y="1948226"/>
                  </a:lnTo>
                  <a:lnTo>
                    <a:pt x="1049504" y="1949408"/>
                  </a:lnTo>
                  <a:lnTo>
                    <a:pt x="1048884" y="1950288"/>
                  </a:lnTo>
                  <a:close/>
                </a:path>
                <a:path w="1607820" h="2208530">
                  <a:moveTo>
                    <a:pt x="986181" y="1713036"/>
                  </a:moveTo>
                  <a:lnTo>
                    <a:pt x="984642" y="1713751"/>
                  </a:lnTo>
                  <a:lnTo>
                    <a:pt x="983838" y="1712647"/>
                  </a:lnTo>
                  <a:lnTo>
                    <a:pt x="985553" y="1711850"/>
                  </a:lnTo>
                  <a:lnTo>
                    <a:pt x="986181" y="1713036"/>
                  </a:lnTo>
                  <a:close/>
                </a:path>
                <a:path w="1607820" h="2208530">
                  <a:moveTo>
                    <a:pt x="1096291" y="1678365"/>
                  </a:moveTo>
                  <a:lnTo>
                    <a:pt x="1094381" y="1679254"/>
                  </a:lnTo>
                  <a:lnTo>
                    <a:pt x="1093466" y="1678520"/>
                  </a:lnTo>
                  <a:lnTo>
                    <a:pt x="1093753" y="1677193"/>
                  </a:lnTo>
                  <a:lnTo>
                    <a:pt x="1095518" y="1676372"/>
                  </a:lnTo>
                  <a:lnTo>
                    <a:pt x="1096397" y="1677157"/>
                  </a:lnTo>
                  <a:lnTo>
                    <a:pt x="1096291" y="1678365"/>
                  </a:lnTo>
                  <a:close/>
                </a:path>
                <a:path w="1607820" h="2208530">
                  <a:moveTo>
                    <a:pt x="1095189" y="1680356"/>
                  </a:moveTo>
                  <a:lnTo>
                    <a:pt x="1094656" y="1679622"/>
                  </a:lnTo>
                  <a:lnTo>
                    <a:pt x="1095786" y="1679097"/>
                  </a:lnTo>
                  <a:lnTo>
                    <a:pt x="1095189" y="1680356"/>
                  </a:lnTo>
                  <a:close/>
                </a:path>
                <a:path w="1607820" h="2208530">
                  <a:moveTo>
                    <a:pt x="781130" y="2000827"/>
                  </a:moveTo>
                  <a:lnTo>
                    <a:pt x="778304" y="1998778"/>
                  </a:lnTo>
                  <a:lnTo>
                    <a:pt x="778801" y="1997589"/>
                  </a:lnTo>
                  <a:lnTo>
                    <a:pt x="780038" y="1997014"/>
                  </a:lnTo>
                  <a:lnTo>
                    <a:pt x="781104" y="1997476"/>
                  </a:lnTo>
                  <a:lnTo>
                    <a:pt x="783567" y="1997803"/>
                  </a:lnTo>
                  <a:lnTo>
                    <a:pt x="781676" y="1999776"/>
                  </a:lnTo>
                  <a:lnTo>
                    <a:pt x="781130" y="2000827"/>
                  </a:lnTo>
                  <a:close/>
                </a:path>
                <a:path w="1607820" h="2208530">
                  <a:moveTo>
                    <a:pt x="1184766" y="1647753"/>
                  </a:moveTo>
                  <a:lnTo>
                    <a:pt x="1182296" y="1648901"/>
                  </a:lnTo>
                  <a:lnTo>
                    <a:pt x="1182761" y="1647639"/>
                  </a:lnTo>
                  <a:lnTo>
                    <a:pt x="1184128" y="1647642"/>
                  </a:lnTo>
                  <a:lnTo>
                    <a:pt x="1184766" y="1647753"/>
                  </a:lnTo>
                  <a:close/>
                </a:path>
                <a:path w="1607820" h="2208530">
                  <a:moveTo>
                    <a:pt x="1185117" y="1650888"/>
                  </a:moveTo>
                  <a:lnTo>
                    <a:pt x="1184211" y="1650287"/>
                  </a:lnTo>
                  <a:lnTo>
                    <a:pt x="1183250" y="1649746"/>
                  </a:lnTo>
                  <a:lnTo>
                    <a:pt x="1182555" y="1649130"/>
                  </a:lnTo>
                  <a:lnTo>
                    <a:pt x="1185080" y="1647808"/>
                  </a:lnTo>
                  <a:lnTo>
                    <a:pt x="1186359" y="1647976"/>
                  </a:lnTo>
                  <a:lnTo>
                    <a:pt x="1185117" y="1650888"/>
                  </a:lnTo>
                  <a:close/>
                </a:path>
                <a:path w="1607820" h="2208530">
                  <a:moveTo>
                    <a:pt x="1551747" y="1765107"/>
                  </a:moveTo>
                  <a:lnTo>
                    <a:pt x="1549504" y="1766150"/>
                  </a:lnTo>
                  <a:lnTo>
                    <a:pt x="1549817" y="1765798"/>
                  </a:lnTo>
                  <a:lnTo>
                    <a:pt x="1551442" y="1765042"/>
                  </a:lnTo>
                  <a:lnTo>
                    <a:pt x="1551747" y="1765107"/>
                  </a:lnTo>
                  <a:close/>
                </a:path>
                <a:path w="1607820" h="2208530">
                  <a:moveTo>
                    <a:pt x="1550873" y="1768257"/>
                  </a:moveTo>
                  <a:lnTo>
                    <a:pt x="1550418" y="1767659"/>
                  </a:lnTo>
                  <a:lnTo>
                    <a:pt x="1550027" y="1767314"/>
                  </a:lnTo>
                  <a:lnTo>
                    <a:pt x="1549592" y="1766441"/>
                  </a:lnTo>
                  <a:lnTo>
                    <a:pt x="1552212" y="1765222"/>
                  </a:lnTo>
                  <a:lnTo>
                    <a:pt x="1554383" y="1765289"/>
                  </a:lnTo>
                  <a:lnTo>
                    <a:pt x="1550873" y="1768257"/>
                  </a:lnTo>
                  <a:close/>
                </a:path>
                <a:path w="1607820" h="2208530">
                  <a:moveTo>
                    <a:pt x="1333230" y="1691112"/>
                  </a:moveTo>
                  <a:lnTo>
                    <a:pt x="1331791" y="1691781"/>
                  </a:lnTo>
                  <a:lnTo>
                    <a:pt x="1330779" y="1691435"/>
                  </a:lnTo>
                  <a:lnTo>
                    <a:pt x="1328857" y="1691294"/>
                  </a:lnTo>
                  <a:lnTo>
                    <a:pt x="1330853" y="1689267"/>
                  </a:lnTo>
                  <a:lnTo>
                    <a:pt x="1331047" y="1688911"/>
                  </a:lnTo>
                  <a:lnTo>
                    <a:pt x="1332662" y="1688160"/>
                  </a:lnTo>
                  <a:lnTo>
                    <a:pt x="1333373" y="1689053"/>
                  </a:lnTo>
                  <a:lnTo>
                    <a:pt x="1334050" y="1689543"/>
                  </a:lnTo>
                  <a:lnTo>
                    <a:pt x="1333637" y="1690107"/>
                  </a:lnTo>
                  <a:lnTo>
                    <a:pt x="1333230" y="1691112"/>
                  </a:lnTo>
                  <a:close/>
                </a:path>
                <a:path w="1607820" h="2208530">
                  <a:moveTo>
                    <a:pt x="1065629" y="1718962"/>
                  </a:moveTo>
                  <a:lnTo>
                    <a:pt x="1063854" y="1719788"/>
                  </a:lnTo>
                  <a:lnTo>
                    <a:pt x="1063573" y="1719232"/>
                  </a:lnTo>
                  <a:lnTo>
                    <a:pt x="1064770" y="1718174"/>
                  </a:lnTo>
                  <a:lnTo>
                    <a:pt x="1063949" y="1717420"/>
                  </a:lnTo>
                  <a:lnTo>
                    <a:pt x="1065629" y="1718962"/>
                  </a:lnTo>
                  <a:close/>
                </a:path>
                <a:path w="1607820" h="2208530">
                  <a:moveTo>
                    <a:pt x="789497" y="1873891"/>
                  </a:moveTo>
                  <a:lnTo>
                    <a:pt x="787901" y="1872150"/>
                  </a:lnTo>
                  <a:lnTo>
                    <a:pt x="789546" y="1871385"/>
                  </a:lnTo>
                  <a:lnTo>
                    <a:pt x="790405" y="1872500"/>
                  </a:lnTo>
                  <a:lnTo>
                    <a:pt x="789497" y="1873891"/>
                  </a:lnTo>
                  <a:close/>
                </a:path>
                <a:path w="1607820" h="2208530">
                  <a:moveTo>
                    <a:pt x="768516" y="1880021"/>
                  </a:moveTo>
                  <a:lnTo>
                    <a:pt x="767321" y="1880576"/>
                  </a:lnTo>
                  <a:lnTo>
                    <a:pt x="766299" y="1880212"/>
                  </a:lnTo>
                  <a:lnTo>
                    <a:pt x="765842" y="1879165"/>
                  </a:lnTo>
                  <a:lnTo>
                    <a:pt x="766323" y="1878279"/>
                  </a:lnTo>
                  <a:lnTo>
                    <a:pt x="766910" y="1875612"/>
                  </a:lnTo>
                  <a:lnTo>
                    <a:pt x="767962" y="1877009"/>
                  </a:lnTo>
                  <a:lnTo>
                    <a:pt x="768762" y="1877625"/>
                  </a:lnTo>
                  <a:lnTo>
                    <a:pt x="768958" y="1878976"/>
                  </a:lnTo>
                  <a:lnTo>
                    <a:pt x="768516" y="1880021"/>
                  </a:lnTo>
                  <a:close/>
                </a:path>
                <a:path w="1607820" h="2208530">
                  <a:moveTo>
                    <a:pt x="1475301" y="1611936"/>
                  </a:moveTo>
                  <a:lnTo>
                    <a:pt x="1473761" y="1612652"/>
                  </a:lnTo>
                  <a:lnTo>
                    <a:pt x="1473265" y="1612186"/>
                  </a:lnTo>
                  <a:lnTo>
                    <a:pt x="1475027" y="1611366"/>
                  </a:lnTo>
                  <a:lnTo>
                    <a:pt x="1475301" y="1611936"/>
                  </a:lnTo>
                  <a:close/>
                </a:path>
                <a:path w="1607820" h="2208530">
                  <a:moveTo>
                    <a:pt x="1474935" y="1613756"/>
                  </a:moveTo>
                  <a:lnTo>
                    <a:pt x="1474157" y="1613024"/>
                  </a:lnTo>
                  <a:lnTo>
                    <a:pt x="1475655" y="1612328"/>
                  </a:lnTo>
                  <a:lnTo>
                    <a:pt x="1474935" y="1613756"/>
                  </a:lnTo>
                  <a:close/>
                </a:path>
                <a:path w="1607820" h="2208530">
                  <a:moveTo>
                    <a:pt x="1044841" y="1745108"/>
                  </a:moveTo>
                  <a:lnTo>
                    <a:pt x="1041892" y="1746479"/>
                  </a:lnTo>
                  <a:lnTo>
                    <a:pt x="1042313" y="1745255"/>
                  </a:lnTo>
                  <a:lnTo>
                    <a:pt x="1043982" y="1744479"/>
                  </a:lnTo>
                  <a:lnTo>
                    <a:pt x="1044188" y="1744703"/>
                  </a:lnTo>
                  <a:lnTo>
                    <a:pt x="1044841" y="1745108"/>
                  </a:lnTo>
                  <a:close/>
                </a:path>
                <a:path w="1607820" h="2208530">
                  <a:moveTo>
                    <a:pt x="1042290" y="1746797"/>
                  </a:moveTo>
                  <a:lnTo>
                    <a:pt x="1041892" y="1746479"/>
                  </a:lnTo>
                  <a:lnTo>
                    <a:pt x="1042182" y="1745635"/>
                  </a:lnTo>
                  <a:lnTo>
                    <a:pt x="1041892" y="1746479"/>
                  </a:lnTo>
                  <a:lnTo>
                    <a:pt x="1042290" y="1746797"/>
                  </a:lnTo>
                  <a:close/>
                </a:path>
                <a:path w="1607820" h="2208530">
                  <a:moveTo>
                    <a:pt x="1044857" y="1746313"/>
                  </a:moveTo>
                  <a:lnTo>
                    <a:pt x="1042851" y="1747245"/>
                  </a:lnTo>
                  <a:lnTo>
                    <a:pt x="1042290" y="1746797"/>
                  </a:lnTo>
                  <a:lnTo>
                    <a:pt x="1044914" y="1745577"/>
                  </a:lnTo>
                  <a:lnTo>
                    <a:pt x="1044857" y="1746313"/>
                  </a:lnTo>
                  <a:close/>
                </a:path>
                <a:path w="1607820" h="2208530">
                  <a:moveTo>
                    <a:pt x="1043719" y="1748361"/>
                  </a:moveTo>
                  <a:lnTo>
                    <a:pt x="1043118" y="1747588"/>
                  </a:lnTo>
                  <a:lnTo>
                    <a:pt x="1044328" y="1747026"/>
                  </a:lnTo>
                  <a:lnTo>
                    <a:pt x="1043719" y="1748361"/>
                  </a:lnTo>
                  <a:close/>
                </a:path>
                <a:path w="1607820" h="2208530">
                  <a:moveTo>
                    <a:pt x="1066171" y="1735452"/>
                  </a:moveTo>
                  <a:lnTo>
                    <a:pt x="1063368" y="1736755"/>
                  </a:lnTo>
                  <a:lnTo>
                    <a:pt x="1063831" y="1735784"/>
                  </a:lnTo>
                  <a:lnTo>
                    <a:pt x="1064050" y="1734564"/>
                  </a:lnTo>
                  <a:lnTo>
                    <a:pt x="1065127" y="1735181"/>
                  </a:lnTo>
                  <a:lnTo>
                    <a:pt x="1066171" y="1735452"/>
                  </a:lnTo>
                  <a:close/>
                </a:path>
                <a:path w="1607820" h="2208530">
                  <a:moveTo>
                    <a:pt x="1065841" y="1738124"/>
                  </a:moveTo>
                  <a:lnTo>
                    <a:pt x="1065089" y="1737818"/>
                  </a:lnTo>
                  <a:lnTo>
                    <a:pt x="1064100" y="1737698"/>
                  </a:lnTo>
                  <a:lnTo>
                    <a:pt x="1063660" y="1737146"/>
                  </a:lnTo>
                  <a:lnTo>
                    <a:pt x="1066361" y="1735891"/>
                  </a:lnTo>
                  <a:lnTo>
                    <a:pt x="1066633" y="1736521"/>
                  </a:lnTo>
                  <a:lnTo>
                    <a:pt x="1066103" y="1737347"/>
                  </a:lnTo>
                  <a:lnTo>
                    <a:pt x="1065841" y="1738124"/>
                  </a:lnTo>
                  <a:close/>
                </a:path>
                <a:path w="1607820" h="2208530">
                  <a:moveTo>
                    <a:pt x="602269" y="1881386"/>
                  </a:moveTo>
                  <a:lnTo>
                    <a:pt x="599998" y="1882442"/>
                  </a:lnTo>
                  <a:lnTo>
                    <a:pt x="600389" y="1881734"/>
                  </a:lnTo>
                  <a:lnTo>
                    <a:pt x="601702" y="1881123"/>
                  </a:lnTo>
                  <a:lnTo>
                    <a:pt x="602269" y="1881386"/>
                  </a:lnTo>
                  <a:close/>
                </a:path>
                <a:path w="1607820" h="2208530">
                  <a:moveTo>
                    <a:pt x="602655" y="1883524"/>
                  </a:moveTo>
                  <a:lnTo>
                    <a:pt x="601370" y="1884121"/>
                  </a:lnTo>
                  <a:lnTo>
                    <a:pt x="600538" y="1883273"/>
                  </a:lnTo>
                  <a:lnTo>
                    <a:pt x="600099" y="1882596"/>
                  </a:lnTo>
                  <a:lnTo>
                    <a:pt x="602486" y="1881486"/>
                  </a:lnTo>
                  <a:lnTo>
                    <a:pt x="603793" y="1881760"/>
                  </a:lnTo>
                  <a:lnTo>
                    <a:pt x="604016" y="1881656"/>
                  </a:lnTo>
                  <a:lnTo>
                    <a:pt x="602922" y="1882933"/>
                  </a:lnTo>
                  <a:lnTo>
                    <a:pt x="602655" y="1883524"/>
                  </a:lnTo>
                  <a:close/>
                </a:path>
                <a:path w="1607820" h="2208530">
                  <a:moveTo>
                    <a:pt x="602655" y="1883524"/>
                  </a:moveTo>
                  <a:lnTo>
                    <a:pt x="602482" y="1883906"/>
                  </a:lnTo>
                  <a:lnTo>
                    <a:pt x="602922" y="1882933"/>
                  </a:lnTo>
                  <a:lnTo>
                    <a:pt x="602655" y="1883524"/>
                  </a:lnTo>
                  <a:close/>
                </a:path>
                <a:path w="1607820" h="2208530">
                  <a:moveTo>
                    <a:pt x="739556" y="1832468"/>
                  </a:moveTo>
                  <a:lnTo>
                    <a:pt x="738109" y="1833141"/>
                  </a:lnTo>
                  <a:lnTo>
                    <a:pt x="737077" y="1832917"/>
                  </a:lnTo>
                  <a:lnTo>
                    <a:pt x="734958" y="1832974"/>
                  </a:lnTo>
                  <a:lnTo>
                    <a:pt x="737232" y="1830617"/>
                  </a:lnTo>
                  <a:lnTo>
                    <a:pt x="737759" y="1829615"/>
                  </a:lnTo>
                  <a:lnTo>
                    <a:pt x="738988" y="1829499"/>
                  </a:lnTo>
                  <a:lnTo>
                    <a:pt x="740123" y="1830325"/>
                  </a:lnTo>
                  <a:lnTo>
                    <a:pt x="740303" y="1831418"/>
                  </a:lnTo>
                  <a:lnTo>
                    <a:pt x="739556" y="1832468"/>
                  </a:lnTo>
                  <a:close/>
                </a:path>
                <a:path w="1607820" h="2208530">
                  <a:moveTo>
                    <a:pt x="1157025" y="1707760"/>
                  </a:moveTo>
                  <a:lnTo>
                    <a:pt x="1155549" y="1708068"/>
                  </a:lnTo>
                  <a:lnTo>
                    <a:pt x="1154283" y="1707621"/>
                  </a:lnTo>
                  <a:lnTo>
                    <a:pt x="1153784" y="1706547"/>
                  </a:lnTo>
                  <a:lnTo>
                    <a:pt x="1154327" y="1705047"/>
                  </a:lnTo>
                  <a:lnTo>
                    <a:pt x="1155329" y="1704581"/>
                  </a:lnTo>
                  <a:lnTo>
                    <a:pt x="1156354" y="1705133"/>
                  </a:lnTo>
                  <a:lnTo>
                    <a:pt x="1159160" y="1705727"/>
                  </a:lnTo>
                  <a:lnTo>
                    <a:pt x="1157671" y="1706898"/>
                  </a:lnTo>
                  <a:lnTo>
                    <a:pt x="1157025" y="1707760"/>
                  </a:lnTo>
                  <a:close/>
                </a:path>
                <a:path w="1607820" h="2208530">
                  <a:moveTo>
                    <a:pt x="1556732" y="1575855"/>
                  </a:moveTo>
                  <a:lnTo>
                    <a:pt x="1554352" y="1576961"/>
                  </a:lnTo>
                  <a:lnTo>
                    <a:pt x="1554657" y="1576092"/>
                  </a:lnTo>
                  <a:lnTo>
                    <a:pt x="1555564" y="1575671"/>
                  </a:lnTo>
                  <a:lnTo>
                    <a:pt x="1556732" y="1575855"/>
                  </a:lnTo>
                  <a:close/>
                </a:path>
                <a:path w="1607820" h="2208530">
                  <a:moveTo>
                    <a:pt x="1556774" y="1576781"/>
                  </a:moveTo>
                  <a:lnTo>
                    <a:pt x="1555121" y="1577549"/>
                  </a:lnTo>
                  <a:lnTo>
                    <a:pt x="1554579" y="1577133"/>
                  </a:lnTo>
                  <a:lnTo>
                    <a:pt x="1556885" y="1576061"/>
                  </a:lnTo>
                  <a:lnTo>
                    <a:pt x="1556774" y="1576781"/>
                  </a:lnTo>
                  <a:close/>
                </a:path>
                <a:path w="1607820" h="2208530">
                  <a:moveTo>
                    <a:pt x="1556698" y="1577272"/>
                  </a:moveTo>
                  <a:lnTo>
                    <a:pt x="1556607" y="1577858"/>
                  </a:lnTo>
                  <a:lnTo>
                    <a:pt x="1556885" y="1576061"/>
                  </a:lnTo>
                  <a:lnTo>
                    <a:pt x="1556698" y="1577272"/>
                  </a:lnTo>
                  <a:close/>
                </a:path>
                <a:path w="1607820" h="2208530">
                  <a:moveTo>
                    <a:pt x="1164641" y="1731963"/>
                  </a:moveTo>
                  <a:lnTo>
                    <a:pt x="1163155" y="1732276"/>
                  </a:lnTo>
                  <a:lnTo>
                    <a:pt x="1161886" y="1731836"/>
                  </a:lnTo>
                  <a:lnTo>
                    <a:pt x="1161385" y="1730757"/>
                  </a:lnTo>
                  <a:lnTo>
                    <a:pt x="1161933" y="1729243"/>
                  </a:lnTo>
                  <a:lnTo>
                    <a:pt x="1162926" y="1728782"/>
                  </a:lnTo>
                  <a:lnTo>
                    <a:pt x="1163961" y="1729329"/>
                  </a:lnTo>
                  <a:lnTo>
                    <a:pt x="1166803" y="1729924"/>
                  </a:lnTo>
                  <a:lnTo>
                    <a:pt x="1165289" y="1731106"/>
                  </a:lnTo>
                  <a:lnTo>
                    <a:pt x="1164641" y="1731963"/>
                  </a:lnTo>
                  <a:close/>
                </a:path>
                <a:path w="1607820" h="2208530">
                  <a:moveTo>
                    <a:pt x="1119680" y="1744913"/>
                  </a:moveTo>
                  <a:lnTo>
                    <a:pt x="1117948" y="1745718"/>
                  </a:lnTo>
                  <a:lnTo>
                    <a:pt x="1117543" y="1745126"/>
                  </a:lnTo>
                  <a:lnTo>
                    <a:pt x="1118597" y="1744080"/>
                  </a:lnTo>
                  <a:lnTo>
                    <a:pt x="1117893" y="1743539"/>
                  </a:lnTo>
                  <a:lnTo>
                    <a:pt x="1119680" y="1744913"/>
                  </a:lnTo>
                  <a:close/>
                </a:path>
                <a:path w="1607820" h="2208530">
                  <a:moveTo>
                    <a:pt x="557542" y="1919808"/>
                  </a:moveTo>
                  <a:lnTo>
                    <a:pt x="554221" y="1921351"/>
                  </a:lnTo>
                  <a:lnTo>
                    <a:pt x="554470" y="1920118"/>
                  </a:lnTo>
                  <a:lnTo>
                    <a:pt x="555403" y="1919685"/>
                  </a:lnTo>
                  <a:lnTo>
                    <a:pt x="556470" y="1919715"/>
                  </a:lnTo>
                  <a:lnTo>
                    <a:pt x="554470" y="1920118"/>
                  </a:lnTo>
                  <a:lnTo>
                    <a:pt x="554353" y="1920699"/>
                  </a:lnTo>
                  <a:lnTo>
                    <a:pt x="557659" y="1919564"/>
                  </a:lnTo>
                  <a:lnTo>
                    <a:pt x="557542" y="1919808"/>
                  </a:lnTo>
                  <a:close/>
                </a:path>
                <a:path w="1607820" h="2208530">
                  <a:moveTo>
                    <a:pt x="556881" y="1921604"/>
                  </a:moveTo>
                  <a:lnTo>
                    <a:pt x="555593" y="1922203"/>
                  </a:lnTo>
                  <a:lnTo>
                    <a:pt x="554934" y="1921918"/>
                  </a:lnTo>
                  <a:lnTo>
                    <a:pt x="554416" y="1921503"/>
                  </a:lnTo>
                  <a:lnTo>
                    <a:pt x="557393" y="1920119"/>
                  </a:lnTo>
                  <a:lnTo>
                    <a:pt x="557131" y="1920667"/>
                  </a:lnTo>
                  <a:lnTo>
                    <a:pt x="556881" y="1921604"/>
                  </a:lnTo>
                  <a:close/>
                </a:path>
                <a:path w="1607820" h="2208530">
                  <a:moveTo>
                    <a:pt x="815595" y="1827045"/>
                  </a:moveTo>
                  <a:lnTo>
                    <a:pt x="812307" y="1828573"/>
                  </a:lnTo>
                  <a:lnTo>
                    <a:pt x="812228" y="1827883"/>
                  </a:lnTo>
                  <a:lnTo>
                    <a:pt x="812389" y="1826715"/>
                  </a:lnTo>
                  <a:lnTo>
                    <a:pt x="813347" y="1826269"/>
                  </a:lnTo>
                  <a:lnTo>
                    <a:pt x="814263" y="1826754"/>
                  </a:lnTo>
                  <a:lnTo>
                    <a:pt x="815595" y="1827045"/>
                  </a:lnTo>
                  <a:close/>
                </a:path>
                <a:path w="1607820" h="2208530">
                  <a:moveTo>
                    <a:pt x="815595" y="1827045"/>
                  </a:moveTo>
                  <a:lnTo>
                    <a:pt x="815341" y="1827447"/>
                  </a:lnTo>
                  <a:lnTo>
                    <a:pt x="815729" y="1826982"/>
                  </a:lnTo>
                  <a:lnTo>
                    <a:pt x="814531" y="1826812"/>
                  </a:lnTo>
                  <a:lnTo>
                    <a:pt x="815595" y="1827045"/>
                  </a:lnTo>
                  <a:close/>
                </a:path>
                <a:path w="1607820" h="2208530">
                  <a:moveTo>
                    <a:pt x="814419" y="1828845"/>
                  </a:moveTo>
                  <a:lnTo>
                    <a:pt x="813430" y="1829304"/>
                  </a:lnTo>
                  <a:lnTo>
                    <a:pt x="812338" y="1828843"/>
                  </a:lnTo>
                  <a:lnTo>
                    <a:pt x="815341" y="1827447"/>
                  </a:lnTo>
                  <a:lnTo>
                    <a:pt x="814791" y="1828105"/>
                  </a:lnTo>
                  <a:lnTo>
                    <a:pt x="814419" y="1828845"/>
                  </a:lnTo>
                  <a:close/>
                </a:path>
                <a:path w="1607820" h="2208530">
                  <a:moveTo>
                    <a:pt x="744540" y="1852811"/>
                  </a:moveTo>
                  <a:lnTo>
                    <a:pt x="743825" y="1852405"/>
                  </a:lnTo>
                  <a:lnTo>
                    <a:pt x="742736" y="1852148"/>
                  </a:lnTo>
                  <a:lnTo>
                    <a:pt x="742246" y="1850904"/>
                  </a:lnTo>
                  <a:lnTo>
                    <a:pt x="742787" y="1849943"/>
                  </a:lnTo>
                  <a:lnTo>
                    <a:pt x="742976" y="1849116"/>
                  </a:lnTo>
                  <a:lnTo>
                    <a:pt x="745488" y="1850106"/>
                  </a:lnTo>
                  <a:lnTo>
                    <a:pt x="744540" y="1852811"/>
                  </a:lnTo>
                  <a:close/>
                </a:path>
                <a:path w="1607820" h="2208530">
                  <a:moveTo>
                    <a:pt x="723232" y="1853938"/>
                  </a:moveTo>
                  <a:lnTo>
                    <a:pt x="721606" y="1854694"/>
                  </a:lnTo>
                  <a:lnTo>
                    <a:pt x="721267" y="1854443"/>
                  </a:lnTo>
                  <a:lnTo>
                    <a:pt x="723014" y="1853631"/>
                  </a:lnTo>
                  <a:lnTo>
                    <a:pt x="723232" y="1853938"/>
                  </a:lnTo>
                  <a:close/>
                </a:path>
                <a:path w="1607820" h="2208530">
                  <a:moveTo>
                    <a:pt x="723062" y="1855773"/>
                  </a:moveTo>
                  <a:lnTo>
                    <a:pt x="722052" y="1855024"/>
                  </a:lnTo>
                  <a:lnTo>
                    <a:pt x="723651" y="1854281"/>
                  </a:lnTo>
                  <a:lnTo>
                    <a:pt x="723062" y="1855773"/>
                  </a:lnTo>
                  <a:close/>
                </a:path>
                <a:path w="1607820" h="2208530">
                  <a:moveTo>
                    <a:pt x="1561036" y="1589839"/>
                  </a:moveTo>
                  <a:lnTo>
                    <a:pt x="1559578" y="1590517"/>
                  </a:lnTo>
                  <a:lnTo>
                    <a:pt x="1558820" y="1589469"/>
                  </a:lnTo>
                  <a:lnTo>
                    <a:pt x="1560447" y="1588712"/>
                  </a:lnTo>
                  <a:lnTo>
                    <a:pt x="1561036" y="1589839"/>
                  </a:lnTo>
                  <a:close/>
                </a:path>
                <a:path w="1607820" h="2208530">
                  <a:moveTo>
                    <a:pt x="1438605" y="1632661"/>
                  </a:moveTo>
                  <a:lnTo>
                    <a:pt x="1435810" y="1631442"/>
                  </a:lnTo>
                  <a:lnTo>
                    <a:pt x="1432019" y="1629633"/>
                  </a:lnTo>
                  <a:lnTo>
                    <a:pt x="1433282" y="1627468"/>
                  </a:lnTo>
                  <a:lnTo>
                    <a:pt x="1436814" y="1629799"/>
                  </a:lnTo>
                  <a:lnTo>
                    <a:pt x="1438605" y="1632661"/>
                  </a:lnTo>
                  <a:close/>
                </a:path>
                <a:path w="1607820" h="2208530">
                  <a:moveTo>
                    <a:pt x="760825" y="1820926"/>
                  </a:moveTo>
                  <a:lnTo>
                    <a:pt x="759650" y="1821472"/>
                  </a:lnTo>
                  <a:lnTo>
                    <a:pt x="758878" y="1821210"/>
                  </a:lnTo>
                  <a:lnTo>
                    <a:pt x="758484" y="1820264"/>
                  </a:lnTo>
                  <a:lnTo>
                    <a:pt x="758687" y="1819442"/>
                  </a:lnTo>
                  <a:lnTo>
                    <a:pt x="758722" y="1815867"/>
                  </a:lnTo>
                  <a:lnTo>
                    <a:pt x="760310" y="1818038"/>
                  </a:lnTo>
                  <a:lnTo>
                    <a:pt x="761095" y="1818684"/>
                  </a:lnTo>
                  <a:lnTo>
                    <a:pt x="761380" y="1820047"/>
                  </a:lnTo>
                  <a:lnTo>
                    <a:pt x="760825" y="1820926"/>
                  </a:lnTo>
                  <a:close/>
                </a:path>
                <a:path w="1607820" h="2208530">
                  <a:moveTo>
                    <a:pt x="1119621" y="1711155"/>
                  </a:moveTo>
                  <a:lnTo>
                    <a:pt x="1118493" y="1709770"/>
                  </a:lnTo>
                  <a:lnTo>
                    <a:pt x="1117654" y="1709161"/>
                  </a:lnTo>
                  <a:lnTo>
                    <a:pt x="1117342" y="1707739"/>
                  </a:lnTo>
                  <a:lnTo>
                    <a:pt x="1117775" y="1706497"/>
                  </a:lnTo>
                  <a:lnTo>
                    <a:pt x="1118781" y="1706029"/>
                  </a:lnTo>
                  <a:lnTo>
                    <a:pt x="1120044" y="1706483"/>
                  </a:lnTo>
                  <a:lnTo>
                    <a:pt x="1120420" y="1707035"/>
                  </a:lnTo>
                  <a:lnTo>
                    <a:pt x="1120720" y="1707528"/>
                  </a:lnTo>
                  <a:lnTo>
                    <a:pt x="1120185" y="1708528"/>
                  </a:lnTo>
                  <a:lnTo>
                    <a:pt x="1119621" y="1711155"/>
                  </a:lnTo>
                  <a:close/>
                </a:path>
                <a:path w="1607820" h="2208530">
                  <a:moveTo>
                    <a:pt x="1588354" y="1672053"/>
                  </a:moveTo>
                  <a:lnTo>
                    <a:pt x="1585193" y="1671690"/>
                  </a:lnTo>
                  <a:lnTo>
                    <a:pt x="1585734" y="1670971"/>
                  </a:lnTo>
                  <a:lnTo>
                    <a:pt x="1585864" y="1670633"/>
                  </a:lnTo>
                  <a:lnTo>
                    <a:pt x="1587637" y="1670282"/>
                  </a:lnTo>
                  <a:lnTo>
                    <a:pt x="1588377" y="1670807"/>
                  </a:lnTo>
                  <a:lnTo>
                    <a:pt x="1588279" y="1671550"/>
                  </a:lnTo>
                  <a:lnTo>
                    <a:pt x="1588354" y="1672053"/>
                  </a:lnTo>
                  <a:close/>
                </a:path>
                <a:path w="1607820" h="2208530">
                  <a:moveTo>
                    <a:pt x="827293" y="1908829"/>
                  </a:moveTo>
                  <a:lnTo>
                    <a:pt x="825520" y="1909653"/>
                  </a:lnTo>
                  <a:lnTo>
                    <a:pt x="825437" y="1909491"/>
                  </a:lnTo>
                  <a:lnTo>
                    <a:pt x="827210" y="1908666"/>
                  </a:lnTo>
                  <a:lnTo>
                    <a:pt x="827293" y="1908829"/>
                  </a:lnTo>
                  <a:close/>
                </a:path>
                <a:path w="1607820" h="2208530">
                  <a:moveTo>
                    <a:pt x="714059" y="1943851"/>
                  </a:moveTo>
                  <a:lnTo>
                    <a:pt x="709709" y="1945874"/>
                  </a:lnTo>
                  <a:lnTo>
                    <a:pt x="709467" y="1945838"/>
                  </a:lnTo>
                  <a:lnTo>
                    <a:pt x="713825" y="1943813"/>
                  </a:lnTo>
                  <a:lnTo>
                    <a:pt x="714059" y="1943851"/>
                  </a:lnTo>
                  <a:close/>
                </a:path>
                <a:path w="1607820" h="2208530">
                  <a:moveTo>
                    <a:pt x="714313" y="1946547"/>
                  </a:moveTo>
                  <a:lnTo>
                    <a:pt x="710154" y="1945939"/>
                  </a:lnTo>
                  <a:lnTo>
                    <a:pt x="714134" y="1944089"/>
                  </a:lnTo>
                  <a:lnTo>
                    <a:pt x="714376" y="1944851"/>
                  </a:lnTo>
                  <a:lnTo>
                    <a:pt x="714277" y="1945719"/>
                  </a:lnTo>
                  <a:lnTo>
                    <a:pt x="714313" y="1946547"/>
                  </a:lnTo>
                  <a:close/>
                </a:path>
                <a:path w="1607820" h="2208530">
                  <a:moveTo>
                    <a:pt x="1444368" y="1730871"/>
                  </a:moveTo>
                  <a:lnTo>
                    <a:pt x="1443067" y="1731477"/>
                  </a:lnTo>
                  <a:lnTo>
                    <a:pt x="1442353" y="1731005"/>
                  </a:lnTo>
                  <a:lnTo>
                    <a:pt x="1442211" y="1730911"/>
                  </a:lnTo>
                  <a:lnTo>
                    <a:pt x="1440869" y="1730299"/>
                  </a:lnTo>
                  <a:lnTo>
                    <a:pt x="1441733" y="1729170"/>
                  </a:lnTo>
                  <a:lnTo>
                    <a:pt x="1442310" y="1728199"/>
                  </a:lnTo>
                  <a:lnTo>
                    <a:pt x="1443623" y="1727588"/>
                  </a:lnTo>
                  <a:lnTo>
                    <a:pt x="1444944" y="1728405"/>
                  </a:lnTo>
                  <a:lnTo>
                    <a:pt x="1444927" y="1729648"/>
                  </a:lnTo>
                  <a:lnTo>
                    <a:pt x="1444922" y="1729810"/>
                  </a:lnTo>
                  <a:lnTo>
                    <a:pt x="1444368" y="1730871"/>
                  </a:lnTo>
                  <a:close/>
                </a:path>
                <a:path w="1607820" h="2208530">
                  <a:moveTo>
                    <a:pt x="1398129" y="1744038"/>
                  </a:moveTo>
                  <a:lnTo>
                    <a:pt x="1397132" y="1742999"/>
                  </a:lnTo>
                  <a:lnTo>
                    <a:pt x="1399967" y="1740209"/>
                  </a:lnTo>
                  <a:lnTo>
                    <a:pt x="1400947" y="1741226"/>
                  </a:lnTo>
                  <a:lnTo>
                    <a:pt x="1401238" y="1741091"/>
                  </a:lnTo>
                  <a:lnTo>
                    <a:pt x="1398129" y="1744038"/>
                  </a:lnTo>
                  <a:close/>
                </a:path>
                <a:path w="1607820" h="2208530">
                  <a:moveTo>
                    <a:pt x="752405" y="1945877"/>
                  </a:moveTo>
                  <a:lnTo>
                    <a:pt x="750942" y="1946557"/>
                  </a:lnTo>
                  <a:lnTo>
                    <a:pt x="750181" y="1945504"/>
                  </a:lnTo>
                  <a:lnTo>
                    <a:pt x="751813" y="1944745"/>
                  </a:lnTo>
                  <a:lnTo>
                    <a:pt x="752405" y="1945877"/>
                  </a:lnTo>
                  <a:close/>
                </a:path>
                <a:path w="1607820" h="2208530">
                  <a:moveTo>
                    <a:pt x="1553855" y="1695025"/>
                  </a:moveTo>
                  <a:lnTo>
                    <a:pt x="1553141" y="1694595"/>
                  </a:lnTo>
                  <a:lnTo>
                    <a:pt x="1552048" y="1694316"/>
                  </a:lnTo>
                  <a:lnTo>
                    <a:pt x="1551558" y="1693060"/>
                  </a:lnTo>
                  <a:lnTo>
                    <a:pt x="1552128" y="1692098"/>
                  </a:lnTo>
                  <a:lnTo>
                    <a:pt x="1552338" y="1691279"/>
                  </a:lnTo>
                  <a:lnTo>
                    <a:pt x="1554744" y="1692336"/>
                  </a:lnTo>
                  <a:lnTo>
                    <a:pt x="1554503" y="1693175"/>
                  </a:lnTo>
                  <a:lnTo>
                    <a:pt x="1553855" y="1695025"/>
                  </a:lnTo>
                  <a:close/>
                </a:path>
                <a:path w="1607820" h="2208530">
                  <a:moveTo>
                    <a:pt x="1022059" y="1825434"/>
                  </a:moveTo>
                  <a:lnTo>
                    <a:pt x="1020871" y="1825986"/>
                  </a:lnTo>
                  <a:lnTo>
                    <a:pt x="1020177" y="1825487"/>
                  </a:lnTo>
                  <a:lnTo>
                    <a:pt x="1019992" y="1825355"/>
                  </a:lnTo>
                  <a:lnTo>
                    <a:pt x="1019237" y="1825079"/>
                  </a:lnTo>
                  <a:lnTo>
                    <a:pt x="1019522" y="1824332"/>
                  </a:lnTo>
                  <a:lnTo>
                    <a:pt x="1019619" y="1823116"/>
                  </a:lnTo>
                  <a:lnTo>
                    <a:pt x="1020650" y="1822637"/>
                  </a:lnTo>
                  <a:lnTo>
                    <a:pt x="1021628" y="1823152"/>
                  </a:lnTo>
                  <a:lnTo>
                    <a:pt x="1022863" y="1823393"/>
                  </a:lnTo>
                  <a:lnTo>
                    <a:pt x="1022268" y="1824515"/>
                  </a:lnTo>
                  <a:lnTo>
                    <a:pt x="1022059" y="1825434"/>
                  </a:lnTo>
                  <a:close/>
                </a:path>
                <a:path w="1607820" h="2208530">
                  <a:moveTo>
                    <a:pt x="1185805" y="1788732"/>
                  </a:moveTo>
                  <a:lnTo>
                    <a:pt x="1184563" y="1788819"/>
                  </a:lnTo>
                  <a:lnTo>
                    <a:pt x="1183377" y="1787898"/>
                  </a:lnTo>
                  <a:lnTo>
                    <a:pt x="1183255" y="1786962"/>
                  </a:lnTo>
                  <a:lnTo>
                    <a:pt x="1183236" y="1786817"/>
                  </a:lnTo>
                  <a:lnTo>
                    <a:pt x="1184029" y="1785762"/>
                  </a:lnTo>
                  <a:lnTo>
                    <a:pt x="1185371" y="1785138"/>
                  </a:lnTo>
                  <a:lnTo>
                    <a:pt x="1186455" y="1785474"/>
                  </a:lnTo>
                  <a:lnTo>
                    <a:pt x="1188424" y="1785552"/>
                  </a:lnTo>
                  <a:lnTo>
                    <a:pt x="1186343" y="1787714"/>
                  </a:lnTo>
                  <a:lnTo>
                    <a:pt x="1185805" y="1788732"/>
                  </a:lnTo>
                  <a:close/>
                </a:path>
                <a:path w="1607820" h="2208530">
                  <a:moveTo>
                    <a:pt x="1592403" y="1659057"/>
                  </a:moveTo>
                  <a:lnTo>
                    <a:pt x="1591905" y="1658520"/>
                  </a:lnTo>
                  <a:lnTo>
                    <a:pt x="1591247" y="1658045"/>
                  </a:lnTo>
                  <a:lnTo>
                    <a:pt x="1590884" y="1657150"/>
                  </a:lnTo>
                  <a:lnTo>
                    <a:pt x="1591110" y="1656856"/>
                  </a:lnTo>
                  <a:lnTo>
                    <a:pt x="1592654" y="1656138"/>
                  </a:lnTo>
                  <a:lnTo>
                    <a:pt x="1593329" y="1656610"/>
                  </a:lnTo>
                  <a:lnTo>
                    <a:pt x="1594501" y="1657071"/>
                  </a:lnTo>
                  <a:lnTo>
                    <a:pt x="1592403" y="1659057"/>
                  </a:lnTo>
                  <a:close/>
                </a:path>
                <a:path w="1607820" h="2208530">
                  <a:moveTo>
                    <a:pt x="1111753" y="1798097"/>
                  </a:moveTo>
                  <a:lnTo>
                    <a:pt x="1111791" y="1798423"/>
                  </a:lnTo>
                  <a:lnTo>
                    <a:pt x="1111684" y="1797485"/>
                  </a:lnTo>
                  <a:lnTo>
                    <a:pt x="1111753" y="1798097"/>
                  </a:lnTo>
                  <a:close/>
                </a:path>
                <a:path w="1607820" h="2208530">
                  <a:moveTo>
                    <a:pt x="1113738" y="1798428"/>
                  </a:moveTo>
                  <a:lnTo>
                    <a:pt x="1111791" y="1798423"/>
                  </a:lnTo>
                  <a:lnTo>
                    <a:pt x="1111753" y="1798097"/>
                  </a:lnTo>
                  <a:lnTo>
                    <a:pt x="1113698" y="1798062"/>
                  </a:lnTo>
                  <a:lnTo>
                    <a:pt x="1113738" y="1798428"/>
                  </a:lnTo>
                  <a:close/>
                </a:path>
                <a:path w="1607820" h="2208530">
                  <a:moveTo>
                    <a:pt x="1113738" y="1798428"/>
                  </a:moveTo>
                  <a:lnTo>
                    <a:pt x="1113795" y="1798945"/>
                  </a:lnTo>
                  <a:lnTo>
                    <a:pt x="1113738" y="1798428"/>
                  </a:lnTo>
                  <a:lnTo>
                    <a:pt x="1113698" y="1798062"/>
                  </a:lnTo>
                  <a:lnTo>
                    <a:pt x="1113738" y="1798428"/>
                  </a:lnTo>
                  <a:close/>
                </a:path>
                <a:path w="1607820" h="2208530">
                  <a:moveTo>
                    <a:pt x="1597523" y="1470350"/>
                  </a:moveTo>
                  <a:lnTo>
                    <a:pt x="1595223" y="1471419"/>
                  </a:lnTo>
                  <a:lnTo>
                    <a:pt x="1595632" y="1470685"/>
                  </a:lnTo>
                  <a:lnTo>
                    <a:pt x="1596872" y="1470109"/>
                  </a:lnTo>
                  <a:lnTo>
                    <a:pt x="1597523" y="1470350"/>
                  </a:lnTo>
                  <a:close/>
                </a:path>
                <a:path w="1607820" h="2208530">
                  <a:moveTo>
                    <a:pt x="1597082" y="1473091"/>
                  </a:moveTo>
                  <a:lnTo>
                    <a:pt x="1596486" y="1472611"/>
                  </a:lnTo>
                  <a:lnTo>
                    <a:pt x="1595776" y="1472202"/>
                  </a:lnTo>
                  <a:lnTo>
                    <a:pt x="1595354" y="1471600"/>
                  </a:lnTo>
                  <a:lnTo>
                    <a:pt x="1597881" y="1470426"/>
                  </a:lnTo>
                  <a:lnTo>
                    <a:pt x="1598960" y="1470569"/>
                  </a:lnTo>
                  <a:lnTo>
                    <a:pt x="1597082" y="1473091"/>
                  </a:lnTo>
                  <a:close/>
                </a:path>
                <a:path w="1607820" h="2208530">
                  <a:moveTo>
                    <a:pt x="1194123" y="2064917"/>
                  </a:moveTo>
                  <a:lnTo>
                    <a:pt x="1191265" y="2066245"/>
                  </a:lnTo>
                  <a:lnTo>
                    <a:pt x="1190193" y="2065809"/>
                  </a:lnTo>
                  <a:lnTo>
                    <a:pt x="1190769" y="2064821"/>
                  </a:lnTo>
                  <a:lnTo>
                    <a:pt x="1191326" y="2063527"/>
                  </a:lnTo>
                  <a:lnTo>
                    <a:pt x="1192461" y="2063833"/>
                  </a:lnTo>
                  <a:lnTo>
                    <a:pt x="1193224" y="2064401"/>
                  </a:lnTo>
                  <a:lnTo>
                    <a:pt x="1194123" y="2064917"/>
                  </a:lnTo>
                  <a:close/>
                </a:path>
                <a:path w="1607820" h="2208530">
                  <a:moveTo>
                    <a:pt x="1193382" y="2066302"/>
                  </a:moveTo>
                  <a:lnTo>
                    <a:pt x="1192096" y="2066900"/>
                  </a:lnTo>
                  <a:lnTo>
                    <a:pt x="1191614" y="2066520"/>
                  </a:lnTo>
                  <a:lnTo>
                    <a:pt x="1193673" y="2065563"/>
                  </a:lnTo>
                  <a:lnTo>
                    <a:pt x="1193382" y="2066302"/>
                  </a:lnTo>
                  <a:close/>
                </a:path>
                <a:path w="1607820" h="2208530">
                  <a:moveTo>
                    <a:pt x="948144" y="2141337"/>
                  </a:moveTo>
                  <a:lnTo>
                    <a:pt x="945493" y="2142569"/>
                  </a:lnTo>
                  <a:lnTo>
                    <a:pt x="945329" y="2142149"/>
                  </a:lnTo>
                  <a:lnTo>
                    <a:pt x="945527" y="2141341"/>
                  </a:lnTo>
                  <a:lnTo>
                    <a:pt x="945547" y="2140061"/>
                  </a:lnTo>
                  <a:lnTo>
                    <a:pt x="948144" y="2141337"/>
                  </a:lnTo>
                  <a:close/>
                </a:path>
                <a:path w="1607820" h="2208530">
                  <a:moveTo>
                    <a:pt x="945493" y="2142569"/>
                  </a:moveTo>
                  <a:lnTo>
                    <a:pt x="945575" y="2142779"/>
                  </a:lnTo>
                  <a:lnTo>
                    <a:pt x="945329" y="2142149"/>
                  </a:lnTo>
                  <a:lnTo>
                    <a:pt x="945493" y="2142569"/>
                  </a:lnTo>
                  <a:close/>
                </a:path>
                <a:path w="1607820" h="2208530">
                  <a:moveTo>
                    <a:pt x="947616" y="2142782"/>
                  </a:moveTo>
                  <a:lnTo>
                    <a:pt x="946455" y="2143322"/>
                  </a:lnTo>
                  <a:lnTo>
                    <a:pt x="945530" y="2143060"/>
                  </a:lnTo>
                  <a:lnTo>
                    <a:pt x="947818" y="2141997"/>
                  </a:lnTo>
                  <a:lnTo>
                    <a:pt x="947616" y="2142782"/>
                  </a:lnTo>
                  <a:close/>
                </a:path>
                <a:path w="1607820" h="2208530">
                  <a:moveTo>
                    <a:pt x="1306227" y="2041705"/>
                  </a:moveTo>
                  <a:lnTo>
                    <a:pt x="1303073" y="2043171"/>
                  </a:lnTo>
                  <a:lnTo>
                    <a:pt x="1302716" y="2042941"/>
                  </a:lnTo>
                  <a:lnTo>
                    <a:pt x="1305490" y="2041415"/>
                  </a:lnTo>
                  <a:lnTo>
                    <a:pt x="1304924" y="2041193"/>
                  </a:lnTo>
                  <a:lnTo>
                    <a:pt x="1302738" y="2042695"/>
                  </a:lnTo>
                  <a:lnTo>
                    <a:pt x="1302780" y="2042190"/>
                  </a:lnTo>
                  <a:lnTo>
                    <a:pt x="1302796" y="2041993"/>
                  </a:lnTo>
                  <a:lnTo>
                    <a:pt x="1303086" y="2040913"/>
                  </a:lnTo>
                  <a:lnTo>
                    <a:pt x="1304005" y="2040485"/>
                  </a:lnTo>
                  <a:lnTo>
                    <a:pt x="1304771" y="2041075"/>
                  </a:lnTo>
                  <a:lnTo>
                    <a:pt x="1304924" y="2041193"/>
                  </a:lnTo>
                  <a:lnTo>
                    <a:pt x="1306227" y="2041705"/>
                  </a:lnTo>
                  <a:close/>
                </a:path>
                <a:path w="1607820" h="2208530">
                  <a:moveTo>
                    <a:pt x="1228564" y="2066269"/>
                  </a:moveTo>
                  <a:lnTo>
                    <a:pt x="1228596" y="2066561"/>
                  </a:lnTo>
                  <a:lnTo>
                    <a:pt x="1228499" y="2065678"/>
                  </a:lnTo>
                  <a:lnTo>
                    <a:pt x="1228564" y="2066269"/>
                  </a:lnTo>
                  <a:close/>
                </a:path>
                <a:path w="1607820" h="2208530">
                  <a:moveTo>
                    <a:pt x="1230501" y="2066604"/>
                  </a:moveTo>
                  <a:lnTo>
                    <a:pt x="1228596" y="2066561"/>
                  </a:lnTo>
                  <a:lnTo>
                    <a:pt x="1228564" y="2066269"/>
                  </a:lnTo>
                  <a:lnTo>
                    <a:pt x="1230456" y="2066199"/>
                  </a:lnTo>
                  <a:lnTo>
                    <a:pt x="1230501" y="2066604"/>
                  </a:lnTo>
                  <a:close/>
                </a:path>
                <a:path w="1607820" h="2208530">
                  <a:moveTo>
                    <a:pt x="1230501" y="2066604"/>
                  </a:moveTo>
                  <a:lnTo>
                    <a:pt x="1230548" y="2067031"/>
                  </a:lnTo>
                  <a:lnTo>
                    <a:pt x="1230456" y="2066199"/>
                  </a:lnTo>
                  <a:lnTo>
                    <a:pt x="1230501" y="2066604"/>
                  </a:lnTo>
                  <a:close/>
                </a:path>
                <a:path w="1607820" h="2208530">
                  <a:moveTo>
                    <a:pt x="1349328" y="1547540"/>
                  </a:moveTo>
                  <a:lnTo>
                    <a:pt x="1348732" y="1547043"/>
                  </a:lnTo>
                  <a:lnTo>
                    <a:pt x="1347045" y="1548312"/>
                  </a:lnTo>
                  <a:lnTo>
                    <a:pt x="1347430" y="1547648"/>
                  </a:lnTo>
                  <a:lnTo>
                    <a:pt x="1348732" y="1547043"/>
                  </a:lnTo>
                  <a:lnTo>
                    <a:pt x="1349105" y="1547354"/>
                  </a:lnTo>
                  <a:lnTo>
                    <a:pt x="1349328" y="1547540"/>
                  </a:lnTo>
                  <a:close/>
                </a:path>
                <a:path w="1607820" h="2208530">
                  <a:moveTo>
                    <a:pt x="1350796" y="1548306"/>
                  </a:moveTo>
                  <a:lnTo>
                    <a:pt x="1347558" y="1549811"/>
                  </a:lnTo>
                  <a:lnTo>
                    <a:pt x="1347108" y="1549287"/>
                  </a:lnTo>
                  <a:lnTo>
                    <a:pt x="1346460" y="1548873"/>
                  </a:lnTo>
                  <a:lnTo>
                    <a:pt x="1349328" y="1547540"/>
                  </a:lnTo>
                  <a:lnTo>
                    <a:pt x="1349628" y="1547790"/>
                  </a:lnTo>
                  <a:lnTo>
                    <a:pt x="1350796" y="1548306"/>
                  </a:lnTo>
                  <a:close/>
                </a:path>
                <a:path w="1607820" h="2208530">
                  <a:moveTo>
                    <a:pt x="1349082" y="1549960"/>
                  </a:moveTo>
                  <a:lnTo>
                    <a:pt x="1347647" y="1550095"/>
                  </a:lnTo>
                  <a:lnTo>
                    <a:pt x="1349700" y="1549140"/>
                  </a:lnTo>
                  <a:lnTo>
                    <a:pt x="1349082" y="1549960"/>
                  </a:lnTo>
                  <a:close/>
                </a:path>
                <a:path w="1607820" h="2208530">
                  <a:moveTo>
                    <a:pt x="1270105" y="2047454"/>
                  </a:moveTo>
                  <a:lnTo>
                    <a:pt x="1269129" y="2047908"/>
                  </a:lnTo>
                  <a:lnTo>
                    <a:pt x="1268515" y="2047430"/>
                  </a:lnTo>
                  <a:lnTo>
                    <a:pt x="1268384" y="2046534"/>
                  </a:lnTo>
                  <a:lnTo>
                    <a:pt x="1269798" y="2045876"/>
                  </a:lnTo>
                  <a:lnTo>
                    <a:pt x="1270796" y="2046370"/>
                  </a:lnTo>
                  <a:lnTo>
                    <a:pt x="1270105" y="2047454"/>
                  </a:lnTo>
                  <a:close/>
                </a:path>
                <a:path w="1607820" h="2208530">
                  <a:moveTo>
                    <a:pt x="1270105" y="2047454"/>
                  </a:moveTo>
                  <a:lnTo>
                    <a:pt x="1269511" y="2048386"/>
                  </a:lnTo>
                  <a:lnTo>
                    <a:pt x="1270796" y="2046370"/>
                  </a:lnTo>
                  <a:lnTo>
                    <a:pt x="1270105" y="2047454"/>
                  </a:lnTo>
                  <a:close/>
                </a:path>
                <a:path w="1607820" h="2208530">
                  <a:moveTo>
                    <a:pt x="971714" y="1667749"/>
                  </a:moveTo>
                  <a:lnTo>
                    <a:pt x="970170" y="1668467"/>
                  </a:lnTo>
                  <a:lnTo>
                    <a:pt x="969560" y="1667793"/>
                  </a:lnTo>
                  <a:lnTo>
                    <a:pt x="971354" y="1666959"/>
                  </a:lnTo>
                  <a:lnTo>
                    <a:pt x="971714" y="1667749"/>
                  </a:lnTo>
                  <a:close/>
                </a:path>
                <a:path w="1607820" h="2208530">
                  <a:moveTo>
                    <a:pt x="971175" y="1669579"/>
                  </a:moveTo>
                  <a:lnTo>
                    <a:pt x="970569" y="1668908"/>
                  </a:lnTo>
                  <a:lnTo>
                    <a:pt x="972095" y="1668199"/>
                  </a:lnTo>
                  <a:lnTo>
                    <a:pt x="971175" y="1669579"/>
                  </a:lnTo>
                  <a:close/>
                </a:path>
                <a:path w="1607820" h="2208530">
                  <a:moveTo>
                    <a:pt x="1414547" y="1994749"/>
                  </a:moveTo>
                  <a:lnTo>
                    <a:pt x="1413345" y="1995308"/>
                  </a:lnTo>
                  <a:lnTo>
                    <a:pt x="1412645" y="1994811"/>
                  </a:lnTo>
                  <a:lnTo>
                    <a:pt x="1412454" y="1994676"/>
                  </a:lnTo>
                  <a:lnTo>
                    <a:pt x="1411686" y="1994411"/>
                  </a:lnTo>
                  <a:lnTo>
                    <a:pt x="1411967" y="1993654"/>
                  </a:lnTo>
                  <a:lnTo>
                    <a:pt x="1412060" y="1992435"/>
                  </a:lnTo>
                  <a:lnTo>
                    <a:pt x="1413122" y="1991941"/>
                  </a:lnTo>
                  <a:lnTo>
                    <a:pt x="1414112" y="1992444"/>
                  </a:lnTo>
                  <a:lnTo>
                    <a:pt x="1415396" y="1992687"/>
                  </a:lnTo>
                  <a:lnTo>
                    <a:pt x="1414771" y="1993823"/>
                  </a:lnTo>
                  <a:lnTo>
                    <a:pt x="1414547" y="1994749"/>
                  </a:lnTo>
                  <a:close/>
                </a:path>
                <a:path w="1607820" h="2208530">
                  <a:moveTo>
                    <a:pt x="1452702" y="2038819"/>
                  </a:moveTo>
                  <a:lnTo>
                    <a:pt x="1449684" y="2040222"/>
                  </a:lnTo>
                  <a:lnTo>
                    <a:pt x="1449138" y="2039293"/>
                  </a:lnTo>
                  <a:lnTo>
                    <a:pt x="1448536" y="2038663"/>
                  </a:lnTo>
                  <a:lnTo>
                    <a:pt x="1450622" y="2037693"/>
                  </a:lnTo>
                  <a:lnTo>
                    <a:pt x="1451390" y="2038246"/>
                  </a:lnTo>
                  <a:lnTo>
                    <a:pt x="1452702" y="2038819"/>
                  </a:lnTo>
                  <a:close/>
                </a:path>
                <a:path w="1607820" h="2208530">
                  <a:moveTo>
                    <a:pt x="1450845" y="2040610"/>
                  </a:moveTo>
                  <a:lnTo>
                    <a:pt x="1450054" y="2040387"/>
                  </a:lnTo>
                  <a:lnTo>
                    <a:pt x="1451577" y="2039679"/>
                  </a:lnTo>
                  <a:lnTo>
                    <a:pt x="1450845" y="2040610"/>
                  </a:lnTo>
                  <a:close/>
                </a:path>
                <a:path w="1607820" h="2208530">
                  <a:moveTo>
                    <a:pt x="1436544" y="2063652"/>
                  </a:moveTo>
                  <a:lnTo>
                    <a:pt x="1435354" y="2064205"/>
                  </a:lnTo>
                  <a:lnTo>
                    <a:pt x="1434703" y="2063940"/>
                  </a:lnTo>
                  <a:lnTo>
                    <a:pt x="1434153" y="2063770"/>
                  </a:lnTo>
                  <a:lnTo>
                    <a:pt x="1434224" y="2063087"/>
                  </a:lnTo>
                  <a:lnTo>
                    <a:pt x="1434092" y="2062308"/>
                  </a:lnTo>
                  <a:lnTo>
                    <a:pt x="1434058" y="2062106"/>
                  </a:lnTo>
                  <a:lnTo>
                    <a:pt x="1434729" y="2061197"/>
                  </a:lnTo>
                  <a:lnTo>
                    <a:pt x="1435852" y="2061490"/>
                  </a:lnTo>
                  <a:lnTo>
                    <a:pt x="1439018" y="2061508"/>
                  </a:lnTo>
                  <a:lnTo>
                    <a:pt x="1437143" y="2063007"/>
                  </a:lnTo>
                  <a:lnTo>
                    <a:pt x="1436544" y="2063652"/>
                  </a:lnTo>
                  <a:close/>
                </a:path>
                <a:path w="1607820" h="2208530">
                  <a:moveTo>
                    <a:pt x="1326087" y="2098607"/>
                  </a:moveTo>
                  <a:lnTo>
                    <a:pt x="1324959" y="2098292"/>
                  </a:lnTo>
                  <a:lnTo>
                    <a:pt x="1324116" y="2097673"/>
                  </a:lnTo>
                  <a:lnTo>
                    <a:pt x="1323240" y="2097176"/>
                  </a:lnTo>
                  <a:lnTo>
                    <a:pt x="1325811" y="2095573"/>
                  </a:lnTo>
                  <a:lnTo>
                    <a:pt x="1325172" y="2095060"/>
                  </a:lnTo>
                  <a:lnTo>
                    <a:pt x="1323731" y="2096540"/>
                  </a:lnTo>
                  <a:lnTo>
                    <a:pt x="1324117" y="2095551"/>
                  </a:lnTo>
                  <a:lnTo>
                    <a:pt x="1325172" y="2095060"/>
                  </a:lnTo>
                  <a:lnTo>
                    <a:pt x="1326133" y="2095831"/>
                  </a:lnTo>
                  <a:lnTo>
                    <a:pt x="1327150" y="2096263"/>
                  </a:lnTo>
                  <a:lnTo>
                    <a:pt x="1327285" y="2096200"/>
                  </a:lnTo>
                  <a:lnTo>
                    <a:pt x="1326655" y="2097297"/>
                  </a:lnTo>
                  <a:lnTo>
                    <a:pt x="1326087" y="2098607"/>
                  </a:lnTo>
                  <a:close/>
                </a:path>
                <a:path w="1607820" h="2208530">
                  <a:moveTo>
                    <a:pt x="1214557" y="2133772"/>
                  </a:moveTo>
                  <a:lnTo>
                    <a:pt x="1212367" y="2132212"/>
                  </a:lnTo>
                  <a:lnTo>
                    <a:pt x="1214875" y="2131046"/>
                  </a:lnTo>
                  <a:lnTo>
                    <a:pt x="1215026" y="2131715"/>
                  </a:lnTo>
                  <a:lnTo>
                    <a:pt x="1214738" y="2132494"/>
                  </a:lnTo>
                  <a:lnTo>
                    <a:pt x="1214557" y="2133772"/>
                  </a:lnTo>
                  <a:close/>
                </a:path>
                <a:path w="1607820" h="2208530">
                  <a:moveTo>
                    <a:pt x="819264" y="1707418"/>
                  </a:moveTo>
                  <a:lnTo>
                    <a:pt x="817801" y="1707743"/>
                  </a:lnTo>
                  <a:lnTo>
                    <a:pt x="816533" y="1707304"/>
                  </a:lnTo>
                  <a:lnTo>
                    <a:pt x="816045" y="1706230"/>
                  </a:lnTo>
                  <a:lnTo>
                    <a:pt x="816562" y="1704754"/>
                  </a:lnTo>
                  <a:lnTo>
                    <a:pt x="817586" y="1704278"/>
                  </a:lnTo>
                  <a:lnTo>
                    <a:pt x="818604" y="1704816"/>
                  </a:lnTo>
                  <a:lnTo>
                    <a:pt x="821325" y="1705378"/>
                  </a:lnTo>
                  <a:lnTo>
                    <a:pt x="819888" y="1706548"/>
                  </a:lnTo>
                  <a:lnTo>
                    <a:pt x="819264" y="1707418"/>
                  </a:lnTo>
                  <a:close/>
                </a:path>
                <a:path w="1607820" h="2208530">
                  <a:moveTo>
                    <a:pt x="1381010" y="2040483"/>
                  </a:moveTo>
                  <a:lnTo>
                    <a:pt x="1380421" y="2040006"/>
                  </a:lnTo>
                  <a:lnTo>
                    <a:pt x="1379696" y="2039616"/>
                  </a:lnTo>
                  <a:lnTo>
                    <a:pt x="1379181" y="2038774"/>
                  </a:lnTo>
                  <a:lnTo>
                    <a:pt x="1379559" y="2038078"/>
                  </a:lnTo>
                  <a:lnTo>
                    <a:pt x="1380810" y="2037496"/>
                  </a:lnTo>
                  <a:lnTo>
                    <a:pt x="1381562" y="2037856"/>
                  </a:lnTo>
                  <a:lnTo>
                    <a:pt x="1382876" y="2038138"/>
                  </a:lnTo>
                  <a:lnTo>
                    <a:pt x="1381010" y="2040483"/>
                  </a:lnTo>
                  <a:close/>
                </a:path>
                <a:path w="1607820" h="2208530">
                  <a:moveTo>
                    <a:pt x="1424906" y="2041277"/>
                  </a:moveTo>
                  <a:lnTo>
                    <a:pt x="1422632" y="2042334"/>
                  </a:lnTo>
                  <a:lnTo>
                    <a:pt x="1422552" y="2041863"/>
                  </a:lnTo>
                  <a:lnTo>
                    <a:pt x="1422502" y="2041572"/>
                  </a:lnTo>
                  <a:lnTo>
                    <a:pt x="1422691" y="2040757"/>
                  </a:lnTo>
                  <a:lnTo>
                    <a:pt x="1422801" y="2039518"/>
                  </a:lnTo>
                  <a:lnTo>
                    <a:pt x="1425252" y="2040607"/>
                  </a:lnTo>
                  <a:lnTo>
                    <a:pt x="1424906" y="2041277"/>
                  </a:lnTo>
                  <a:close/>
                </a:path>
                <a:path w="1607820" h="2208530">
                  <a:moveTo>
                    <a:pt x="1424906" y="2041277"/>
                  </a:moveTo>
                  <a:lnTo>
                    <a:pt x="1424800" y="2041562"/>
                  </a:lnTo>
                  <a:lnTo>
                    <a:pt x="1424896" y="2041281"/>
                  </a:lnTo>
                  <a:lnTo>
                    <a:pt x="1425252" y="2040607"/>
                  </a:lnTo>
                  <a:lnTo>
                    <a:pt x="1424906" y="2041277"/>
                  </a:lnTo>
                  <a:close/>
                </a:path>
                <a:path w="1607820" h="2208530">
                  <a:moveTo>
                    <a:pt x="1424607" y="2042131"/>
                  </a:moveTo>
                  <a:lnTo>
                    <a:pt x="1423313" y="2042732"/>
                  </a:lnTo>
                  <a:lnTo>
                    <a:pt x="1422669" y="2042553"/>
                  </a:lnTo>
                  <a:lnTo>
                    <a:pt x="1424800" y="2041562"/>
                  </a:lnTo>
                  <a:lnTo>
                    <a:pt x="1424607" y="2042131"/>
                  </a:lnTo>
                  <a:close/>
                </a:path>
                <a:path w="1607820" h="2208530">
                  <a:moveTo>
                    <a:pt x="1185261" y="2115852"/>
                  </a:moveTo>
                  <a:lnTo>
                    <a:pt x="1184427" y="2116239"/>
                  </a:lnTo>
                  <a:lnTo>
                    <a:pt x="1184718" y="2115454"/>
                  </a:lnTo>
                  <a:lnTo>
                    <a:pt x="1185261" y="2115852"/>
                  </a:lnTo>
                  <a:close/>
                </a:path>
                <a:path w="1607820" h="2208530">
                  <a:moveTo>
                    <a:pt x="1186063" y="2119948"/>
                  </a:moveTo>
                  <a:lnTo>
                    <a:pt x="1185210" y="2119121"/>
                  </a:lnTo>
                  <a:lnTo>
                    <a:pt x="1185050" y="2118965"/>
                  </a:lnTo>
                  <a:lnTo>
                    <a:pt x="1184102" y="2118465"/>
                  </a:lnTo>
                  <a:lnTo>
                    <a:pt x="1183951" y="2117785"/>
                  </a:lnTo>
                  <a:lnTo>
                    <a:pt x="1183886" y="2117502"/>
                  </a:lnTo>
                  <a:lnTo>
                    <a:pt x="1183793" y="2117101"/>
                  </a:lnTo>
                  <a:lnTo>
                    <a:pt x="1185884" y="2116130"/>
                  </a:lnTo>
                  <a:lnTo>
                    <a:pt x="1186418" y="2116325"/>
                  </a:lnTo>
                  <a:lnTo>
                    <a:pt x="1186918" y="2117629"/>
                  </a:lnTo>
                  <a:lnTo>
                    <a:pt x="1186387" y="2118574"/>
                  </a:lnTo>
                  <a:lnTo>
                    <a:pt x="1186063" y="2119948"/>
                  </a:lnTo>
                  <a:close/>
                </a:path>
                <a:path w="1607820" h="2208530">
                  <a:moveTo>
                    <a:pt x="1194512" y="2102577"/>
                  </a:moveTo>
                  <a:lnTo>
                    <a:pt x="1193057" y="2103253"/>
                  </a:lnTo>
                  <a:lnTo>
                    <a:pt x="1192006" y="2102442"/>
                  </a:lnTo>
                  <a:lnTo>
                    <a:pt x="1191436" y="2101075"/>
                  </a:lnTo>
                  <a:lnTo>
                    <a:pt x="1191757" y="2100086"/>
                  </a:lnTo>
                  <a:lnTo>
                    <a:pt x="1191853" y="2098221"/>
                  </a:lnTo>
                  <a:lnTo>
                    <a:pt x="1193730" y="2100009"/>
                  </a:lnTo>
                  <a:lnTo>
                    <a:pt x="1193901" y="2100171"/>
                  </a:lnTo>
                  <a:lnTo>
                    <a:pt x="1194917" y="2100704"/>
                  </a:lnTo>
                  <a:lnTo>
                    <a:pt x="1194988" y="2101924"/>
                  </a:lnTo>
                  <a:lnTo>
                    <a:pt x="1194512" y="2102577"/>
                  </a:lnTo>
                  <a:close/>
                </a:path>
                <a:path w="1607820" h="2208530">
                  <a:moveTo>
                    <a:pt x="1194512" y="2102577"/>
                  </a:moveTo>
                  <a:lnTo>
                    <a:pt x="1194186" y="2103024"/>
                  </a:lnTo>
                  <a:lnTo>
                    <a:pt x="1194988" y="2101924"/>
                  </a:lnTo>
                  <a:lnTo>
                    <a:pt x="1194512" y="2102577"/>
                  </a:lnTo>
                  <a:close/>
                </a:path>
                <a:path w="1607820" h="2208530">
                  <a:moveTo>
                    <a:pt x="1565104" y="1509180"/>
                  </a:moveTo>
                  <a:lnTo>
                    <a:pt x="1562291" y="1510097"/>
                  </a:lnTo>
                  <a:lnTo>
                    <a:pt x="1562361" y="1507221"/>
                  </a:lnTo>
                  <a:lnTo>
                    <a:pt x="1563523" y="1507787"/>
                  </a:lnTo>
                  <a:lnTo>
                    <a:pt x="1564360" y="1508048"/>
                  </a:lnTo>
                  <a:lnTo>
                    <a:pt x="1565182" y="1508754"/>
                  </a:lnTo>
                  <a:lnTo>
                    <a:pt x="1565104" y="1509180"/>
                  </a:lnTo>
                  <a:close/>
                </a:path>
                <a:path w="1607820" h="2208530">
                  <a:moveTo>
                    <a:pt x="1564998" y="1509726"/>
                  </a:moveTo>
                  <a:lnTo>
                    <a:pt x="1564954" y="1509953"/>
                  </a:lnTo>
                  <a:lnTo>
                    <a:pt x="1565187" y="1508751"/>
                  </a:lnTo>
                  <a:lnTo>
                    <a:pt x="1564998" y="1509726"/>
                  </a:lnTo>
                  <a:close/>
                </a:path>
                <a:path w="1607820" h="2208530">
                  <a:moveTo>
                    <a:pt x="840415" y="2066780"/>
                  </a:moveTo>
                  <a:lnTo>
                    <a:pt x="839176" y="2067356"/>
                  </a:lnTo>
                  <a:lnTo>
                    <a:pt x="838499" y="2067085"/>
                  </a:lnTo>
                  <a:lnTo>
                    <a:pt x="837906" y="2067030"/>
                  </a:lnTo>
                  <a:lnTo>
                    <a:pt x="837990" y="2066193"/>
                  </a:lnTo>
                  <a:lnTo>
                    <a:pt x="837856" y="2065398"/>
                  </a:lnTo>
                  <a:lnTo>
                    <a:pt x="837816" y="2065157"/>
                  </a:lnTo>
                  <a:lnTo>
                    <a:pt x="838538" y="2064218"/>
                  </a:lnTo>
                  <a:lnTo>
                    <a:pt x="839709" y="2064536"/>
                  </a:lnTo>
                  <a:lnTo>
                    <a:pt x="842873" y="2064579"/>
                  </a:lnTo>
                  <a:lnTo>
                    <a:pt x="841019" y="2066097"/>
                  </a:lnTo>
                  <a:lnTo>
                    <a:pt x="840415" y="2066780"/>
                  </a:lnTo>
                  <a:close/>
                </a:path>
                <a:path w="1607820" h="2208530">
                  <a:moveTo>
                    <a:pt x="1552394" y="1840223"/>
                  </a:moveTo>
                  <a:lnTo>
                    <a:pt x="1550805" y="1840962"/>
                  </a:lnTo>
                  <a:lnTo>
                    <a:pt x="1550121" y="1840304"/>
                  </a:lnTo>
                  <a:lnTo>
                    <a:pt x="1551977" y="1839442"/>
                  </a:lnTo>
                  <a:lnTo>
                    <a:pt x="1552394" y="1840223"/>
                  </a:lnTo>
                  <a:close/>
                </a:path>
                <a:path w="1607820" h="2208530">
                  <a:moveTo>
                    <a:pt x="1444773" y="1875072"/>
                  </a:moveTo>
                  <a:lnTo>
                    <a:pt x="1443356" y="1875382"/>
                  </a:lnTo>
                  <a:lnTo>
                    <a:pt x="1442517" y="1874773"/>
                  </a:lnTo>
                  <a:lnTo>
                    <a:pt x="1441750" y="1874497"/>
                  </a:lnTo>
                  <a:lnTo>
                    <a:pt x="1442038" y="1873742"/>
                  </a:lnTo>
                  <a:lnTo>
                    <a:pt x="1442133" y="1872504"/>
                  </a:lnTo>
                  <a:lnTo>
                    <a:pt x="1443166" y="1872024"/>
                  </a:lnTo>
                  <a:lnTo>
                    <a:pt x="1444163" y="1872541"/>
                  </a:lnTo>
                  <a:lnTo>
                    <a:pt x="1446748" y="1873066"/>
                  </a:lnTo>
                  <a:lnTo>
                    <a:pt x="1445373" y="1874214"/>
                  </a:lnTo>
                  <a:lnTo>
                    <a:pt x="1444773" y="1875072"/>
                  </a:lnTo>
                  <a:close/>
                </a:path>
                <a:path w="1607820" h="2208530">
                  <a:moveTo>
                    <a:pt x="1277419" y="1923377"/>
                  </a:moveTo>
                  <a:lnTo>
                    <a:pt x="1275947" y="1924062"/>
                  </a:lnTo>
                  <a:lnTo>
                    <a:pt x="1274942" y="1923719"/>
                  </a:lnTo>
                  <a:lnTo>
                    <a:pt x="1272940" y="1923585"/>
                  </a:lnTo>
                  <a:lnTo>
                    <a:pt x="1273175" y="1923476"/>
                  </a:lnTo>
                  <a:lnTo>
                    <a:pt x="1275018" y="1921555"/>
                  </a:lnTo>
                  <a:lnTo>
                    <a:pt x="1275551" y="1920539"/>
                  </a:lnTo>
                  <a:lnTo>
                    <a:pt x="1276788" y="1920443"/>
                  </a:lnTo>
                  <a:lnTo>
                    <a:pt x="1277923" y="1921269"/>
                  </a:lnTo>
                  <a:lnTo>
                    <a:pt x="1278098" y="1922252"/>
                  </a:lnTo>
                  <a:lnTo>
                    <a:pt x="1278128" y="1922421"/>
                  </a:lnTo>
                  <a:lnTo>
                    <a:pt x="1277419" y="1923377"/>
                  </a:lnTo>
                  <a:close/>
                </a:path>
                <a:path w="1607820" h="2208530">
                  <a:moveTo>
                    <a:pt x="1582661" y="1501355"/>
                  </a:moveTo>
                  <a:lnTo>
                    <a:pt x="1579574" y="1502790"/>
                  </a:lnTo>
                  <a:lnTo>
                    <a:pt x="1578838" y="1501424"/>
                  </a:lnTo>
                  <a:lnTo>
                    <a:pt x="1579057" y="1501139"/>
                  </a:lnTo>
                  <a:lnTo>
                    <a:pt x="1580708" y="1500371"/>
                  </a:lnTo>
                  <a:lnTo>
                    <a:pt x="1581416" y="1500864"/>
                  </a:lnTo>
                  <a:lnTo>
                    <a:pt x="1582661" y="1501355"/>
                  </a:lnTo>
                  <a:close/>
                </a:path>
                <a:path w="1607820" h="2208530">
                  <a:moveTo>
                    <a:pt x="1581422" y="1502646"/>
                  </a:moveTo>
                  <a:lnTo>
                    <a:pt x="1579969" y="1503322"/>
                  </a:lnTo>
                  <a:lnTo>
                    <a:pt x="1579838" y="1503146"/>
                  </a:lnTo>
                  <a:lnTo>
                    <a:pt x="1581624" y="1502316"/>
                  </a:lnTo>
                  <a:lnTo>
                    <a:pt x="1581422" y="1502646"/>
                  </a:lnTo>
                  <a:close/>
                </a:path>
                <a:path w="1607820" h="2208530">
                  <a:moveTo>
                    <a:pt x="1581422" y="1502646"/>
                  </a:moveTo>
                  <a:lnTo>
                    <a:pt x="1581070" y="1503224"/>
                  </a:lnTo>
                  <a:lnTo>
                    <a:pt x="1581624" y="1502316"/>
                  </a:lnTo>
                  <a:lnTo>
                    <a:pt x="1581422" y="1502646"/>
                  </a:lnTo>
                  <a:close/>
                </a:path>
                <a:path w="1607820" h="2208530">
                  <a:moveTo>
                    <a:pt x="1110690" y="2003694"/>
                  </a:moveTo>
                  <a:lnTo>
                    <a:pt x="1109523" y="2004236"/>
                  </a:lnTo>
                  <a:lnTo>
                    <a:pt x="1110038" y="2002968"/>
                  </a:lnTo>
                  <a:lnTo>
                    <a:pt x="1110690" y="2003694"/>
                  </a:lnTo>
                  <a:close/>
                </a:path>
                <a:path w="1607820" h="2208530">
                  <a:moveTo>
                    <a:pt x="1111637" y="2005683"/>
                  </a:moveTo>
                  <a:lnTo>
                    <a:pt x="1109727" y="2006571"/>
                  </a:lnTo>
                  <a:lnTo>
                    <a:pt x="1108911" y="2005975"/>
                  </a:lnTo>
                  <a:lnTo>
                    <a:pt x="1109005" y="2005718"/>
                  </a:lnTo>
                  <a:lnTo>
                    <a:pt x="1109080" y="2004962"/>
                  </a:lnTo>
                  <a:lnTo>
                    <a:pt x="1111067" y="2004039"/>
                  </a:lnTo>
                  <a:lnTo>
                    <a:pt x="1111696" y="2004467"/>
                  </a:lnTo>
                  <a:lnTo>
                    <a:pt x="1111882" y="2004594"/>
                  </a:lnTo>
                  <a:lnTo>
                    <a:pt x="1111637" y="2005683"/>
                  </a:lnTo>
                  <a:close/>
                </a:path>
                <a:path w="1607820" h="2208530">
                  <a:moveTo>
                    <a:pt x="1220608" y="1969757"/>
                  </a:moveTo>
                  <a:lnTo>
                    <a:pt x="1219554" y="1970247"/>
                  </a:lnTo>
                  <a:lnTo>
                    <a:pt x="1218295" y="1969792"/>
                  </a:lnTo>
                  <a:lnTo>
                    <a:pt x="1217695" y="1968758"/>
                  </a:lnTo>
                  <a:lnTo>
                    <a:pt x="1218219" y="1967776"/>
                  </a:lnTo>
                  <a:lnTo>
                    <a:pt x="1218489" y="1966533"/>
                  </a:lnTo>
                  <a:lnTo>
                    <a:pt x="1219592" y="1967138"/>
                  </a:lnTo>
                  <a:lnTo>
                    <a:pt x="1220662" y="1967379"/>
                  </a:lnTo>
                  <a:lnTo>
                    <a:pt x="1221052" y="1968511"/>
                  </a:lnTo>
                  <a:lnTo>
                    <a:pt x="1220608" y="1969757"/>
                  </a:lnTo>
                  <a:close/>
                </a:path>
                <a:path w="1607820" h="2208530">
                  <a:moveTo>
                    <a:pt x="1271661" y="1951900"/>
                  </a:moveTo>
                  <a:lnTo>
                    <a:pt x="1273351" y="1948336"/>
                  </a:lnTo>
                  <a:lnTo>
                    <a:pt x="1274523" y="1949535"/>
                  </a:lnTo>
                  <a:lnTo>
                    <a:pt x="1271661" y="1951900"/>
                  </a:lnTo>
                  <a:close/>
                </a:path>
                <a:path w="1607820" h="2208530">
                  <a:moveTo>
                    <a:pt x="679518" y="1796975"/>
                  </a:moveTo>
                  <a:lnTo>
                    <a:pt x="677654" y="1797841"/>
                  </a:lnTo>
                  <a:lnTo>
                    <a:pt x="676887" y="1797229"/>
                  </a:lnTo>
                  <a:lnTo>
                    <a:pt x="676728" y="1797102"/>
                  </a:lnTo>
                  <a:lnTo>
                    <a:pt x="677066" y="1795874"/>
                  </a:lnTo>
                  <a:lnTo>
                    <a:pt x="678774" y="1795080"/>
                  </a:lnTo>
                  <a:lnTo>
                    <a:pt x="679563" y="1795783"/>
                  </a:lnTo>
                  <a:lnTo>
                    <a:pt x="679712" y="1795915"/>
                  </a:lnTo>
                  <a:lnTo>
                    <a:pt x="679518" y="1796975"/>
                  </a:lnTo>
                  <a:close/>
                </a:path>
                <a:path w="1607820" h="2208530">
                  <a:moveTo>
                    <a:pt x="678433" y="1798863"/>
                  </a:moveTo>
                  <a:lnTo>
                    <a:pt x="677915" y="1798181"/>
                  </a:lnTo>
                  <a:lnTo>
                    <a:pt x="679024" y="1797666"/>
                  </a:lnTo>
                  <a:lnTo>
                    <a:pt x="678433" y="1798863"/>
                  </a:lnTo>
                  <a:close/>
                </a:path>
                <a:path w="1607820" h="2208530">
                  <a:moveTo>
                    <a:pt x="1551285" y="1524342"/>
                  </a:moveTo>
                  <a:lnTo>
                    <a:pt x="1548262" y="1523879"/>
                  </a:lnTo>
                  <a:lnTo>
                    <a:pt x="1548822" y="1522897"/>
                  </a:lnTo>
                  <a:lnTo>
                    <a:pt x="1549057" y="1522132"/>
                  </a:lnTo>
                  <a:lnTo>
                    <a:pt x="1550279" y="1521564"/>
                  </a:lnTo>
                  <a:lnTo>
                    <a:pt x="1551039" y="1521701"/>
                  </a:lnTo>
                  <a:lnTo>
                    <a:pt x="1549057" y="1522132"/>
                  </a:lnTo>
                  <a:lnTo>
                    <a:pt x="1548881" y="1522704"/>
                  </a:lnTo>
                  <a:lnTo>
                    <a:pt x="1551084" y="1521846"/>
                  </a:lnTo>
                  <a:lnTo>
                    <a:pt x="1551342" y="1522684"/>
                  </a:lnTo>
                  <a:lnTo>
                    <a:pt x="1551250" y="1523530"/>
                  </a:lnTo>
                  <a:lnTo>
                    <a:pt x="1551285" y="1524342"/>
                  </a:lnTo>
                  <a:close/>
                </a:path>
                <a:path w="1607820" h="2208530">
                  <a:moveTo>
                    <a:pt x="1404299" y="1876324"/>
                  </a:moveTo>
                  <a:lnTo>
                    <a:pt x="1403189" y="1876840"/>
                  </a:lnTo>
                  <a:lnTo>
                    <a:pt x="1402801" y="1876535"/>
                  </a:lnTo>
                  <a:lnTo>
                    <a:pt x="1402593" y="1876372"/>
                  </a:lnTo>
                  <a:lnTo>
                    <a:pt x="1402559" y="1875471"/>
                  </a:lnTo>
                  <a:lnTo>
                    <a:pt x="1403904" y="1874846"/>
                  </a:lnTo>
                  <a:lnTo>
                    <a:pt x="1404875" y="1875571"/>
                  </a:lnTo>
                  <a:lnTo>
                    <a:pt x="1404299" y="1876324"/>
                  </a:lnTo>
                  <a:close/>
                </a:path>
                <a:path w="1607820" h="2208530">
                  <a:moveTo>
                    <a:pt x="1404299" y="1876324"/>
                  </a:moveTo>
                  <a:lnTo>
                    <a:pt x="1403540" y="1877315"/>
                  </a:lnTo>
                  <a:lnTo>
                    <a:pt x="1404875" y="1875571"/>
                  </a:lnTo>
                  <a:lnTo>
                    <a:pt x="1404299" y="1876324"/>
                  </a:lnTo>
                  <a:close/>
                </a:path>
                <a:path w="1607820" h="2208530">
                  <a:moveTo>
                    <a:pt x="1380479" y="1883306"/>
                  </a:moveTo>
                  <a:lnTo>
                    <a:pt x="1377838" y="1884534"/>
                  </a:lnTo>
                  <a:lnTo>
                    <a:pt x="1378193" y="1881963"/>
                  </a:lnTo>
                  <a:lnTo>
                    <a:pt x="1379235" y="1882537"/>
                  </a:lnTo>
                  <a:lnTo>
                    <a:pt x="1380046" y="1882768"/>
                  </a:lnTo>
                  <a:lnTo>
                    <a:pt x="1380479" y="1883306"/>
                  </a:lnTo>
                  <a:close/>
                </a:path>
                <a:path w="1607820" h="2208530">
                  <a:moveTo>
                    <a:pt x="1380637" y="1884113"/>
                  </a:moveTo>
                  <a:lnTo>
                    <a:pt x="1377775" y="1884989"/>
                  </a:lnTo>
                  <a:lnTo>
                    <a:pt x="1377838" y="1884534"/>
                  </a:lnTo>
                  <a:lnTo>
                    <a:pt x="1380729" y="1883615"/>
                  </a:lnTo>
                  <a:lnTo>
                    <a:pt x="1380637" y="1884113"/>
                  </a:lnTo>
                  <a:close/>
                </a:path>
                <a:path w="1607820" h="2208530">
                  <a:moveTo>
                    <a:pt x="1380637" y="1884113"/>
                  </a:moveTo>
                  <a:lnTo>
                    <a:pt x="1380533" y="1884676"/>
                  </a:lnTo>
                  <a:lnTo>
                    <a:pt x="1380729" y="1883615"/>
                  </a:lnTo>
                  <a:lnTo>
                    <a:pt x="1380637" y="1884113"/>
                  </a:lnTo>
                  <a:close/>
                </a:path>
                <a:path w="1607820" h="2208530">
                  <a:moveTo>
                    <a:pt x="1088852" y="2051562"/>
                  </a:moveTo>
                  <a:lnTo>
                    <a:pt x="1087854" y="2052026"/>
                  </a:lnTo>
                  <a:lnTo>
                    <a:pt x="1087200" y="2051751"/>
                  </a:lnTo>
                  <a:lnTo>
                    <a:pt x="1086718" y="2051295"/>
                  </a:lnTo>
                  <a:lnTo>
                    <a:pt x="1086645" y="2050591"/>
                  </a:lnTo>
                  <a:lnTo>
                    <a:pt x="1086791" y="2049417"/>
                  </a:lnTo>
                  <a:lnTo>
                    <a:pt x="1087779" y="2048958"/>
                  </a:lnTo>
                  <a:lnTo>
                    <a:pt x="1088697" y="2049447"/>
                  </a:lnTo>
                  <a:lnTo>
                    <a:pt x="1090069" y="2049738"/>
                  </a:lnTo>
                  <a:lnTo>
                    <a:pt x="1089775" y="2050152"/>
                  </a:lnTo>
                  <a:lnTo>
                    <a:pt x="1089229" y="2050808"/>
                  </a:lnTo>
                  <a:lnTo>
                    <a:pt x="1088852" y="2051562"/>
                  </a:lnTo>
                  <a:close/>
                </a:path>
                <a:path w="1607820" h="2208530">
                  <a:moveTo>
                    <a:pt x="984068" y="1679369"/>
                  </a:moveTo>
                  <a:lnTo>
                    <a:pt x="982807" y="1679956"/>
                  </a:lnTo>
                  <a:lnTo>
                    <a:pt x="981751" y="1678862"/>
                  </a:lnTo>
                  <a:lnTo>
                    <a:pt x="983807" y="1677906"/>
                  </a:lnTo>
                  <a:lnTo>
                    <a:pt x="984319" y="1678484"/>
                  </a:lnTo>
                  <a:lnTo>
                    <a:pt x="984068" y="1679369"/>
                  </a:lnTo>
                  <a:close/>
                </a:path>
                <a:path w="1607820" h="2208530">
                  <a:moveTo>
                    <a:pt x="865960" y="2121642"/>
                  </a:moveTo>
                  <a:lnTo>
                    <a:pt x="864531" y="2119741"/>
                  </a:lnTo>
                  <a:lnTo>
                    <a:pt x="864426" y="2119601"/>
                  </a:lnTo>
                  <a:lnTo>
                    <a:pt x="863490" y="2118847"/>
                  </a:lnTo>
                  <a:lnTo>
                    <a:pt x="863832" y="2117642"/>
                  </a:lnTo>
                  <a:lnTo>
                    <a:pt x="865574" y="2116832"/>
                  </a:lnTo>
                  <a:lnTo>
                    <a:pt x="866364" y="2117511"/>
                  </a:lnTo>
                  <a:lnTo>
                    <a:pt x="866520" y="2118627"/>
                  </a:lnTo>
                  <a:lnTo>
                    <a:pt x="866535" y="2118809"/>
                  </a:lnTo>
                  <a:lnTo>
                    <a:pt x="866263" y="2119675"/>
                  </a:lnTo>
                  <a:lnTo>
                    <a:pt x="865960" y="2121642"/>
                  </a:lnTo>
                  <a:close/>
                </a:path>
                <a:path w="1607820" h="2208530">
                  <a:moveTo>
                    <a:pt x="630039" y="1788940"/>
                  </a:moveTo>
                  <a:lnTo>
                    <a:pt x="628867" y="1789485"/>
                  </a:lnTo>
                  <a:lnTo>
                    <a:pt x="628181" y="1789000"/>
                  </a:lnTo>
                  <a:lnTo>
                    <a:pt x="627994" y="1788868"/>
                  </a:lnTo>
                  <a:lnTo>
                    <a:pt x="627251" y="1788604"/>
                  </a:lnTo>
                  <a:lnTo>
                    <a:pt x="627529" y="1787866"/>
                  </a:lnTo>
                  <a:lnTo>
                    <a:pt x="627619" y="1786672"/>
                  </a:lnTo>
                  <a:lnTo>
                    <a:pt x="628649" y="1786193"/>
                  </a:lnTo>
                  <a:lnTo>
                    <a:pt x="629618" y="1786688"/>
                  </a:lnTo>
                  <a:lnTo>
                    <a:pt x="630858" y="1786928"/>
                  </a:lnTo>
                  <a:lnTo>
                    <a:pt x="630256" y="1788035"/>
                  </a:lnTo>
                  <a:lnTo>
                    <a:pt x="630039" y="1788940"/>
                  </a:lnTo>
                  <a:close/>
                </a:path>
                <a:path w="1607820" h="2208530">
                  <a:moveTo>
                    <a:pt x="1438575" y="1951774"/>
                  </a:moveTo>
                  <a:lnTo>
                    <a:pt x="1436537" y="1952721"/>
                  </a:lnTo>
                  <a:lnTo>
                    <a:pt x="1435540" y="1952357"/>
                  </a:lnTo>
                  <a:lnTo>
                    <a:pt x="1434971" y="1950954"/>
                  </a:lnTo>
                  <a:lnTo>
                    <a:pt x="1435321" y="1949940"/>
                  </a:lnTo>
                  <a:lnTo>
                    <a:pt x="1435468" y="1948004"/>
                  </a:lnTo>
                  <a:lnTo>
                    <a:pt x="1437326" y="1949860"/>
                  </a:lnTo>
                  <a:lnTo>
                    <a:pt x="1437487" y="1950021"/>
                  </a:lnTo>
                  <a:lnTo>
                    <a:pt x="1438491" y="1950577"/>
                  </a:lnTo>
                  <a:lnTo>
                    <a:pt x="1438575" y="1951774"/>
                  </a:lnTo>
                  <a:close/>
                </a:path>
                <a:path w="1607820" h="2208530">
                  <a:moveTo>
                    <a:pt x="1285079" y="2000624"/>
                  </a:moveTo>
                  <a:lnTo>
                    <a:pt x="1283707" y="2001262"/>
                  </a:lnTo>
                  <a:lnTo>
                    <a:pt x="1282750" y="2000920"/>
                  </a:lnTo>
                  <a:lnTo>
                    <a:pt x="1280776" y="2000762"/>
                  </a:lnTo>
                  <a:lnTo>
                    <a:pt x="1281105" y="2000609"/>
                  </a:lnTo>
                  <a:lnTo>
                    <a:pt x="1282825" y="1998893"/>
                  </a:lnTo>
                  <a:lnTo>
                    <a:pt x="1283004" y="1998568"/>
                  </a:lnTo>
                  <a:lnTo>
                    <a:pt x="1284550" y="1997849"/>
                  </a:lnTo>
                  <a:lnTo>
                    <a:pt x="1285222" y="1998696"/>
                  </a:lnTo>
                  <a:lnTo>
                    <a:pt x="1285864" y="1999148"/>
                  </a:lnTo>
                  <a:lnTo>
                    <a:pt x="1285498" y="1999643"/>
                  </a:lnTo>
                  <a:lnTo>
                    <a:pt x="1285079" y="2000624"/>
                  </a:lnTo>
                  <a:close/>
                </a:path>
                <a:path w="1607820" h="2208530">
                  <a:moveTo>
                    <a:pt x="1528942" y="1919891"/>
                  </a:moveTo>
                  <a:lnTo>
                    <a:pt x="1526126" y="1921200"/>
                  </a:lnTo>
                  <a:lnTo>
                    <a:pt x="1526440" y="1920031"/>
                  </a:lnTo>
                  <a:lnTo>
                    <a:pt x="1526463" y="1916941"/>
                  </a:lnTo>
                  <a:lnTo>
                    <a:pt x="1527975" y="1918744"/>
                  </a:lnTo>
                  <a:lnTo>
                    <a:pt x="1528671" y="1919337"/>
                  </a:lnTo>
                  <a:lnTo>
                    <a:pt x="1528942" y="1919891"/>
                  </a:lnTo>
                  <a:close/>
                </a:path>
                <a:path w="1607820" h="2208530">
                  <a:moveTo>
                    <a:pt x="1529091" y="1920992"/>
                  </a:moveTo>
                  <a:lnTo>
                    <a:pt x="1527055" y="1921939"/>
                  </a:lnTo>
                  <a:lnTo>
                    <a:pt x="1526501" y="1921498"/>
                  </a:lnTo>
                  <a:lnTo>
                    <a:pt x="1529130" y="1920276"/>
                  </a:lnTo>
                  <a:lnTo>
                    <a:pt x="1529265" y="1920551"/>
                  </a:lnTo>
                  <a:lnTo>
                    <a:pt x="1529091" y="1920992"/>
                  </a:lnTo>
                  <a:close/>
                </a:path>
                <a:path w="1607820" h="2208530">
                  <a:moveTo>
                    <a:pt x="1528988" y="1921253"/>
                  </a:moveTo>
                  <a:lnTo>
                    <a:pt x="1528938" y="1921844"/>
                  </a:lnTo>
                  <a:lnTo>
                    <a:pt x="1528988" y="1921253"/>
                  </a:lnTo>
                  <a:lnTo>
                    <a:pt x="1529265" y="1920551"/>
                  </a:lnTo>
                  <a:lnTo>
                    <a:pt x="1528988" y="1921253"/>
                  </a:lnTo>
                  <a:close/>
                </a:path>
                <a:path w="1607820" h="2208530">
                  <a:moveTo>
                    <a:pt x="1307332" y="1957239"/>
                  </a:moveTo>
                  <a:lnTo>
                    <a:pt x="1306805" y="1956827"/>
                  </a:lnTo>
                  <a:lnTo>
                    <a:pt x="1305705" y="1956346"/>
                  </a:lnTo>
                  <a:lnTo>
                    <a:pt x="1305553" y="1955849"/>
                  </a:lnTo>
                  <a:lnTo>
                    <a:pt x="1305334" y="1955129"/>
                  </a:lnTo>
                  <a:lnTo>
                    <a:pt x="1306006" y="1954284"/>
                  </a:lnTo>
                  <a:lnTo>
                    <a:pt x="1306449" y="1953203"/>
                  </a:lnTo>
                  <a:lnTo>
                    <a:pt x="1307287" y="1953688"/>
                  </a:lnTo>
                  <a:lnTo>
                    <a:pt x="1307452" y="1953783"/>
                  </a:lnTo>
                  <a:lnTo>
                    <a:pt x="1308598" y="1954279"/>
                  </a:lnTo>
                  <a:lnTo>
                    <a:pt x="1308769" y="1954354"/>
                  </a:lnTo>
                  <a:lnTo>
                    <a:pt x="1308451" y="1955501"/>
                  </a:lnTo>
                  <a:lnTo>
                    <a:pt x="1307829" y="1956351"/>
                  </a:lnTo>
                  <a:lnTo>
                    <a:pt x="1307332" y="1957239"/>
                  </a:lnTo>
                  <a:close/>
                </a:path>
                <a:path w="1607820" h="2208530">
                  <a:moveTo>
                    <a:pt x="1227810" y="1969117"/>
                  </a:moveTo>
                  <a:lnTo>
                    <a:pt x="1226043" y="1969938"/>
                  </a:lnTo>
                  <a:lnTo>
                    <a:pt x="1226913" y="1968961"/>
                  </a:lnTo>
                  <a:lnTo>
                    <a:pt x="1227810" y="1969117"/>
                  </a:lnTo>
                  <a:close/>
                </a:path>
                <a:path w="1607820" h="2208530">
                  <a:moveTo>
                    <a:pt x="1230010" y="1970258"/>
                  </a:moveTo>
                  <a:lnTo>
                    <a:pt x="1226976" y="1971668"/>
                  </a:lnTo>
                  <a:lnTo>
                    <a:pt x="1226106" y="1970051"/>
                  </a:lnTo>
                  <a:lnTo>
                    <a:pt x="1228032" y="1969156"/>
                  </a:lnTo>
                  <a:lnTo>
                    <a:pt x="1228766" y="1969666"/>
                  </a:lnTo>
                  <a:lnTo>
                    <a:pt x="1230010" y="1970258"/>
                  </a:lnTo>
                  <a:close/>
                </a:path>
                <a:path w="1607820" h="2208530">
                  <a:moveTo>
                    <a:pt x="1228183" y="1972011"/>
                  </a:moveTo>
                  <a:lnTo>
                    <a:pt x="1227296" y="1971821"/>
                  </a:lnTo>
                  <a:lnTo>
                    <a:pt x="1228930" y="1971061"/>
                  </a:lnTo>
                  <a:lnTo>
                    <a:pt x="1228183" y="1972011"/>
                  </a:lnTo>
                  <a:close/>
                </a:path>
                <a:path w="1607820" h="2208530">
                  <a:moveTo>
                    <a:pt x="1115065" y="1647215"/>
                  </a:moveTo>
                  <a:lnTo>
                    <a:pt x="1111685" y="1648786"/>
                  </a:lnTo>
                  <a:lnTo>
                    <a:pt x="1111593" y="1648054"/>
                  </a:lnTo>
                  <a:lnTo>
                    <a:pt x="1111939" y="1647273"/>
                  </a:lnTo>
                  <a:lnTo>
                    <a:pt x="1112110" y="1646508"/>
                  </a:lnTo>
                  <a:lnTo>
                    <a:pt x="1115065" y="1647215"/>
                  </a:lnTo>
                  <a:close/>
                </a:path>
                <a:path w="1607820" h="2208530">
                  <a:moveTo>
                    <a:pt x="1113869" y="1649083"/>
                  </a:moveTo>
                  <a:lnTo>
                    <a:pt x="1112847" y="1649558"/>
                  </a:lnTo>
                  <a:lnTo>
                    <a:pt x="1111722" y="1649082"/>
                  </a:lnTo>
                  <a:lnTo>
                    <a:pt x="1114766" y="1647667"/>
                  </a:lnTo>
                  <a:lnTo>
                    <a:pt x="1114246" y="1648305"/>
                  </a:lnTo>
                  <a:lnTo>
                    <a:pt x="1113869" y="1649083"/>
                  </a:lnTo>
                  <a:close/>
                </a:path>
                <a:path w="1607820" h="2208530">
                  <a:moveTo>
                    <a:pt x="1313703" y="1585076"/>
                  </a:moveTo>
                  <a:lnTo>
                    <a:pt x="1311544" y="1586079"/>
                  </a:lnTo>
                  <a:lnTo>
                    <a:pt x="1311427" y="1585229"/>
                  </a:lnTo>
                  <a:lnTo>
                    <a:pt x="1312839" y="1584573"/>
                  </a:lnTo>
                  <a:lnTo>
                    <a:pt x="1313703" y="1585076"/>
                  </a:lnTo>
                  <a:close/>
                </a:path>
                <a:path w="1607820" h="2208530">
                  <a:moveTo>
                    <a:pt x="861237" y="2114284"/>
                  </a:moveTo>
                  <a:lnTo>
                    <a:pt x="860121" y="2114803"/>
                  </a:lnTo>
                  <a:lnTo>
                    <a:pt x="859527" y="2114352"/>
                  </a:lnTo>
                  <a:lnTo>
                    <a:pt x="859501" y="2113354"/>
                  </a:lnTo>
                  <a:lnTo>
                    <a:pt x="860715" y="2112789"/>
                  </a:lnTo>
                  <a:lnTo>
                    <a:pt x="861781" y="2113594"/>
                  </a:lnTo>
                  <a:lnTo>
                    <a:pt x="861237" y="2114284"/>
                  </a:lnTo>
                  <a:close/>
                </a:path>
                <a:path w="1607820" h="2208530">
                  <a:moveTo>
                    <a:pt x="861237" y="2114284"/>
                  </a:moveTo>
                  <a:lnTo>
                    <a:pt x="860465" y="2115264"/>
                  </a:lnTo>
                  <a:lnTo>
                    <a:pt x="861781" y="2113594"/>
                  </a:lnTo>
                  <a:lnTo>
                    <a:pt x="861237" y="2114284"/>
                  </a:lnTo>
                  <a:close/>
                </a:path>
                <a:path w="1607820" h="2208530">
                  <a:moveTo>
                    <a:pt x="1501716" y="1908179"/>
                  </a:moveTo>
                  <a:lnTo>
                    <a:pt x="1500220" y="1908875"/>
                  </a:lnTo>
                  <a:lnTo>
                    <a:pt x="1499210" y="1908534"/>
                  </a:lnTo>
                  <a:lnTo>
                    <a:pt x="1497190" y="1908398"/>
                  </a:lnTo>
                  <a:lnTo>
                    <a:pt x="1497425" y="1908288"/>
                  </a:lnTo>
                  <a:lnTo>
                    <a:pt x="1499286" y="1906359"/>
                  </a:lnTo>
                  <a:lnTo>
                    <a:pt x="1499831" y="1905331"/>
                  </a:lnTo>
                  <a:lnTo>
                    <a:pt x="1501071" y="1905251"/>
                  </a:lnTo>
                  <a:lnTo>
                    <a:pt x="1502197" y="1906070"/>
                  </a:lnTo>
                  <a:lnTo>
                    <a:pt x="1502393" y="1907055"/>
                  </a:lnTo>
                  <a:lnTo>
                    <a:pt x="1502427" y="1907228"/>
                  </a:lnTo>
                  <a:lnTo>
                    <a:pt x="1501716" y="1908179"/>
                  </a:lnTo>
                  <a:close/>
                </a:path>
                <a:path w="1607820" h="2208530">
                  <a:moveTo>
                    <a:pt x="1550383" y="1880536"/>
                  </a:moveTo>
                  <a:lnTo>
                    <a:pt x="1549921" y="1881011"/>
                  </a:lnTo>
                  <a:lnTo>
                    <a:pt x="1551296" y="1879598"/>
                  </a:lnTo>
                  <a:lnTo>
                    <a:pt x="1550383" y="1880536"/>
                  </a:lnTo>
                  <a:close/>
                </a:path>
                <a:path w="1607820" h="2208530">
                  <a:moveTo>
                    <a:pt x="1551012" y="1882307"/>
                  </a:moveTo>
                  <a:lnTo>
                    <a:pt x="1549699" y="1881114"/>
                  </a:lnTo>
                  <a:lnTo>
                    <a:pt x="1551742" y="1880164"/>
                  </a:lnTo>
                  <a:lnTo>
                    <a:pt x="1551012" y="1882307"/>
                  </a:lnTo>
                  <a:close/>
                </a:path>
                <a:path w="1607820" h="2208530">
                  <a:moveTo>
                    <a:pt x="1324945" y="527375"/>
                  </a:moveTo>
                  <a:lnTo>
                    <a:pt x="1322547" y="528490"/>
                  </a:lnTo>
                  <a:lnTo>
                    <a:pt x="1321792" y="528249"/>
                  </a:lnTo>
                  <a:lnTo>
                    <a:pt x="1322647" y="526297"/>
                  </a:lnTo>
                  <a:lnTo>
                    <a:pt x="1324945" y="527375"/>
                  </a:lnTo>
                  <a:close/>
                </a:path>
                <a:path w="1607820" h="2208530">
                  <a:moveTo>
                    <a:pt x="1322981" y="528707"/>
                  </a:moveTo>
                  <a:lnTo>
                    <a:pt x="1322547" y="528490"/>
                  </a:lnTo>
                  <a:lnTo>
                    <a:pt x="1321792" y="528249"/>
                  </a:lnTo>
                  <a:lnTo>
                    <a:pt x="1322553" y="528487"/>
                  </a:lnTo>
                  <a:lnTo>
                    <a:pt x="1322981" y="528707"/>
                  </a:lnTo>
                  <a:close/>
                </a:path>
                <a:path w="1607820" h="2208530">
                  <a:moveTo>
                    <a:pt x="1324561" y="528339"/>
                  </a:moveTo>
                  <a:lnTo>
                    <a:pt x="1323354" y="528900"/>
                  </a:lnTo>
                  <a:lnTo>
                    <a:pt x="1322981" y="528707"/>
                  </a:lnTo>
                  <a:lnTo>
                    <a:pt x="1324678" y="527919"/>
                  </a:lnTo>
                  <a:lnTo>
                    <a:pt x="1324561" y="528339"/>
                  </a:lnTo>
                  <a:close/>
                </a:path>
                <a:path w="1607820" h="2208530">
                  <a:moveTo>
                    <a:pt x="141327" y="898803"/>
                  </a:moveTo>
                  <a:lnTo>
                    <a:pt x="139978" y="899430"/>
                  </a:lnTo>
                  <a:lnTo>
                    <a:pt x="138903" y="898434"/>
                  </a:lnTo>
                  <a:lnTo>
                    <a:pt x="139291" y="898029"/>
                  </a:lnTo>
                  <a:lnTo>
                    <a:pt x="140762" y="897346"/>
                  </a:lnTo>
                  <a:lnTo>
                    <a:pt x="141373" y="897872"/>
                  </a:lnTo>
                  <a:lnTo>
                    <a:pt x="141327" y="898803"/>
                  </a:lnTo>
                  <a:close/>
                </a:path>
                <a:path w="1607820" h="2208530">
                  <a:moveTo>
                    <a:pt x="886723" y="658621"/>
                  </a:moveTo>
                  <a:lnTo>
                    <a:pt x="885721" y="659087"/>
                  </a:lnTo>
                  <a:lnTo>
                    <a:pt x="884888" y="658936"/>
                  </a:lnTo>
                  <a:lnTo>
                    <a:pt x="884116" y="658952"/>
                  </a:lnTo>
                  <a:lnTo>
                    <a:pt x="884333" y="656114"/>
                  </a:lnTo>
                  <a:lnTo>
                    <a:pt x="885423" y="656601"/>
                  </a:lnTo>
                  <a:lnTo>
                    <a:pt x="886230" y="656787"/>
                  </a:lnTo>
                  <a:lnTo>
                    <a:pt x="886969" y="657484"/>
                  </a:lnTo>
                  <a:lnTo>
                    <a:pt x="886723" y="658621"/>
                  </a:lnTo>
                  <a:close/>
                </a:path>
                <a:path w="1607820" h="2208530">
                  <a:moveTo>
                    <a:pt x="1107499" y="583838"/>
                  </a:moveTo>
                  <a:lnTo>
                    <a:pt x="1106051" y="584511"/>
                  </a:lnTo>
                  <a:lnTo>
                    <a:pt x="1105414" y="584033"/>
                  </a:lnTo>
                  <a:lnTo>
                    <a:pt x="1105269" y="583923"/>
                  </a:lnTo>
                  <a:lnTo>
                    <a:pt x="1104494" y="583574"/>
                  </a:lnTo>
                  <a:lnTo>
                    <a:pt x="1105133" y="582615"/>
                  </a:lnTo>
                  <a:lnTo>
                    <a:pt x="1105571" y="581483"/>
                  </a:lnTo>
                  <a:lnTo>
                    <a:pt x="1106630" y="580429"/>
                  </a:lnTo>
                  <a:lnTo>
                    <a:pt x="1107760" y="581015"/>
                  </a:lnTo>
                  <a:lnTo>
                    <a:pt x="1109198" y="581387"/>
                  </a:lnTo>
                  <a:lnTo>
                    <a:pt x="1108083" y="582792"/>
                  </a:lnTo>
                  <a:lnTo>
                    <a:pt x="1107499" y="583838"/>
                  </a:lnTo>
                  <a:close/>
                </a:path>
                <a:path w="1607820" h="2208530">
                  <a:moveTo>
                    <a:pt x="1330888" y="546367"/>
                  </a:moveTo>
                  <a:lnTo>
                    <a:pt x="1330096" y="546735"/>
                  </a:lnTo>
                  <a:lnTo>
                    <a:pt x="1330465" y="546002"/>
                  </a:lnTo>
                  <a:lnTo>
                    <a:pt x="1330888" y="546367"/>
                  </a:lnTo>
                  <a:close/>
                </a:path>
                <a:path w="1607820" h="2208530">
                  <a:moveTo>
                    <a:pt x="1331445" y="550513"/>
                  </a:moveTo>
                  <a:lnTo>
                    <a:pt x="1330753" y="549746"/>
                  </a:lnTo>
                  <a:lnTo>
                    <a:pt x="1330482" y="549447"/>
                  </a:lnTo>
                  <a:lnTo>
                    <a:pt x="1329568" y="548879"/>
                  </a:lnTo>
                  <a:lnTo>
                    <a:pt x="1329352" y="547524"/>
                  </a:lnTo>
                  <a:lnTo>
                    <a:pt x="1331271" y="546632"/>
                  </a:lnTo>
                  <a:lnTo>
                    <a:pt x="1332025" y="546986"/>
                  </a:lnTo>
                  <a:lnTo>
                    <a:pt x="1332271" y="547622"/>
                  </a:lnTo>
                  <a:lnTo>
                    <a:pt x="1332490" y="548336"/>
                  </a:lnTo>
                  <a:lnTo>
                    <a:pt x="1331875" y="549225"/>
                  </a:lnTo>
                  <a:lnTo>
                    <a:pt x="1331445" y="550513"/>
                  </a:lnTo>
                  <a:close/>
                </a:path>
                <a:path w="1607820" h="2208530">
                  <a:moveTo>
                    <a:pt x="1129636" y="601675"/>
                  </a:moveTo>
                  <a:lnTo>
                    <a:pt x="1127650" y="602598"/>
                  </a:lnTo>
                  <a:lnTo>
                    <a:pt x="1127553" y="601822"/>
                  </a:lnTo>
                  <a:lnTo>
                    <a:pt x="1128879" y="601205"/>
                  </a:lnTo>
                  <a:lnTo>
                    <a:pt x="1129636" y="601675"/>
                  </a:lnTo>
                  <a:close/>
                </a:path>
                <a:path w="1607820" h="2208530">
                  <a:moveTo>
                    <a:pt x="1271642" y="557102"/>
                  </a:moveTo>
                  <a:lnTo>
                    <a:pt x="1270402" y="557194"/>
                  </a:lnTo>
                  <a:lnTo>
                    <a:pt x="1270254" y="557008"/>
                  </a:lnTo>
                  <a:lnTo>
                    <a:pt x="1269959" y="556637"/>
                  </a:lnTo>
                  <a:lnTo>
                    <a:pt x="1269705" y="556318"/>
                  </a:lnTo>
                  <a:lnTo>
                    <a:pt x="1269037" y="555848"/>
                  </a:lnTo>
                  <a:lnTo>
                    <a:pt x="1269524" y="555190"/>
                  </a:lnTo>
                  <a:lnTo>
                    <a:pt x="1269904" y="554150"/>
                  </a:lnTo>
                  <a:lnTo>
                    <a:pt x="1270938" y="553670"/>
                  </a:lnTo>
                  <a:lnTo>
                    <a:pt x="1271877" y="554528"/>
                  </a:lnTo>
                  <a:lnTo>
                    <a:pt x="1273124" y="555165"/>
                  </a:lnTo>
                  <a:lnTo>
                    <a:pt x="1272181" y="556112"/>
                  </a:lnTo>
                  <a:lnTo>
                    <a:pt x="1271642" y="557102"/>
                  </a:lnTo>
                  <a:close/>
                </a:path>
                <a:path w="1607820" h="2208530">
                  <a:moveTo>
                    <a:pt x="937505" y="659743"/>
                  </a:moveTo>
                  <a:lnTo>
                    <a:pt x="935859" y="660508"/>
                  </a:lnTo>
                  <a:lnTo>
                    <a:pt x="935498" y="660244"/>
                  </a:lnTo>
                  <a:lnTo>
                    <a:pt x="937274" y="659419"/>
                  </a:lnTo>
                  <a:lnTo>
                    <a:pt x="937505" y="659743"/>
                  </a:lnTo>
                  <a:close/>
                </a:path>
                <a:path w="1607820" h="2208530">
                  <a:moveTo>
                    <a:pt x="937326" y="661582"/>
                  </a:moveTo>
                  <a:lnTo>
                    <a:pt x="936308" y="660837"/>
                  </a:lnTo>
                  <a:lnTo>
                    <a:pt x="937935" y="660081"/>
                  </a:lnTo>
                  <a:lnTo>
                    <a:pt x="937326" y="661582"/>
                  </a:lnTo>
                  <a:close/>
                </a:path>
                <a:path w="1607820" h="2208530">
                  <a:moveTo>
                    <a:pt x="998238" y="582395"/>
                  </a:moveTo>
                  <a:lnTo>
                    <a:pt x="997108" y="582920"/>
                  </a:lnTo>
                  <a:lnTo>
                    <a:pt x="996706" y="582604"/>
                  </a:lnTo>
                  <a:lnTo>
                    <a:pt x="996493" y="582437"/>
                  </a:lnTo>
                  <a:lnTo>
                    <a:pt x="996457" y="581508"/>
                  </a:lnTo>
                  <a:lnTo>
                    <a:pt x="997835" y="580868"/>
                  </a:lnTo>
                  <a:lnTo>
                    <a:pt x="998836" y="581614"/>
                  </a:lnTo>
                  <a:lnTo>
                    <a:pt x="998238" y="582395"/>
                  </a:lnTo>
                  <a:close/>
                </a:path>
                <a:path w="1607820" h="2208530">
                  <a:moveTo>
                    <a:pt x="998238" y="582395"/>
                  </a:moveTo>
                  <a:lnTo>
                    <a:pt x="997463" y="583405"/>
                  </a:lnTo>
                  <a:lnTo>
                    <a:pt x="998836" y="581614"/>
                  </a:lnTo>
                  <a:lnTo>
                    <a:pt x="998238" y="582395"/>
                  </a:lnTo>
                  <a:close/>
                </a:path>
                <a:path w="1607820" h="2208530">
                  <a:moveTo>
                    <a:pt x="1111118" y="545751"/>
                  </a:moveTo>
                  <a:lnTo>
                    <a:pt x="1109941" y="546298"/>
                  </a:lnTo>
                  <a:lnTo>
                    <a:pt x="1109261" y="545810"/>
                  </a:lnTo>
                  <a:lnTo>
                    <a:pt x="1109071" y="545674"/>
                  </a:lnTo>
                  <a:lnTo>
                    <a:pt x="1108325" y="545418"/>
                  </a:lnTo>
                  <a:lnTo>
                    <a:pt x="1108601" y="544675"/>
                  </a:lnTo>
                  <a:lnTo>
                    <a:pt x="1108688" y="543475"/>
                  </a:lnTo>
                  <a:lnTo>
                    <a:pt x="1109723" y="542994"/>
                  </a:lnTo>
                  <a:lnTo>
                    <a:pt x="1110695" y="543495"/>
                  </a:lnTo>
                  <a:lnTo>
                    <a:pt x="1111943" y="543736"/>
                  </a:lnTo>
                  <a:lnTo>
                    <a:pt x="1111335" y="544846"/>
                  </a:lnTo>
                  <a:lnTo>
                    <a:pt x="1111118" y="545751"/>
                  </a:lnTo>
                  <a:close/>
                </a:path>
                <a:path w="1607820" h="2208530">
                  <a:moveTo>
                    <a:pt x="125868" y="857360"/>
                  </a:moveTo>
                  <a:lnTo>
                    <a:pt x="124675" y="855887"/>
                  </a:lnTo>
                  <a:lnTo>
                    <a:pt x="123822" y="855260"/>
                  </a:lnTo>
                  <a:lnTo>
                    <a:pt x="123504" y="853812"/>
                  </a:lnTo>
                  <a:lnTo>
                    <a:pt x="123951" y="852528"/>
                  </a:lnTo>
                  <a:lnTo>
                    <a:pt x="124959" y="852060"/>
                  </a:lnTo>
                  <a:lnTo>
                    <a:pt x="126245" y="852537"/>
                  </a:lnTo>
                  <a:lnTo>
                    <a:pt x="126899" y="853599"/>
                  </a:lnTo>
                  <a:lnTo>
                    <a:pt x="126393" y="854597"/>
                  </a:lnTo>
                  <a:lnTo>
                    <a:pt x="125868" y="857360"/>
                  </a:lnTo>
                  <a:close/>
                </a:path>
                <a:path w="1607820" h="2208530">
                  <a:moveTo>
                    <a:pt x="1300491" y="474848"/>
                  </a:moveTo>
                  <a:lnTo>
                    <a:pt x="1298023" y="475996"/>
                  </a:lnTo>
                  <a:lnTo>
                    <a:pt x="1297554" y="475640"/>
                  </a:lnTo>
                  <a:lnTo>
                    <a:pt x="1297534" y="474603"/>
                  </a:lnTo>
                  <a:lnTo>
                    <a:pt x="1299129" y="473418"/>
                  </a:lnTo>
                  <a:lnTo>
                    <a:pt x="1298505" y="472763"/>
                  </a:lnTo>
                  <a:lnTo>
                    <a:pt x="1300491" y="474848"/>
                  </a:lnTo>
                  <a:close/>
                </a:path>
                <a:path w="1607820" h="2208530">
                  <a:moveTo>
                    <a:pt x="1249457" y="524437"/>
                  </a:moveTo>
                  <a:lnTo>
                    <a:pt x="1247307" y="525436"/>
                  </a:lnTo>
                  <a:lnTo>
                    <a:pt x="1247504" y="524694"/>
                  </a:lnTo>
                  <a:lnTo>
                    <a:pt x="1248689" y="524144"/>
                  </a:lnTo>
                  <a:lnTo>
                    <a:pt x="1249457" y="524437"/>
                  </a:lnTo>
                  <a:close/>
                </a:path>
                <a:path w="1607820" h="2208530">
                  <a:moveTo>
                    <a:pt x="1249399" y="527579"/>
                  </a:moveTo>
                  <a:lnTo>
                    <a:pt x="1248434" y="526686"/>
                  </a:lnTo>
                  <a:lnTo>
                    <a:pt x="1247721" y="526272"/>
                  </a:lnTo>
                  <a:lnTo>
                    <a:pt x="1247519" y="525864"/>
                  </a:lnTo>
                  <a:lnTo>
                    <a:pt x="1250222" y="524607"/>
                  </a:lnTo>
                  <a:lnTo>
                    <a:pt x="1249399" y="527579"/>
                  </a:lnTo>
                  <a:close/>
                </a:path>
                <a:path w="1607820" h="2208530">
                  <a:moveTo>
                    <a:pt x="691665" y="701999"/>
                  </a:moveTo>
                  <a:lnTo>
                    <a:pt x="690443" y="701870"/>
                  </a:lnTo>
                  <a:lnTo>
                    <a:pt x="689834" y="701165"/>
                  </a:lnTo>
                  <a:lnTo>
                    <a:pt x="689169" y="700712"/>
                  </a:lnTo>
                  <a:lnTo>
                    <a:pt x="689632" y="700119"/>
                  </a:lnTo>
                  <a:lnTo>
                    <a:pt x="689983" y="699222"/>
                  </a:lnTo>
                  <a:lnTo>
                    <a:pt x="691145" y="698682"/>
                  </a:lnTo>
                  <a:lnTo>
                    <a:pt x="692057" y="698991"/>
                  </a:lnTo>
                  <a:lnTo>
                    <a:pt x="692673" y="699083"/>
                  </a:lnTo>
                  <a:lnTo>
                    <a:pt x="694078" y="699192"/>
                  </a:lnTo>
                  <a:lnTo>
                    <a:pt x="692210" y="701048"/>
                  </a:lnTo>
                  <a:lnTo>
                    <a:pt x="691665" y="701999"/>
                  </a:lnTo>
                  <a:close/>
                </a:path>
                <a:path w="1607820" h="2208530">
                  <a:moveTo>
                    <a:pt x="1280982" y="506436"/>
                  </a:moveTo>
                  <a:lnTo>
                    <a:pt x="1280207" y="505785"/>
                  </a:lnTo>
                  <a:lnTo>
                    <a:pt x="1279404" y="505331"/>
                  </a:lnTo>
                  <a:lnTo>
                    <a:pt x="1279243" y="505240"/>
                  </a:lnTo>
                  <a:lnTo>
                    <a:pt x="1278744" y="504420"/>
                  </a:lnTo>
                  <a:lnTo>
                    <a:pt x="1281057" y="503344"/>
                  </a:lnTo>
                  <a:lnTo>
                    <a:pt x="1281918" y="503996"/>
                  </a:lnTo>
                  <a:lnTo>
                    <a:pt x="1282053" y="504099"/>
                  </a:lnTo>
                  <a:lnTo>
                    <a:pt x="1280982" y="506436"/>
                  </a:lnTo>
                  <a:close/>
                </a:path>
                <a:path w="1607820" h="2208530">
                  <a:moveTo>
                    <a:pt x="923629" y="615193"/>
                  </a:moveTo>
                  <a:lnTo>
                    <a:pt x="922103" y="615902"/>
                  </a:lnTo>
                  <a:lnTo>
                    <a:pt x="921497" y="615238"/>
                  </a:lnTo>
                  <a:lnTo>
                    <a:pt x="923273" y="614412"/>
                  </a:lnTo>
                  <a:lnTo>
                    <a:pt x="923629" y="615193"/>
                  </a:lnTo>
                  <a:close/>
                </a:path>
                <a:path w="1607820" h="2208530">
                  <a:moveTo>
                    <a:pt x="923091" y="616986"/>
                  </a:moveTo>
                  <a:lnTo>
                    <a:pt x="922497" y="616334"/>
                  </a:lnTo>
                  <a:lnTo>
                    <a:pt x="924005" y="615633"/>
                  </a:lnTo>
                  <a:lnTo>
                    <a:pt x="923091" y="616986"/>
                  </a:lnTo>
                  <a:close/>
                </a:path>
                <a:path w="1607820" h="2208530">
                  <a:moveTo>
                    <a:pt x="934514" y="733670"/>
                  </a:moveTo>
                  <a:lnTo>
                    <a:pt x="932469" y="734621"/>
                  </a:lnTo>
                  <a:lnTo>
                    <a:pt x="932728" y="733992"/>
                  </a:lnTo>
                  <a:lnTo>
                    <a:pt x="933913" y="733441"/>
                  </a:lnTo>
                  <a:lnTo>
                    <a:pt x="934514" y="733670"/>
                  </a:lnTo>
                  <a:close/>
                </a:path>
                <a:path w="1607820" h="2208530">
                  <a:moveTo>
                    <a:pt x="934603" y="736910"/>
                  </a:moveTo>
                  <a:lnTo>
                    <a:pt x="933643" y="736014"/>
                  </a:lnTo>
                  <a:lnTo>
                    <a:pt x="932936" y="735598"/>
                  </a:lnTo>
                  <a:lnTo>
                    <a:pt x="932733" y="735172"/>
                  </a:lnTo>
                  <a:lnTo>
                    <a:pt x="935459" y="733905"/>
                  </a:lnTo>
                  <a:lnTo>
                    <a:pt x="934603" y="736910"/>
                  </a:lnTo>
                  <a:close/>
                </a:path>
                <a:path w="1607820" h="2208530">
                  <a:moveTo>
                    <a:pt x="43897" y="1015179"/>
                  </a:moveTo>
                  <a:lnTo>
                    <a:pt x="42586" y="1015788"/>
                  </a:lnTo>
                  <a:lnTo>
                    <a:pt x="41785" y="1015303"/>
                  </a:lnTo>
                  <a:lnTo>
                    <a:pt x="41500" y="1014626"/>
                  </a:lnTo>
                  <a:lnTo>
                    <a:pt x="41657" y="1013767"/>
                  </a:lnTo>
                  <a:lnTo>
                    <a:pt x="41626" y="1012977"/>
                  </a:lnTo>
                  <a:lnTo>
                    <a:pt x="44492" y="1013235"/>
                  </a:lnTo>
                  <a:lnTo>
                    <a:pt x="44129" y="1014214"/>
                  </a:lnTo>
                  <a:lnTo>
                    <a:pt x="44005" y="1014668"/>
                  </a:lnTo>
                  <a:lnTo>
                    <a:pt x="43897" y="1015179"/>
                  </a:lnTo>
                  <a:close/>
                </a:path>
                <a:path w="1607820" h="2208530">
                  <a:moveTo>
                    <a:pt x="557657" y="851359"/>
                  </a:moveTo>
                  <a:lnTo>
                    <a:pt x="554828" y="852674"/>
                  </a:lnTo>
                  <a:lnTo>
                    <a:pt x="553758" y="852243"/>
                  </a:lnTo>
                  <a:lnTo>
                    <a:pt x="554324" y="851259"/>
                  </a:lnTo>
                  <a:lnTo>
                    <a:pt x="554886" y="849963"/>
                  </a:lnTo>
                  <a:lnTo>
                    <a:pt x="555997" y="850280"/>
                  </a:lnTo>
                  <a:lnTo>
                    <a:pt x="556767" y="850844"/>
                  </a:lnTo>
                  <a:lnTo>
                    <a:pt x="557657" y="851359"/>
                  </a:lnTo>
                  <a:close/>
                </a:path>
                <a:path w="1607820" h="2208530">
                  <a:moveTo>
                    <a:pt x="556941" y="852726"/>
                  </a:moveTo>
                  <a:lnTo>
                    <a:pt x="555651" y="853326"/>
                  </a:lnTo>
                  <a:lnTo>
                    <a:pt x="555181" y="852953"/>
                  </a:lnTo>
                  <a:lnTo>
                    <a:pt x="557219" y="852006"/>
                  </a:lnTo>
                  <a:lnTo>
                    <a:pt x="556941" y="852726"/>
                  </a:lnTo>
                  <a:close/>
                </a:path>
                <a:path w="1607820" h="2208530">
                  <a:moveTo>
                    <a:pt x="542728" y="853427"/>
                  </a:moveTo>
                  <a:lnTo>
                    <a:pt x="542181" y="852848"/>
                  </a:lnTo>
                  <a:lnTo>
                    <a:pt x="541466" y="852341"/>
                  </a:lnTo>
                  <a:lnTo>
                    <a:pt x="540972" y="851235"/>
                  </a:lnTo>
                  <a:lnTo>
                    <a:pt x="542725" y="850420"/>
                  </a:lnTo>
                  <a:lnTo>
                    <a:pt x="543429" y="850879"/>
                  </a:lnTo>
                  <a:lnTo>
                    <a:pt x="544550" y="851433"/>
                  </a:lnTo>
                  <a:lnTo>
                    <a:pt x="542728" y="853427"/>
                  </a:lnTo>
                  <a:close/>
                </a:path>
                <a:path w="1607820" h="2208530">
                  <a:moveTo>
                    <a:pt x="919692" y="725551"/>
                  </a:moveTo>
                  <a:lnTo>
                    <a:pt x="917559" y="726543"/>
                  </a:lnTo>
                  <a:lnTo>
                    <a:pt x="917844" y="726179"/>
                  </a:lnTo>
                  <a:lnTo>
                    <a:pt x="919468" y="725424"/>
                  </a:lnTo>
                  <a:lnTo>
                    <a:pt x="919692" y="725551"/>
                  </a:lnTo>
                  <a:close/>
                </a:path>
                <a:path w="1607820" h="2208530">
                  <a:moveTo>
                    <a:pt x="919283" y="728650"/>
                  </a:moveTo>
                  <a:lnTo>
                    <a:pt x="918713" y="728022"/>
                  </a:lnTo>
                  <a:lnTo>
                    <a:pt x="918041" y="727453"/>
                  </a:lnTo>
                  <a:lnTo>
                    <a:pt x="917656" y="726728"/>
                  </a:lnTo>
                  <a:lnTo>
                    <a:pt x="919915" y="725678"/>
                  </a:lnTo>
                  <a:lnTo>
                    <a:pt x="920207" y="725843"/>
                  </a:lnTo>
                  <a:lnTo>
                    <a:pt x="921458" y="726208"/>
                  </a:lnTo>
                  <a:lnTo>
                    <a:pt x="919283" y="728650"/>
                  </a:lnTo>
                  <a:close/>
                </a:path>
                <a:path w="1607820" h="2208530">
                  <a:moveTo>
                    <a:pt x="830690" y="753275"/>
                  </a:moveTo>
                  <a:lnTo>
                    <a:pt x="829530" y="753815"/>
                  </a:lnTo>
                  <a:lnTo>
                    <a:pt x="830022" y="752558"/>
                  </a:lnTo>
                  <a:lnTo>
                    <a:pt x="830690" y="753275"/>
                  </a:lnTo>
                  <a:close/>
                </a:path>
                <a:path w="1607820" h="2208530">
                  <a:moveTo>
                    <a:pt x="831966" y="754781"/>
                  </a:moveTo>
                  <a:lnTo>
                    <a:pt x="829495" y="755930"/>
                  </a:lnTo>
                  <a:lnTo>
                    <a:pt x="829076" y="755610"/>
                  </a:lnTo>
                  <a:lnTo>
                    <a:pt x="829037" y="754505"/>
                  </a:lnTo>
                  <a:lnTo>
                    <a:pt x="830990" y="753597"/>
                  </a:lnTo>
                  <a:lnTo>
                    <a:pt x="831900" y="754144"/>
                  </a:lnTo>
                  <a:lnTo>
                    <a:pt x="831966" y="754781"/>
                  </a:lnTo>
                  <a:close/>
                </a:path>
                <a:path w="1607820" h="2208530">
                  <a:moveTo>
                    <a:pt x="767121" y="774699"/>
                  </a:moveTo>
                  <a:lnTo>
                    <a:pt x="765532" y="775437"/>
                  </a:lnTo>
                  <a:lnTo>
                    <a:pt x="764904" y="774748"/>
                  </a:lnTo>
                  <a:lnTo>
                    <a:pt x="766751" y="773889"/>
                  </a:lnTo>
                  <a:lnTo>
                    <a:pt x="767121" y="774699"/>
                  </a:lnTo>
                  <a:close/>
                </a:path>
                <a:path w="1607820" h="2208530">
                  <a:moveTo>
                    <a:pt x="766580" y="776588"/>
                  </a:moveTo>
                  <a:lnTo>
                    <a:pt x="765945" y="775890"/>
                  </a:lnTo>
                  <a:lnTo>
                    <a:pt x="767508" y="775163"/>
                  </a:lnTo>
                  <a:lnTo>
                    <a:pt x="766580" y="776588"/>
                  </a:lnTo>
                  <a:close/>
                </a:path>
                <a:path w="1607820" h="2208530">
                  <a:moveTo>
                    <a:pt x="720998" y="789921"/>
                  </a:moveTo>
                  <a:lnTo>
                    <a:pt x="719455" y="790638"/>
                  </a:lnTo>
                  <a:lnTo>
                    <a:pt x="718643" y="789526"/>
                  </a:lnTo>
                  <a:lnTo>
                    <a:pt x="720370" y="788723"/>
                  </a:lnTo>
                  <a:lnTo>
                    <a:pt x="720998" y="789921"/>
                  </a:lnTo>
                  <a:close/>
                </a:path>
                <a:path w="1607820" h="2208530">
                  <a:moveTo>
                    <a:pt x="301966" y="947291"/>
                  </a:moveTo>
                  <a:lnTo>
                    <a:pt x="300873" y="947800"/>
                  </a:lnTo>
                  <a:lnTo>
                    <a:pt x="300224" y="947421"/>
                  </a:lnTo>
                  <a:lnTo>
                    <a:pt x="300133" y="946518"/>
                  </a:lnTo>
                  <a:lnTo>
                    <a:pt x="301457" y="945903"/>
                  </a:lnTo>
                  <a:lnTo>
                    <a:pt x="302535" y="946347"/>
                  </a:lnTo>
                  <a:lnTo>
                    <a:pt x="302784" y="946231"/>
                  </a:lnTo>
                  <a:lnTo>
                    <a:pt x="301966" y="947291"/>
                  </a:lnTo>
                  <a:close/>
                </a:path>
                <a:path w="1607820" h="2208530">
                  <a:moveTo>
                    <a:pt x="1329961" y="624526"/>
                  </a:moveTo>
                  <a:lnTo>
                    <a:pt x="1328488" y="625210"/>
                  </a:lnTo>
                  <a:lnTo>
                    <a:pt x="1327479" y="624870"/>
                  </a:lnTo>
                  <a:lnTo>
                    <a:pt x="1325486" y="624732"/>
                  </a:lnTo>
                  <a:lnTo>
                    <a:pt x="1325700" y="624632"/>
                  </a:lnTo>
                  <a:lnTo>
                    <a:pt x="1327557" y="622699"/>
                  </a:lnTo>
                  <a:lnTo>
                    <a:pt x="1328095" y="621681"/>
                  </a:lnTo>
                  <a:lnTo>
                    <a:pt x="1329331" y="621579"/>
                  </a:lnTo>
                  <a:lnTo>
                    <a:pt x="1330480" y="622410"/>
                  </a:lnTo>
                  <a:lnTo>
                    <a:pt x="1330639" y="623401"/>
                  </a:lnTo>
                  <a:lnTo>
                    <a:pt x="1330667" y="623577"/>
                  </a:lnTo>
                  <a:lnTo>
                    <a:pt x="1329961" y="624526"/>
                  </a:lnTo>
                  <a:close/>
                </a:path>
                <a:path w="1607820" h="2208530">
                  <a:moveTo>
                    <a:pt x="774662" y="796466"/>
                  </a:moveTo>
                  <a:lnTo>
                    <a:pt x="771784" y="797804"/>
                  </a:lnTo>
                  <a:lnTo>
                    <a:pt x="771605" y="797633"/>
                  </a:lnTo>
                  <a:lnTo>
                    <a:pt x="770879" y="797255"/>
                  </a:lnTo>
                  <a:lnTo>
                    <a:pt x="772494" y="794967"/>
                  </a:lnTo>
                  <a:lnTo>
                    <a:pt x="774662" y="796466"/>
                  </a:lnTo>
                  <a:close/>
                </a:path>
                <a:path w="1607820" h="2208530">
                  <a:moveTo>
                    <a:pt x="772059" y="798066"/>
                  </a:moveTo>
                  <a:lnTo>
                    <a:pt x="771784" y="797804"/>
                  </a:lnTo>
                  <a:lnTo>
                    <a:pt x="771605" y="797633"/>
                  </a:lnTo>
                  <a:lnTo>
                    <a:pt x="772059" y="798066"/>
                  </a:lnTo>
                  <a:close/>
                </a:path>
                <a:path w="1607820" h="2208530">
                  <a:moveTo>
                    <a:pt x="773841" y="797752"/>
                  </a:moveTo>
                  <a:lnTo>
                    <a:pt x="772422" y="798412"/>
                  </a:lnTo>
                  <a:lnTo>
                    <a:pt x="772059" y="798066"/>
                  </a:lnTo>
                  <a:lnTo>
                    <a:pt x="774126" y="797105"/>
                  </a:lnTo>
                  <a:lnTo>
                    <a:pt x="773841" y="797752"/>
                  </a:lnTo>
                  <a:close/>
                </a:path>
                <a:path w="1607820" h="2208530">
                  <a:moveTo>
                    <a:pt x="773763" y="797930"/>
                  </a:moveTo>
                  <a:lnTo>
                    <a:pt x="773677" y="798124"/>
                  </a:lnTo>
                  <a:lnTo>
                    <a:pt x="773841" y="797752"/>
                  </a:lnTo>
                  <a:lnTo>
                    <a:pt x="773763" y="797930"/>
                  </a:lnTo>
                  <a:close/>
                </a:path>
                <a:path w="1607820" h="2208530">
                  <a:moveTo>
                    <a:pt x="868870" y="720440"/>
                  </a:moveTo>
                  <a:lnTo>
                    <a:pt x="867628" y="720515"/>
                  </a:lnTo>
                  <a:lnTo>
                    <a:pt x="866488" y="719679"/>
                  </a:lnTo>
                  <a:lnTo>
                    <a:pt x="866317" y="718464"/>
                  </a:lnTo>
                  <a:lnTo>
                    <a:pt x="867089" y="717437"/>
                  </a:lnTo>
                  <a:lnTo>
                    <a:pt x="868548" y="716759"/>
                  </a:lnTo>
                  <a:lnTo>
                    <a:pt x="869620" y="716928"/>
                  </a:lnTo>
                  <a:lnTo>
                    <a:pt x="871939" y="716767"/>
                  </a:lnTo>
                  <a:lnTo>
                    <a:pt x="869413" y="719407"/>
                  </a:lnTo>
                  <a:lnTo>
                    <a:pt x="868870" y="720440"/>
                  </a:lnTo>
                  <a:close/>
                </a:path>
                <a:path w="1607820" h="2208530">
                  <a:moveTo>
                    <a:pt x="1236044" y="590399"/>
                  </a:moveTo>
                  <a:lnTo>
                    <a:pt x="1233147" y="591745"/>
                  </a:lnTo>
                  <a:lnTo>
                    <a:pt x="1232994" y="591621"/>
                  </a:lnTo>
                  <a:lnTo>
                    <a:pt x="1233356" y="590353"/>
                  </a:lnTo>
                  <a:lnTo>
                    <a:pt x="1235092" y="589547"/>
                  </a:lnTo>
                  <a:lnTo>
                    <a:pt x="1235900" y="590270"/>
                  </a:lnTo>
                  <a:lnTo>
                    <a:pt x="1236044" y="590399"/>
                  </a:lnTo>
                  <a:close/>
                </a:path>
                <a:path w="1607820" h="2208530">
                  <a:moveTo>
                    <a:pt x="1233355" y="591915"/>
                  </a:moveTo>
                  <a:lnTo>
                    <a:pt x="1233147" y="591745"/>
                  </a:lnTo>
                  <a:lnTo>
                    <a:pt x="1232994" y="591621"/>
                  </a:lnTo>
                  <a:lnTo>
                    <a:pt x="1233147" y="591745"/>
                  </a:lnTo>
                  <a:lnTo>
                    <a:pt x="1233355" y="591915"/>
                  </a:lnTo>
                  <a:close/>
                </a:path>
                <a:path w="1607820" h="2208530">
                  <a:moveTo>
                    <a:pt x="1235821" y="591484"/>
                  </a:moveTo>
                  <a:lnTo>
                    <a:pt x="1233915" y="592370"/>
                  </a:lnTo>
                  <a:lnTo>
                    <a:pt x="1233355" y="591915"/>
                  </a:lnTo>
                  <a:lnTo>
                    <a:pt x="1235985" y="590692"/>
                  </a:lnTo>
                  <a:lnTo>
                    <a:pt x="1235821" y="591484"/>
                  </a:lnTo>
                  <a:close/>
                </a:path>
                <a:path w="1607820" h="2208530">
                  <a:moveTo>
                    <a:pt x="1234702" y="593440"/>
                  </a:moveTo>
                  <a:lnTo>
                    <a:pt x="1234185" y="592729"/>
                  </a:lnTo>
                  <a:lnTo>
                    <a:pt x="1235311" y="592205"/>
                  </a:lnTo>
                  <a:lnTo>
                    <a:pt x="1234702" y="593440"/>
                  </a:lnTo>
                  <a:close/>
                </a:path>
                <a:path w="1607820" h="2208530">
                  <a:moveTo>
                    <a:pt x="1145638" y="617848"/>
                  </a:moveTo>
                  <a:lnTo>
                    <a:pt x="1143592" y="618799"/>
                  </a:lnTo>
                  <a:lnTo>
                    <a:pt x="1143881" y="618434"/>
                  </a:lnTo>
                  <a:lnTo>
                    <a:pt x="1145414" y="617722"/>
                  </a:lnTo>
                  <a:lnTo>
                    <a:pt x="1145638" y="617848"/>
                  </a:lnTo>
                  <a:close/>
                </a:path>
                <a:path w="1607820" h="2208530">
                  <a:moveTo>
                    <a:pt x="1145226" y="620877"/>
                  </a:moveTo>
                  <a:lnTo>
                    <a:pt x="1144687" y="620265"/>
                  </a:lnTo>
                  <a:lnTo>
                    <a:pt x="1144244" y="619885"/>
                  </a:lnTo>
                  <a:lnTo>
                    <a:pt x="1144038" y="619709"/>
                  </a:lnTo>
                  <a:lnTo>
                    <a:pt x="1143691" y="619001"/>
                  </a:lnTo>
                  <a:lnTo>
                    <a:pt x="1145879" y="617984"/>
                  </a:lnTo>
                  <a:lnTo>
                    <a:pt x="1146127" y="618123"/>
                  </a:lnTo>
                  <a:lnTo>
                    <a:pt x="1147307" y="618461"/>
                  </a:lnTo>
                  <a:lnTo>
                    <a:pt x="1145226" y="620877"/>
                  </a:lnTo>
                  <a:close/>
                </a:path>
                <a:path w="1607820" h="2208530">
                  <a:moveTo>
                    <a:pt x="628802" y="783482"/>
                  </a:moveTo>
                  <a:lnTo>
                    <a:pt x="625934" y="783290"/>
                  </a:lnTo>
                  <a:lnTo>
                    <a:pt x="626430" y="782209"/>
                  </a:lnTo>
                  <a:lnTo>
                    <a:pt x="626619" y="781394"/>
                  </a:lnTo>
                  <a:lnTo>
                    <a:pt x="627894" y="780801"/>
                  </a:lnTo>
                  <a:lnTo>
                    <a:pt x="628572" y="780953"/>
                  </a:lnTo>
                  <a:lnTo>
                    <a:pt x="628954" y="781886"/>
                  </a:lnTo>
                  <a:lnTo>
                    <a:pt x="628792" y="782736"/>
                  </a:lnTo>
                  <a:lnTo>
                    <a:pt x="628802" y="783482"/>
                  </a:lnTo>
                  <a:close/>
                </a:path>
                <a:path w="1607820" h="2208530">
                  <a:moveTo>
                    <a:pt x="1321438" y="563234"/>
                  </a:moveTo>
                  <a:lnTo>
                    <a:pt x="1320143" y="563836"/>
                  </a:lnTo>
                  <a:lnTo>
                    <a:pt x="1319435" y="563680"/>
                  </a:lnTo>
                  <a:lnTo>
                    <a:pt x="1319069" y="562692"/>
                  </a:lnTo>
                  <a:lnTo>
                    <a:pt x="1319225" y="561845"/>
                  </a:lnTo>
                  <a:lnTo>
                    <a:pt x="1319217" y="561062"/>
                  </a:lnTo>
                  <a:lnTo>
                    <a:pt x="1322065" y="561299"/>
                  </a:lnTo>
                  <a:lnTo>
                    <a:pt x="1322194" y="561239"/>
                  </a:lnTo>
                  <a:lnTo>
                    <a:pt x="1321639" y="562407"/>
                  </a:lnTo>
                  <a:lnTo>
                    <a:pt x="1321438" y="563234"/>
                  </a:lnTo>
                  <a:close/>
                </a:path>
                <a:path w="1607820" h="2208530">
                  <a:moveTo>
                    <a:pt x="1122936" y="626545"/>
                  </a:moveTo>
                  <a:lnTo>
                    <a:pt x="1121841" y="626250"/>
                  </a:lnTo>
                  <a:lnTo>
                    <a:pt x="1120984" y="624609"/>
                  </a:lnTo>
                  <a:lnTo>
                    <a:pt x="1123259" y="623551"/>
                  </a:lnTo>
                  <a:lnTo>
                    <a:pt x="1123817" y="623670"/>
                  </a:lnTo>
                  <a:lnTo>
                    <a:pt x="1126086" y="623845"/>
                  </a:lnTo>
                  <a:lnTo>
                    <a:pt x="1123687" y="625617"/>
                  </a:lnTo>
                  <a:lnTo>
                    <a:pt x="1122936" y="626545"/>
                  </a:lnTo>
                  <a:close/>
                </a:path>
                <a:path w="1607820" h="2208530">
                  <a:moveTo>
                    <a:pt x="1054102" y="682067"/>
                  </a:moveTo>
                  <a:lnTo>
                    <a:pt x="1051869" y="683105"/>
                  </a:lnTo>
                  <a:lnTo>
                    <a:pt x="1052253" y="682401"/>
                  </a:lnTo>
                  <a:lnTo>
                    <a:pt x="1053530" y="681807"/>
                  </a:lnTo>
                  <a:lnTo>
                    <a:pt x="1054102" y="682067"/>
                  </a:lnTo>
                  <a:close/>
                </a:path>
                <a:path w="1607820" h="2208530">
                  <a:moveTo>
                    <a:pt x="1053739" y="684825"/>
                  </a:moveTo>
                  <a:lnTo>
                    <a:pt x="1053136" y="684343"/>
                  </a:lnTo>
                  <a:lnTo>
                    <a:pt x="1052402" y="683945"/>
                  </a:lnTo>
                  <a:lnTo>
                    <a:pt x="1051957" y="683248"/>
                  </a:lnTo>
                  <a:lnTo>
                    <a:pt x="1054302" y="682158"/>
                  </a:lnTo>
                  <a:lnTo>
                    <a:pt x="1055652" y="682434"/>
                  </a:lnTo>
                  <a:lnTo>
                    <a:pt x="1053739" y="684825"/>
                  </a:lnTo>
                  <a:close/>
                </a:path>
                <a:path w="1607820" h="2208530">
                  <a:moveTo>
                    <a:pt x="960355" y="707800"/>
                  </a:moveTo>
                  <a:lnTo>
                    <a:pt x="958751" y="708546"/>
                  </a:lnTo>
                  <a:lnTo>
                    <a:pt x="958352" y="708235"/>
                  </a:lnTo>
                  <a:lnTo>
                    <a:pt x="960114" y="707416"/>
                  </a:lnTo>
                  <a:lnTo>
                    <a:pt x="960355" y="707800"/>
                  </a:lnTo>
                  <a:close/>
                </a:path>
                <a:path w="1607820" h="2208530">
                  <a:moveTo>
                    <a:pt x="960161" y="709646"/>
                  </a:moveTo>
                  <a:lnTo>
                    <a:pt x="959197" y="708894"/>
                  </a:lnTo>
                  <a:lnTo>
                    <a:pt x="960752" y="708171"/>
                  </a:lnTo>
                  <a:lnTo>
                    <a:pt x="960161" y="709646"/>
                  </a:lnTo>
                  <a:close/>
                </a:path>
                <a:path w="1607820" h="2208530">
                  <a:moveTo>
                    <a:pt x="1126603" y="653495"/>
                  </a:moveTo>
                  <a:lnTo>
                    <a:pt x="1125373" y="654066"/>
                  </a:lnTo>
                  <a:lnTo>
                    <a:pt x="1124636" y="653534"/>
                  </a:lnTo>
                  <a:lnTo>
                    <a:pt x="1124447" y="653397"/>
                  </a:lnTo>
                  <a:lnTo>
                    <a:pt x="1123661" y="653118"/>
                  </a:lnTo>
                  <a:lnTo>
                    <a:pt x="1123947" y="652335"/>
                  </a:lnTo>
                  <a:lnTo>
                    <a:pt x="1124043" y="651055"/>
                  </a:lnTo>
                  <a:lnTo>
                    <a:pt x="1125123" y="650553"/>
                  </a:lnTo>
                  <a:lnTo>
                    <a:pt x="1126151" y="651086"/>
                  </a:lnTo>
                  <a:lnTo>
                    <a:pt x="1127477" y="651344"/>
                  </a:lnTo>
                  <a:lnTo>
                    <a:pt x="1126828" y="652515"/>
                  </a:lnTo>
                  <a:lnTo>
                    <a:pt x="1126603" y="653495"/>
                  </a:lnTo>
                  <a:close/>
                </a:path>
                <a:path w="1607820" h="2208530">
                  <a:moveTo>
                    <a:pt x="1085862" y="661982"/>
                  </a:moveTo>
                  <a:lnTo>
                    <a:pt x="1082527" y="663533"/>
                  </a:lnTo>
                  <a:lnTo>
                    <a:pt x="1082155" y="663534"/>
                  </a:lnTo>
                  <a:lnTo>
                    <a:pt x="1082704" y="661358"/>
                  </a:lnTo>
                  <a:lnTo>
                    <a:pt x="1083766" y="661544"/>
                  </a:lnTo>
                  <a:lnTo>
                    <a:pt x="1084860" y="661632"/>
                  </a:lnTo>
                  <a:lnTo>
                    <a:pt x="1085862" y="661982"/>
                  </a:lnTo>
                  <a:close/>
                </a:path>
                <a:path w="1607820" h="2208530">
                  <a:moveTo>
                    <a:pt x="1086192" y="663520"/>
                  </a:moveTo>
                  <a:lnTo>
                    <a:pt x="1082975" y="663531"/>
                  </a:lnTo>
                  <a:lnTo>
                    <a:pt x="1086116" y="662071"/>
                  </a:lnTo>
                  <a:lnTo>
                    <a:pt x="1086085" y="662984"/>
                  </a:lnTo>
                  <a:lnTo>
                    <a:pt x="1086192" y="663520"/>
                  </a:lnTo>
                  <a:close/>
                </a:path>
                <a:path w="1607820" h="2208530">
                  <a:moveTo>
                    <a:pt x="155221" y="945113"/>
                  </a:moveTo>
                  <a:lnTo>
                    <a:pt x="154095" y="945636"/>
                  </a:lnTo>
                  <a:lnTo>
                    <a:pt x="153671" y="945295"/>
                  </a:lnTo>
                  <a:lnTo>
                    <a:pt x="153499" y="945156"/>
                  </a:lnTo>
                  <a:lnTo>
                    <a:pt x="155183" y="943836"/>
                  </a:lnTo>
                  <a:lnTo>
                    <a:pt x="154811" y="943583"/>
                  </a:lnTo>
                  <a:lnTo>
                    <a:pt x="155652" y="944155"/>
                  </a:lnTo>
                  <a:lnTo>
                    <a:pt x="155843" y="944285"/>
                  </a:lnTo>
                  <a:lnTo>
                    <a:pt x="155221" y="945113"/>
                  </a:lnTo>
                  <a:close/>
                </a:path>
                <a:path w="1607820" h="2208530">
                  <a:moveTo>
                    <a:pt x="155221" y="945113"/>
                  </a:moveTo>
                  <a:lnTo>
                    <a:pt x="154455" y="946131"/>
                  </a:lnTo>
                  <a:lnTo>
                    <a:pt x="155843" y="944285"/>
                  </a:lnTo>
                  <a:lnTo>
                    <a:pt x="155221" y="945113"/>
                  </a:lnTo>
                  <a:close/>
                </a:path>
                <a:path w="1607820" h="2208530">
                  <a:moveTo>
                    <a:pt x="1025280" y="668319"/>
                  </a:moveTo>
                  <a:lnTo>
                    <a:pt x="1024937" y="668065"/>
                  </a:lnTo>
                  <a:lnTo>
                    <a:pt x="1025162" y="668232"/>
                  </a:lnTo>
                  <a:close/>
                </a:path>
                <a:path w="1607820" h="2208530">
                  <a:moveTo>
                    <a:pt x="1025686" y="669845"/>
                  </a:moveTo>
                  <a:lnTo>
                    <a:pt x="1024550" y="670373"/>
                  </a:lnTo>
                  <a:lnTo>
                    <a:pt x="1024146" y="670058"/>
                  </a:lnTo>
                  <a:lnTo>
                    <a:pt x="1023938" y="669895"/>
                  </a:lnTo>
                  <a:lnTo>
                    <a:pt x="1023899" y="668961"/>
                  </a:lnTo>
                  <a:lnTo>
                    <a:pt x="1025280" y="668319"/>
                  </a:lnTo>
                  <a:lnTo>
                    <a:pt x="1026283" y="669065"/>
                  </a:lnTo>
                  <a:lnTo>
                    <a:pt x="1025686" y="669845"/>
                  </a:lnTo>
                  <a:close/>
                </a:path>
                <a:path w="1607820" h="2208530">
                  <a:moveTo>
                    <a:pt x="1025686" y="669845"/>
                  </a:moveTo>
                  <a:lnTo>
                    <a:pt x="1024908" y="670863"/>
                  </a:lnTo>
                  <a:lnTo>
                    <a:pt x="1026283" y="669065"/>
                  </a:lnTo>
                  <a:lnTo>
                    <a:pt x="1025686" y="669845"/>
                  </a:lnTo>
                  <a:close/>
                </a:path>
                <a:path w="1607820" h="2208530">
                  <a:moveTo>
                    <a:pt x="893344" y="710239"/>
                  </a:moveTo>
                  <a:lnTo>
                    <a:pt x="891298" y="711190"/>
                  </a:lnTo>
                  <a:lnTo>
                    <a:pt x="890702" y="710787"/>
                  </a:lnTo>
                  <a:lnTo>
                    <a:pt x="891035" y="710485"/>
                  </a:lnTo>
                  <a:lnTo>
                    <a:pt x="892672" y="709723"/>
                  </a:lnTo>
                  <a:lnTo>
                    <a:pt x="893344" y="710239"/>
                  </a:lnTo>
                  <a:close/>
                </a:path>
                <a:path w="1607820" h="2208530">
                  <a:moveTo>
                    <a:pt x="910673" y="461527"/>
                  </a:moveTo>
                  <a:lnTo>
                    <a:pt x="909599" y="462027"/>
                  </a:lnTo>
                  <a:lnTo>
                    <a:pt x="908305" y="461558"/>
                  </a:lnTo>
                  <a:lnTo>
                    <a:pt x="907688" y="460497"/>
                  </a:lnTo>
                  <a:lnTo>
                    <a:pt x="908215" y="459495"/>
                  </a:lnTo>
                  <a:lnTo>
                    <a:pt x="908772" y="456801"/>
                  </a:lnTo>
                  <a:lnTo>
                    <a:pt x="909937" y="458228"/>
                  </a:lnTo>
                  <a:lnTo>
                    <a:pt x="910798" y="458845"/>
                  </a:lnTo>
                  <a:lnTo>
                    <a:pt x="911107" y="460256"/>
                  </a:lnTo>
                  <a:lnTo>
                    <a:pt x="910673" y="461527"/>
                  </a:lnTo>
                  <a:close/>
                </a:path>
                <a:path w="1607820" h="2208530">
                  <a:moveTo>
                    <a:pt x="843643" y="483306"/>
                  </a:moveTo>
                  <a:lnTo>
                    <a:pt x="840994" y="482504"/>
                  </a:lnTo>
                  <a:lnTo>
                    <a:pt x="842037" y="479660"/>
                  </a:lnTo>
                  <a:lnTo>
                    <a:pt x="842740" y="480002"/>
                  </a:lnTo>
                  <a:lnTo>
                    <a:pt x="843783" y="480173"/>
                  </a:lnTo>
                  <a:lnTo>
                    <a:pt x="844334" y="481294"/>
                  </a:lnTo>
                  <a:lnTo>
                    <a:pt x="843851" y="482228"/>
                  </a:lnTo>
                  <a:lnTo>
                    <a:pt x="843643" y="483306"/>
                  </a:lnTo>
                  <a:close/>
                </a:path>
                <a:path w="1607820" h="2208530">
                  <a:moveTo>
                    <a:pt x="1190641" y="361994"/>
                  </a:moveTo>
                  <a:lnTo>
                    <a:pt x="1189366" y="362586"/>
                  </a:lnTo>
                  <a:lnTo>
                    <a:pt x="1188164" y="361774"/>
                  </a:lnTo>
                  <a:lnTo>
                    <a:pt x="1188497" y="361471"/>
                  </a:lnTo>
                  <a:lnTo>
                    <a:pt x="1190154" y="360701"/>
                  </a:lnTo>
                  <a:lnTo>
                    <a:pt x="1190837" y="361217"/>
                  </a:lnTo>
                  <a:lnTo>
                    <a:pt x="1190641" y="361994"/>
                  </a:lnTo>
                  <a:close/>
                </a:path>
                <a:path w="1607820" h="2208530">
                  <a:moveTo>
                    <a:pt x="931539" y="492258"/>
                  </a:moveTo>
                  <a:lnTo>
                    <a:pt x="930424" y="491919"/>
                  </a:lnTo>
                  <a:lnTo>
                    <a:pt x="929486" y="490079"/>
                  </a:lnTo>
                  <a:lnTo>
                    <a:pt x="930220" y="489229"/>
                  </a:lnTo>
                  <a:lnTo>
                    <a:pt x="931498" y="489144"/>
                  </a:lnTo>
                  <a:lnTo>
                    <a:pt x="932379" y="489437"/>
                  </a:lnTo>
                  <a:lnTo>
                    <a:pt x="934351" y="489774"/>
                  </a:lnTo>
                  <a:lnTo>
                    <a:pt x="932324" y="491290"/>
                  </a:lnTo>
                  <a:lnTo>
                    <a:pt x="931539" y="492258"/>
                  </a:lnTo>
                  <a:close/>
                </a:path>
                <a:path w="1607820" h="2208530">
                  <a:moveTo>
                    <a:pt x="911728" y="498246"/>
                  </a:moveTo>
                  <a:lnTo>
                    <a:pt x="910519" y="498317"/>
                  </a:lnTo>
                  <a:lnTo>
                    <a:pt x="909846" y="497465"/>
                  </a:lnTo>
                  <a:lnTo>
                    <a:pt x="909192" y="497001"/>
                  </a:lnTo>
                  <a:lnTo>
                    <a:pt x="909711" y="496257"/>
                  </a:lnTo>
                  <a:lnTo>
                    <a:pt x="910023" y="495432"/>
                  </a:lnTo>
                  <a:lnTo>
                    <a:pt x="911403" y="494790"/>
                  </a:lnTo>
                  <a:lnTo>
                    <a:pt x="912442" y="494987"/>
                  </a:lnTo>
                  <a:lnTo>
                    <a:pt x="914649" y="494890"/>
                  </a:lnTo>
                  <a:lnTo>
                    <a:pt x="912259" y="497277"/>
                  </a:lnTo>
                  <a:lnTo>
                    <a:pt x="911728" y="498246"/>
                  </a:lnTo>
                  <a:close/>
                </a:path>
                <a:path w="1607820" h="2208530">
                  <a:moveTo>
                    <a:pt x="732681" y="552909"/>
                  </a:moveTo>
                  <a:lnTo>
                    <a:pt x="729717" y="554287"/>
                  </a:lnTo>
                  <a:lnTo>
                    <a:pt x="729184" y="553370"/>
                  </a:lnTo>
                  <a:lnTo>
                    <a:pt x="728579" y="552740"/>
                  </a:lnTo>
                  <a:lnTo>
                    <a:pt x="729132" y="552484"/>
                  </a:lnTo>
                  <a:lnTo>
                    <a:pt x="729586" y="551770"/>
                  </a:lnTo>
                  <a:lnTo>
                    <a:pt x="730531" y="551833"/>
                  </a:lnTo>
                  <a:lnTo>
                    <a:pt x="731395" y="552342"/>
                  </a:lnTo>
                  <a:lnTo>
                    <a:pt x="732681" y="552909"/>
                  </a:lnTo>
                  <a:close/>
                </a:path>
                <a:path w="1607820" h="2208530">
                  <a:moveTo>
                    <a:pt x="730082" y="554448"/>
                  </a:moveTo>
                  <a:lnTo>
                    <a:pt x="729717" y="554287"/>
                  </a:lnTo>
                  <a:lnTo>
                    <a:pt x="729215" y="553355"/>
                  </a:lnTo>
                  <a:lnTo>
                    <a:pt x="729642" y="554321"/>
                  </a:lnTo>
                  <a:lnTo>
                    <a:pt x="730082" y="554448"/>
                  </a:lnTo>
                  <a:close/>
                </a:path>
                <a:path w="1607820" h="2208530">
                  <a:moveTo>
                    <a:pt x="730854" y="554674"/>
                  </a:moveTo>
                  <a:lnTo>
                    <a:pt x="730082" y="554448"/>
                  </a:lnTo>
                  <a:lnTo>
                    <a:pt x="731583" y="553750"/>
                  </a:lnTo>
                  <a:lnTo>
                    <a:pt x="730854" y="554674"/>
                  </a:lnTo>
                  <a:close/>
                </a:path>
                <a:path w="1607820" h="2208530">
                  <a:moveTo>
                    <a:pt x="81488" y="758396"/>
                  </a:moveTo>
                  <a:lnTo>
                    <a:pt x="79939" y="756704"/>
                  </a:lnTo>
                  <a:lnTo>
                    <a:pt x="81533" y="755963"/>
                  </a:lnTo>
                  <a:lnTo>
                    <a:pt x="82359" y="757039"/>
                  </a:lnTo>
                  <a:lnTo>
                    <a:pt x="81488" y="758396"/>
                  </a:lnTo>
                  <a:close/>
                </a:path>
                <a:path w="1607820" h="2208530">
                  <a:moveTo>
                    <a:pt x="300516" y="686235"/>
                  </a:moveTo>
                  <a:lnTo>
                    <a:pt x="298639" y="687107"/>
                  </a:lnTo>
                  <a:lnTo>
                    <a:pt x="298424" y="686911"/>
                  </a:lnTo>
                  <a:lnTo>
                    <a:pt x="300302" y="686038"/>
                  </a:lnTo>
                  <a:lnTo>
                    <a:pt x="300516" y="686235"/>
                  </a:lnTo>
                  <a:close/>
                </a:path>
                <a:path w="1607820" h="2208530">
                  <a:moveTo>
                    <a:pt x="298875" y="687323"/>
                  </a:moveTo>
                  <a:lnTo>
                    <a:pt x="298639" y="687107"/>
                  </a:lnTo>
                  <a:lnTo>
                    <a:pt x="298424" y="686911"/>
                  </a:lnTo>
                  <a:lnTo>
                    <a:pt x="298639" y="687107"/>
                  </a:lnTo>
                  <a:lnTo>
                    <a:pt x="298875" y="687323"/>
                  </a:lnTo>
                  <a:close/>
                </a:path>
                <a:path w="1607820" h="2208530">
                  <a:moveTo>
                    <a:pt x="1164553" y="403627"/>
                  </a:moveTo>
                  <a:lnTo>
                    <a:pt x="1162278" y="404685"/>
                  </a:lnTo>
                  <a:lnTo>
                    <a:pt x="1162654" y="403978"/>
                  </a:lnTo>
                  <a:lnTo>
                    <a:pt x="1163932" y="403384"/>
                  </a:lnTo>
                  <a:lnTo>
                    <a:pt x="1164553" y="403627"/>
                  </a:lnTo>
                  <a:close/>
                </a:path>
                <a:path w="1607820" h="2208530">
                  <a:moveTo>
                    <a:pt x="1164173" y="406446"/>
                  </a:moveTo>
                  <a:lnTo>
                    <a:pt x="1163568" y="405947"/>
                  </a:lnTo>
                  <a:lnTo>
                    <a:pt x="1162777" y="405440"/>
                  </a:lnTo>
                  <a:lnTo>
                    <a:pt x="1162421" y="404902"/>
                  </a:lnTo>
                  <a:lnTo>
                    <a:pt x="1164943" y="403730"/>
                  </a:lnTo>
                  <a:lnTo>
                    <a:pt x="1166053" y="403917"/>
                  </a:lnTo>
                  <a:lnTo>
                    <a:pt x="1164173" y="406446"/>
                  </a:lnTo>
                  <a:close/>
                </a:path>
                <a:path w="1607820" h="2208530">
                  <a:moveTo>
                    <a:pt x="628002" y="572823"/>
                  </a:moveTo>
                  <a:lnTo>
                    <a:pt x="626307" y="573610"/>
                  </a:lnTo>
                  <a:lnTo>
                    <a:pt x="625953" y="573350"/>
                  </a:lnTo>
                  <a:lnTo>
                    <a:pt x="627775" y="572503"/>
                  </a:lnTo>
                  <a:lnTo>
                    <a:pt x="628002" y="572823"/>
                  </a:lnTo>
                  <a:close/>
                </a:path>
                <a:path w="1607820" h="2208530">
                  <a:moveTo>
                    <a:pt x="627813" y="574719"/>
                  </a:moveTo>
                  <a:lnTo>
                    <a:pt x="626770" y="573951"/>
                  </a:lnTo>
                  <a:lnTo>
                    <a:pt x="628433" y="573178"/>
                  </a:lnTo>
                  <a:lnTo>
                    <a:pt x="627813" y="574719"/>
                  </a:lnTo>
                  <a:close/>
                </a:path>
                <a:path w="1607820" h="2208530">
                  <a:moveTo>
                    <a:pt x="808685" y="442964"/>
                  </a:moveTo>
                  <a:lnTo>
                    <a:pt x="805551" y="444421"/>
                  </a:lnTo>
                  <a:lnTo>
                    <a:pt x="805111" y="444140"/>
                  </a:lnTo>
                  <a:lnTo>
                    <a:pt x="805136" y="443420"/>
                  </a:lnTo>
                  <a:lnTo>
                    <a:pt x="805144" y="443168"/>
                  </a:lnTo>
                  <a:lnTo>
                    <a:pt x="805411" y="442322"/>
                  </a:lnTo>
                  <a:lnTo>
                    <a:pt x="806541" y="441797"/>
                  </a:lnTo>
                  <a:lnTo>
                    <a:pt x="807124" y="442247"/>
                  </a:lnTo>
                  <a:lnTo>
                    <a:pt x="807324" y="442402"/>
                  </a:lnTo>
                  <a:lnTo>
                    <a:pt x="808685" y="442964"/>
                  </a:lnTo>
                  <a:close/>
                </a:path>
                <a:path w="1607820" h="2208530">
                  <a:moveTo>
                    <a:pt x="69863" y="676318"/>
                  </a:moveTo>
                  <a:lnTo>
                    <a:pt x="68439" y="676980"/>
                  </a:lnTo>
                  <a:lnTo>
                    <a:pt x="67445" y="676621"/>
                  </a:lnTo>
                  <a:lnTo>
                    <a:pt x="65387" y="676448"/>
                  </a:lnTo>
                  <a:lnTo>
                    <a:pt x="65775" y="676268"/>
                  </a:lnTo>
                  <a:lnTo>
                    <a:pt x="67510" y="674510"/>
                  </a:lnTo>
                  <a:lnTo>
                    <a:pt x="67694" y="674170"/>
                  </a:lnTo>
                  <a:lnTo>
                    <a:pt x="69299" y="673424"/>
                  </a:lnTo>
                  <a:lnTo>
                    <a:pt x="69998" y="674305"/>
                  </a:lnTo>
                  <a:lnTo>
                    <a:pt x="70670" y="674784"/>
                  </a:lnTo>
                  <a:lnTo>
                    <a:pt x="70287" y="675300"/>
                  </a:lnTo>
                  <a:lnTo>
                    <a:pt x="69863" y="676318"/>
                  </a:lnTo>
                  <a:close/>
                </a:path>
                <a:path w="1607820" h="2208530">
                  <a:moveTo>
                    <a:pt x="1063367" y="387972"/>
                  </a:moveTo>
                  <a:lnTo>
                    <a:pt x="1060347" y="389376"/>
                  </a:lnTo>
                  <a:lnTo>
                    <a:pt x="1059613" y="388062"/>
                  </a:lnTo>
                  <a:lnTo>
                    <a:pt x="1059832" y="387777"/>
                  </a:lnTo>
                  <a:lnTo>
                    <a:pt x="1061444" y="387027"/>
                  </a:lnTo>
                  <a:lnTo>
                    <a:pt x="1062136" y="387498"/>
                  </a:lnTo>
                  <a:lnTo>
                    <a:pt x="1063367" y="387972"/>
                  </a:lnTo>
                  <a:close/>
                </a:path>
                <a:path w="1607820" h="2208530">
                  <a:moveTo>
                    <a:pt x="1062187" y="389189"/>
                  </a:moveTo>
                  <a:lnTo>
                    <a:pt x="1060706" y="389877"/>
                  </a:lnTo>
                  <a:lnTo>
                    <a:pt x="1060601" y="389731"/>
                  </a:lnTo>
                  <a:lnTo>
                    <a:pt x="1062352" y="388917"/>
                  </a:lnTo>
                  <a:lnTo>
                    <a:pt x="1062187" y="389189"/>
                  </a:lnTo>
                  <a:close/>
                </a:path>
                <a:path w="1607820" h="2208530">
                  <a:moveTo>
                    <a:pt x="1062187" y="389189"/>
                  </a:moveTo>
                  <a:lnTo>
                    <a:pt x="1061796" y="389831"/>
                  </a:lnTo>
                  <a:lnTo>
                    <a:pt x="1062352" y="388917"/>
                  </a:lnTo>
                  <a:lnTo>
                    <a:pt x="1062187" y="389189"/>
                  </a:lnTo>
                  <a:close/>
                </a:path>
                <a:path w="1607820" h="2208530">
                  <a:moveTo>
                    <a:pt x="1015134" y="402254"/>
                  </a:moveTo>
                  <a:lnTo>
                    <a:pt x="1013487" y="403019"/>
                  </a:lnTo>
                  <a:lnTo>
                    <a:pt x="1013137" y="402703"/>
                  </a:lnTo>
                  <a:lnTo>
                    <a:pt x="1014895" y="401886"/>
                  </a:lnTo>
                  <a:lnTo>
                    <a:pt x="1015134" y="402254"/>
                  </a:lnTo>
                  <a:close/>
                </a:path>
                <a:path w="1607820" h="2208530">
                  <a:moveTo>
                    <a:pt x="1014636" y="404058"/>
                  </a:moveTo>
                  <a:lnTo>
                    <a:pt x="1013885" y="403379"/>
                  </a:lnTo>
                  <a:lnTo>
                    <a:pt x="1015497" y="402629"/>
                  </a:lnTo>
                  <a:lnTo>
                    <a:pt x="1014636" y="404058"/>
                  </a:lnTo>
                  <a:close/>
                </a:path>
                <a:path w="1607820" h="2208530">
                  <a:moveTo>
                    <a:pt x="793874" y="472018"/>
                  </a:moveTo>
                  <a:lnTo>
                    <a:pt x="791040" y="473336"/>
                  </a:lnTo>
                  <a:lnTo>
                    <a:pt x="791244" y="470379"/>
                  </a:lnTo>
                  <a:lnTo>
                    <a:pt x="792343" y="470886"/>
                  </a:lnTo>
                  <a:lnTo>
                    <a:pt x="793182" y="471075"/>
                  </a:lnTo>
                  <a:lnTo>
                    <a:pt x="793916" y="471827"/>
                  </a:lnTo>
                  <a:lnTo>
                    <a:pt x="793874" y="472018"/>
                  </a:lnTo>
                  <a:close/>
                </a:path>
                <a:path w="1607820" h="2208530">
                  <a:moveTo>
                    <a:pt x="793651" y="473027"/>
                  </a:moveTo>
                  <a:lnTo>
                    <a:pt x="792655" y="473490"/>
                  </a:lnTo>
                  <a:lnTo>
                    <a:pt x="791808" y="473322"/>
                  </a:lnTo>
                  <a:lnTo>
                    <a:pt x="793789" y="472401"/>
                  </a:lnTo>
                  <a:lnTo>
                    <a:pt x="793651" y="473027"/>
                  </a:lnTo>
                  <a:close/>
                </a:path>
                <a:path w="1607820" h="2208530">
                  <a:moveTo>
                    <a:pt x="658182" y="516175"/>
                  </a:moveTo>
                  <a:lnTo>
                    <a:pt x="656949" y="516748"/>
                  </a:lnTo>
                  <a:lnTo>
                    <a:pt x="656241" y="516238"/>
                  </a:lnTo>
                  <a:lnTo>
                    <a:pt x="656042" y="516094"/>
                  </a:lnTo>
                  <a:lnTo>
                    <a:pt x="655255" y="515815"/>
                  </a:lnTo>
                  <a:lnTo>
                    <a:pt x="655544" y="515036"/>
                  </a:lnTo>
                  <a:lnTo>
                    <a:pt x="655628" y="513780"/>
                  </a:lnTo>
                  <a:lnTo>
                    <a:pt x="656702" y="513280"/>
                  </a:lnTo>
                  <a:lnTo>
                    <a:pt x="657720" y="513818"/>
                  </a:lnTo>
                  <a:lnTo>
                    <a:pt x="658990" y="514079"/>
                  </a:lnTo>
                  <a:lnTo>
                    <a:pt x="658397" y="515235"/>
                  </a:lnTo>
                  <a:lnTo>
                    <a:pt x="658182" y="516175"/>
                  </a:lnTo>
                  <a:close/>
                </a:path>
                <a:path w="1607820" h="2208530">
                  <a:moveTo>
                    <a:pt x="771528" y="477417"/>
                  </a:moveTo>
                  <a:lnTo>
                    <a:pt x="768419" y="478862"/>
                  </a:lnTo>
                  <a:lnTo>
                    <a:pt x="768361" y="478115"/>
                  </a:lnTo>
                  <a:lnTo>
                    <a:pt x="768647" y="477343"/>
                  </a:lnTo>
                  <a:lnTo>
                    <a:pt x="768801" y="476580"/>
                  </a:lnTo>
                  <a:lnTo>
                    <a:pt x="771528" y="477417"/>
                  </a:lnTo>
                  <a:close/>
                </a:path>
                <a:path w="1607820" h="2208530">
                  <a:moveTo>
                    <a:pt x="770487" y="479101"/>
                  </a:moveTo>
                  <a:lnTo>
                    <a:pt x="769525" y="479548"/>
                  </a:lnTo>
                  <a:lnTo>
                    <a:pt x="768379" y="479070"/>
                  </a:lnTo>
                  <a:lnTo>
                    <a:pt x="771773" y="477492"/>
                  </a:lnTo>
                  <a:lnTo>
                    <a:pt x="770903" y="478405"/>
                  </a:lnTo>
                  <a:lnTo>
                    <a:pt x="770487" y="479101"/>
                  </a:lnTo>
                  <a:close/>
                </a:path>
                <a:path w="1607820" h="2208530">
                  <a:moveTo>
                    <a:pt x="662647" y="649307"/>
                  </a:moveTo>
                  <a:lnTo>
                    <a:pt x="662068" y="648660"/>
                  </a:lnTo>
                  <a:lnTo>
                    <a:pt x="661133" y="648072"/>
                  </a:lnTo>
                  <a:lnTo>
                    <a:pt x="660924" y="646732"/>
                  </a:lnTo>
                  <a:lnTo>
                    <a:pt x="662803" y="645858"/>
                  </a:lnTo>
                  <a:lnTo>
                    <a:pt x="664315" y="647313"/>
                  </a:lnTo>
                  <a:lnTo>
                    <a:pt x="662647" y="649307"/>
                  </a:lnTo>
                  <a:close/>
                </a:path>
                <a:path w="1607820" h="2208530">
                  <a:moveTo>
                    <a:pt x="327952" y="750836"/>
                  </a:moveTo>
                  <a:lnTo>
                    <a:pt x="326343" y="751583"/>
                  </a:lnTo>
                  <a:lnTo>
                    <a:pt x="326000" y="751329"/>
                  </a:lnTo>
                  <a:lnTo>
                    <a:pt x="327730" y="750525"/>
                  </a:lnTo>
                  <a:lnTo>
                    <a:pt x="327952" y="750836"/>
                  </a:lnTo>
                  <a:close/>
                </a:path>
                <a:path w="1607820" h="2208530">
                  <a:moveTo>
                    <a:pt x="327785" y="752651"/>
                  </a:moveTo>
                  <a:lnTo>
                    <a:pt x="326784" y="751910"/>
                  </a:lnTo>
                  <a:lnTo>
                    <a:pt x="328369" y="751174"/>
                  </a:lnTo>
                  <a:lnTo>
                    <a:pt x="327785" y="752651"/>
                  </a:lnTo>
                  <a:close/>
                </a:path>
                <a:path w="1607820" h="2208530">
                  <a:moveTo>
                    <a:pt x="1268236" y="446386"/>
                  </a:moveTo>
                  <a:lnTo>
                    <a:pt x="1266521" y="447183"/>
                  </a:lnTo>
                  <a:lnTo>
                    <a:pt x="1266041" y="446892"/>
                  </a:lnTo>
                  <a:lnTo>
                    <a:pt x="1267921" y="446018"/>
                  </a:lnTo>
                  <a:lnTo>
                    <a:pt x="1268236" y="446386"/>
                  </a:lnTo>
                  <a:close/>
                </a:path>
                <a:path w="1607820" h="2208530">
                  <a:moveTo>
                    <a:pt x="1267901" y="448019"/>
                  </a:moveTo>
                  <a:lnTo>
                    <a:pt x="1266990" y="447467"/>
                  </a:lnTo>
                  <a:lnTo>
                    <a:pt x="1268680" y="446682"/>
                  </a:lnTo>
                  <a:lnTo>
                    <a:pt x="1267901" y="448019"/>
                  </a:lnTo>
                  <a:close/>
                </a:path>
                <a:path w="1607820" h="2208530">
                  <a:moveTo>
                    <a:pt x="112075" y="810318"/>
                  </a:moveTo>
                  <a:lnTo>
                    <a:pt x="110866" y="810182"/>
                  </a:lnTo>
                  <a:lnTo>
                    <a:pt x="110257" y="809472"/>
                  </a:lnTo>
                  <a:lnTo>
                    <a:pt x="109589" y="809014"/>
                  </a:lnTo>
                  <a:lnTo>
                    <a:pt x="110058" y="808394"/>
                  </a:lnTo>
                  <a:lnTo>
                    <a:pt x="110396" y="807545"/>
                  </a:lnTo>
                  <a:lnTo>
                    <a:pt x="111676" y="806950"/>
                  </a:lnTo>
                  <a:lnTo>
                    <a:pt x="112736" y="807149"/>
                  </a:lnTo>
                  <a:lnTo>
                    <a:pt x="114952" y="807059"/>
                  </a:lnTo>
                  <a:lnTo>
                    <a:pt x="112620" y="809367"/>
                  </a:lnTo>
                  <a:lnTo>
                    <a:pt x="112075" y="810318"/>
                  </a:lnTo>
                  <a:close/>
                </a:path>
                <a:path w="1607820" h="2208530">
                  <a:moveTo>
                    <a:pt x="1147535" y="513250"/>
                  </a:moveTo>
                  <a:lnTo>
                    <a:pt x="1145536" y="514179"/>
                  </a:lnTo>
                  <a:lnTo>
                    <a:pt x="1144991" y="513729"/>
                  </a:lnTo>
                  <a:lnTo>
                    <a:pt x="1144595" y="512636"/>
                  </a:lnTo>
                  <a:lnTo>
                    <a:pt x="1146136" y="511920"/>
                  </a:lnTo>
                  <a:lnTo>
                    <a:pt x="1146277" y="512044"/>
                  </a:lnTo>
                  <a:lnTo>
                    <a:pt x="1147034" y="512555"/>
                  </a:lnTo>
                  <a:lnTo>
                    <a:pt x="1147156" y="512723"/>
                  </a:lnTo>
                  <a:lnTo>
                    <a:pt x="1147535" y="513250"/>
                  </a:lnTo>
                  <a:close/>
                </a:path>
                <a:path w="1607820" h="2208530">
                  <a:moveTo>
                    <a:pt x="654293" y="663589"/>
                  </a:moveTo>
                  <a:lnTo>
                    <a:pt x="654202" y="662910"/>
                  </a:lnTo>
                  <a:lnTo>
                    <a:pt x="654365" y="662255"/>
                  </a:lnTo>
                  <a:lnTo>
                    <a:pt x="654432" y="661444"/>
                  </a:lnTo>
                  <a:lnTo>
                    <a:pt x="656259" y="661954"/>
                  </a:lnTo>
                  <a:lnTo>
                    <a:pt x="656224" y="662692"/>
                  </a:lnTo>
                  <a:lnTo>
                    <a:pt x="654154" y="662933"/>
                  </a:lnTo>
                  <a:lnTo>
                    <a:pt x="654293" y="663589"/>
                  </a:lnTo>
                  <a:close/>
                </a:path>
                <a:path w="1607820" h="2208530">
                  <a:moveTo>
                    <a:pt x="1214343" y="485881"/>
                  </a:moveTo>
                  <a:lnTo>
                    <a:pt x="1212821" y="486589"/>
                  </a:lnTo>
                  <a:lnTo>
                    <a:pt x="1212000" y="486208"/>
                  </a:lnTo>
                  <a:lnTo>
                    <a:pt x="1212056" y="484828"/>
                  </a:lnTo>
                  <a:lnTo>
                    <a:pt x="1212033" y="485395"/>
                  </a:lnTo>
                  <a:lnTo>
                    <a:pt x="1214400" y="484619"/>
                  </a:lnTo>
                  <a:lnTo>
                    <a:pt x="1214343" y="485881"/>
                  </a:lnTo>
                  <a:close/>
                </a:path>
                <a:path w="1607820" h="2208530">
                  <a:moveTo>
                    <a:pt x="1214329" y="486207"/>
                  </a:moveTo>
                  <a:lnTo>
                    <a:pt x="1214309" y="486636"/>
                  </a:lnTo>
                  <a:lnTo>
                    <a:pt x="1214379" y="485103"/>
                  </a:lnTo>
                  <a:lnTo>
                    <a:pt x="1214329" y="486207"/>
                  </a:lnTo>
                  <a:close/>
                </a:path>
                <a:path w="1607820" h="2208530">
                  <a:moveTo>
                    <a:pt x="974832" y="554382"/>
                  </a:moveTo>
                  <a:lnTo>
                    <a:pt x="973219" y="555132"/>
                  </a:lnTo>
                  <a:lnTo>
                    <a:pt x="973042" y="554830"/>
                  </a:lnTo>
                  <a:lnTo>
                    <a:pt x="974662" y="554077"/>
                  </a:lnTo>
                  <a:lnTo>
                    <a:pt x="974832" y="554382"/>
                  </a:lnTo>
                  <a:close/>
                </a:path>
                <a:path w="1607820" h="2208530">
                  <a:moveTo>
                    <a:pt x="1111780" y="507756"/>
                  </a:moveTo>
                  <a:lnTo>
                    <a:pt x="1109734" y="508707"/>
                  </a:lnTo>
                  <a:lnTo>
                    <a:pt x="1110343" y="507780"/>
                  </a:lnTo>
                  <a:lnTo>
                    <a:pt x="1111676" y="507633"/>
                  </a:lnTo>
                  <a:close/>
                </a:path>
                <a:path w="1607820" h="2208530">
                  <a:moveTo>
                    <a:pt x="1111856" y="511250"/>
                  </a:moveTo>
                  <a:lnTo>
                    <a:pt x="1110708" y="510726"/>
                  </a:lnTo>
                  <a:lnTo>
                    <a:pt x="1109919" y="509933"/>
                  </a:lnTo>
                  <a:lnTo>
                    <a:pt x="1109080" y="509271"/>
                  </a:lnTo>
                  <a:lnTo>
                    <a:pt x="1111938" y="507942"/>
                  </a:lnTo>
                  <a:lnTo>
                    <a:pt x="1112409" y="508498"/>
                  </a:lnTo>
                  <a:lnTo>
                    <a:pt x="1113407" y="509157"/>
                  </a:lnTo>
                  <a:lnTo>
                    <a:pt x="1112653" y="510040"/>
                  </a:lnTo>
                  <a:lnTo>
                    <a:pt x="1111856" y="511250"/>
                  </a:lnTo>
                  <a:close/>
                </a:path>
                <a:path w="1607820" h="2208530">
                  <a:moveTo>
                    <a:pt x="629213" y="612879"/>
                  </a:moveTo>
                  <a:lnTo>
                    <a:pt x="628424" y="612483"/>
                  </a:lnTo>
                  <a:lnTo>
                    <a:pt x="627419" y="612194"/>
                  </a:lnTo>
                  <a:lnTo>
                    <a:pt x="626533" y="611210"/>
                  </a:lnTo>
                  <a:lnTo>
                    <a:pt x="626690" y="610275"/>
                  </a:lnTo>
                  <a:lnTo>
                    <a:pt x="626342" y="607581"/>
                  </a:lnTo>
                  <a:lnTo>
                    <a:pt x="628117" y="609250"/>
                  </a:lnTo>
                  <a:lnTo>
                    <a:pt x="629011" y="609763"/>
                  </a:lnTo>
                  <a:lnTo>
                    <a:pt x="629648" y="611158"/>
                  </a:lnTo>
                  <a:lnTo>
                    <a:pt x="629286" y="612083"/>
                  </a:lnTo>
                  <a:lnTo>
                    <a:pt x="629213" y="612879"/>
                  </a:lnTo>
                  <a:close/>
                </a:path>
                <a:path w="1607820" h="2208530">
                  <a:moveTo>
                    <a:pt x="158194" y="757865"/>
                  </a:moveTo>
                  <a:lnTo>
                    <a:pt x="156764" y="758530"/>
                  </a:lnTo>
                  <a:lnTo>
                    <a:pt x="155962" y="757478"/>
                  </a:lnTo>
                  <a:lnTo>
                    <a:pt x="157625" y="756705"/>
                  </a:lnTo>
                  <a:lnTo>
                    <a:pt x="158194" y="757865"/>
                  </a:lnTo>
                  <a:close/>
                </a:path>
                <a:path w="1607820" h="2208530">
                  <a:moveTo>
                    <a:pt x="1170952" y="428112"/>
                  </a:moveTo>
                  <a:lnTo>
                    <a:pt x="1169985" y="428562"/>
                  </a:lnTo>
                  <a:lnTo>
                    <a:pt x="1169367" y="428087"/>
                  </a:lnTo>
                  <a:lnTo>
                    <a:pt x="1169242" y="427193"/>
                  </a:lnTo>
                  <a:lnTo>
                    <a:pt x="1170644" y="426542"/>
                  </a:lnTo>
                  <a:lnTo>
                    <a:pt x="1171647" y="427027"/>
                  </a:lnTo>
                  <a:lnTo>
                    <a:pt x="1170952" y="428112"/>
                  </a:lnTo>
                  <a:close/>
                </a:path>
                <a:path w="1607820" h="2208530">
                  <a:moveTo>
                    <a:pt x="1170952" y="428112"/>
                  </a:moveTo>
                  <a:lnTo>
                    <a:pt x="1170360" y="429038"/>
                  </a:lnTo>
                  <a:lnTo>
                    <a:pt x="1171647" y="427027"/>
                  </a:lnTo>
                  <a:lnTo>
                    <a:pt x="1170952" y="428112"/>
                  </a:lnTo>
                  <a:close/>
                </a:path>
                <a:path w="1607820" h="2208530">
                  <a:moveTo>
                    <a:pt x="701296" y="574871"/>
                  </a:moveTo>
                  <a:lnTo>
                    <a:pt x="699330" y="575785"/>
                  </a:lnTo>
                  <a:lnTo>
                    <a:pt x="699072" y="575556"/>
                  </a:lnTo>
                  <a:lnTo>
                    <a:pt x="699201" y="575017"/>
                  </a:lnTo>
                  <a:lnTo>
                    <a:pt x="700678" y="574330"/>
                  </a:lnTo>
                  <a:lnTo>
                    <a:pt x="701296" y="574871"/>
                  </a:lnTo>
                  <a:close/>
                </a:path>
                <a:path w="1607820" h="2208530">
                  <a:moveTo>
                    <a:pt x="842776" y="518931"/>
                  </a:moveTo>
                  <a:lnTo>
                    <a:pt x="840560" y="519962"/>
                  </a:lnTo>
                  <a:lnTo>
                    <a:pt x="840931" y="519280"/>
                  </a:lnTo>
                  <a:lnTo>
                    <a:pt x="842179" y="518701"/>
                  </a:lnTo>
                  <a:lnTo>
                    <a:pt x="842776" y="518931"/>
                  </a:lnTo>
                  <a:close/>
                </a:path>
                <a:path w="1607820" h="2208530">
                  <a:moveTo>
                    <a:pt x="842412" y="521619"/>
                  </a:moveTo>
                  <a:lnTo>
                    <a:pt x="841812" y="521141"/>
                  </a:lnTo>
                  <a:lnTo>
                    <a:pt x="841075" y="520680"/>
                  </a:lnTo>
                  <a:lnTo>
                    <a:pt x="840634" y="520069"/>
                  </a:lnTo>
                  <a:lnTo>
                    <a:pt x="842943" y="518996"/>
                  </a:lnTo>
                  <a:lnTo>
                    <a:pt x="844256" y="519201"/>
                  </a:lnTo>
                  <a:lnTo>
                    <a:pt x="842412" y="521619"/>
                  </a:lnTo>
                  <a:close/>
                </a:path>
                <a:path w="1607820" h="2208530">
                  <a:moveTo>
                    <a:pt x="1247021" y="430254"/>
                  </a:moveTo>
                  <a:lnTo>
                    <a:pt x="1244333" y="431503"/>
                  </a:lnTo>
                  <a:lnTo>
                    <a:pt x="1244138" y="431340"/>
                  </a:lnTo>
                  <a:lnTo>
                    <a:pt x="1244464" y="430184"/>
                  </a:lnTo>
                  <a:lnTo>
                    <a:pt x="1244514" y="427175"/>
                  </a:lnTo>
                  <a:lnTo>
                    <a:pt x="1245947" y="428885"/>
                  </a:lnTo>
                  <a:lnTo>
                    <a:pt x="1246389" y="429289"/>
                  </a:lnTo>
                  <a:lnTo>
                    <a:pt x="1246616" y="429497"/>
                  </a:lnTo>
                  <a:lnTo>
                    <a:pt x="1247021" y="430254"/>
                  </a:lnTo>
                  <a:close/>
                </a:path>
                <a:path w="1607820" h="2208530">
                  <a:moveTo>
                    <a:pt x="1247134" y="431071"/>
                  </a:moveTo>
                  <a:lnTo>
                    <a:pt x="1245000" y="432062"/>
                  </a:lnTo>
                  <a:lnTo>
                    <a:pt x="1244692" y="431804"/>
                  </a:lnTo>
                  <a:lnTo>
                    <a:pt x="1247224" y="430627"/>
                  </a:lnTo>
                  <a:lnTo>
                    <a:pt x="1247134" y="431071"/>
                  </a:lnTo>
                  <a:close/>
                </a:path>
                <a:path w="1607820" h="2208530">
                  <a:moveTo>
                    <a:pt x="1247134" y="431071"/>
                  </a:moveTo>
                  <a:lnTo>
                    <a:pt x="1247018" y="431645"/>
                  </a:lnTo>
                  <a:lnTo>
                    <a:pt x="1247224" y="430627"/>
                  </a:lnTo>
                  <a:lnTo>
                    <a:pt x="1247134" y="431071"/>
                  </a:lnTo>
                  <a:close/>
                </a:path>
                <a:path w="1607820" h="2208530">
                  <a:moveTo>
                    <a:pt x="684443" y="606057"/>
                  </a:moveTo>
                  <a:lnTo>
                    <a:pt x="683949" y="605388"/>
                  </a:lnTo>
                  <a:lnTo>
                    <a:pt x="683709" y="605151"/>
                  </a:lnTo>
                  <a:lnTo>
                    <a:pt x="682929" y="603745"/>
                  </a:lnTo>
                  <a:lnTo>
                    <a:pt x="684832" y="602861"/>
                  </a:lnTo>
                  <a:lnTo>
                    <a:pt x="685516" y="603329"/>
                  </a:lnTo>
                  <a:lnTo>
                    <a:pt x="686664" y="603777"/>
                  </a:lnTo>
                  <a:lnTo>
                    <a:pt x="684443" y="606057"/>
                  </a:lnTo>
                  <a:close/>
                </a:path>
                <a:path w="1607820" h="2208530">
                  <a:moveTo>
                    <a:pt x="663388" y="615041"/>
                  </a:moveTo>
                  <a:lnTo>
                    <a:pt x="662191" y="613558"/>
                  </a:lnTo>
                  <a:lnTo>
                    <a:pt x="661331" y="612929"/>
                  </a:lnTo>
                  <a:lnTo>
                    <a:pt x="661005" y="611478"/>
                  </a:lnTo>
                  <a:lnTo>
                    <a:pt x="661448" y="610208"/>
                  </a:lnTo>
                  <a:lnTo>
                    <a:pt x="662475" y="609731"/>
                  </a:lnTo>
                  <a:lnTo>
                    <a:pt x="663752" y="610201"/>
                  </a:lnTo>
                  <a:lnTo>
                    <a:pt x="664110" y="610756"/>
                  </a:lnTo>
                  <a:lnTo>
                    <a:pt x="664422" y="611273"/>
                  </a:lnTo>
                  <a:lnTo>
                    <a:pt x="663908" y="612280"/>
                  </a:lnTo>
                  <a:lnTo>
                    <a:pt x="663388" y="615041"/>
                  </a:lnTo>
                  <a:close/>
                </a:path>
                <a:path w="1607820" h="2208530">
                  <a:moveTo>
                    <a:pt x="171356" y="763765"/>
                  </a:moveTo>
                  <a:lnTo>
                    <a:pt x="170265" y="764272"/>
                  </a:lnTo>
                  <a:lnTo>
                    <a:pt x="170843" y="763252"/>
                  </a:lnTo>
                  <a:lnTo>
                    <a:pt x="171356" y="763765"/>
                  </a:lnTo>
                  <a:close/>
                </a:path>
                <a:path w="1607820" h="2208530">
                  <a:moveTo>
                    <a:pt x="172689" y="765226"/>
                  </a:moveTo>
                  <a:lnTo>
                    <a:pt x="170247" y="766361"/>
                  </a:lnTo>
                  <a:lnTo>
                    <a:pt x="169916" y="766154"/>
                  </a:lnTo>
                  <a:lnTo>
                    <a:pt x="169457" y="765115"/>
                  </a:lnTo>
                  <a:lnTo>
                    <a:pt x="171664" y="764089"/>
                  </a:lnTo>
                  <a:lnTo>
                    <a:pt x="172568" y="764597"/>
                  </a:lnTo>
                  <a:lnTo>
                    <a:pt x="172625" y="764895"/>
                  </a:lnTo>
                  <a:lnTo>
                    <a:pt x="172689" y="765226"/>
                  </a:lnTo>
                  <a:close/>
                </a:path>
                <a:path w="1607820" h="2208530">
                  <a:moveTo>
                    <a:pt x="171840" y="766922"/>
                  </a:moveTo>
                  <a:lnTo>
                    <a:pt x="170683" y="766691"/>
                  </a:lnTo>
                  <a:lnTo>
                    <a:pt x="172781" y="765716"/>
                  </a:lnTo>
                  <a:lnTo>
                    <a:pt x="171840" y="766922"/>
                  </a:lnTo>
                  <a:close/>
                </a:path>
                <a:path w="1607820" h="2208530">
                  <a:moveTo>
                    <a:pt x="1187722" y="437378"/>
                  </a:moveTo>
                  <a:lnTo>
                    <a:pt x="1186082" y="438140"/>
                  </a:lnTo>
                  <a:lnTo>
                    <a:pt x="1185420" y="437644"/>
                  </a:lnTo>
                  <a:lnTo>
                    <a:pt x="1187293" y="436773"/>
                  </a:lnTo>
                  <a:lnTo>
                    <a:pt x="1187722" y="437378"/>
                  </a:lnTo>
                  <a:close/>
                </a:path>
                <a:path w="1607820" h="2208530">
                  <a:moveTo>
                    <a:pt x="1187236" y="439005"/>
                  </a:moveTo>
                  <a:lnTo>
                    <a:pt x="1186506" y="438458"/>
                  </a:lnTo>
                  <a:lnTo>
                    <a:pt x="1188127" y="437704"/>
                  </a:lnTo>
                  <a:lnTo>
                    <a:pt x="1187236" y="439005"/>
                  </a:lnTo>
                  <a:close/>
                </a:path>
                <a:path w="1607820" h="2208530">
                  <a:moveTo>
                    <a:pt x="1273687" y="878519"/>
                  </a:moveTo>
                  <a:lnTo>
                    <a:pt x="1272365" y="879134"/>
                  </a:lnTo>
                  <a:lnTo>
                    <a:pt x="1270681" y="873768"/>
                  </a:lnTo>
                  <a:lnTo>
                    <a:pt x="1272002" y="873154"/>
                  </a:lnTo>
                  <a:lnTo>
                    <a:pt x="1273687" y="878519"/>
                  </a:lnTo>
                  <a:close/>
                </a:path>
                <a:path w="1607820" h="2208530">
                  <a:moveTo>
                    <a:pt x="1252628" y="880346"/>
                  </a:moveTo>
                  <a:lnTo>
                    <a:pt x="1249452" y="881822"/>
                  </a:lnTo>
                  <a:lnTo>
                    <a:pt x="1249084" y="881586"/>
                  </a:lnTo>
                  <a:lnTo>
                    <a:pt x="1249128" y="880820"/>
                  </a:lnTo>
                  <a:lnTo>
                    <a:pt x="1249140" y="880614"/>
                  </a:lnTo>
                  <a:lnTo>
                    <a:pt x="1249460" y="879496"/>
                  </a:lnTo>
                  <a:lnTo>
                    <a:pt x="1250354" y="879080"/>
                  </a:lnTo>
                  <a:lnTo>
                    <a:pt x="1251139" y="879684"/>
                  </a:lnTo>
                  <a:lnTo>
                    <a:pt x="1251302" y="879809"/>
                  </a:lnTo>
                  <a:lnTo>
                    <a:pt x="1252628" y="880346"/>
                  </a:lnTo>
                  <a:close/>
                </a:path>
                <a:path w="1607820" h="2208530">
                  <a:moveTo>
                    <a:pt x="1231525" y="887206"/>
                  </a:moveTo>
                  <a:lnTo>
                    <a:pt x="1228332" y="888691"/>
                  </a:lnTo>
                  <a:lnTo>
                    <a:pt x="1229610" y="885808"/>
                  </a:lnTo>
                  <a:lnTo>
                    <a:pt x="1231525" y="887206"/>
                  </a:lnTo>
                  <a:close/>
                </a:path>
                <a:path w="1607820" h="2208530">
                  <a:moveTo>
                    <a:pt x="1230679" y="888628"/>
                  </a:moveTo>
                  <a:lnTo>
                    <a:pt x="1229515" y="889169"/>
                  </a:lnTo>
                  <a:lnTo>
                    <a:pt x="1228870" y="888843"/>
                  </a:lnTo>
                  <a:lnTo>
                    <a:pt x="1231047" y="887831"/>
                  </a:lnTo>
                  <a:lnTo>
                    <a:pt x="1230679" y="888628"/>
                  </a:lnTo>
                  <a:close/>
                </a:path>
                <a:path w="1607820" h="2208530">
                  <a:moveTo>
                    <a:pt x="113234" y="1240468"/>
                  </a:moveTo>
                  <a:lnTo>
                    <a:pt x="112024" y="1241030"/>
                  </a:lnTo>
                  <a:lnTo>
                    <a:pt x="109956" y="1236441"/>
                  </a:lnTo>
                  <a:lnTo>
                    <a:pt x="111713" y="1235624"/>
                  </a:lnTo>
                  <a:lnTo>
                    <a:pt x="113234" y="1240468"/>
                  </a:lnTo>
                  <a:close/>
                </a:path>
                <a:path w="1607820" h="2208530">
                  <a:moveTo>
                    <a:pt x="1324616" y="880636"/>
                  </a:moveTo>
                  <a:lnTo>
                    <a:pt x="1323501" y="881155"/>
                  </a:lnTo>
                  <a:lnTo>
                    <a:pt x="1323977" y="879964"/>
                  </a:lnTo>
                  <a:lnTo>
                    <a:pt x="1324616" y="880636"/>
                  </a:lnTo>
                  <a:close/>
                </a:path>
                <a:path w="1607820" h="2208530">
                  <a:moveTo>
                    <a:pt x="1325975" y="882062"/>
                  </a:moveTo>
                  <a:lnTo>
                    <a:pt x="1323494" y="883215"/>
                  </a:lnTo>
                  <a:lnTo>
                    <a:pt x="1323063" y="882884"/>
                  </a:lnTo>
                  <a:lnTo>
                    <a:pt x="1323031" y="881834"/>
                  </a:lnTo>
                  <a:lnTo>
                    <a:pt x="1324921" y="880956"/>
                  </a:lnTo>
                  <a:lnTo>
                    <a:pt x="1325975" y="882062"/>
                  </a:lnTo>
                  <a:close/>
                </a:path>
                <a:path w="1607820" h="2208530">
                  <a:moveTo>
                    <a:pt x="1055652" y="959483"/>
                  </a:moveTo>
                  <a:lnTo>
                    <a:pt x="1055294" y="959242"/>
                  </a:lnTo>
                  <a:lnTo>
                    <a:pt x="1055522" y="959396"/>
                  </a:lnTo>
                  <a:lnTo>
                    <a:pt x="1055652" y="959483"/>
                  </a:lnTo>
                  <a:close/>
                </a:path>
                <a:path w="1607820" h="2208530">
                  <a:moveTo>
                    <a:pt x="1056057" y="960944"/>
                  </a:moveTo>
                  <a:lnTo>
                    <a:pt x="1054962" y="961453"/>
                  </a:lnTo>
                  <a:lnTo>
                    <a:pt x="1054560" y="961131"/>
                  </a:lnTo>
                  <a:lnTo>
                    <a:pt x="1054387" y="960993"/>
                  </a:lnTo>
                  <a:lnTo>
                    <a:pt x="1054312" y="960106"/>
                  </a:lnTo>
                  <a:lnTo>
                    <a:pt x="1055652" y="959483"/>
                  </a:lnTo>
                  <a:lnTo>
                    <a:pt x="1056462" y="960029"/>
                  </a:lnTo>
                  <a:lnTo>
                    <a:pt x="1056654" y="960158"/>
                  </a:lnTo>
                  <a:lnTo>
                    <a:pt x="1056057" y="960944"/>
                  </a:lnTo>
                  <a:close/>
                </a:path>
                <a:path w="1607820" h="2208530">
                  <a:moveTo>
                    <a:pt x="1056057" y="960944"/>
                  </a:moveTo>
                  <a:lnTo>
                    <a:pt x="1055308" y="961931"/>
                  </a:lnTo>
                  <a:lnTo>
                    <a:pt x="1056654" y="960158"/>
                  </a:lnTo>
                  <a:lnTo>
                    <a:pt x="1056057" y="960944"/>
                  </a:lnTo>
                  <a:close/>
                </a:path>
                <a:path w="1607820" h="2208530">
                  <a:moveTo>
                    <a:pt x="1020480" y="967043"/>
                  </a:moveTo>
                  <a:lnTo>
                    <a:pt x="1019359" y="967564"/>
                  </a:lnTo>
                  <a:lnTo>
                    <a:pt x="1018518" y="966749"/>
                  </a:lnTo>
                  <a:lnTo>
                    <a:pt x="1018045" y="965922"/>
                  </a:lnTo>
                  <a:lnTo>
                    <a:pt x="1018429" y="965236"/>
                  </a:lnTo>
                  <a:lnTo>
                    <a:pt x="1019645" y="964670"/>
                  </a:lnTo>
                  <a:lnTo>
                    <a:pt x="1020386" y="965017"/>
                  </a:lnTo>
                  <a:lnTo>
                    <a:pt x="1021659" y="965289"/>
                  </a:lnTo>
                  <a:lnTo>
                    <a:pt x="1020776" y="966403"/>
                  </a:lnTo>
                  <a:lnTo>
                    <a:pt x="1020480" y="967043"/>
                  </a:lnTo>
                  <a:close/>
                </a:path>
                <a:path w="1607820" h="2208530">
                  <a:moveTo>
                    <a:pt x="528661" y="1120728"/>
                  </a:moveTo>
                  <a:lnTo>
                    <a:pt x="527512" y="1121262"/>
                  </a:lnTo>
                  <a:lnTo>
                    <a:pt x="526625" y="1120699"/>
                  </a:lnTo>
                  <a:lnTo>
                    <a:pt x="526370" y="1120073"/>
                  </a:lnTo>
                  <a:lnTo>
                    <a:pt x="526558" y="1119258"/>
                  </a:lnTo>
                  <a:lnTo>
                    <a:pt x="526560" y="1115829"/>
                  </a:lnTo>
                  <a:lnTo>
                    <a:pt x="528137" y="1117910"/>
                  </a:lnTo>
                  <a:lnTo>
                    <a:pt x="528915" y="1118541"/>
                  </a:lnTo>
                  <a:lnTo>
                    <a:pt x="529136" y="1119532"/>
                  </a:lnTo>
                  <a:lnTo>
                    <a:pt x="529208" y="1119859"/>
                  </a:lnTo>
                  <a:lnTo>
                    <a:pt x="528661" y="1120728"/>
                  </a:lnTo>
                  <a:close/>
                </a:path>
                <a:path w="1607820" h="2208530">
                  <a:moveTo>
                    <a:pt x="236251" y="1212703"/>
                  </a:moveTo>
                  <a:lnTo>
                    <a:pt x="235679" y="1212046"/>
                  </a:lnTo>
                  <a:lnTo>
                    <a:pt x="234766" y="1211442"/>
                  </a:lnTo>
                  <a:lnTo>
                    <a:pt x="234545" y="1210103"/>
                  </a:lnTo>
                  <a:lnTo>
                    <a:pt x="236417" y="1209232"/>
                  </a:lnTo>
                  <a:lnTo>
                    <a:pt x="237949" y="1210660"/>
                  </a:lnTo>
                  <a:lnTo>
                    <a:pt x="236251" y="1212703"/>
                  </a:lnTo>
                  <a:close/>
                </a:path>
                <a:path w="1607820" h="2208530">
                  <a:moveTo>
                    <a:pt x="833809" y="961586"/>
                  </a:moveTo>
                  <a:lnTo>
                    <a:pt x="833833" y="961924"/>
                  </a:lnTo>
                  <a:lnTo>
                    <a:pt x="833775" y="961100"/>
                  </a:lnTo>
                  <a:lnTo>
                    <a:pt x="833809" y="961586"/>
                  </a:lnTo>
                  <a:close/>
                </a:path>
                <a:path w="1607820" h="2208530">
                  <a:moveTo>
                    <a:pt x="835725" y="962091"/>
                  </a:moveTo>
                  <a:lnTo>
                    <a:pt x="833846" y="962965"/>
                  </a:lnTo>
                  <a:lnTo>
                    <a:pt x="833748" y="962720"/>
                  </a:lnTo>
                  <a:lnTo>
                    <a:pt x="833833" y="961924"/>
                  </a:lnTo>
                  <a:lnTo>
                    <a:pt x="833809" y="961586"/>
                  </a:lnTo>
                  <a:lnTo>
                    <a:pt x="833833" y="961924"/>
                  </a:lnTo>
                  <a:lnTo>
                    <a:pt x="835605" y="961349"/>
                  </a:lnTo>
                  <a:lnTo>
                    <a:pt x="835682" y="961821"/>
                  </a:lnTo>
                  <a:lnTo>
                    <a:pt x="835725" y="962091"/>
                  </a:lnTo>
                  <a:close/>
                </a:path>
                <a:path w="1607820" h="2208530">
                  <a:moveTo>
                    <a:pt x="835576" y="963295"/>
                  </a:moveTo>
                  <a:lnTo>
                    <a:pt x="834089" y="963573"/>
                  </a:lnTo>
                  <a:lnTo>
                    <a:pt x="833846" y="962965"/>
                  </a:lnTo>
                  <a:lnTo>
                    <a:pt x="835598" y="962871"/>
                  </a:lnTo>
                  <a:lnTo>
                    <a:pt x="835576" y="963295"/>
                  </a:lnTo>
                  <a:close/>
                </a:path>
                <a:path w="1607820" h="2208530">
                  <a:moveTo>
                    <a:pt x="835576" y="963295"/>
                  </a:moveTo>
                  <a:lnTo>
                    <a:pt x="835559" y="963628"/>
                  </a:lnTo>
                  <a:lnTo>
                    <a:pt x="835598" y="962871"/>
                  </a:lnTo>
                  <a:lnTo>
                    <a:pt x="835576" y="963295"/>
                  </a:lnTo>
                  <a:close/>
                </a:path>
                <a:path w="1607820" h="2208530">
                  <a:moveTo>
                    <a:pt x="747877" y="994003"/>
                  </a:moveTo>
                  <a:lnTo>
                    <a:pt x="746027" y="994863"/>
                  </a:lnTo>
                  <a:lnTo>
                    <a:pt x="744534" y="990100"/>
                  </a:lnTo>
                  <a:lnTo>
                    <a:pt x="745842" y="989492"/>
                  </a:lnTo>
                  <a:lnTo>
                    <a:pt x="747877" y="994003"/>
                  </a:lnTo>
                  <a:close/>
                </a:path>
                <a:path w="1607820" h="2208530">
                  <a:moveTo>
                    <a:pt x="1036570" y="897004"/>
                  </a:moveTo>
                  <a:lnTo>
                    <a:pt x="1034700" y="897874"/>
                  </a:lnTo>
                  <a:lnTo>
                    <a:pt x="1034590" y="897588"/>
                  </a:lnTo>
                  <a:lnTo>
                    <a:pt x="1034632" y="897125"/>
                  </a:lnTo>
                  <a:lnTo>
                    <a:pt x="1036442" y="896284"/>
                  </a:lnTo>
                  <a:lnTo>
                    <a:pt x="1036515" y="896693"/>
                  </a:lnTo>
                  <a:lnTo>
                    <a:pt x="1036570" y="897004"/>
                  </a:lnTo>
                  <a:close/>
                </a:path>
                <a:path w="1607820" h="2208530">
                  <a:moveTo>
                    <a:pt x="812656" y="966856"/>
                  </a:moveTo>
                  <a:lnTo>
                    <a:pt x="810974" y="967638"/>
                  </a:lnTo>
                  <a:lnTo>
                    <a:pt x="810557" y="967312"/>
                  </a:lnTo>
                  <a:lnTo>
                    <a:pt x="812406" y="966452"/>
                  </a:lnTo>
                  <a:lnTo>
                    <a:pt x="812656" y="966856"/>
                  </a:lnTo>
                  <a:close/>
                </a:path>
                <a:path w="1607820" h="2208530">
                  <a:moveTo>
                    <a:pt x="812459" y="968798"/>
                  </a:moveTo>
                  <a:lnTo>
                    <a:pt x="811444" y="968005"/>
                  </a:lnTo>
                  <a:lnTo>
                    <a:pt x="813079" y="967245"/>
                  </a:lnTo>
                  <a:lnTo>
                    <a:pt x="812459" y="968798"/>
                  </a:lnTo>
                  <a:close/>
                </a:path>
                <a:path w="1607820" h="2208530">
                  <a:moveTo>
                    <a:pt x="834621" y="953979"/>
                  </a:moveTo>
                  <a:lnTo>
                    <a:pt x="833298" y="954287"/>
                  </a:lnTo>
                  <a:lnTo>
                    <a:pt x="832558" y="953815"/>
                  </a:lnTo>
                  <a:lnTo>
                    <a:pt x="832424" y="953729"/>
                  </a:lnTo>
                  <a:lnTo>
                    <a:pt x="831755" y="953029"/>
                  </a:lnTo>
                  <a:lnTo>
                    <a:pt x="832103" y="951833"/>
                  </a:lnTo>
                  <a:lnTo>
                    <a:pt x="833010" y="951411"/>
                  </a:lnTo>
                  <a:lnTo>
                    <a:pt x="833901" y="951618"/>
                  </a:lnTo>
                  <a:lnTo>
                    <a:pt x="837264" y="951627"/>
                  </a:lnTo>
                  <a:lnTo>
                    <a:pt x="835243" y="953193"/>
                  </a:lnTo>
                  <a:lnTo>
                    <a:pt x="834621" y="953979"/>
                  </a:lnTo>
                  <a:close/>
                </a:path>
                <a:path w="1607820" h="2208530">
                  <a:moveTo>
                    <a:pt x="1336415" y="793953"/>
                  </a:moveTo>
                  <a:lnTo>
                    <a:pt x="1334823" y="794694"/>
                  </a:lnTo>
                  <a:lnTo>
                    <a:pt x="1334054" y="793774"/>
                  </a:lnTo>
                  <a:lnTo>
                    <a:pt x="1333462" y="793358"/>
                  </a:lnTo>
                  <a:lnTo>
                    <a:pt x="1333949" y="792700"/>
                  </a:lnTo>
                  <a:lnTo>
                    <a:pt x="1334310" y="791734"/>
                  </a:lnTo>
                  <a:lnTo>
                    <a:pt x="1335573" y="791147"/>
                  </a:lnTo>
                  <a:lnTo>
                    <a:pt x="1336544" y="791494"/>
                  </a:lnTo>
                  <a:lnTo>
                    <a:pt x="1337268" y="791589"/>
                  </a:lnTo>
                  <a:lnTo>
                    <a:pt x="1338525" y="791696"/>
                  </a:lnTo>
                  <a:lnTo>
                    <a:pt x="1336597" y="793627"/>
                  </a:lnTo>
                  <a:lnTo>
                    <a:pt x="1336415" y="793953"/>
                  </a:lnTo>
                  <a:close/>
                </a:path>
                <a:path w="1607820" h="2208530">
                  <a:moveTo>
                    <a:pt x="1336230" y="794288"/>
                  </a:moveTo>
                  <a:lnTo>
                    <a:pt x="1336053" y="794606"/>
                  </a:lnTo>
                  <a:lnTo>
                    <a:pt x="1336415" y="793953"/>
                  </a:lnTo>
                  <a:lnTo>
                    <a:pt x="1336230" y="794288"/>
                  </a:lnTo>
                  <a:close/>
                </a:path>
                <a:path w="1607820" h="2208530">
                  <a:moveTo>
                    <a:pt x="874999" y="986575"/>
                  </a:moveTo>
                  <a:lnTo>
                    <a:pt x="872431" y="984725"/>
                  </a:lnTo>
                  <a:lnTo>
                    <a:pt x="874824" y="983246"/>
                  </a:lnTo>
                  <a:lnTo>
                    <a:pt x="875185" y="983444"/>
                  </a:lnTo>
                  <a:lnTo>
                    <a:pt x="875447" y="984511"/>
                  </a:lnTo>
                  <a:lnTo>
                    <a:pt x="875170" y="985290"/>
                  </a:lnTo>
                  <a:lnTo>
                    <a:pt x="874999" y="986575"/>
                  </a:lnTo>
                  <a:close/>
                </a:path>
                <a:path w="1607820" h="2208530">
                  <a:moveTo>
                    <a:pt x="1293308" y="833780"/>
                  </a:moveTo>
                  <a:lnTo>
                    <a:pt x="1291163" y="834777"/>
                  </a:lnTo>
                  <a:lnTo>
                    <a:pt x="1291362" y="834040"/>
                  </a:lnTo>
                  <a:lnTo>
                    <a:pt x="1292536" y="833494"/>
                  </a:lnTo>
                  <a:lnTo>
                    <a:pt x="1293308" y="833780"/>
                  </a:lnTo>
                  <a:close/>
                </a:path>
                <a:path w="1607820" h="2208530">
                  <a:moveTo>
                    <a:pt x="1293147" y="836905"/>
                  </a:moveTo>
                  <a:lnTo>
                    <a:pt x="1292239" y="836032"/>
                  </a:lnTo>
                  <a:lnTo>
                    <a:pt x="1291548" y="835615"/>
                  </a:lnTo>
                  <a:lnTo>
                    <a:pt x="1291351" y="835186"/>
                  </a:lnTo>
                  <a:lnTo>
                    <a:pt x="1294061" y="833926"/>
                  </a:lnTo>
                  <a:lnTo>
                    <a:pt x="1293147" y="836905"/>
                  </a:lnTo>
                  <a:close/>
                </a:path>
                <a:path w="1607820" h="2208530">
                  <a:moveTo>
                    <a:pt x="960040" y="936714"/>
                  </a:moveTo>
                  <a:lnTo>
                    <a:pt x="959243" y="937084"/>
                  </a:lnTo>
                  <a:lnTo>
                    <a:pt x="959625" y="936304"/>
                  </a:lnTo>
                  <a:lnTo>
                    <a:pt x="960040" y="936714"/>
                  </a:lnTo>
                  <a:close/>
                </a:path>
                <a:path w="1607820" h="2208530">
                  <a:moveTo>
                    <a:pt x="961247" y="938724"/>
                  </a:moveTo>
                  <a:lnTo>
                    <a:pt x="959097" y="939724"/>
                  </a:lnTo>
                  <a:lnTo>
                    <a:pt x="958528" y="939220"/>
                  </a:lnTo>
                  <a:lnTo>
                    <a:pt x="958627" y="937844"/>
                  </a:lnTo>
                  <a:lnTo>
                    <a:pt x="960446" y="936998"/>
                  </a:lnTo>
                  <a:lnTo>
                    <a:pt x="961141" y="937378"/>
                  </a:lnTo>
                  <a:lnTo>
                    <a:pt x="961247" y="938724"/>
                  </a:lnTo>
                  <a:close/>
                </a:path>
                <a:path w="1607820" h="2208530">
                  <a:moveTo>
                    <a:pt x="959241" y="939852"/>
                  </a:moveTo>
                  <a:lnTo>
                    <a:pt x="958528" y="939220"/>
                  </a:lnTo>
                  <a:lnTo>
                    <a:pt x="959097" y="939724"/>
                  </a:lnTo>
                  <a:lnTo>
                    <a:pt x="959241" y="939852"/>
                  </a:lnTo>
                  <a:close/>
                </a:path>
                <a:path w="1607820" h="2208530">
                  <a:moveTo>
                    <a:pt x="959920" y="940943"/>
                  </a:moveTo>
                  <a:lnTo>
                    <a:pt x="959387" y="940086"/>
                  </a:lnTo>
                  <a:lnTo>
                    <a:pt x="960567" y="939537"/>
                  </a:lnTo>
                  <a:lnTo>
                    <a:pt x="959920" y="940943"/>
                  </a:lnTo>
                  <a:close/>
                </a:path>
                <a:path w="1607820" h="2208530">
                  <a:moveTo>
                    <a:pt x="751530" y="1007119"/>
                  </a:moveTo>
                  <a:lnTo>
                    <a:pt x="750086" y="1007791"/>
                  </a:lnTo>
                  <a:lnTo>
                    <a:pt x="748799" y="1002861"/>
                  </a:lnTo>
                  <a:lnTo>
                    <a:pt x="750016" y="1002296"/>
                  </a:lnTo>
                  <a:lnTo>
                    <a:pt x="751530" y="1007119"/>
                  </a:lnTo>
                  <a:close/>
                </a:path>
                <a:path w="1607820" h="2208530">
                  <a:moveTo>
                    <a:pt x="1003158" y="923775"/>
                  </a:moveTo>
                  <a:lnTo>
                    <a:pt x="1002131" y="922710"/>
                  </a:lnTo>
                  <a:lnTo>
                    <a:pt x="1005004" y="919950"/>
                  </a:lnTo>
                  <a:lnTo>
                    <a:pt x="1005950" y="920935"/>
                  </a:lnTo>
                  <a:lnTo>
                    <a:pt x="1006150" y="920842"/>
                  </a:lnTo>
                  <a:lnTo>
                    <a:pt x="1003158" y="923775"/>
                  </a:lnTo>
                  <a:close/>
                </a:path>
                <a:path w="1607820" h="2208530">
                  <a:moveTo>
                    <a:pt x="291959" y="1145406"/>
                  </a:moveTo>
                  <a:lnTo>
                    <a:pt x="289114" y="1146728"/>
                  </a:lnTo>
                  <a:lnTo>
                    <a:pt x="288051" y="1146300"/>
                  </a:lnTo>
                  <a:lnTo>
                    <a:pt x="288624" y="1145318"/>
                  </a:lnTo>
                  <a:lnTo>
                    <a:pt x="289181" y="1144037"/>
                  </a:lnTo>
                  <a:lnTo>
                    <a:pt x="290309" y="1144328"/>
                  </a:lnTo>
                  <a:lnTo>
                    <a:pt x="291072" y="1144896"/>
                  </a:lnTo>
                  <a:lnTo>
                    <a:pt x="291959" y="1145406"/>
                  </a:lnTo>
                  <a:close/>
                </a:path>
                <a:path w="1607820" h="2208530">
                  <a:moveTo>
                    <a:pt x="291227" y="1146786"/>
                  </a:moveTo>
                  <a:lnTo>
                    <a:pt x="289944" y="1147383"/>
                  </a:lnTo>
                  <a:lnTo>
                    <a:pt x="289468" y="1147007"/>
                  </a:lnTo>
                  <a:lnTo>
                    <a:pt x="291519" y="1146053"/>
                  </a:lnTo>
                  <a:lnTo>
                    <a:pt x="291227" y="1146786"/>
                  </a:lnTo>
                  <a:close/>
                </a:path>
                <a:path w="1607820" h="2208530">
                  <a:moveTo>
                    <a:pt x="1339567" y="927719"/>
                  </a:moveTo>
                  <a:lnTo>
                    <a:pt x="1338002" y="928447"/>
                  </a:lnTo>
                  <a:lnTo>
                    <a:pt x="1337351" y="927863"/>
                  </a:lnTo>
                  <a:lnTo>
                    <a:pt x="1339161" y="927022"/>
                  </a:lnTo>
                  <a:lnTo>
                    <a:pt x="1339567" y="927719"/>
                  </a:lnTo>
                  <a:close/>
                </a:path>
                <a:path w="1607820" h="2208530">
                  <a:moveTo>
                    <a:pt x="1140317" y="990184"/>
                  </a:moveTo>
                  <a:lnTo>
                    <a:pt x="1138730" y="990922"/>
                  </a:lnTo>
                  <a:lnTo>
                    <a:pt x="1138088" y="990440"/>
                  </a:lnTo>
                  <a:lnTo>
                    <a:pt x="1139902" y="989597"/>
                  </a:lnTo>
                  <a:lnTo>
                    <a:pt x="1140317" y="990184"/>
                  </a:lnTo>
                  <a:close/>
                </a:path>
                <a:path w="1607820" h="2208530">
                  <a:moveTo>
                    <a:pt x="1139850" y="991761"/>
                  </a:moveTo>
                  <a:lnTo>
                    <a:pt x="1139139" y="991228"/>
                  </a:lnTo>
                  <a:lnTo>
                    <a:pt x="1140711" y="990498"/>
                  </a:lnTo>
                  <a:lnTo>
                    <a:pt x="1139850" y="991761"/>
                  </a:lnTo>
                  <a:close/>
                </a:path>
                <a:path w="1607820" h="2208530">
                  <a:moveTo>
                    <a:pt x="1295211" y="941458"/>
                  </a:moveTo>
                  <a:lnTo>
                    <a:pt x="1293152" y="942415"/>
                  </a:lnTo>
                  <a:lnTo>
                    <a:pt x="1292157" y="942056"/>
                  </a:lnTo>
                  <a:lnTo>
                    <a:pt x="1291581" y="940651"/>
                  </a:lnTo>
                  <a:lnTo>
                    <a:pt x="1291927" y="939639"/>
                  </a:lnTo>
                  <a:lnTo>
                    <a:pt x="1292060" y="937739"/>
                  </a:lnTo>
                  <a:lnTo>
                    <a:pt x="1293933" y="939558"/>
                  </a:lnTo>
                  <a:lnTo>
                    <a:pt x="1294097" y="939718"/>
                  </a:lnTo>
                  <a:lnTo>
                    <a:pt x="1295127" y="940268"/>
                  </a:lnTo>
                  <a:lnTo>
                    <a:pt x="1295211" y="941458"/>
                  </a:lnTo>
                  <a:close/>
                </a:path>
                <a:path w="1607820" h="2208530">
                  <a:moveTo>
                    <a:pt x="1117670" y="996799"/>
                  </a:moveTo>
                  <a:lnTo>
                    <a:pt x="1115813" y="997662"/>
                  </a:lnTo>
                  <a:lnTo>
                    <a:pt x="1115033" y="997049"/>
                  </a:lnTo>
                  <a:lnTo>
                    <a:pt x="1114882" y="996930"/>
                  </a:lnTo>
                  <a:lnTo>
                    <a:pt x="1115199" y="995701"/>
                  </a:lnTo>
                  <a:lnTo>
                    <a:pt x="1116914" y="994904"/>
                  </a:lnTo>
                  <a:lnTo>
                    <a:pt x="1117712" y="995615"/>
                  </a:lnTo>
                  <a:lnTo>
                    <a:pt x="1117852" y="995739"/>
                  </a:lnTo>
                  <a:lnTo>
                    <a:pt x="1117670" y="996799"/>
                  </a:lnTo>
                  <a:close/>
                </a:path>
                <a:path w="1607820" h="2208530">
                  <a:moveTo>
                    <a:pt x="1116590" y="998684"/>
                  </a:moveTo>
                  <a:lnTo>
                    <a:pt x="1116072" y="998003"/>
                  </a:lnTo>
                  <a:lnTo>
                    <a:pt x="1117176" y="997490"/>
                  </a:lnTo>
                  <a:lnTo>
                    <a:pt x="1116590" y="998684"/>
                  </a:lnTo>
                  <a:close/>
                </a:path>
                <a:path w="1607820" h="2208530">
                  <a:moveTo>
                    <a:pt x="915155" y="1061343"/>
                  </a:moveTo>
                  <a:lnTo>
                    <a:pt x="912093" y="1060963"/>
                  </a:lnTo>
                  <a:lnTo>
                    <a:pt x="912681" y="1059927"/>
                  </a:lnTo>
                  <a:lnTo>
                    <a:pt x="912920" y="1059143"/>
                  </a:lnTo>
                  <a:lnTo>
                    <a:pt x="914206" y="1058545"/>
                  </a:lnTo>
                  <a:lnTo>
                    <a:pt x="914957" y="1058680"/>
                  </a:lnTo>
                  <a:lnTo>
                    <a:pt x="912920" y="1059143"/>
                  </a:lnTo>
                  <a:lnTo>
                    <a:pt x="912748" y="1059707"/>
                  </a:lnTo>
                  <a:lnTo>
                    <a:pt x="915003" y="1058848"/>
                  </a:lnTo>
                  <a:lnTo>
                    <a:pt x="915196" y="1059521"/>
                  </a:lnTo>
                  <a:lnTo>
                    <a:pt x="915236" y="1059662"/>
                  </a:lnTo>
                  <a:lnTo>
                    <a:pt x="915137" y="1060518"/>
                  </a:lnTo>
                  <a:lnTo>
                    <a:pt x="915155" y="1061343"/>
                  </a:lnTo>
                  <a:close/>
                </a:path>
                <a:path w="1607820" h="2208530">
                  <a:moveTo>
                    <a:pt x="851669" y="1081504"/>
                  </a:moveTo>
                  <a:lnTo>
                    <a:pt x="851500" y="1081582"/>
                  </a:lnTo>
                  <a:lnTo>
                    <a:pt x="849502" y="1081926"/>
                  </a:lnTo>
                  <a:lnTo>
                    <a:pt x="848595" y="1081106"/>
                  </a:lnTo>
                  <a:lnTo>
                    <a:pt x="848927" y="1079888"/>
                  </a:lnTo>
                  <a:lnTo>
                    <a:pt x="848930" y="1076741"/>
                  </a:lnTo>
                  <a:lnTo>
                    <a:pt x="850488" y="1078541"/>
                  </a:lnTo>
                  <a:lnTo>
                    <a:pt x="851225" y="1079186"/>
                  </a:lnTo>
                  <a:lnTo>
                    <a:pt x="851884" y="1080399"/>
                  </a:lnTo>
                  <a:lnTo>
                    <a:pt x="851669" y="1081504"/>
                  </a:lnTo>
                  <a:close/>
                </a:path>
                <a:path w="1607820" h="2208530">
                  <a:moveTo>
                    <a:pt x="1366639" y="913964"/>
                  </a:moveTo>
                  <a:lnTo>
                    <a:pt x="1366184" y="913354"/>
                  </a:lnTo>
                  <a:lnTo>
                    <a:pt x="1365707" y="912937"/>
                  </a:lnTo>
                  <a:lnTo>
                    <a:pt x="1365271" y="911797"/>
                  </a:lnTo>
                  <a:lnTo>
                    <a:pt x="1365649" y="911374"/>
                  </a:lnTo>
                  <a:lnTo>
                    <a:pt x="1367252" y="910628"/>
                  </a:lnTo>
                  <a:lnTo>
                    <a:pt x="1368145" y="910769"/>
                  </a:lnTo>
                  <a:lnTo>
                    <a:pt x="1370442" y="910736"/>
                  </a:lnTo>
                  <a:lnTo>
                    <a:pt x="1366639" y="913964"/>
                  </a:lnTo>
                  <a:close/>
                </a:path>
                <a:path w="1607820" h="2208530">
                  <a:moveTo>
                    <a:pt x="1461309" y="879372"/>
                  </a:moveTo>
                  <a:lnTo>
                    <a:pt x="1460677" y="878814"/>
                  </a:lnTo>
                  <a:lnTo>
                    <a:pt x="1459849" y="878424"/>
                  </a:lnTo>
                  <a:lnTo>
                    <a:pt x="1459678" y="878344"/>
                  </a:lnTo>
                  <a:lnTo>
                    <a:pt x="1459358" y="877045"/>
                  </a:lnTo>
                  <a:lnTo>
                    <a:pt x="1460929" y="875800"/>
                  </a:lnTo>
                  <a:lnTo>
                    <a:pt x="1460416" y="875442"/>
                  </a:lnTo>
                  <a:lnTo>
                    <a:pt x="1462616" y="876978"/>
                  </a:lnTo>
                  <a:lnTo>
                    <a:pt x="1462753" y="877074"/>
                  </a:lnTo>
                  <a:lnTo>
                    <a:pt x="1461309" y="879372"/>
                  </a:lnTo>
                  <a:close/>
                </a:path>
                <a:path w="1607820" h="2208530">
                  <a:moveTo>
                    <a:pt x="1361500" y="932971"/>
                  </a:moveTo>
                  <a:lnTo>
                    <a:pt x="1360206" y="933572"/>
                  </a:lnTo>
                  <a:lnTo>
                    <a:pt x="1359243" y="932808"/>
                  </a:lnTo>
                  <a:lnTo>
                    <a:pt x="1359843" y="932157"/>
                  </a:lnTo>
                  <a:lnTo>
                    <a:pt x="1361098" y="931573"/>
                  </a:lnTo>
                  <a:lnTo>
                    <a:pt x="1361678" y="932096"/>
                  </a:lnTo>
                  <a:lnTo>
                    <a:pt x="1361500" y="932971"/>
                  </a:lnTo>
                  <a:close/>
                </a:path>
                <a:path w="1607820" h="2208530">
                  <a:moveTo>
                    <a:pt x="1060827" y="1027125"/>
                  </a:moveTo>
                  <a:lnTo>
                    <a:pt x="1059057" y="1027949"/>
                  </a:lnTo>
                  <a:lnTo>
                    <a:pt x="1058777" y="1027458"/>
                  </a:lnTo>
                  <a:lnTo>
                    <a:pt x="1058366" y="1027057"/>
                  </a:lnTo>
                  <a:lnTo>
                    <a:pt x="1059127" y="1025604"/>
                  </a:lnTo>
                  <a:lnTo>
                    <a:pt x="1060827" y="1027125"/>
                  </a:lnTo>
                  <a:close/>
                </a:path>
                <a:path w="1607820" h="2208530">
                  <a:moveTo>
                    <a:pt x="774101" y="1116192"/>
                  </a:moveTo>
                  <a:lnTo>
                    <a:pt x="772527" y="1116924"/>
                  </a:lnTo>
                  <a:lnTo>
                    <a:pt x="771900" y="1116239"/>
                  </a:lnTo>
                  <a:lnTo>
                    <a:pt x="773728" y="1115390"/>
                  </a:lnTo>
                  <a:lnTo>
                    <a:pt x="774101" y="1116192"/>
                  </a:lnTo>
                  <a:close/>
                </a:path>
                <a:path w="1607820" h="2208530">
                  <a:moveTo>
                    <a:pt x="773544" y="1118035"/>
                  </a:moveTo>
                  <a:lnTo>
                    <a:pt x="772933" y="1117367"/>
                  </a:lnTo>
                  <a:lnTo>
                    <a:pt x="774488" y="1116644"/>
                  </a:lnTo>
                  <a:lnTo>
                    <a:pt x="773544" y="1118035"/>
                  </a:lnTo>
                  <a:close/>
                </a:path>
                <a:path w="1607820" h="2208530">
                  <a:moveTo>
                    <a:pt x="1416135" y="913307"/>
                  </a:moveTo>
                  <a:lnTo>
                    <a:pt x="1414945" y="912654"/>
                  </a:lnTo>
                  <a:lnTo>
                    <a:pt x="1413852" y="912388"/>
                  </a:lnTo>
                  <a:lnTo>
                    <a:pt x="1413651" y="911819"/>
                  </a:lnTo>
                  <a:lnTo>
                    <a:pt x="1413443" y="911195"/>
                  </a:lnTo>
                  <a:lnTo>
                    <a:pt x="1414096" y="910282"/>
                  </a:lnTo>
                  <a:lnTo>
                    <a:pt x="1414372" y="909503"/>
                  </a:lnTo>
                  <a:lnTo>
                    <a:pt x="1415151" y="909792"/>
                  </a:lnTo>
                  <a:lnTo>
                    <a:pt x="1416283" y="909874"/>
                  </a:lnTo>
                  <a:lnTo>
                    <a:pt x="1416914" y="910964"/>
                  </a:lnTo>
                  <a:lnTo>
                    <a:pt x="1416388" y="911983"/>
                  </a:lnTo>
                  <a:lnTo>
                    <a:pt x="1416135" y="913307"/>
                  </a:lnTo>
                  <a:close/>
                </a:path>
                <a:path w="1607820" h="2208530">
                  <a:moveTo>
                    <a:pt x="1429210" y="860898"/>
                  </a:moveTo>
                  <a:lnTo>
                    <a:pt x="1427231" y="861818"/>
                  </a:lnTo>
                  <a:lnTo>
                    <a:pt x="1427457" y="861524"/>
                  </a:lnTo>
                  <a:lnTo>
                    <a:pt x="1429050" y="860783"/>
                  </a:lnTo>
                  <a:lnTo>
                    <a:pt x="1429210" y="860898"/>
                  </a:lnTo>
                  <a:close/>
                </a:path>
                <a:path w="1607820" h="2208530">
                  <a:moveTo>
                    <a:pt x="1428783" y="863769"/>
                  </a:moveTo>
                  <a:lnTo>
                    <a:pt x="1428273" y="863219"/>
                  </a:lnTo>
                  <a:lnTo>
                    <a:pt x="1427599" y="862735"/>
                  </a:lnTo>
                  <a:lnTo>
                    <a:pt x="1427339" y="862087"/>
                  </a:lnTo>
                  <a:lnTo>
                    <a:pt x="1429479" y="861092"/>
                  </a:lnTo>
                  <a:lnTo>
                    <a:pt x="1429734" y="861275"/>
                  </a:lnTo>
                  <a:lnTo>
                    <a:pt x="1430941" y="861760"/>
                  </a:lnTo>
                  <a:lnTo>
                    <a:pt x="1428783" y="863769"/>
                  </a:lnTo>
                  <a:close/>
                </a:path>
                <a:path w="1607820" h="2208530">
                  <a:moveTo>
                    <a:pt x="1340419" y="889181"/>
                  </a:moveTo>
                  <a:lnTo>
                    <a:pt x="1338934" y="889871"/>
                  </a:lnTo>
                  <a:lnTo>
                    <a:pt x="1339662" y="888475"/>
                  </a:lnTo>
                  <a:lnTo>
                    <a:pt x="1340419" y="889181"/>
                  </a:lnTo>
                  <a:close/>
                </a:path>
                <a:path w="1607820" h="2208530">
                  <a:moveTo>
                    <a:pt x="1341321" y="890021"/>
                  </a:moveTo>
                  <a:lnTo>
                    <a:pt x="1339571" y="890834"/>
                  </a:lnTo>
                  <a:lnTo>
                    <a:pt x="1339296" y="890282"/>
                  </a:lnTo>
                  <a:lnTo>
                    <a:pt x="1340834" y="889567"/>
                  </a:lnTo>
                  <a:lnTo>
                    <a:pt x="1341321" y="890021"/>
                  </a:lnTo>
                  <a:close/>
                </a:path>
                <a:path w="1607820" h="2208530">
                  <a:moveTo>
                    <a:pt x="782753" y="1065319"/>
                  </a:moveTo>
                  <a:lnTo>
                    <a:pt x="781004" y="1066132"/>
                  </a:lnTo>
                  <a:lnTo>
                    <a:pt x="780733" y="1065578"/>
                  </a:lnTo>
                  <a:lnTo>
                    <a:pt x="781852" y="1064479"/>
                  </a:lnTo>
                  <a:lnTo>
                    <a:pt x="781094" y="1063773"/>
                  </a:lnTo>
                  <a:lnTo>
                    <a:pt x="782753" y="1065319"/>
                  </a:lnTo>
                  <a:close/>
                </a:path>
                <a:path w="1607820" h="2208530">
                  <a:moveTo>
                    <a:pt x="201708" y="1245474"/>
                  </a:moveTo>
                  <a:lnTo>
                    <a:pt x="199793" y="1246364"/>
                  </a:lnTo>
                  <a:lnTo>
                    <a:pt x="198990" y="1245720"/>
                  </a:lnTo>
                  <a:lnTo>
                    <a:pt x="198850" y="1245608"/>
                  </a:lnTo>
                  <a:lnTo>
                    <a:pt x="199189" y="1244309"/>
                  </a:lnTo>
                  <a:lnTo>
                    <a:pt x="200917" y="1243506"/>
                  </a:lnTo>
                  <a:lnTo>
                    <a:pt x="201766" y="1244253"/>
                  </a:lnTo>
                  <a:lnTo>
                    <a:pt x="201898" y="1244369"/>
                  </a:lnTo>
                  <a:lnTo>
                    <a:pt x="201708" y="1245474"/>
                  </a:lnTo>
                  <a:close/>
                </a:path>
                <a:path w="1607820" h="2208530">
                  <a:moveTo>
                    <a:pt x="200589" y="1247442"/>
                  </a:moveTo>
                  <a:lnTo>
                    <a:pt x="200056" y="1246720"/>
                  </a:lnTo>
                  <a:lnTo>
                    <a:pt x="201196" y="1246191"/>
                  </a:lnTo>
                  <a:lnTo>
                    <a:pt x="200589" y="1247442"/>
                  </a:lnTo>
                  <a:close/>
                </a:path>
                <a:path w="1607820" h="2208530">
                  <a:moveTo>
                    <a:pt x="1440500" y="880479"/>
                  </a:moveTo>
                  <a:lnTo>
                    <a:pt x="1438942" y="881203"/>
                  </a:lnTo>
                  <a:lnTo>
                    <a:pt x="1438326" y="880526"/>
                  </a:lnTo>
                  <a:lnTo>
                    <a:pt x="1440137" y="879684"/>
                  </a:lnTo>
                  <a:lnTo>
                    <a:pt x="1440500" y="880479"/>
                  </a:lnTo>
                  <a:close/>
                </a:path>
                <a:path w="1607820" h="2208530">
                  <a:moveTo>
                    <a:pt x="1439951" y="882313"/>
                  </a:moveTo>
                  <a:lnTo>
                    <a:pt x="1439343" y="881644"/>
                  </a:lnTo>
                  <a:lnTo>
                    <a:pt x="1440885" y="880927"/>
                  </a:lnTo>
                  <a:lnTo>
                    <a:pt x="1439951" y="882313"/>
                  </a:lnTo>
                  <a:close/>
                </a:path>
                <a:path w="1607820" h="2208530">
                  <a:moveTo>
                    <a:pt x="1287362" y="917612"/>
                  </a:moveTo>
                  <a:lnTo>
                    <a:pt x="1285808" y="918334"/>
                  </a:lnTo>
                  <a:lnTo>
                    <a:pt x="1285283" y="917756"/>
                  </a:lnTo>
                  <a:lnTo>
                    <a:pt x="1287028" y="916945"/>
                  </a:lnTo>
                  <a:lnTo>
                    <a:pt x="1287362" y="917612"/>
                  </a:lnTo>
                  <a:close/>
                </a:path>
                <a:path w="1607820" h="2208530">
                  <a:moveTo>
                    <a:pt x="661600" y="1114907"/>
                  </a:moveTo>
                  <a:lnTo>
                    <a:pt x="659410" y="1113323"/>
                  </a:lnTo>
                  <a:lnTo>
                    <a:pt x="661918" y="1112158"/>
                  </a:lnTo>
                  <a:lnTo>
                    <a:pt x="662069" y="1112838"/>
                  </a:lnTo>
                  <a:lnTo>
                    <a:pt x="661780" y="1113617"/>
                  </a:lnTo>
                  <a:lnTo>
                    <a:pt x="661600" y="1114907"/>
                  </a:lnTo>
                  <a:close/>
                </a:path>
                <a:path w="1607820" h="2208530">
                  <a:moveTo>
                    <a:pt x="777396" y="859420"/>
                  </a:moveTo>
                  <a:lnTo>
                    <a:pt x="776185" y="859522"/>
                  </a:lnTo>
                  <a:lnTo>
                    <a:pt x="776028" y="859323"/>
                  </a:lnTo>
                  <a:lnTo>
                    <a:pt x="775736" y="858950"/>
                  </a:lnTo>
                  <a:lnTo>
                    <a:pt x="775502" y="858651"/>
                  </a:lnTo>
                  <a:lnTo>
                    <a:pt x="774853" y="858184"/>
                  </a:lnTo>
                  <a:lnTo>
                    <a:pt x="777316" y="856607"/>
                  </a:lnTo>
                  <a:lnTo>
                    <a:pt x="776701" y="856048"/>
                  </a:lnTo>
                  <a:lnTo>
                    <a:pt x="775325" y="857533"/>
                  </a:lnTo>
                  <a:lnTo>
                    <a:pt x="775692" y="856517"/>
                  </a:lnTo>
                  <a:lnTo>
                    <a:pt x="776701" y="856048"/>
                  </a:lnTo>
                  <a:lnTo>
                    <a:pt x="777631" y="856893"/>
                  </a:lnTo>
                  <a:lnTo>
                    <a:pt x="778837" y="857509"/>
                  </a:lnTo>
                  <a:lnTo>
                    <a:pt x="777923" y="858442"/>
                  </a:lnTo>
                  <a:lnTo>
                    <a:pt x="777396" y="859420"/>
                  </a:lnTo>
                  <a:close/>
                </a:path>
                <a:path w="1607820" h="2208530">
                  <a:moveTo>
                    <a:pt x="1342396" y="676556"/>
                  </a:moveTo>
                  <a:lnTo>
                    <a:pt x="1341288" y="677071"/>
                  </a:lnTo>
                  <a:lnTo>
                    <a:pt x="1341749" y="675863"/>
                  </a:lnTo>
                  <a:lnTo>
                    <a:pt x="1342396" y="676556"/>
                  </a:lnTo>
                  <a:close/>
                </a:path>
                <a:path w="1607820" h="2208530">
                  <a:moveTo>
                    <a:pt x="1343575" y="677545"/>
                  </a:moveTo>
                  <a:lnTo>
                    <a:pt x="1343325" y="677259"/>
                  </a:lnTo>
                  <a:lnTo>
                    <a:pt x="1340852" y="678409"/>
                  </a:lnTo>
                  <a:lnTo>
                    <a:pt x="1340817" y="677745"/>
                  </a:lnTo>
                  <a:lnTo>
                    <a:pt x="1342692" y="676874"/>
                  </a:lnTo>
                  <a:lnTo>
                    <a:pt x="1343557" y="677400"/>
                  </a:lnTo>
                  <a:lnTo>
                    <a:pt x="1343575" y="677545"/>
                  </a:lnTo>
                  <a:close/>
                </a:path>
                <a:path w="1607820" h="2208530">
                  <a:moveTo>
                    <a:pt x="1343690" y="678449"/>
                  </a:moveTo>
                  <a:lnTo>
                    <a:pt x="1341645" y="679400"/>
                  </a:lnTo>
                  <a:lnTo>
                    <a:pt x="1340874" y="678801"/>
                  </a:lnTo>
                  <a:lnTo>
                    <a:pt x="1343575" y="677545"/>
                  </a:lnTo>
                  <a:lnTo>
                    <a:pt x="1343690" y="678449"/>
                  </a:lnTo>
                  <a:close/>
                </a:path>
                <a:path w="1607820" h="2208530">
                  <a:moveTo>
                    <a:pt x="1248079" y="707254"/>
                  </a:moveTo>
                  <a:lnTo>
                    <a:pt x="1245936" y="708250"/>
                  </a:lnTo>
                  <a:lnTo>
                    <a:pt x="1246304" y="707577"/>
                  </a:lnTo>
                  <a:lnTo>
                    <a:pt x="1247548" y="706999"/>
                  </a:lnTo>
                  <a:lnTo>
                    <a:pt x="1248079" y="707254"/>
                  </a:lnTo>
                  <a:close/>
                </a:path>
                <a:path w="1607820" h="2208530">
                  <a:moveTo>
                    <a:pt x="1248427" y="709368"/>
                  </a:moveTo>
                  <a:lnTo>
                    <a:pt x="1247258" y="709912"/>
                  </a:lnTo>
                  <a:lnTo>
                    <a:pt x="1246440" y="709080"/>
                  </a:lnTo>
                  <a:lnTo>
                    <a:pt x="1246030" y="708401"/>
                  </a:lnTo>
                  <a:lnTo>
                    <a:pt x="1248286" y="707353"/>
                  </a:lnTo>
                  <a:lnTo>
                    <a:pt x="1249546" y="707636"/>
                  </a:lnTo>
                  <a:lnTo>
                    <a:pt x="1248697" y="708746"/>
                  </a:lnTo>
                  <a:lnTo>
                    <a:pt x="1248427" y="709368"/>
                  </a:lnTo>
                  <a:close/>
                </a:path>
                <a:path w="1607820" h="2208530">
                  <a:moveTo>
                    <a:pt x="1248427" y="709368"/>
                  </a:moveTo>
                  <a:lnTo>
                    <a:pt x="1248291" y="709680"/>
                  </a:lnTo>
                  <a:lnTo>
                    <a:pt x="1248697" y="708746"/>
                  </a:lnTo>
                  <a:lnTo>
                    <a:pt x="1248427" y="709368"/>
                  </a:lnTo>
                  <a:close/>
                </a:path>
                <a:path w="1607820" h="2208530">
                  <a:moveTo>
                    <a:pt x="650810" y="885226"/>
                  </a:moveTo>
                  <a:lnTo>
                    <a:pt x="648763" y="886177"/>
                  </a:lnTo>
                  <a:lnTo>
                    <a:pt x="648324" y="885779"/>
                  </a:lnTo>
                  <a:lnTo>
                    <a:pt x="648696" y="885399"/>
                  </a:lnTo>
                  <a:lnTo>
                    <a:pt x="650199" y="884700"/>
                  </a:lnTo>
                  <a:lnTo>
                    <a:pt x="650810" y="885226"/>
                  </a:lnTo>
                  <a:close/>
                </a:path>
                <a:path w="1607820" h="2208530">
                  <a:moveTo>
                    <a:pt x="1309137" y="704101"/>
                  </a:moveTo>
                  <a:lnTo>
                    <a:pt x="1306403" y="705372"/>
                  </a:lnTo>
                  <a:lnTo>
                    <a:pt x="1306103" y="705293"/>
                  </a:lnTo>
                  <a:lnTo>
                    <a:pt x="1305782" y="704455"/>
                  </a:lnTo>
                  <a:lnTo>
                    <a:pt x="1305397" y="703457"/>
                  </a:lnTo>
                  <a:lnTo>
                    <a:pt x="1307040" y="702693"/>
                  </a:lnTo>
                  <a:lnTo>
                    <a:pt x="1307394" y="702806"/>
                  </a:lnTo>
                  <a:lnTo>
                    <a:pt x="1307841" y="703208"/>
                  </a:lnTo>
                  <a:lnTo>
                    <a:pt x="1308054" y="703398"/>
                  </a:lnTo>
                  <a:lnTo>
                    <a:pt x="1308941" y="703974"/>
                  </a:lnTo>
                  <a:lnTo>
                    <a:pt x="1309137" y="704101"/>
                  </a:lnTo>
                  <a:close/>
                </a:path>
                <a:path w="1607820" h="2208530">
                  <a:moveTo>
                    <a:pt x="660316" y="908013"/>
                  </a:moveTo>
                  <a:lnTo>
                    <a:pt x="658818" y="908709"/>
                  </a:lnTo>
                  <a:lnTo>
                    <a:pt x="657813" y="907947"/>
                  </a:lnTo>
                  <a:lnTo>
                    <a:pt x="657150" y="906546"/>
                  </a:lnTo>
                  <a:lnTo>
                    <a:pt x="657304" y="905517"/>
                  </a:lnTo>
                  <a:lnTo>
                    <a:pt x="657128" y="903281"/>
                  </a:lnTo>
                  <a:lnTo>
                    <a:pt x="659685" y="905729"/>
                  </a:lnTo>
                  <a:lnTo>
                    <a:pt x="660677" y="906249"/>
                  </a:lnTo>
                  <a:lnTo>
                    <a:pt x="660742" y="907431"/>
                  </a:lnTo>
                  <a:lnTo>
                    <a:pt x="660316" y="908013"/>
                  </a:lnTo>
                  <a:close/>
                </a:path>
                <a:path w="1607820" h="2208530">
                  <a:moveTo>
                    <a:pt x="660316" y="908013"/>
                  </a:moveTo>
                  <a:lnTo>
                    <a:pt x="659943" y="908523"/>
                  </a:lnTo>
                  <a:lnTo>
                    <a:pt x="660742" y="907431"/>
                  </a:lnTo>
                  <a:lnTo>
                    <a:pt x="660316" y="908013"/>
                  </a:lnTo>
                  <a:close/>
                </a:path>
                <a:path w="1607820" h="2208530">
                  <a:moveTo>
                    <a:pt x="815398" y="857680"/>
                  </a:moveTo>
                  <a:lnTo>
                    <a:pt x="813008" y="858791"/>
                  </a:lnTo>
                  <a:lnTo>
                    <a:pt x="812176" y="858380"/>
                  </a:lnTo>
                  <a:lnTo>
                    <a:pt x="811211" y="857268"/>
                  </a:lnTo>
                  <a:lnTo>
                    <a:pt x="811903" y="856201"/>
                  </a:lnTo>
                  <a:lnTo>
                    <a:pt x="812451" y="854811"/>
                  </a:lnTo>
                  <a:lnTo>
                    <a:pt x="813801" y="856064"/>
                  </a:lnTo>
                  <a:lnTo>
                    <a:pt x="814787" y="856746"/>
                  </a:lnTo>
                  <a:lnTo>
                    <a:pt x="814997" y="857068"/>
                  </a:lnTo>
                  <a:lnTo>
                    <a:pt x="815398" y="857680"/>
                  </a:lnTo>
                  <a:close/>
                </a:path>
                <a:path w="1607820" h="2208530">
                  <a:moveTo>
                    <a:pt x="814648" y="858927"/>
                  </a:moveTo>
                  <a:lnTo>
                    <a:pt x="813830" y="859308"/>
                  </a:lnTo>
                  <a:lnTo>
                    <a:pt x="813267" y="858919"/>
                  </a:lnTo>
                  <a:lnTo>
                    <a:pt x="815730" y="857774"/>
                  </a:lnTo>
                  <a:lnTo>
                    <a:pt x="814648" y="858927"/>
                  </a:lnTo>
                  <a:close/>
                </a:path>
                <a:path w="1607820" h="2208530">
                  <a:moveTo>
                    <a:pt x="175493" y="1009302"/>
                  </a:moveTo>
                  <a:lnTo>
                    <a:pt x="173966" y="1010012"/>
                  </a:lnTo>
                  <a:lnTo>
                    <a:pt x="174693" y="1008550"/>
                  </a:lnTo>
                  <a:lnTo>
                    <a:pt x="175493" y="1009302"/>
                  </a:lnTo>
                  <a:close/>
                </a:path>
                <a:path w="1607820" h="2208530">
                  <a:moveTo>
                    <a:pt x="176394" y="1010148"/>
                  </a:moveTo>
                  <a:lnTo>
                    <a:pt x="174602" y="1010981"/>
                  </a:lnTo>
                  <a:lnTo>
                    <a:pt x="174321" y="1010408"/>
                  </a:lnTo>
                  <a:lnTo>
                    <a:pt x="175893" y="1009677"/>
                  </a:lnTo>
                  <a:lnTo>
                    <a:pt x="176394" y="1010148"/>
                  </a:lnTo>
                  <a:close/>
                </a:path>
                <a:path w="1607820" h="2208530">
                  <a:moveTo>
                    <a:pt x="1046388" y="734047"/>
                  </a:moveTo>
                  <a:lnTo>
                    <a:pt x="1044839" y="734767"/>
                  </a:lnTo>
                  <a:lnTo>
                    <a:pt x="1044352" y="734308"/>
                  </a:lnTo>
                  <a:lnTo>
                    <a:pt x="1046115" y="733488"/>
                  </a:lnTo>
                  <a:lnTo>
                    <a:pt x="1046388" y="734047"/>
                  </a:lnTo>
                  <a:close/>
                </a:path>
                <a:path w="1607820" h="2208530">
                  <a:moveTo>
                    <a:pt x="1046024" y="735883"/>
                  </a:moveTo>
                  <a:lnTo>
                    <a:pt x="1045268" y="735171"/>
                  </a:lnTo>
                  <a:lnTo>
                    <a:pt x="1046769" y="734473"/>
                  </a:lnTo>
                  <a:lnTo>
                    <a:pt x="1046024" y="735883"/>
                  </a:lnTo>
                  <a:close/>
                </a:path>
                <a:path w="1607820" h="2208530">
                  <a:moveTo>
                    <a:pt x="1298960" y="643206"/>
                  </a:moveTo>
                  <a:lnTo>
                    <a:pt x="1295948" y="644606"/>
                  </a:lnTo>
                  <a:lnTo>
                    <a:pt x="1295384" y="643638"/>
                  </a:lnTo>
                  <a:lnTo>
                    <a:pt x="1294770" y="642978"/>
                  </a:lnTo>
                  <a:lnTo>
                    <a:pt x="1295333" y="642716"/>
                  </a:lnTo>
                  <a:lnTo>
                    <a:pt x="1295805" y="641953"/>
                  </a:lnTo>
                  <a:lnTo>
                    <a:pt x="1296775" y="642046"/>
                  </a:lnTo>
                  <a:lnTo>
                    <a:pt x="1297644" y="642588"/>
                  </a:lnTo>
                  <a:lnTo>
                    <a:pt x="1298960" y="643206"/>
                  </a:lnTo>
                  <a:close/>
                </a:path>
                <a:path w="1607820" h="2208530">
                  <a:moveTo>
                    <a:pt x="1297092" y="645014"/>
                  </a:moveTo>
                  <a:lnTo>
                    <a:pt x="1296333" y="644764"/>
                  </a:lnTo>
                  <a:lnTo>
                    <a:pt x="1297859" y="644055"/>
                  </a:lnTo>
                  <a:lnTo>
                    <a:pt x="1297092" y="645014"/>
                  </a:lnTo>
                  <a:close/>
                </a:path>
                <a:path w="1607820" h="2208530">
                  <a:moveTo>
                    <a:pt x="897092" y="768838"/>
                  </a:moveTo>
                  <a:lnTo>
                    <a:pt x="895511" y="769573"/>
                  </a:lnTo>
                  <a:lnTo>
                    <a:pt x="894893" y="769009"/>
                  </a:lnTo>
                  <a:lnTo>
                    <a:pt x="896703" y="768167"/>
                  </a:lnTo>
                  <a:lnTo>
                    <a:pt x="897092" y="768838"/>
                  </a:lnTo>
                  <a:close/>
                </a:path>
                <a:path w="1607820" h="2208530">
                  <a:moveTo>
                    <a:pt x="896508" y="770481"/>
                  </a:moveTo>
                  <a:lnTo>
                    <a:pt x="895958" y="769980"/>
                  </a:lnTo>
                  <a:lnTo>
                    <a:pt x="897521" y="769253"/>
                  </a:lnTo>
                  <a:lnTo>
                    <a:pt x="896508" y="770481"/>
                  </a:lnTo>
                  <a:close/>
                </a:path>
                <a:path w="1607820" h="2208530">
                  <a:moveTo>
                    <a:pt x="1329508" y="660443"/>
                  </a:moveTo>
                  <a:lnTo>
                    <a:pt x="1328405" y="660956"/>
                  </a:lnTo>
                  <a:lnTo>
                    <a:pt x="1328022" y="660655"/>
                  </a:lnTo>
                  <a:lnTo>
                    <a:pt x="1327809" y="660488"/>
                  </a:lnTo>
                  <a:lnTo>
                    <a:pt x="1329460" y="659224"/>
                  </a:lnTo>
                  <a:lnTo>
                    <a:pt x="1329112" y="658960"/>
                  </a:lnTo>
                  <a:lnTo>
                    <a:pt x="1330084" y="659697"/>
                  </a:lnTo>
                  <a:lnTo>
                    <a:pt x="1329508" y="660443"/>
                  </a:lnTo>
                  <a:close/>
                </a:path>
                <a:path w="1607820" h="2208530">
                  <a:moveTo>
                    <a:pt x="1329508" y="660443"/>
                  </a:moveTo>
                  <a:lnTo>
                    <a:pt x="1328749" y="661429"/>
                  </a:lnTo>
                  <a:lnTo>
                    <a:pt x="1330084" y="659697"/>
                  </a:lnTo>
                  <a:lnTo>
                    <a:pt x="1329508" y="660443"/>
                  </a:lnTo>
                  <a:close/>
                </a:path>
                <a:path w="1607820" h="2208530">
                  <a:moveTo>
                    <a:pt x="793597" y="829637"/>
                  </a:moveTo>
                  <a:lnTo>
                    <a:pt x="792404" y="830191"/>
                  </a:lnTo>
                  <a:lnTo>
                    <a:pt x="791935" y="830055"/>
                  </a:lnTo>
                  <a:lnTo>
                    <a:pt x="791246" y="829772"/>
                  </a:lnTo>
                  <a:lnTo>
                    <a:pt x="791096" y="828293"/>
                  </a:lnTo>
                  <a:lnTo>
                    <a:pt x="791073" y="828067"/>
                  </a:lnTo>
                  <a:lnTo>
                    <a:pt x="791485" y="827515"/>
                  </a:lnTo>
                  <a:lnTo>
                    <a:pt x="792059" y="827248"/>
                  </a:lnTo>
                  <a:lnTo>
                    <a:pt x="792880" y="827464"/>
                  </a:lnTo>
                  <a:lnTo>
                    <a:pt x="796111" y="827510"/>
                  </a:lnTo>
                  <a:lnTo>
                    <a:pt x="794198" y="829002"/>
                  </a:lnTo>
                  <a:lnTo>
                    <a:pt x="793597" y="829637"/>
                  </a:lnTo>
                  <a:close/>
                </a:path>
                <a:path w="1607820" h="2208530">
                  <a:moveTo>
                    <a:pt x="702111" y="857795"/>
                  </a:moveTo>
                  <a:lnTo>
                    <a:pt x="700795" y="858407"/>
                  </a:lnTo>
                  <a:lnTo>
                    <a:pt x="699994" y="857945"/>
                  </a:lnTo>
                  <a:lnTo>
                    <a:pt x="699729" y="857247"/>
                  </a:lnTo>
                  <a:lnTo>
                    <a:pt x="699880" y="856390"/>
                  </a:lnTo>
                  <a:lnTo>
                    <a:pt x="699860" y="855596"/>
                  </a:lnTo>
                  <a:lnTo>
                    <a:pt x="702732" y="855851"/>
                  </a:lnTo>
                  <a:lnTo>
                    <a:pt x="702360" y="856846"/>
                  </a:lnTo>
                  <a:lnTo>
                    <a:pt x="702234" y="857271"/>
                  </a:lnTo>
                  <a:lnTo>
                    <a:pt x="702111" y="857795"/>
                  </a:lnTo>
                  <a:close/>
                </a:path>
                <a:path w="1607820" h="2208530">
                  <a:moveTo>
                    <a:pt x="1335591" y="648269"/>
                  </a:moveTo>
                  <a:lnTo>
                    <a:pt x="1334093" y="648966"/>
                  </a:lnTo>
                  <a:lnTo>
                    <a:pt x="1333473" y="648420"/>
                  </a:lnTo>
                  <a:lnTo>
                    <a:pt x="1333577" y="647905"/>
                  </a:lnTo>
                  <a:lnTo>
                    <a:pt x="1335078" y="647207"/>
                  </a:lnTo>
                  <a:lnTo>
                    <a:pt x="1335703" y="647750"/>
                  </a:lnTo>
                  <a:lnTo>
                    <a:pt x="1335591" y="648269"/>
                  </a:lnTo>
                  <a:close/>
                </a:path>
                <a:path w="1607820" h="2208530">
                  <a:moveTo>
                    <a:pt x="802572" y="928264"/>
                  </a:moveTo>
                  <a:lnTo>
                    <a:pt x="801611" y="927463"/>
                  </a:lnTo>
                  <a:lnTo>
                    <a:pt x="801424" y="927308"/>
                  </a:lnTo>
                  <a:lnTo>
                    <a:pt x="800458" y="926882"/>
                  </a:lnTo>
                  <a:lnTo>
                    <a:pt x="800413" y="926684"/>
                  </a:lnTo>
                  <a:lnTo>
                    <a:pt x="803121" y="925425"/>
                  </a:lnTo>
                  <a:lnTo>
                    <a:pt x="803158" y="925627"/>
                  </a:lnTo>
                  <a:lnTo>
                    <a:pt x="803248" y="926105"/>
                  </a:lnTo>
                  <a:lnTo>
                    <a:pt x="802878" y="926874"/>
                  </a:lnTo>
                  <a:lnTo>
                    <a:pt x="802572" y="928264"/>
                  </a:lnTo>
                  <a:close/>
                </a:path>
                <a:path w="1607820" h="2208530">
                  <a:moveTo>
                    <a:pt x="1381716" y="743093"/>
                  </a:moveTo>
                  <a:lnTo>
                    <a:pt x="1380521" y="743649"/>
                  </a:lnTo>
                  <a:lnTo>
                    <a:pt x="1379726" y="742830"/>
                  </a:lnTo>
                  <a:lnTo>
                    <a:pt x="1379304" y="742175"/>
                  </a:lnTo>
                  <a:lnTo>
                    <a:pt x="1381355" y="741032"/>
                  </a:lnTo>
                  <a:lnTo>
                    <a:pt x="1380821" y="740784"/>
                  </a:lnTo>
                  <a:lnTo>
                    <a:pt x="1379212" y="742028"/>
                  </a:lnTo>
                  <a:lnTo>
                    <a:pt x="1379580" y="741361"/>
                  </a:lnTo>
                  <a:lnTo>
                    <a:pt x="1380821" y="740784"/>
                  </a:lnTo>
                  <a:lnTo>
                    <a:pt x="1381559" y="741126"/>
                  </a:lnTo>
                  <a:lnTo>
                    <a:pt x="1382816" y="741393"/>
                  </a:lnTo>
                  <a:lnTo>
                    <a:pt x="1381973" y="742501"/>
                  </a:lnTo>
                  <a:lnTo>
                    <a:pt x="1381716" y="743093"/>
                  </a:lnTo>
                  <a:close/>
                </a:path>
                <a:path w="1607820" h="2208530">
                  <a:moveTo>
                    <a:pt x="1381716" y="743093"/>
                  </a:moveTo>
                  <a:lnTo>
                    <a:pt x="1381565" y="743441"/>
                  </a:lnTo>
                  <a:lnTo>
                    <a:pt x="1381973" y="742501"/>
                  </a:lnTo>
                  <a:lnTo>
                    <a:pt x="1381716" y="743093"/>
                  </a:lnTo>
                  <a:close/>
                </a:path>
                <a:path w="1607820" h="2208530">
                  <a:moveTo>
                    <a:pt x="709850" y="951594"/>
                  </a:moveTo>
                  <a:lnTo>
                    <a:pt x="706986" y="952925"/>
                  </a:lnTo>
                  <a:lnTo>
                    <a:pt x="706691" y="952849"/>
                  </a:lnTo>
                  <a:lnTo>
                    <a:pt x="706361" y="951962"/>
                  </a:lnTo>
                  <a:lnTo>
                    <a:pt x="705909" y="950759"/>
                  </a:lnTo>
                  <a:lnTo>
                    <a:pt x="707440" y="950048"/>
                  </a:lnTo>
                  <a:lnTo>
                    <a:pt x="708027" y="950242"/>
                  </a:lnTo>
                  <a:lnTo>
                    <a:pt x="708505" y="950664"/>
                  </a:lnTo>
                  <a:lnTo>
                    <a:pt x="708729" y="950861"/>
                  </a:lnTo>
                  <a:lnTo>
                    <a:pt x="709659" y="951469"/>
                  </a:lnTo>
                  <a:lnTo>
                    <a:pt x="709850" y="951594"/>
                  </a:lnTo>
                  <a:close/>
                </a:path>
                <a:path w="1607820" h="2208530">
                  <a:moveTo>
                    <a:pt x="754245" y="975051"/>
                  </a:moveTo>
                  <a:lnTo>
                    <a:pt x="752700" y="975769"/>
                  </a:lnTo>
                  <a:lnTo>
                    <a:pt x="752259" y="975371"/>
                  </a:lnTo>
                  <a:lnTo>
                    <a:pt x="753975" y="974573"/>
                  </a:lnTo>
                  <a:lnTo>
                    <a:pt x="754245" y="975051"/>
                  </a:lnTo>
                  <a:close/>
                </a:path>
                <a:path w="1607820" h="2208530">
                  <a:moveTo>
                    <a:pt x="753901" y="976855"/>
                  </a:moveTo>
                  <a:lnTo>
                    <a:pt x="753119" y="976148"/>
                  </a:lnTo>
                  <a:lnTo>
                    <a:pt x="754639" y="975441"/>
                  </a:lnTo>
                  <a:lnTo>
                    <a:pt x="753901" y="976855"/>
                  </a:lnTo>
                  <a:close/>
                </a:path>
                <a:path w="1607820" h="2208530">
                  <a:moveTo>
                    <a:pt x="217058" y="1145819"/>
                  </a:moveTo>
                  <a:lnTo>
                    <a:pt x="215809" y="1145903"/>
                  </a:lnTo>
                  <a:lnTo>
                    <a:pt x="215022" y="1144956"/>
                  </a:lnTo>
                  <a:lnTo>
                    <a:pt x="214437" y="1144542"/>
                  </a:lnTo>
                  <a:lnTo>
                    <a:pt x="214928" y="1143882"/>
                  </a:lnTo>
                  <a:lnTo>
                    <a:pt x="215287" y="1142900"/>
                  </a:lnTo>
                  <a:lnTo>
                    <a:pt x="216569" y="1142304"/>
                  </a:lnTo>
                  <a:lnTo>
                    <a:pt x="217566" y="1142656"/>
                  </a:lnTo>
                  <a:lnTo>
                    <a:pt x="218303" y="1142745"/>
                  </a:lnTo>
                  <a:lnTo>
                    <a:pt x="219560" y="1142846"/>
                  </a:lnTo>
                  <a:lnTo>
                    <a:pt x="217605" y="1144820"/>
                  </a:lnTo>
                  <a:lnTo>
                    <a:pt x="217058" y="1145819"/>
                  </a:lnTo>
                  <a:close/>
                </a:path>
                <a:path w="1607820" h="2208530">
                  <a:moveTo>
                    <a:pt x="1388198" y="765962"/>
                  </a:moveTo>
                  <a:lnTo>
                    <a:pt x="1386974" y="766063"/>
                  </a:lnTo>
                  <a:lnTo>
                    <a:pt x="1385863" y="765250"/>
                  </a:lnTo>
                  <a:lnTo>
                    <a:pt x="1385704" y="764324"/>
                  </a:lnTo>
                  <a:lnTo>
                    <a:pt x="1385669" y="764122"/>
                  </a:lnTo>
                  <a:lnTo>
                    <a:pt x="1386462" y="763080"/>
                  </a:lnTo>
                  <a:lnTo>
                    <a:pt x="1387704" y="762502"/>
                  </a:lnTo>
                  <a:lnTo>
                    <a:pt x="1388796" y="762887"/>
                  </a:lnTo>
                  <a:lnTo>
                    <a:pt x="1390622" y="763037"/>
                  </a:lnTo>
                  <a:lnTo>
                    <a:pt x="1388727" y="764976"/>
                  </a:lnTo>
                  <a:lnTo>
                    <a:pt x="1388198" y="765962"/>
                  </a:lnTo>
                  <a:close/>
                </a:path>
                <a:path w="1607820" h="2208530">
                  <a:moveTo>
                    <a:pt x="1276131" y="801257"/>
                  </a:moveTo>
                  <a:lnTo>
                    <a:pt x="1275608" y="800691"/>
                  </a:lnTo>
                  <a:lnTo>
                    <a:pt x="1274936" y="800187"/>
                  </a:lnTo>
                  <a:lnTo>
                    <a:pt x="1274531" y="799276"/>
                  </a:lnTo>
                  <a:lnTo>
                    <a:pt x="1274739" y="799002"/>
                  </a:lnTo>
                  <a:lnTo>
                    <a:pt x="1276349" y="798253"/>
                  </a:lnTo>
                  <a:lnTo>
                    <a:pt x="1277033" y="798745"/>
                  </a:lnTo>
                  <a:lnTo>
                    <a:pt x="1278223" y="799245"/>
                  </a:lnTo>
                  <a:lnTo>
                    <a:pt x="1276131" y="801257"/>
                  </a:lnTo>
                  <a:close/>
                </a:path>
                <a:path w="1607820" h="2208530">
                  <a:moveTo>
                    <a:pt x="1104701" y="843560"/>
                  </a:moveTo>
                  <a:lnTo>
                    <a:pt x="1102940" y="844378"/>
                  </a:lnTo>
                  <a:lnTo>
                    <a:pt x="1102528" y="843783"/>
                  </a:lnTo>
                  <a:lnTo>
                    <a:pt x="1103599" y="842724"/>
                  </a:lnTo>
                  <a:lnTo>
                    <a:pt x="1102899" y="842192"/>
                  </a:lnTo>
                  <a:lnTo>
                    <a:pt x="1104701" y="843560"/>
                  </a:lnTo>
                  <a:close/>
                </a:path>
                <a:path w="1607820" h="2208530">
                  <a:moveTo>
                    <a:pt x="813690" y="929693"/>
                  </a:moveTo>
                  <a:lnTo>
                    <a:pt x="810641" y="931110"/>
                  </a:lnTo>
                  <a:lnTo>
                    <a:pt x="810991" y="929919"/>
                  </a:lnTo>
                  <a:lnTo>
                    <a:pt x="811910" y="929492"/>
                  </a:lnTo>
                  <a:lnTo>
                    <a:pt x="812785" y="929694"/>
                  </a:lnTo>
                  <a:lnTo>
                    <a:pt x="813690" y="929693"/>
                  </a:lnTo>
                  <a:close/>
                </a:path>
                <a:path w="1607820" h="2208530">
                  <a:moveTo>
                    <a:pt x="813790" y="931574"/>
                  </a:moveTo>
                  <a:lnTo>
                    <a:pt x="812170" y="932327"/>
                  </a:lnTo>
                  <a:lnTo>
                    <a:pt x="811305" y="931789"/>
                  </a:lnTo>
                  <a:lnTo>
                    <a:pt x="810825" y="931303"/>
                  </a:lnTo>
                  <a:lnTo>
                    <a:pt x="814289" y="929692"/>
                  </a:lnTo>
                  <a:lnTo>
                    <a:pt x="815820" y="929690"/>
                  </a:lnTo>
                  <a:lnTo>
                    <a:pt x="816057" y="929580"/>
                  </a:lnTo>
                  <a:lnTo>
                    <a:pt x="814053" y="931215"/>
                  </a:lnTo>
                  <a:lnTo>
                    <a:pt x="813790" y="931574"/>
                  </a:lnTo>
                  <a:close/>
                </a:path>
                <a:path w="1607820" h="2208530">
                  <a:moveTo>
                    <a:pt x="813790" y="931574"/>
                  </a:moveTo>
                  <a:lnTo>
                    <a:pt x="813467" y="932014"/>
                  </a:lnTo>
                  <a:lnTo>
                    <a:pt x="814053" y="931215"/>
                  </a:lnTo>
                  <a:lnTo>
                    <a:pt x="813790" y="931574"/>
                  </a:lnTo>
                  <a:close/>
                </a:path>
                <a:path w="1607820" h="2208530">
                  <a:moveTo>
                    <a:pt x="261667" y="1060282"/>
                  </a:moveTo>
                  <a:lnTo>
                    <a:pt x="259062" y="1058786"/>
                  </a:lnTo>
                  <a:lnTo>
                    <a:pt x="261600" y="1057198"/>
                  </a:lnTo>
                  <a:lnTo>
                    <a:pt x="260969" y="1056682"/>
                  </a:lnTo>
                  <a:lnTo>
                    <a:pt x="259548" y="1058152"/>
                  </a:lnTo>
                  <a:lnTo>
                    <a:pt x="259923" y="1057168"/>
                  </a:lnTo>
                  <a:lnTo>
                    <a:pt x="260969" y="1056682"/>
                  </a:lnTo>
                  <a:lnTo>
                    <a:pt x="261918" y="1057458"/>
                  </a:lnTo>
                  <a:lnTo>
                    <a:pt x="262998" y="1057920"/>
                  </a:lnTo>
                  <a:lnTo>
                    <a:pt x="261667" y="1060282"/>
                  </a:lnTo>
                  <a:close/>
                </a:path>
                <a:path w="1607820" h="2208530">
                  <a:moveTo>
                    <a:pt x="1360883" y="714440"/>
                  </a:moveTo>
                  <a:lnTo>
                    <a:pt x="1360154" y="714016"/>
                  </a:lnTo>
                  <a:lnTo>
                    <a:pt x="1359096" y="713751"/>
                  </a:lnTo>
                  <a:lnTo>
                    <a:pt x="1358499" y="712492"/>
                  </a:lnTo>
                  <a:lnTo>
                    <a:pt x="1358940" y="711495"/>
                  </a:lnTo>
                  <a:lnTo>
                    <a:pt x="1359139" y="710054"/>
                  </a:lnTo>
                  <a:lnTo>
                    <a:pt x="1360230" y="710895"/>
                  </a:lnTo>
                  <a:lnTo>
                    <a:pt x="1361144" y="711263"/>
                  </a:lnTo>
                  <a:lnTo>
                    <a:pt x="1361668" y="712556"/>
                  </a:lnTo>
                  <a:lnTo>
                    <a:pt x="1361826" y="712482"/>
                  </a:lnTo>
                  <a:lnTo>
                    <a:pt x="1361154" y="713551"/>
                  </a:lnTo>
                  <a:lnTo>
                    <a:pt x="1360883" y="714440"/>
                  </a:lnTo>
                  <a:close/>
                </a:path>
                <a:path w="1607820" h="2208530">
                  <a:moveTo>
                    <a:pt x="845582" y="873101"/>
                  </a:moveTo>
                  <a:lnTo>
                    <a:pt x="842359" y="874599"/>
                  </a:lnTo>
                  <a:lnTo>
                    <a:pt x="841908" y="874318"/>
                  </a:lnTo>
                  <a:lnTo>
                    <a:pt x="841961" y="873601"/>
                  </a:lnTo>
                  <a:lnTo>
                    <a:pt x="841979" y="873363"/>
                  </a:lnTo>
                  <a:lnTo>
                    <a:pt x="842318" y="872248"/>
                  </a:lnTo>
                  <a:lnTo>
                    <a:pt x="843198" y="871838"/>
                  </a:lnTo>
                  <a:lnTo>
                    <a:pt x="843991" y="872427"/>
                  </a:lnTo>
                  <a:lnTo>
                    <a:pt x="844182" y="872569"/>
                  </a:lnTo>
                  <a:lnTo>
                    <a:pt x="845582" y="873101"/>
                  </a:lnTo>
                  <a:close/>
                </a:path>
                <a:path w="1607820" h="2208530">
                  <a:moveTo>
                    <a:pt x="1321357" y="747819"/>
                  </a:moveTo>
                  <a:lnTo>
                    <a:pt x="1319888" y="748502"/>
                  </a:lnTo>
                  <a:lnTo>
                    <a:pt x="1320680" y="747306"/>
                  </a:lnTo>
                  <a:lnTo>
                    <a:pt x="1321357" y="747819"/>
                  </a:lnTo>
                  <a:close/>
                </a:path>
                <a:path w="1607820" h="2208530">
                  <a:moveTo>
                    <a:pt x="1276187" y="763018"/>
                  </a:moveTo>
                  <a:lnTo>
                    <a:pt x="1275096" y="763525"/>
                  </a:lnTo>
                  <a:lnTo>
                    <a:pt x="1274689" y="763206"/>
                  </a:lnTo>
                  <a:lnTo>
                    <a:pt x="1274519" y="763072"/>
                  </a:lnTo>
                  <a:lnTo>
                    <a:pt x="1274444" y="762185"/>
                  </a:lnTo>
                  <a:lnTo>
                    <a:pt x="1275783" y="761562"/>
                  </a:lnTo>
                  <a:lnTo>
                    <a:pt x="1276600" y="762105"/>
                  </a:lnTo>
                  <a:lnTo>
                    <a:pt x="1276788" y="762230"/>
                  </a:lnTo>
                  <a:lnTo>
                    <a:pt x="1276187" y="763018"/>
                  </a:lnTo>
                  <a:close/>
                </a:path>
                <a:path w="1607820" h="2208530">
                  <a:moveTo>
                    <a:pt x="1073511" y="824947"/>
                  </a:moveTo>
                  <a:lnTo>
                    <a:pt x="1071445" y="825907"/>
                  </a:lnTo>
                  <a:lnTo>
                    <a:pt x="1071710" y="825287"/>
                  </a:lnTo>
                  <a:lnTo>
                    <a:pt x="1072913" y="824728"/>
                  </a:lnTo>
                  <a:lnTo>
                    <a:pt x="1073511" y="824947"/>
                  </a:lnTo>
                  <a:close/>
                </a:path>
                <a:path w="1607820" h="2208530">
                  <a:moveTo>
                    <a:pt x="1073562" y="828121"/>
                  </a:moveTo>
                  <a:lnTo>
                    <a:pt x="1072623" y="827258"/>
                  </a:lnTo>
                  <a:lnTo>
                    <a:pt x="1071915" y="826854"/>
                  </a:lnTo>
                  <a:lnTo>
                    <a:pt x="1071715" y="826450"/>
                  </a:lnTo>
                  <a:lnTo>
                    <a:pt x="1074467" y="825171"/>
                  </a:lnTo>
                  <a:lnTo>
                    <a:pt x="1073562" y="828121"/>
                  </a:lnTo>
                  <a:close/>
                </a:path>
                <a:path w="1607820" h="2208530">
                  <a:moveTo>
                    <a:pt x="1197177" y="780369"/>
                  </a:moveTo>
                  <a:lnTo>
                    <a:pt x="1196416" y="779966"/>
                  </a:lnTo>
                  <a:lnTo>
                    <a:pt x="1195428" y="779669"/>
                  </a:lnTo>
                  <a:lnTo>
                    <a:pt x="1194549" y="778670"/>
                  </a:lnTo>
                  <a:lnTo>
                    <a:pt x="1194685" y="777756"/>
                  </a:lnTo>
                  <a:lnTo>
                    <a:pt x="1194362" y="775458"/>
                  </a:lnTo>
                  <a:lnTo>
                    <a:pt x="1196024" y="776873"/>
                  </a:lnTo>
                  <a:lnTo>
                    <a:pt x="1196945" y="777326"/>
                  </a:lnTo>
                  <a:lnTo>
                    <a:pt x="1197600" y="778659"/>
                  </a:lnTo>
                  <a:lnTo>
                    <a:pt x="1197247" y="779579"/>
                  </a:lnTo>
                  <a:lnTo>
                    <a:pt x="1197177" y="780369"/>
                  </a:lnTo>
                  <a:close/>
                </a:path>
                <a:path w="1607820" h="2208530">
                  <a:moveTo>
                    <a:pt x="792749" y="902657"/>
                  </a:moveTo>
                  <a:lnTo>
                    <a:pt x="790928" y="903503"/>
                  </a:lnTo>
                  <a:lnTo>
                    <a:pt x="790648" y="903007"/>
                  </a:lnTo>
                  <a:lnTo>
                    <a:pt x="791792" y="901801"/>
                  </a:lnTo>
                  <a:lnTo>
                    <a:pt x="791000" y="901094"/>
                  </a:lnTo>
                  <a:lnTo>
                    <a:pt x="792749" y="902657"/>
                  </a:lnTo>
                  <a:close/>
                </a:path>
                <a:path w="1607820" h="2208530">
                  <a:moveTo>
                    <a:pt x="724943" y="924152"/>
                  </a:moveTo>
                  <a:lnTo>
                    <a:pt x="723628" y="924763"/>
                  </a:lnTo>
                  <a:lnTo>
                    <a:pt x="722973" y="924619"/>
                  </a:lnTo>
                  <a:lnTo>
                    <a:pt x="722593" y="923624"/>
                  </a:lnTo>
                  <a:lnTo>
                    <a:pt x="722742" y="922775"/>
                  </a:lnTo>
                  <a:lnTo>
                    <a:pt x="722726" y="921990"/>
                  </a:lnTo>
                  <a:lnTo>
                    <a:pt x="725600" y="922227"/>
                  </a:lnTo>
                  <a:lnTo>
                    <a:pt x="725129" y="923332"/>
                  </a:lnTo>
                  <a:lnTo>
                    <a:pt x="724943" y="924152"/>
                  </a:lnTo>
                  <a:close/>
                </a:path>
                <a:path w="1607820" h="2208530">
                  <a:moveTo>
                    <a:pt x="497645" y="3714"/>
                  </a:moveTo>
                  <a:lnTo>
                    <a:pt x="496913" y="3310"/>
                  </a:lnTo>
                  <a:lnTo>
                    <a:pt x="495793" y="3062"/>
                  </a:lnTo>
                  <a:lnTo>
                    <a:pt x="495301" y="1813"/>
                  </a:lnTo>
                  <a:lnTo>
                    <a:pt x="495859" y="838"/>
                  </a:lnTo>
                  <a:lnTo>
                    <a:pt x="496060" y="0"/>
                  </a:lnTo>
                  <a:lnTo>
                    <a:pt x="498656" y="980"/>
                  </a:lnTo>
                  <a:lnTo>
                    <a:pt x="497645" y="3714"/>
                  </a:lnTo>
                  <a:close/>
                </a:path>
                <a:path w="1607820" h="2208530">
                  <a:moveTo>
                    <a:pt x="471940" y="155997"/>
                  </a:moveTo>
                  <a:lnTo>
                    <a:pt x="469758" y="157011"/>
                  </a:lnTo>
                  <a:lnTo>
                    <a:pt x="469394" y="156725"/>
                  </a:lnTo>
                  <a:lnTo>
                    <a:pt x="469998" y="156072"/>
                  </a:lnTo>
                  <a:lnTo>
                    <a:pt x="471327" y="155454"/>
                  </a:lnTo>
                  <a:lnTo>
                    <a:pt x="471940" y="155997"/>
                  </a:lnTo>
                  <a:close/>
                </a:path>
                <a:path w="1607820" h="2208530">
                  <a:moveTo>
                    <a:pt x="435091" y="157550"/>
                  </a:moveTo>
                  <a:lnTo>
                    <a:pt x="433980" y="158067"/>
                  </a:lnTo>
                  <a:lnTo>
                    <a:pt x="434464" y="156884"/>
                  </a:lnTo>
                  <a:lnTo>
                    <a:pt x="435091" y="157550"/>
                  </a:lnTo>
                  <a:close/>
                </a:path>
                <a:path w="1607820" h="2208530">
                  <a:moveTo>
                    <a:pt x="436450" y="158993"/>
                  </a:moveTo>
                  <a:lnTo>
                    <a:pt x="433997" y="160134"/>
                  </a:lnTo>
                  <a:lnTo>
                    <a:pt x="433528" y="159778"/>
                  </a:lnTo>
                  <a:lnTo>
                    <a:pt x="433495" y="158741"/>
                  </a:lnTo>
                  <a:lnTo>
                    <a:pt x="435385" y="157862"/>
                  </a:lnTo>
                  <a:lnTo>
                    <a:pt x="436450" y="158993"/>
                  </a:lnTo>
                  <a:close/>
                </a:path>
                <a:path w="1607820" h="2208530">
                  <a:moveTo>
                    <a:pt x="465880" y="98248"/>
                  </a:moveTo>
                  <a:lnTo>
                    <a:pt x="464543" y="98551"/>
                  </a:lnTo>
                  <a:lnTo>
                    <a:pt x="463826" y="98098"/>
                  </a:lnTo>
                  <a:lnTo>
                    <a:pt x="463664" y="97996"/>
                  </a:lnTo>
                  <a:lnTo>
                    <a:pt x="462991" y="97286"/>
                  </a:lnTo>
                  <a:lnTo>
                    <a:pt x="463342" y="96082"/>
                  </a:lnTo>
                  <a:lnTo>
                    <a:pt x="464259" y="95656"/>
                  </a:lnTo>
                  <a:lnTo>
                    <a:pt x="465154" y="95860"/>
                  </a:lnTo>
                  <a:lnTo>
                    <a:pt x="468612" y="95873"/>
                  </a:lnTo>
                  <a:lnTo>
                    <a:pt x="466514" y="97463"/>
                  </a:lnTo>
                  <a:lnTo>
                    <a:pt x="465880" y="98248"/>
                  </a:lnTo>
                  <a:close/>
                </a:path>
                <a:path w="1607820" h="2208530">
                  <a:moveTo>
                    <a:pt x="1027913" y="270275"/>
                  </a:moveTo>
                  <a:lnTo>
                    <a:pt x="1026438" y="270960"/>
                  </a:lnTo>
                  <a:lnTo>
                    <a:pt x="1025605" y="269888"/>
                  </a:lnTo>
                  <a:lnTo>
                    <a:pt x="1027301" y="269099"/>
                  </a:lnTo>
                  <a:lnTo>
                    <a:pt x="1027913" y="270275"/>
                  </a:lnTo>
                  <a:close/>
                </a:path>
                <a:path w="1607820" h="2208530">
                  <a:moveTo>
                    <a:pt x="1032681" y="261875"/>
                  </a:moveTo>
                  <a:lnTo>
                    <a:pt x="1030000" y="263121"/>
                  </a:lnTo>
                  <a:lnTo>
                    <a:pt x="1029889" y="262634"/>
                  </a:lnTo>
                  <a:lnTo>
                    <a:pt x="1032154" y="261581"/>
                  </a:lnTo>
                  <a:lnTo>
                    <a:pt x="1032681" y="261875"/>
                  </a:lnTo>
                  <a:close/>
                </a:path>
                <a:path w="1607820" h="2208530">
                  <a:moveTo>
                    <a:pt x="1030000" y="263121"/>
                  </a:moveTo>
                  <a:lnTo>
                    <a:pt x="1030087" y="263506"/>
                  </a:lnTo>
                  <a:lnTo>
                    <a:pt x="1030000" y="263121"/>
                  </a:lnTo>
                  <a:lnTo>
                    <a:pt x="1029889" y="262634"/>
                  </a:lnTo>
                  <a:lnTo>
                    <a:pt x="1030000" y="263121"/>
                  </a:lnTo>
                  <a:close/>
                </a:path>
                <a:path w="1607820" h="2208530">
                  <a:moveTo>
                    <a:pt x="1032247" y="265150"/>
                  </a:moveTo>
                  <a:lnTo>
                    <a:pt x="1031272" y="264321"/>
                  </a:lnTo>
                  <a:lnTo>
                    <a:pt x="1031092" y="264168"/>
                  </a:lnTo>
                  <a:lnTo>
                    <a:pt x="1030138" y="263730"/>
                  </a:lnTo>
                  <a:lnTo>
                    <a:pt x="1030087" y="263506"/>
                  </a:lnTo>
                  <a:lnTo>
                    <a:pt x="1032756" y="262265"/>
                  </a:lnTo>
                  <a:lnTo>
                    <a:pt x="1032801" y="262493"/>
                  </a:lnTo>
                  <a:lnTo>
                    <a:pt x="1032892" y="262953"/>
                  </a:lnTo>
                  <a:lnTo>
                    <a:pt x="1032534" y="263734"/>
                  </a:lnTo>
                  <a:lnTo>
                    <a:pt x="1032247" y="265150"/>
                  </a:lnTo>
                  <a:close/>
                </a:path>
                <a:path w="1607820" h="2208530">
                  <a:moveTo>
                    <a:pt x="721052" y="358338"/>
                  </a:moveTo>
                  <a:lnTo>
                    <a:pt x="719899" y="358874"/>
                  </a:lnTo>
                  <a:lnTo>
                    <a:pt x="720376" y="357635"/>
                  </a:lnTo>
                  <a:lnTo>
                    <a:pt x="721052" y="358338"/>
                  </a:lnTo>
                  <a:close/>
                </a:path>
                <a:path w="1607820" h="2208530">
                  <a:moveTo>
                    <a:pt x="722458" y="359800"/>
                  </a:moveTo>
                  <a:lnTo>
                    <a:pt x="719878" y="361000"/>
                  </a:lnTo>
                  <a:lnTo>
                    <a:pt x="719445" y="360669"/>
                  </a:lnTo>
                  <a:lnTo>
                    <a:pt x="719423" y="359580"/>
                  </a:lnTo>
                  <a:lnTo>
                    <a:pt x="721374" y="358673"/>
                  </a:lnTo>
                  <a:lnTo>
                    <a:pt x="722458" y="359800"/>
                  </a:lnTo>
                  <a:close/>
                </a:path>
                <a:path w="1607820" h="2208530">
                  <a:moveTo>
                    <a:pt x="594437" y="388497"/>
                  </a:moveTo>
                  <a:lnTo>
                    <a:pt x="591766" y="389738"/>
                  </a:lnTo>
                  <a:lnTo>
                    <a:pt x="591449" y="389661"/>
                  </a:lnTo>
                  <a:lnTo>
                    <a:pt x="591147" y="388850"/>
                  </a:lnTo>
                  <a:lnTo>
                    <a:pt x="590703" y="387714"/>
                  </a:lnTo>
                  <a:lnTo>
                    <a:pt x="592133" y="387049"/>
                  </a:lnTo>
                  <a:lnTo>
                    <a:pt x="592705" y="387239"/>
                  </a:lnTo>
                  <a:lnTo>
                    <a:pt x="593135" y="387612"/>
                  </a:lnTo>
                  <a:lnTo>
                    <a:pt x="593370" y="387816"/>
                  </a:lnTo>
                  <a:lnTo>
                    <a:pt x="594437" y="388497"/>
                  </a:lnTo>
                  <a:close/>
                </a:path>
                <a:path w="1607820" h="2208530">
                  <a:moveTo>
                    <a:pt x="548629" y="401060"/>
                  </a:moveTo>
                  <a:lnTo>
                    <a:pt x="545773" y="402388"/>
                  </a:lnTo>
                  <a:lnTo>
                    <a:pt x="546126" y="401160"/>
                  </a:lnTo>
                  <a:lnTo>
                    <a:pt x="547831" y="400367"/>
                  </a:lnTo>
                  <a:lnTo>
                    <a:pt x="548629" y="401060"/>
                  </a:lnTo>
                  <a:close/>
                </a:path>
                <a:path w="1607820" h="2208530">
                  <a:moveTo>
                    <a:pt x="546166" y="402702"/>
                  </a:moveTo>
                  <a:lnTo>
                    <a:pt x="545773" y="402388"/>
                  </a:lnTo>
                  <a:lnTo>
                    <a:pt x="546126" y="401160"/>
                  </a:lnTo>
                  <a:lnTo>
                    <a:pt x="545773" y="402388"/>
                  </a:lnTo>
                  <a:lnTo>
                    <a:pt x="546166" y="402702"/>
                  </a:lnTo>
                  <a:close/>
                </a:path>
                <a:path w="1607820" h="2208530">
                  <a:moveTo>
                    <a:pt x="548515" y="405564"/>
                  </a:moveTo>
                  <a:lnTo>
                    <a:pt x="546835" y="403307"/>
                  </a:lnTo>
                  <a:lnTo>
                    <a:pt x="546704" y="403131"/>
                  </a:lnTo>
                  <a:lnTo>
                    <a:pt x="546166" y="402702"/>
                  </a:lnTo>
                  <a:lnTo>
                    <a:pt x="548724" y="401512"/>
                  </a:lnTo>
                  <a:lnTo>
                    <a:pt x="548814" y="402150"/>
                  </a:lnTo>
                  <a:lnTo>
                    <a:pt x="548846" y="402372"/>
                  </a:lnTo>
                  <a:lnTo>
                    <a:pt x="548662" y="403273"/>
                  </a:lnTo>
                  <a:lnTo>
                    <a:pt x="548515" y="405564"/>
                  </a:lnTo>
                  <a:close/>
                </a:path>
                <a:path w="1607820" h="2208530">
                  <a:moveTo>
                    <a:pt x="617520" y="417995"/>
                  </a:moveTo>
                  <a:lnTo>
                    <a:pt x="615506" y="418932"/>
                  </a:lnTo>
                  <a:lnTo>
                    <a:pt x="614928" y="418550"/>
                  </a:lnTo>
                  <a:lnTo>
                    <a:pt x="615278" y="418222"/>
                  </a:lnTo>
                  <a:lnTo>
                    <a:pt x="616853" y="417489"/>
                  </a:lnTo>
                  <a:lnTo>
                    <a:pt x="617520" y="417995"/>
                  </a:lnTo>
                  <a:close/>
                </a:path>
                <a:path w="1607820" h="2208530">
                  <a:moveTo>
                    <a:pt x="617000" y="343234"/>
                  </a:moveTo>
                  <a:lnTo>
                    <a:pt x="615387" y="343984"/>
                  </a:lnTo>
                  <a:lnTo>
                    <a:pt x="614873" y="343502"/>
                  </a:lnTo>
                  <a:lnTo>
                    <a:pt x="616713" y="342647"/>
                  </a:lnTo>
                  <a:lnTo>
                    <a:pt x="617000" y="343234"/>
                  </a:lnTo>
                  <a:close/>
                </a:path>
                <a:path w="1607820" h="2208530">
                  <a:moveTo>
                    <a:pt x="616611" y="345130"/>
                  </a:moveTo>
                  <a:lnTo>
                    <a:pt x="615780" y="344352"/>
                  </a:lnTo>
                  <a:lnTo>
                    <a:pt x="617352" y="343621"/>
                  </a:lnTo>
                  <a:lnTo>
                    <a:pt x="616611" y="345130"/>
                  </a:lnTo>
                  <a:close/>
                </a:path>
                <a:path w="1607820" h="2208530">
                  <a:moveTo>
                    <a:pt x="573621" y="355762"/>
                  </a:moveTo>
                  <a:lnTo>
                    <a:pt x="569267" y="357787"/>
                  </a:lnTo>
                  <a:lnTo>
                    <a:pt x="568933" y="357735"/>
                  </a:lnTo>
                  <a:lnTo>
                    <a:pt x="572811" y="355631"/>
                  </a:lnTo>
                  <a:lnTo>
                    <a:pt x="572368" y="355559"/>
                  </a:lnTo>
                  <a:lnTo>
                    <a:pt x="573621" y="355762"/>
                  </a:lnTo>
                  <a:close/>
                </a:path>
                <a:path w="1607820" h="2208530">
                  <a:moveTo>
                    <a:pt x="573905" y="358510"/>
                  </a:moveTo>
                  <a:lnTo>
                    <a:pt x="569724" y="357858"/>
                  </a:lnTo>
                  <a:lnTo>
                    <a:pt x="573700" y="356009"/>
                  </a:lnTo>
                  <a:lnTo>
                    <a:pt x="573949" y="356786"/>
                  </a:lnTo>
                  <a:lnTo>
                    <a:pt x="573862" y="357667"/>
                  </a:lnTo>
                  <a:lnTo>
                    <a:pt x="573905" y="358510"/>
                  </a:lnTo>
                  <a:close/>
                </a:path>
                <a:path w="1607820" h="2208530">
                  <a:moveTo>
                    <a:pt x="671281" y="314199"/>
                  </a:moveTo>
                  <a:lnTo>
                    <a:pt x="667019" y="316181"/>
                  </a:lnTo>
                  <a:lnTo>
                    <a:pt x="666573" y="315886"/>
                  </a:lnTo>
                  <a:lnTo>
                    <a:pt x="665845" y="315668"/>
                  </a:lnTo>
                  <a:lnTo>
                    <a:pt x="666176" y="314574"/>
                  </a:lnTo>
                  <a:lnTo>
                    <a:pt x="666366" y="313393"/>
                  </a:lnTo>
                  <a:lnTo>
                    <a:pt x="667096" y="312166"/>
                  </a:lnTo>
                  <a:lnTo>
                    <a:pt x="668259" y="312512"/>
                  </a:lnTo>
                  <a:lnTo>
                    <a:pt x="669096" y="312614"/>
                  </a:lnTo>
                  <a:lnTo>
                    <a:pt x="671281" y="314199"/>
                  </a:lnTo>
                  <a:close/>
                </a:path>
                <a:path w="1607820" h="2208530">
                  <a:moveTo>
                    <a:pt x="669507" y="315503"/>
                  </a:moveTo>
                  <a:lnTo>
                    <a:pt x="667444" y="316462"/>
                  </a:lnTo>
                  <a:lnTo>
                    <a:pt x="667197" y="316299"/>
                  </a:lnTo>
                  <a:lnTo>
                    <a:pt x="670196" y="314905"/>
                  </a:lnTo>
                  <a:lnTo>
                    <a:pt x="669507" y="315503"/>
                  </a:lnTo>
                  <a:close/>
                </a:path>
                <a:path w="1607820" h="2208530">
                  <a:moveTo>
                    <a:pt x="538010" y="355309"/>
                  </a:moveTo>
                  <a:lnTo>
                    <a:pt x="536494" y="356014"/>
                  </a:lnTo>
                  <a:lnTo>
                    <a:pt x="535470" y="355248"/>
                  </a:lnTo>
                  <a:lnTo>
                    <a:pt x="534786" y="353816"/>
                  </a:lnTo>
                  <a:lnTo>
                    <a:pt x="534939" y="352770"/>
                  </a:lnTo>
                  <a:lnTo>
                    <a:pt x="534747" y="350477"/>
                  </a:lnTo>
                  <a:lnTo>
                    <a:pt x="537374" y="352986"/>
                  </a:lnTo>
                  <a:lnTo>
                    <a:pt x="538383" y="353516"/>
                  </a:lnTo>
                  <a:lnTo>
                    <a:pt x="538445" y="354717"/>
                  </a:lnTo>
                  <a:lnTo>
                    <a:pt x="538010" y="355309"/>
                  </a:lnTo>
                  <a:close/>
                </a:path>
                <a:path w="1607820" h="2208530">
                  <a:moveTo>
                    <a:pt x="538010" y="355309"/>
                  </a:moveTo>
                  <a:lnTo>
                    <a:pt x="537634" y="355821"/>
                  </a:lnTo>
                  <a:lnTo>
                    <a:pt x="538445" y="354717"/>
                  </a:lnTo>
                  <a:lnTo>
                    <a:pt x="538010" y="355309"/>
                  </a:lnTo>
                  <a:close/>
                </a:path>
                <a:path w="1607820" h="2208530">
                  <a:moveTo>
                    <a:pt x="392711" y="449133"/>
                  </a:moveTo>
                  <a:lnTo>
                    <a:pt x="391252" y="449811"/>
                  </a:lnTo>
                  <a:lnTo>
                    <a:pt x="390430" y="448757"/>
                  </a:lnTo>
                  <a:lnTo>
                    <a:pt x="392108" y="447976"/>
                  </a:lnTo>
                  <a:lnTo>
                    <a:pt x="392711" y="449133"/>
                  </a:lnTo>
                  <a:close/>
                </a:path>
                <a:path w="1607820" h="2208530">
                  <a:moveTo>
                    <a:pt x="732853" y="440689"/>
                  </a:moveTo>
                  <a:lnTo>
                    <a:pt x="730847" y="441621"/>
                  </a:lnTo>
                  <a:lnTo>
                    <a:pt x="731042" y="441312"/>
                  </a:lnTo>
                  <a:lnTo>
                    <a:pt x="732723" y="440530"/>
                  </a:lnTo>
                  <a:lnTo>
                    <a:pt x="732853" y="440689"/>
                  </a:lnTo>
                  <a:close/>
                </a:path>
                <a:path w="1607820" h="2208530">
                  <a:moveTo>
                    <a:pt x="732892" y="444087"/>
                  </a:moveTo>
                  <a:lnTo>
                    <a:pt x="731760" y="443597"/>
                  </a:lnTo>
                  <a:lnTo>
                    <a:pt x="731019" y="442818"/>
                  </a:lnTo>
                  <a:lnTo>
                    <a:pt x="730217" y="442186"/>
                  </a:lnTo>
                  <a:lnTo>
                    <a:pt x="733015" y="440885"/>
                  </a:lnTo>
                  <a:lnTo>
                    <a:pt x="733444" y="441407"/>
                  </a:lnTo>
                  <a:lnTo>
                    <a:pt x="734404" y="442061"/>
                  </a:lnTo>
                  <a:lnTo>
                    <a:pt x="733662" y="442908"/>
                  </a:lnTo>
                  <a:lnTo>
                    <a:pt x="732892" y="444087"/>
                  </a:lnTo>
                  <a:close/>
                </a:path>
                <a:path w="1607820" h="2208530">
                  <a:moveTo>
                    <a:pt x="621408" y="476653"/>
                  </a:moveTo>
                  <a:lnTo>
                    <a:pt x="619313" y="477627"/>
                  </a:lnTo>
                  <a:lnTo>
                    <a:pt x="619620" y="476899"/>
                  </a:lnTo>
                  <a:lnTo>
                    <a:pt x="620761" y="476369"/>
                  </a:lnTo>
                  <a:lnTo>
                    <a:pt x="621408" y="476653"/>
                  </a:lnTo>
                  <a:close/>
                </a:path>
                <a:path w="1607820" h="2208530">
                  <a:moveTo>
                    <a:pt x="621583" y="479688"/>
                  </a:moveTo>
                  <a:lnTo>
                    <a:pt x="620550" y="478879"/>
                  </a:lnTo>
                  <a:lnTo>
                    <a:pt x="619800" y="478536"/>
                  </a:lnTo>
                  <a:lnTo>
                    <a:pt x="619569" y="478105"/>
                  </a:lnTo>
                  <a:lnTo>
                    <a:pt x="622244" y="476862"/>
                  </a:lnTo>
                  <a:lnTo>
                    <a:pt x="621583" y="479688"/>
                  </a:lnTo>
                  <a:close/>
                </a:path>
                <a:path w="1607820" h="2208530">
                  <a:moveTo>
                    <a:pt x="600467" y="484154"/>
                  </a:moveTo>
                  <a:lnTo>
                    <a:pt x="598993" y="484839"/>
                  </a:lnTo>
                  <a:lnTo>
                    <a:pt x="598226" y="483782"/>
                  </a:lnTo>
                  <a:lnTo>
                    <a:pt x="599869" y="483019"/>
                  </a:lnTo>
                  <a:lnTo>
                    <a:pt x="600467" y="484154"/>
                  </a:lnTo>
                  <a:close/>
                </a:path>
                <a:path w="1607820" h="2208530">
                  <a:moveTo>
                    <a:pt x="745698" y="450502"/>
                  </a:moveTo>
                  <a:lnTo>
                    <a:pt x="743371" y="451584"/>
                  </a:lnTo>
                  <a:lnTo>
                    <a:pt x="743286" y="451120"/>
                  </a:lnTo>
                  <a:lnTo>
                    <a:pt x="743230" y="450810"/>
                  </a:lnTo>
                  <a:lnTo>
                    <a:pt x="743419" y="449971"/>
                  </a:lnTo>
                  <a:lnTo>
                    <a:pt x="743518" y="448695"/>
                  </a:lnTo>
                  <a:lnTo>
                    <a:pt x="746032" y="449844"/>
                  </a:lnTo>
                  <a:lnTo>
                    <a:pt x="745698" y="450502"/>
                  </a:lnTo>
                  <a:close/>
                </a:path>
                <a:path w="1607820" h="2208530">
                  <a:moveTo>
                    <a:pt x="745388" y="451396"/>
                  </a:moveTo>
                  <a:lnTo>
                    <a:pt x="744078" y="452005"/>
                  </a:lnTo>
                  <a:lnTo>
                    <a:pt x="743417" y="451822"/>
                  </a:lnTo>
                  <a:lnTo>
                    <a:pt x="745580" y="450817"/>
                  </a:lnTo>
                  <a:lnTo>
                    <a:pt x="745388" y="451396"/>
                  </a:lnTo>
                  <a:close/>
                </a:path>
                <a:path w="1607820" h="2208530">
                  <a:moveTo>
                    <a:pt x="776998" y="426533"/>
                  </a:moveTo>
                  <a:lnTo>
                    <a:pt x="775860" y="427062"/>
                  </a:lnTo>
                  <a:lnTo>
                    <a:pt x="776500" y="426097"/>
                  </a:lnTo>
                  <a:lnTo>
                    <a:pt x="776998" y="426533"/>
                  </a:lnTo>
                  <a:close/>
                </a:path>
                <a:path w="1607820" h="2208530">
                  <a:moveTo>
                    <a:pt x="778063" y="428746"/>
                  </a:moveTo>
                  <a:lnTo>
                    <a:pt x="776084" y="429666"/>
                  </a:lnTo>
                  <a:lnTo>
                    <a:pt x="775160" y="429079"/>
                  </a:lnTo>
                  <a:lnTo>
                    <a:pt x="775010" y="427936"/>
                  </a:lnTo>
                  <a:lnTo>
                    <a:pt x="774991" y="427786"/>
                  </a:lnTo>
                  <a:lnTo>
                    <a:pt x="777237" y="426742"/>
                  </a:lnTo>
                  <a:lnTo>
                    <a:pt x="778445" y="427552"/>
                  </a:lnTo>
                  <a:lnTo>
                    <a:pt x="778596" y="427481"/>
                  </a:lnTo>
                  <a:lnTo>
                    <a:pt x="778063" y="428746"/>
                  </a:lnTo>
                  <a:close/>
                </a:path>
                <a:path w="1607820" h="2208530">
                  <a:moveTo>
                    <a:pt x="776644" y="430299"/>
                  </a:moveTo>
                  <a:lnTo>
                    <a:pt x="776325" y="429939"/>
                  </a:lnTo>
                  <a:lnTo>
                    <a:pt x="777276" y="429496"/>
                  </a:lnTo>
                  <a:lnTo>
                    <a:pt x="776644" y="430299"/>
                  </a:lnTo>
                  <a:close/>
                </a:path>
                <a:path w="1607820" h="2208530">
                  <a:moveTo>
                    <a:pt x="741343" y="427041"/>
                  </a:moveTo>
                  <a:lnTo>
                    <a:pt x="740527" y="426722"/>
                  </a:lnTo>
                  <a:lnTo>
                    <a:pt x="738925" y="427751"/>
                  </a:lnTo>
                  <a:lnTo>
                    <a:pt x="739195" y="427010"/>
                  </a:lnTo>
                  <a:lnTo>
                    <a:pt x="740192" y="426547"/>
                  </a:lnTo>
                  <a:lnTo>
                    <a:pt x="740527" y="426722"/>
                  </a:lnTo>
                  <a:lnTo>
                    <a:pt x="741343" y="427041"/>
                  </a:lnTo>
                  <a:close/>
                </a:path>
                <a:path w="1607820" h="2208530">
                  <a:moveTo>
                    <a:pt x="740528" y="428466"/>
                  </a:moveTo>
                  <a:lnTo>
                    <a:pt x="739527" y="428932"/>
                  </a:lnTo>
                  <a:lnTo>
                    <a:pt x="739019" y="428606"/>
                  </a:lnTo>
                  <a:lnTo>
                    <a:pt x="740872" y="427744"/>
                  </a:lnTo>
                  <a:lnTo>
                    <a:pt x="740528" y="428466"/>
                  </a:lnTo>
                  <a:close/>
                </a:path>
                <a:path w="1607820" h="2208530">
                  <a:moveTo>
                    <a:pt x="536945" y="488600"/>
                  </a:moveTo>
                  <a:lnTo>
                    <a:pt x="535650" y="489202"/>
                  </a:lnTo>
                  <a:lnTo>
                    <a:pt x="536185" y="487682"/>
                  </a:lnTo>
                  <a:lnTo>
                    <a:pt x="536945" y="488600"/>
                  </a:lnTo>
                  <a:close/>
                </a:path>
                <a:path w="1607820" h="2208530">
                  <a:moveTo>
                    <a:pt x="538681" y="490843"/>
                  </a:moveTo>
                  <a:lnTo>
                    <a:pt x="536418" y="491895"/>
                  </a:lnTo>
                  <a:lnTo>
                    <a:pt x="535604" y="491151"/>
                  </a:lnTo>
                  <a:lnTo>
                    <a:pt x="535054" y="490029"/>
                  </a:lnTo>
                  <a:lnTo>
                    <a:pt x="537274" y="488997"/>
                  </a:lnTo>
                  <a:lnTo>
                    <a:pt x="537426" y="489180"/>
                  </a:lnTo>
                  <a:lnTo>
                    <a:pt x="538181" y="489953"/>
                  </a:lnTo>
                  <a:lnTo>
                    <a:pt x="538681" y="490843"/>
                  </a:lnTo>
                  <a:close/>
                </a:path>
                <a:path w="1607820" h="2208530">
                  <a:moveTo>
                    <a:pt x="537520" y="492282"/>
                  </a:moveTo>
                  <a:lnTo>
                    <a:pt x="536664" y="491982"/>
                  </a:lnTo>
                  <a:lnTo>
                    <a:pt x="538770" y="491003"/>
                  </a:lnTo>
                  <a:lnTo>
                    <a:pt x="537520" y="492282"/>
                  </a:lnTo>
                  <a:close/>
                </a:path>
                <a:path w="1607820" h="2208530">
                  <a:moveTo>
                    <a:pt x="114783" y="621372"/>
                  </a:moveTo>
                  <a:lnTo>
                    <a:pt x="113145" y="622134"/>
                  </a:lnTo>
                  <a:lnTo>
                    <a:pt x="113925" y="620607"/>
                  </a:lnTo>
                  <a:lnTo>
                    <a:pt x="114783" y="621372"/>
                  </a:lnTo>
                  <a:close/>
                </a:path>
                <a:path w="1607820" h="2208530">
                  <a:moveTo>
                    <a:pt x="115681" y="622173"/>
                  </a:moveTo>
                  <a:lnTo>
                    <a:pt x="113840" y="623029"/>
                  </a:lnTo>
                  <a:lnTo>
                    <a:pt x="113551" y="622524"/>
                  </a:lnTo>
                  <a:lnTo>
                    <a:pt x="115210" y="621753"/>
                  </a:lnTo>
                  <a:lnTo>
                    <a:pt x="115681" y="622173"/>
                  </a:lnTo>
                  <a:close/>
                </a:path>
                <a:path w="1607820" h="2208530">
                  <a:moveTo>
                    <a:pt x="839116" y="383882"/>
                  </a:moveTo>
                  <a:lnTo>
                    <a:pt x="835891" y="385382"/>
                  </a:lnTo>
                  <a:lnTo>
                    <a:pt x="835800" y="384703"/>
                  </a:lnTo>
                  <a:lnTo>
                    <a:pt x="835960" y="383522"/>
                  </a:lnTo>
                  <a:lnTo>
                    <a:pt x="836878" y="383096"/>
                  </a:lnTo>
                  <a:lnTo>
                    <a:pt x="837808" y="383592"/>
                  </a:lnTo>
                  <a:lnTo>
                    <a:pt x="839116" y="383882"/>
                  </a:lnTo>
                  <a:close/>
                </a:path>
                <a:path w="1607820" h="2208530">
                  <a:moveTo>
                    <a:pt x="837976" y="385671"/>
                  </a:moveTo>
                  <a:lnTo>
                    <a:pt x="837016" y="386118"/>
                  </a:lnTo>
                  <a:lnTo>
                    <a:pt x="835926" y="385661"/>
                  </a:lnTo>
                  <a:lnTo>
                    <a:pt x="838855" y="384299"/>
                  </a:lnTo>
                  <a:lnTo>
                    <a:pt x="838335" y="384931"/>
                  </a:lnTo>
                  <a:lnTo>
                    <a:pt x="837976" y="385671"/>
                  </a:lnTo>
                  <a:close/>
                </a:path>
                <a:path w="1607820" h="2208530">
                  <a:moveTo>
                    <a:pt x="912002" y="347357"/>
                  </a:moveTo>
                  <a:lnTo>
                    <a:pt x="910808" y="347912"/>
                  </a:lnTo>
                  <a:lnTo>
                    <a:pt x="911307" y="346633"/>
                  </a:lnTo>
                  <a:lnTo>
                    <a:pt x="912002" y="347357"/>
                  </a:lnTo>
                  <a:close/>
                </a:path>
                <a:path w="1607820" h="2208530">
                  <a:moveTo>
                    <a:pt x="913459" y="348872"/>
                  </a:moveTo>
                  <a:lnTo>
                    <a:pt x="910796" y="350111"/>
                  </a:lnTo>
                  <a:lnTo>
                    <a:pt x="910338" y="349762"/>
                  </a:lnTo>
                  <a:lnTo>
                    <a:pt x="910307" y="348641"/>
                  </a:lnTo>
                  <a:lnTo>
                    <a:pt x="912332" y="347700"/>
                  </a:lnTo>
                  <a:lnTo>
                    <a:pt x="913459" y="348872"/>
                  </a:lnTo>
                  <a:close/>
                </a:path>
                <a:path w="1607820" h="2208530">
                  <a:moveTo>
                    <a:pt x="108020" y="600391"/>
                  </a:moveTo>
                  <a:lnTo>
                    <a:pt x="107843" y="600230"/>
                  </a:lnTo>
                  <a:lnTo>
                    <a:pt x="107663" y="600066"/>
                  </a:lnTo>
                  <a:lnTo>
                    <a:pt x="107843" y="600230"/>
                  </a:lnTo>
                  <a:lnTo>
                    <a:pt x="108020" y="600391"/>
                  </a:lnTo>
                  <a:close/>
                </a:path>
                <a:path w="1607820" h="2208530">
                  <a:moveTo>
                    <a:pt x="109309" y="601660"/>
                  </a:moveTo>
                  <a:lnTo>
                    <a:pt x="107558" y="602473"/>
                  </a:lnTo>
                  <a:lnTo>
                    <a:pt x="106941" y="601933"/>
                  </a:lnTo>
                  <a:lnTo>
                    <a:pt x="106572" y="601064"/>
                  </a:lnTo>
                  <a:lnTo>
                    <a:pt x="108020" y="600391"/>
                  </a:lnTo>
                  <a:lnTo>
                    <a:pt x="108226" y="600578"/>
                  </a:lnTo>
                  <a:lnTo>
                    <a:pt x="108846" y="601047"/>
                  </a:lnTo>
                  <a:lnTo>
                    <a:pt x="109309" y="601660"/>
                  </a:lnTo>
                  <a:close/>
                </a:path>
                <a:path w="1607820" h="2208530">
                  <a:moveTo>
                    <a:pt x="560201" y="241425"/>
                  </a:moveTo>
                  <a:lnTo>
                    <a:pt x="558625" y="242158"/>
                  </a:lnTo>
                  <a:lnTo>
                    <a:pt x="558263" y="242036"/>
                  </a:lnTo>
                  <a:lnTo>
                    <a:pt x="557832" y="241658"/>
                  </a:lnTo>
                  <a:lnTo>
                    <a:pt x="557603" y="241456"/>
                  </a:lnTo>
                  <a:lnTo>
                    <a:pt x="556430" y="240707"/>
                  </a:lnTo>
                  <a:lnTo>
                    <a:pt x="559037" y="239495"/>
                  </a:lnTo>
                  <a:lnTo>
                    <a:pt x="559514" y="239616"/>
                  </a:lnTo>
                  <a:lnTo>
                    <a:pt x="560105" y="241180"/>
                  </a:lnTo>
                  <a:lnTo>
                    <a:pt x="560201" y="241425"/>
                  </a:lnTo>
                  <a:close/>
                </a:path>
                <a:path w="1607820" h="2208530">
                  <a:moveTo>
                    <a:pt x="442963" y="215284"/>
                  </a:moveTo>
                  <a:lnTo>
                    <a:pt x="441426" y="215999"/>
                  </a:lnTo>
                  <a:lnTo>
                    <a:pt x="440673" y="215095"/>
                  </a:lnTo>
                  <a:lnTo>
                    <a:pt x="440112" y="214700"/>
                  </a:lnTo>
                  <a:lnTo>
                    <a:pt x="440584" y="214061"/>
                  </a:lnTo>
                  <a:lnTo>
                    <a:pt x="440934" y="213123"/>
                  </a:lnTo>
                  <a:lnTo>
                    <a:pt x="442163" y="212552"/>
                  </a:lnTo>
                  <a:lnTo>
                    <a:pt x="443110" y="212886"/>
                  </a:lnTo>
                  <a:lnTo>
                    <a:pt x="443827" y="212973"/>
                  </a:lnTo>
                  <a:lnTo>
                    <a:pt x="445035" y="213068"/>
                  </a:lnTo>
                  <a:lnTo>
                    <a:pt x="443141" y="214959"/>
                  </a:lnTo>
                  <a:lnTo>
                    <a:pt x="442963" y="215284"/>
                  </a:lnTo>
                  <a:close/>
                </a:path>
                <a:path w="1607820" h="2208530">
                  <a:moveTo>
                    <a:pt x="442789" y="215601"/>
                  </a:moveTo>
                  <a:lnTo>
                    <a:pt x="442620" y="215910"/>
                  </a:lnTo>
                  <a:lnTo>
                    <a:pt x="442963" y="215284"/>
                  </a:lnTo>
                  <a:lnTo>
                    <a:pt x="442789" y="215601"/>
                  </a:lnTo>
                  <a:close/>
                </a:path>
                <a:path w="1607820" h="2208530">
                  <a:moveTo>
                    <a:pt x="559662" y="203858"/>
                  </a:moveTo>
                  <a:lnTo>
                    <a:pt x="558433" y="203921"/>
                  </a:lnTo>
                  <a:lnTo>
                    <a:pt x="557745" y="203041"/>
                  </a:lnTo>
                  <a:lnTo>
                    <a:pt x="557073" y="202561"/>
                  </a:lnTo>
                  <a:lnTo>
                    <a:pt x="557613" y="201725"/>
                  </a:lnTo>
                  <a:lnTo>
                    <a:pt x="557912" y="200918"/>
                  </a:lnTo>
                  <a:lnTo>
                    <a:pt x="559350" y="200249"/>
                  </a:lnTo>
                  <a:lnTo>
                    <a:pt x="560403" y="200428"/>
                  </a:lnTo>
                  <a:lnTo>
                    <a:pt x="562710" y="200278"/>
                  </a:lnTo>
                  <a:lnTo>
                    <a:pt x="560202" y="202844"/>
                  </a:lnTo>
                  <a:lnTo>
                    <a:pt x="559662" y="203858"/>
                  </a:lnTo>
                  <a:close/>
                </a:path>
                <a:path w="1607820" h="2208530">
                  <a:moveTo>
                    <a:pt x="588138" y="181079"/>
                  </a:moveTo>
                  <a:lnTo>
                    <a:pt x="586149" y="182003"/>
                  </a:lnTo>
                  <a:lnTo>
                    <a:pt x="585583" y="181457"/>
                  </a:lnTo>
                  <a:lnTo>
                    <a:pt x="587614" y="180512"/>
                  </a:lnTo>
                  <a:lnTo>
                    <a:pt x="588138" y="181079"/>
                  </a:lnTo>
                  <a:close/>
                </a:path>
                <a:path w="1607820" h="2208530">
                  <a:moveTo>
                    <a:pt x="586392" y="182239"/>
                  </a:moveTo>
                  <a:lnTo>
                    <a:pt x="585583" y="181457"/>
                  </a:lnTo>
                  <a:lnTo>
                    <a:pt x="586149" y="182003"/>
                  </a:lnTo>
                  <a:lnTo>
                    <a:pt x="586392" y="182239"/>
                  </a:lnTo>
                  <a:close/>
                </a:path>
                <a:path w="1607820" h="2208530">
                  <a:moveTo>
                    <a:pt x="497451" y="331416"/>
                  </a:moveTo>
                  <a:lnTo>
                    <a:pt x="498584" y="328424"/>
                  </a:lnTo>
                  <a:lnTo>
                    <a:pt x="499387" y="328867"/>
                  </a:lnTo>
                  <a:lnTo>
                    <a:pt x="497451" y="331416"/>
                  </a:lnTo>
                  <a:close/>
                </a:path>
                <a:path w="1607820" h="2208530">
                  <a:moveTo>
                    <a:pt x="700984" y="293693"/>
                  </a:moveTo>
                  <a:lnTo>
                    <a:pt x="699646" y="294315"/>
                  </a:lnTo>
                  <a:lnTo>
                    <a:pt x="698932" y="294162"/>
                  </a:lnTo>
                  <a:lnTo>
                    <a:pt x="698571" y="293142"/>
                  </a:lnTo>
                  <a:lnTo>
                    <a:pt x="698725" y="292278"/>
                  </a:lnTo>
                  <a:lnTo>
                    <a:pt x="698714" y="291467"/>
                  </a:lnTo>
                  <a:lnTo>
                    <a:pt x="701646" y="291712"/>
                  </a:lnTo>
                  <a:lnTo>
                    <a:pt x="701188" y="292847"/>
                  </a:lnTo>
                  <a:lnTo>
                    <a:pt x="700984" y="293693"/>
                  </a:lnTo>
                  <a:close/>
                </a:path>
                <a:path w="1607820" h="2208530">
                  <a:moveTo>
                    <a:pt x="574097" y="320644"/>
                  </a:moveTo>
                  <a:lnTo>
                    <a:pt x="572237" y="321509"/>
                  </a:lnTo>
                  <a:lnTo>
                    <a:pt x="571468" y="320897"/>
                  </a:lnTo>
                  <a:lnTo>
                    <a:pt x="571304" y="320766"/>
                  </a:lnTo>
                  <a:lnTo>
                    <a:pt x="571643" y="319539"/>
                  </a:lnTo>
                  <a:lnTo>
                    <a:pt x="573355" y="318743"/>
                  </a:lnTo>
                  <a:lnTo>
                    <a:pt x="574146" y="319445"/>
                  </a:lnTo>
                  <a:lnTo>
                    <a:pt x="574300" y="319580"/>
                  </a:lnTo>
                  <a:lnTo>
                    <a:pt x="574097" y="320644"/>
                  </a:lnTo>
                  <a:close/>
                </a:path>
                <a:path w="1607820" h="2208530">
                  <a:moveTo>
                    <a:pt x="572496" y="321849"/>
                  </a:moveTo>
                  <a:lnTo>
                    <a:pt x="572237" y="321509"/>
                  </a:lnTo>
                  <a:lnTo>
                    <a:pt x="571468" y="320897"/>
                  </a:lnTo>
                  <a:lnTo>
                    <a:pt x="572239" y="321508"/>
                  </a:lnTo>
                  <a:lnTo>
                    <a:pt x="572496" y="321849"/>
                  </a:lnTo>
                  <a:close/>
                </a:path>
                <a:path w="1607820" h="2208530">
                  <a:moveTo>
                    <a:pt x="573011" y="322532"/>
                  </a:moveTo>
                  <a:lnTo>
                    <a:pt x="572496" y="321849"/>
                  </a:lnTo>
                  <a:lnTo>
                    <a:pt x="573602" y="321335"/>
                  </a:lnTo>
                  <a:lnTo>
                    <a:pt x="573011" y="322532"/>
                  </a:lnTo>
                  <a:close/>
                </a:path>
                <a:path w="1607820" h="2208530">
                  <a:moveTo>
                    <a:pt x="304272" y="405744"/>
                  </a:moveTo>
                  <a:lnTo>
                    <a:pt x="303116" y="406281"/>
                  </a:lnTo>
                  <a:lnTo>
                    <a:pt x="302366" y="406026"/>
                  </a:lnTo>
                  <a:lnTo>
                    <a:pt x="302002" y="405108"/>
                  </a:lnTo>
                  <a:lnTo>
                    <a:pt x="302197" y="404308"/>
                  </a:lnTo>
                  <a:lnTo>
                    <a:pt x="302235" y="400778"/>
                  </a:lnTo>
                  <a:lnTo>
                    <a:pt x="303784" y="402914"/>
                  </a:lnTo>
                  <a:lnTo>
                    <a:pt x="304547" y="403552"/>
                  </a:lnTo>
                  <a:lnTo>
                    <a:pt x="304819" y="404886"/>
                  </a:lnTo>
                  <a:lnTo>
                    <a:pt x="304272" y="405744"/>
                  </a:lnTo>
                  <a:close/>
                </a:path>
                <a:path w="1607820" h="2208530">
                  <a:moveTo>
                    <a:pt x="496701" y="335259"/>
                  </a:moveTo>
                  <a:lnTo>
                    <a:pt x="494653" y="334171"/>
                  </a:lnTo>
                  <a:lnTo>
                    <a:pt x="496991" y="332245"/>
                  </a:lnTo>
                  <a:lnTo>
                    <a:pt x="496701" y="335259"/>
                  </a:lnTo>
                  <a:close/>
                </a:path>
                <a:path w="1607820" h="2208530">
                  <a:moveTo>
                    <a:pt x="483583" y="312253"/>
                  </a:moveTo>
                  <a:lnTo>
                    <a:pt x="482129" y="312929"/>
                  </a:lnTo>
                  <a:lnTo>
                    <a:pt x="481526" y="312394"/>
                  </a:lnTo>
                  <a:lnTo>
                    <a:pt x="483452" y="311499"/>
                  </a:lnTo>
                  <a:lnTo>
                    <a:pt x="483703" y="311724"/>
                  </a:lnTo>
                  <a:lnTo>
                    <a:pt x="483583" y="312253"/>
                  </a:lnTo>
                  <a:close/>
                </a:path>
                <a:path w="1607820" h="2208530">
                  <a:moveTo>
                    <a:pt x="483583" y="312253"/>
                  </a:moveTo>
                  <a:lnTo>
                    <a:pt x="483503" y="312604"/>
                  </a:lnTo>
                  <a:lnTo>
                    <a:pt x="483703" y="311724"/>
                  </a:lnTo>
                  <a:lnTo>
                    <a:pt x="483583" y="312253"/>
                  </a:lnTo>
                  <a:close/>
                </a:path>
                <a:path w="1607820" h="2208530">
                  <a:moveTo>
                    <a:pt x="599404" y="275129"/>
                  </a:moveTo>
                  <a:lnTo>
                    <a:pt x="596076" y="276676"/>
                  </a:lnTo>
                  <a:lnTo>
                    <a:pt x="595555" y="276310"/>
                  </a:lnTo>
                  <a:lnTo>
                    <a:pt x="595364" y="275671"/>
                  </a:lnTo>
                  <a:lnTo>
                    <a:pt x="595173" y="275045"/>
                  </a:lnTo>
                  <a:lnTo>
                    <a:pt x="595897" y="274135"/>
                  </a:lnTo>
                  <a:lnTo>
                    <a:pt x="596222" y="273345"/>
                  </a:lnTo>
                  <a:lnTo>
                    <a:pt x="599404" y="275129"/>
                  </a:lnTo>
                  <a:close/>
                </a:path>
                <a:path w="1607820" h="2208530">
                  <a:moveTo>
                    <a:pt x="598033" y="276949"/>
                  </a:moveTo>
                  <a:lnTo>
                    <a:pt x="596714" y="277125"/>
                  </a:lnTo>
                  <a:lnTo>
                    <a:pt x="596435" y="276929"/>
                  </a:lnTo>
                  <a:lnTo>
                    <a:pt x="598602" y="275922"/>
                  </a:lnTo>
                  <a:lnTo>
                    <a:pt x="598033" y="276949"/>
                  </a:lnTo>
                  <a:close/>
                </a:path>
                <a:path w="1607820" h="2208530">
                  <a:moveTo>
                    <a:pt x="532609" y="280015"/>
                  </a:moveTo>
                  <a:lnTo>
                    <a:pt x="529426" y="281495"/>
                  </a:lnTo>
                  <a:lnTo>
                    <a:pt x="528982" y="281217"/>
                  </a:lnTo>
                  <a:lnTo>
                    <a:pt x="531748" y="279688"/>
                  </a:lnTo>
                  <a:lnTo>
                    <a:pt x="531230" y="279492"/>
                  </a:lnTo>
                  <a:lnTo>
                    <a:pt x="529001" y="280966"/>
                  </a:lnTo>
                  <a:lnTo>
                    <a:pt x="529036" y="280512"/>
                  </a:lnTo>
                  <a:lnTo>
                    <a:pt x="529054" y="280279"/>
                  </a:lnTo>
                  <a:lnTo>
                    <a:pt x="529382" y="279192"/>
                  </a:lnTo>
                  <a:lnTo>
                    <a:pt x="530264" y="278782"/>
                  </a:lnTo>
                  <a:lnTo>
                    <a:pt x="531043" y="279354"/>
                  </a:lnTo>
                  <a:lnTo>
                    <a:pt x="531230" y="279492"/>
                  </a:lnTo>
                  <a:lnTo>
                    <a:pt x="532609" y="280015"/>
                  </a:lnTo>
                  <a:close/>
                </a:path>
                <a:path w="1607820" h="2208530">
                  <a:moveTo>
                    <a:pt x="1068390" y="1232454"/>
                  </a:moveTo>
                  <a:lnTo>
                    <a:pt x="1065476" y="1232278"/>
                  </a:lnTo>
                  <a:lnTo>
                    <a:pt x="1066006" y="1231180"/>
                  </a:lnTo>
                  <a:lnTo>
                    <a:pt x="1066205" y="1230361"/>
                  </a:lnTo>
                  <a:lnTo>
                    <a:pt x="1067503" y="1229757"/>
                  </a:lnTo>
                  <a:lnTo>
                    <a:pt x="1068199" y="1229906"/>
                  </a:lnTo>
                  <a:lnTo>
                    <a:pt x="1068550" y="1230849"/>
                  </a:lnTo>
                  <a:lnTo>
                    <a:pt x="1068385" y="1231694"/>
                  </a:lnTo>
                  <a:lnTo>
                    <a:pt x="1068390" y="1232454"/>
                  </a:lnTo>
                  <a:close/>
                </a:path>
                <a:path w="1607820" h="2208530">
                  <a:moveTo>
                    <a:pt x="1494017" y="1096983"/>
                  </a:moveTo>
                  <a:lnTo>
                    <a:pt x="1493952" y="1096523"/>
                  </a:lnTo>
                  <a:lnTo>
                    <a:pt x="1493767" y="1093605"/>
                  </a:lnTo>
                  <a:lnTo>
                    <a:pt x="1496864" y="1095169"/>
                  </a:lnTo>
                  <a:lnTo>
                    <a:pt x="1494017" y="1096983"/>
                  </a:lnTo>
                  <a:close/>
                </a:path>
                <a:path w="1607820" h="2208530">
                  <a:moveTo>
                    <a:pt x="1572069" y="1352650"/>
                  </a:moveTo>
                  <a:lnTo>
                    <a:pt x="1569919" y="1353650"/>
                  </a:lnTo>
                  <a:lnTo>
                    <a:pt x="1569808" y="1352797"/>
                  </a:lnTo>
                  <a:lnTo>
                    <a:pt x="1570997" y="1352026"/>
                  </a:lnTo>
                  <a:lnTo>
                    <a:pt x="1570692" y="1351848"/>
                  </a:lnTo>
                  <a:lnTo>
                    <a:pt x="1572069" y="1352650"/>
                  </a:lnTo>
                  <a:close/>
                </a:path>
                <a:path w="1607820" h="2208530">
                  <a:moveTo>
                    <a:pt x="1571433" y="1353691"/>
                  </a:moveTo>
                  <a:lnTo>
                    <a:pt x="1570907" y="1354550"/>
                  </a:lnTo>
                  <a:lnTo>
                    <a:pt x="1572069" y="1352650"/>
                  </a:lnTo>
                  <a:lnTo>
                    <a:pt x="1571206" y="1352147"/>
                  </a:lnTo>
                  <a:lnTo>
                    <a:pt x="1572069" y="1352650"/>
                  </a:lnTo>
                  <a:lnTo>
                    <a:pt x="1571433" y="1353691"/>
                  </a:lnTo>
                  <a:close/>
                </a:path>
                <a:path w="1607820" h="2208530">
                  <a:moveTo>
                    <a:pt x="810463" y="1191818"/>
                  </a:moveTo>
                  <a:lnTo>
                    <a:pt x="808233" y="1192855"/>
                  </a:lnTo>
                  <a:lnTo>
                    <a:pt x="808171" y="1192724"/>
                  </a:lnTo>
                  <a:lnTo>
                    <a:pt x="808436" y="1192093"/>
                  </a:lnTo>
                  <a:lnTo>
                    <a:pt x="809664" y="1191522"/>
                  </a:lnTo>
                  <a:lnTo>
                    <a:pt x="810463" y="1191818"/>
                  </a:lnTo>
                  <a:close/>
                </a:path>
                <a:path w="1607820" h="2208530">
                  <a:moveTo>
                    <a:pt x="810311" y="1195052"/>
                  </a:moveTo>
                  <a:lnTo>
                    <a:pt x="809359" y="1194147"/>
                  </a:lnTo>
                  <a:lnTo>
                    <a:pt x="808639" y="1193719"/>
                  </a:lnTo>
                  <a:lnTo>
                    <a:pt x="808434" y="1193282"/>
                  </a:lnTo>
                  <a:lnTo>
                    <a:pt x="811251" y="1191973"/>
                  </a:lnTo>
                  <a:lnTo>
                    <a:pt x="810311" y="1195052"/>
                  </a:lnTo>
                  <a:close/>
                </a:path>
                <a:path w="1607820" h="2208530">
                  <a:moveTo>
                    <a:pt x="1401328" y="1409766"/>
                  </a:moveTo>
                  <a:lnTo>
                    <a:pt x="1400745" y="1409286"/>
                  </a:lnTo>
                  <a:lnTo>
                    <a:pt x="1400044" y="1408885"/>
                  </a:lnTo>
                  <a:lnTo>
                    <a:pt x="1399503" y="1408078"/>
                  </a:lnTo>
                  <a:lnTo>
                    <a:pt x="1399874" y="1407392"/>
                  </a:lnTo>
                  <a:lnTo>
                    <a:pt x="1401105" y="1406819"/>
                  </a:lnTo>
                  <a:lnTo>
                    <a:pt x="1401721" y="1407047"/>
                  </a:lnTo>
                  <a:lnTo>
                    <a:pt x="1403154" y="1407297"/>
                  </a:lnTo>
                  <a:lnTo>
                    <a:pt x="1401328" y="1409766"/>
                  </a:lnTo>
                  <a:close/>
                </a:path>
                <a:path w="1607820" h="2208530">
                  <a:moveTo>
                    <a:pt x="371360" y="1637348"/>
                  </a:moveTo>
                  <a:lnTo>
                    <a:pt x="370117" y="1637435"/>
                  </a:lnTo>
                  <a:lnTo>
                    <a:pt x="369423" y="1636551"/>
                  </a:lnTo>
                  <a:lnTo>
                    <a:pt x="368753" y="1636077"/>
                  </a:lnTo>
                  <a:lnTo>
                    <a:pt x="369284" y="1635298"/>
                  </a:lnTo>
                  <a:lnTo>
                    <a:pt x="369595" y="1634455"/>
                  </a:lnTo>
                  <a:lnTo>
                    <a:pt x="371028" y="1633789"/>
                  </a:lnTo>
                  <a:lnTo>
                    <a:pt x="372074" y="1634001"/>
                  </a:lnTo>
                  <a:lnTo>
                    <a:pt x="374290" y="1633910"/>
                  </a:lnTo>
                  <a:lnTo>
                    <a:pt x="371899" y="1636346"/>
                  </a:lnTo>
                  <a:lnTo>
                    <a:pt x="371360" y="1637348"/>
                  </a:lnTo>
                  <a:close/>
                </a:path>
                <a:path w="1607820" h="2208530">
                  <a:moveTo>
                    <a:pt x="1493016" y="1101108"/>
                  </a:moveTo>
                  <a:lnTo>
                    <a:pt x="1490976" y="1099975"/>
                  </a:lnTo>
                  <a:lnTo>
                    <a:pt x="1493853" y="1097236"/>
                  </a:lnTo>
                  <a:lnTo>
                    <a:pt x="1493016" y="1101108"/>
                  </a:lnTo>
                  <a:close/>
                </a:path>
                <a:path w="1607820" h="2208530">
                  <a:moveTo>
                    <a:pt x="899488" y="1166217"/>
                  </a:moveTo>
                  <a:lnTo>
                    <a:pt x="898024" y="1164297"/>
                  </a:lnTo>
                  <a:lnTo>
                    <a:pt x="897911" y="1164148"/>
                  </a:lnTo>
                  <a:lnTo>
                    <a:pt x="896950" y="1163377"/>
                  </a:lnTo>
                  <a:lnTo>
                    <a:pt x="897304" y="1162190"/>
                  </a:lnTo>
                  <a:lnTo>
                    <a:pt x="899082" y="1161364"/>
                  </a:lnTo>
                  <a:lnTo>
                    <a:pt x="899856" y="1162026"/>
                  </a:lnTo>
                  <a:lnTo>
                    <a:pt x="900033" y="1163162"/>
                  </a:lnTo>
                  <a:lnTo>
                    <a:pt x="900049" y="1163355"/>
                  </a:lnTo>
                  <a:lnTo>
                    <a:pt x="899787" y="1164228"/>
                  </a:lnTo>
                  <a:lnTo>
                    <a:pt x="899488" y="1166217"/>
                  </a:lnTo>
                  <a:close/>
                </a:path>
                <a:path w="1607820" h="2208530">
                  <a:moveTo>
                    <a:pt x="1466044" y="1292400"/>
                  </a:moveTo>
                  <a:lnTo>
                    <a:pt x="1464182" y="1293266"/>
                  </a:lnTo>
                  <a:lnTo>
                    <a:pt x="1463419" y="1292657"/>
                  </a:lnTo>
                  <a:lnTo>
                    <a:pt x="1463260" y="1292530"/>
                  </a:lnTo>
                  <a:lnTo>
                    <a:pt x="1463594" y="1291304"/>
                  </a:lnTo>
                  <a:lnTo>
                    <a:pt x="1465316" y="1290504"/>
                  </a:lnTo>
                  <a:lnTo>
                    <a:pt x="1466105" y="1291207"/>
                  </a:lnTo>
                  <a:lnTo>
                    <a:pt x="1466254" y="1291339"/>
                  </a:lnTo>
                  <a:lnTo>
                    <a:pt x="1466044" y="1292400"/>
                  </a:lnTo>
                  <a:close/>
                </a:path>
                <a:path w="1607820" h="2208530">
                  <a:moveTo>
                    <a:pt x="1464956" y="1294295"/>
                  </a:moveTo>
                  <a:lnTo>
                    <a:pt x="1464444" y="1293611"/>
                  </a:lnTo>
                  <a:lnTo>
                    <a:pt x="1465546" y="1293098"/>
                  </a:lnTo>
                  <a:lnTo>
                    <a:pt x="1464956" y="1294295"/>
                  </a:lnTo>
                  <a:close/>
                </a:path>
                <a:path w="1607820" h="2208530">
                  <a:moveTo>
                    <a:pt x="1535028" y="1272131"/>
                  </a:moveTo>
                  <a:lnTo>
                    <a:pt x="1533786" y="1272218"/>
                  </a:lnTo>
                  <a:lnTo>
                    <a:pt x="1533091" y="1271334"/>
                  </a:lnTo>
                  <a:lnTo>
                    <a:pt x="1532426" y="1270857"/>
                  </a:lnTo>
                  <a:lnTo>
                    <a:pt x="1532915" y="1270193"/>
                  </a:lnTo>
                  <a:lnTo>
                    <a:pt x="1533276" y="1269215"/>
                  </a:lnTo>
                  <a:lnTo>
                    <a:pt x="1534585" y="1268607"/>
                  </a:lnTo>
                  <a:lnTo>
                    <a:pt x="1535615" y="1268937"/>
                  </a:lnTo>
                  <a:lnTo>
                    <a:pt x="1537610" y="1269062"/>
                  </a:lnTo>
                  <a:lnTo>
                    <a:pt x="1535570" y="1271134"/>
                  </a:lnTo>
                  <a:lnTo>
                    <a:pt x="1535028" y="1272131"/>
                  </a:lnTo>
                  <a:close/>
                </a:path>
                <a:path w="1607820" h="2208530">
                  <a:moveTo>
                    <a:pt x="923744" y="1470972"/>
                  </a:moveTo>
                  <a:lnTo>
                    <a:pt x="922468" y="1471565"/>
                  </a:lnTo>
                  <a:lnTo>
                    <a:pt x="920801" y="1466262"/>
                  </a:lnTo>
                  <a:lnTo>
                    <a:pt x="922077" y="1465669"/>
                  </a:lnTo>
                  <a:lnTo>
                    <a:pt x="923744" y="1470972"/>
                  </a:lnTo>
                  <a:close/>
                </a:path>
                <a:path w="1607820" h="2208530">
                  <a:moveTo>
                    <a:pt x="1113983" y="1107513"/>
                  </a:moveTo>
                  <a:lnTo>
                    <a:pt x="1112748" y="1108088"/>
                  </a:lnTo>
                  <a:lnTo>
                    <a:pt x="1111602" y="1107722"/>
                  </a:lnTo>
                  <a:lnTo>
                    <a:pt x="1111433" y="1106169"/>
                  </a:lnTo>
                  <a:lnTo>
                    <a:pt x="1111408" y="1105944"/>
                  </a:lnTo>
                  <a:lnTo>
                    <a:pt x="1111815" y="1105382"/>
                  </a:lnTo>
                  <a:lnTo>
                    <a:pt x="1112388" y="1105116"/>
                  </a:lnTo>
                  <a:lnTo>
                    <a:pt x="1113219" y="1105338"/>
                  </a:lnTo>
                  <a:lnTo>
                    <a:pt x="1116604" y="1105396"/>
                  </a:lnTo>
                  <a:lnTo>
                    <a:pt x="1114578" y="1106912"/>
                  </a:lnTo>
                  <a:lnTo>
                    <a:pt x="1113983" y="1107513"/>
                  </a:lnTo>
                  <a:close/>
                </a:path>
                <a:path w="1607820" h="2208530">
                  <a:moveTo>
                    <a:pt x="1500401" y="1083587"/>
                  </a:moveTo>
                  <a:lnTo>
                    <a:pt x="1498826" y="1084319"/>
                  </a:lnTo>
                  <a:lnTo>
                    <a:pt x="1499749" y="1083074"/>
                  </a:lnTo>
                  <a:lnTo>
                    <a:pt x="1500401" y="1083587"/>
                  </a:lnTo>
                  <a:close/>
                </a:path>
                <a:path w="1607820" h="2208530">
                  <a:moveTo>
                    <a:pt x="1501389" y="1084363"/>
                  </a:moveTo>
                  <a:lnTo>
                    <a:pt x="1499585" y="1085202"/>
                  </a:lnTo>
                  <a:lnTo>
                    <a:pt x="1499231" y="1084669"/>
                  </a:lnTo>
                  <a:lnTo>
                    <a:pt x="1500831" y="1083925"/>
                  </a:lnTo>
                  <a:lnTo>
                    <a:pt x="1501389" y="1084363"/>
                  </a:lnTo>
                  <a:close/>
                </a:path>
                <a:path w="1607820" h="2208530">
                  <a:moveTo>
                    <a:pt x="1432677" y="1107267"/>
                  </a:moveTo>
                  <a:lnTo>
                    <a:pt x="1431617" y="1107759"/>
                  </a:lnTo>
                  <a:lnTo>
                    <a:pt x="1430947" y="1107474"/>
                  </a:lnTo>
                  <a:lnTo>
                    <a:pt x="1430461" y="1107014"/>
                  </a:lnTo>
                  <a:lnTo>
                    <a:pt x="1430398" y="1106257"/>
                  </a:lnTo>
                  <a:lnTo>
                    <a:pt x="1430533" y="1104994"/>
                  </a:lnTo>
                  <a:lnTo>
                    <a:pt x="1431553" y="1104520"/>
                  </a:lnTo>
                  <a:lnTo>
                    <a:pt x="1432529" y="1105054"/>
                  </a:lnTo>
                  <a:lnTo>
                    <a:pt x="1433977" y="1105379"/>
                  </a:lnTo>
                  <a:lnTo>
                    <a:pt x="1433071" y="1106487"/>
                  </a:lnTo>
                  <a:lnTo>
                    <a:pt x="1432677" y="1107267"/>
                  </a:lnTo>
                  <a:close/>
                </a:path>
                <a:path w="1607820" h="2208530">
                  <a:moveTo>
                    <a:pt x="1531381" y="966953"/>
                  </a:moveTo>
                  <a:lnTo>
                    <a:pt x="1528472" y="968305"/>
                  </a:lnTo>
                  <a:lnTo>
                    <a:pt x="1527912" y="967383"/>
                  </a:lnTo>
                  <a:lnTo>
                    <a:pt x="1527310" y="966759"/>
                  </a:lnTo>
                  <a:lnTo>
                    <a:pt x="1529335" y="965818"/>
                  </a:lnTo>
                  <a:lnTo>
                    <a:pt x="1530093" y="966370"/>
                  </a:lnTo>
                  <a:lnTo>
                    <a:pt x="1531381" y="966953"/>
                  </a:lnTo>
                  <a:close/>
                </a:path>
                <a:path w="1607820" h="2208530">
                  <a:moveTo>
                    <a:pt x="1529564" y="968679"/>
                  </a:moveTo>
                  <a:lnTo>
                    <a:pt x="1528856" y="968446"/>
                  </a:lnTo>
                  <a:lnTo>
                    <a:pt x="1530288" y="967781"/>
                  </a:lnTo>
                  <a:lnTo>
                    <a:pt x="1529564" y="968679"/>
                  </a:lnTo>
                  <a:close/>
                </a:path>
                <a:path w="1607820" h="2208530">
                  <a:moveTo>
                    <a:pt x="896381" y="1276905"/>
                  </a:moveTo>
                  <a:lnTo>
                    <a:pt x="895717" y="1277811"/>
                  </a:lnTo>
                  <a:lnTo>
                    <a:pt x="897064" y="1275973"/>
                  </a:lnTo>
                  <a:lnTo>
                    <a:pt x="896205" y="1275799"/>
                  </a:lnTo>
                  <a:lnTo>
                    <a:pt x="896808" y="1276092"/>
                  </a:lnTo>
                  <a:lnTo>
                    <a:pt x="897064" y="1275973"/>
                  </a:lnTo>
                  <a:lnTo>
                    <a:pt x="896381" y="1276905"/>
                  </a:lnTo>
                  <a:close/>
                </a:path>
                <a:path w="1607820" h="2208530">
                  <a:moveTo>
                    <a:pt x="883032" y="1154359"/>
                  </a:moveTo>
                  <a:lnTo>
                    <a:pt x="881423" y="1155107"/>
                  </a:lnTo>
                  <a:lnTo>
                    <a:pt x="880755" y="1154589"/>
                  </a:lnTo>
                  <a:lnTo>
                    <a:pt x="882607" y="1153728"/>
                  </a:lnTo>
                  <a:lnTo>
                    <a:pt x="883032" y="1154359"/>
                  </a:lnTo>
                  <a:close/>
                </a:path>
                <a:path w="1607820" h="2208530">
                  <a:moveTo>
                    <a:pt x="882505" y="1155946"/>
                  </a:moveTo>
                  <a:lnTo>
                    <a:pt x="881856" y="1155443"/>
                  </a:lnTo>
                  <a:lnTo>
                    <a:pt x="883442" y="1154706"/>
                  </a:lnTo>
                  <a:lnTo>
                    <a:pt x="882505" y="1155946"/>
                  </a:lnTo>
                  <a:close/>
                </a:path>
                <a:path w="1607820" h="2208530">
                  <a:moveTo>
                    <a:pt x="1452821" y="1282231"/>
                  </a:moveTo>
                  <a:lnTo>
                    <a:pt x="1451103" y="1283029"/>
                  </a:lnTo>
                  <a:lnTo>
                    <a:pt x="1450633" y="1282739"/>
                  </a:lnTo>
                  <a:lnTo>
                    <a:pt x="1452514" y="1281865"/>
                  </a:lnTo>
                  <a:lnTo>
                    <a:pt x="1452821" y="1282231"/>
                  </a:lnTo>
                  <a:close/>
                </a:path>
                <a:path w="1607820" h="2208530">
                  <a:moveTo>
                    <a:pt x="1452490" y="1283886"/>
                  </a:moveTo>
                  <a:lnTo>
                    <a:pt x="1451573" y="1283319"/>
                  </a:lnTo>
                  <a:lnTo>
                    <a:pt x="1453268" y="1282531"/>
                  </a:lnTo>
                  <a:lnTo>
                    <a:pt x="1452490" y="1283886"/>
                  </a:lnTo>
                  <a:close/>
                </a:path>
                <a:path w="1607820" h="2208530">
                  <a:moveTo>
                    <a:pt x="872553" y="1317015"/>
                  </a:moveTo>
                  <a:lnTo>
                    <a:pt x="871441" y="1317532"/>
                  </a:lnTo>
                  <a:lnTo>
                    <a:pt x="871920" y="1316363"/>
                  </a:lnTo>
                  <a:lnTo>
                    <a:pt x="872553" y="1317015"/>
                  </a:lnTo>
                  <a:close/>
                </a:path>
                <a:path w="1607820" h="2208530">
                  <a:moveTo>
                    <a:pt x="873950" y="1318452"/>
                  </a:moveTo>
                  <a:lnTo>
                    <a:pt x="871466" y="1319607"/>
                  </a:lnTo>
                  <a:lnTo>
                    <a:pt x="870989" y="1319243"/>
                  </a:lnTo>
                  <a:lnTo>
                    <a:pt x="870956" y="1318206"/>
                  </a:lnTo>
                  <a:lnTo>
                    <a:pt x="872854" y="1317324"/>
                  </a:lnTo>
                  <a:lnTo>
                    <a:pt x="873950" y="1318452"/>
                  </a:lnTo>
                  <a:close/>
                </a:path>
                <a:path w="1607820" h="2208530">
                  <a:moveTo>
                    <a:pt x="1213748" y="1349652"/>
                  </a:moveTo>
                  <a:lnTo>
                    <a:pt x="1213145" y="1349016"/>
                  </a:lnTo>
                  <a:lnTo>
                    <a:pt x="1212166" y="1348437"/>
                  </a:lnTo>
                  <a:lnTo>
                    <a:pt x="1211964" y="1347100"/>
                  </a:lnTo>
                  <a:lnTo>
                    <a:pt x="1213927" y="1346188"/>
                  </a:lnTo>
                  <a:lnTo>
                    <a:pt x="1215509" y="1347628"/>
                  </a:lnTo>
                  <a:lnTo>
                    <a:pt x="1213748" y="1349652"/>
                  </a:lnTo>
                  <a:close/>
                </a:path>
                <a:path w="1607820" h="2208530">
                  <a:moveTo>
                    <a:pt x="1530926" y="1246761"/>
                  </a:moveTo>
                  <a:lnTo>
                    <a:pt x="1529350" y="1247494"/>
                  </a:lnTo>
                  <a:lnTo>
                    <a:pt x="1528722" y="1246810"/>
                  </a:lnTo>
                  <a:lnTo>
                    <a:pt x="1530553" y="1245959"/>
                  </a:lnTo>
                  <a:lnTo>
                    <a:pt x="1530926" y="1246761"/>
                  </a:lnTo>
                  <a:close/>
                </a:path>
                <a:path w="1607820" h="2208530">
                  <a:moveTo>
                    <a:pt x="1530369" y="1248604"/>
                  </a:moveTo>
                  <a:lnTo>
                    <a:pt x="1529753" y="1247933"/>
                  </a:lnTo>
                  <a:lnTo>
                    <a:pt x="1531306" y="1247211"/>
                  </a:lnTo>
                  <a:lnTo>
                    <a:pt x="1530369" y="1248604"/>
                  </a:lnTo>
                  <a:close/>
                </a:path>
                <a:path w="1607820" h="2208530">
                  <a:moveTo>
                    <a:pt x="1266840" y="1026723"/>
                  </a:moveTo>
                  <a:lnTo>
                    <a:pt x="1266243" y="1027379"/>
                  </a:lnTo>
                  <a:lnTo>
                    <a:pt x="1267726" y="1025750"/>
                  </a:lnTo>
                  <a:lnTo>
                    <a:pt x="1266840" y="1026723"/>
                  </a:lnTo>
                  <a:close/>
                </a:path>
                <a:path w="1607820" h="2208530">
                  <a:moveTo>
                    <a:pt x="1266772" y="1027831"/>
                  </a:moveTo>
                  <a:lnTo>
                    <a:pt x="1266243" y="1027379"/>
                  </a:lnTo>
                  <a:lnTo>
                    <a:pt x="1266840" y="1026723"/>
                  </a:lnTo>
                  <a:lnTo>
                    <a:pt x="1266243" y="1027379"/>
                  </a:lnTo>
                  <a:lnTo>
                    <a:pt x="1266772" y="1027831"/>
                  </a:lnTo>
                  <a:close/>
                </a:path>
                <a:path w="1607820" h="2208530">
                  <a:moveTo>
                    <a:pt x="560688" y="1414114"/>
                  </a:moveTo>
                  <a:lnTo>
                    <a:pt x="558999" y="1414899"/>
                  </a:lnTo>
                  <a:lnTo>
                    <a:pt x="558637" y="1414636"/>
                  </a:lnTo>
                  <a:lnTo>
                    <a:pt x="560458" y="1413789"/>
                  </a:lnTo>
                  <a:lnTo>
                    <a:pt x="560688" y="1414114"/>
                  </a:lnTo>
                  <a:close/>
                </a:path>
                <a:path w="1607820" h="2208530">
                  <a:moveTo>
                    <a:pt x="560498" y="1415993"/>
                  </a:moveTo>
                  <a:lnTo>
                    <a:pt x="559459" y="1415235"/>
                  </a:lnTo>
                  <a:lnTo>
                    <a:pt x="561127" y="1414460"/>
                  </a:lnTo>
                  <a:lnTo>
                    <a:pt x="560498" y="1415993"/>
                  </a:lnTo>
                  <a:close/>
                </a:path>
                <a:path w="1607820" h="2208530">
                  <a:moveTo>
                    <a:pt x="984466" y="1264055"/>
                  </a:moveTo>
                  <a:lnTo>
                    <a:pt x="982256" y="1265082"/>
                  </a:lnTo>
                  <a:lnTo>
                    <a:pt x="982464" y="1264324"/>
                  </a:lnTo>
                  <a:lnTo>
                    <a:pt x="983674" y="1263761"/>
                  </a:lnTo>
                  <a:lnTo>
                    <a:pt x="984466" y="1264055"/>
                  </a:lnTo>
                  <a:close/>
                </a:path>
                <a:path w="1607820" h="2208530">
                  <a:moveTo>
                    <a:pt x="984318" y="1267233"/>
                  </a:moveTo>
                  <a:lnTo>
                    <a:pt x="983375" y="1266348"/>
                  </a:lnTo>
                  <a:lnTo>
                    <a:pt x="982665" y="1265927"/>
                  </a:lnTo>
                  <a:lnTo>
                    <a:pt x="982462" y="1265507"/>
                  </a:lnTo>
                  <a:lnTo>
                    <a:pt x="985249" y="1264212"/>
                  </a:lnTo>
                  <a:lnTo>
                    <a:pt x="984318" y="1267233"/>
                  </a:lnTo>
                  <a:close/>
                </a:path>
                <a:path w="1607820" h="2208530">
                  <a:moveTo>
                    <a:pt x="1427490" y="1403031"/>
                  </a:moveTo>
                  <a:lnTo>
                    <a:pt x="1424747" y="1403922"/>
                  </a:lnTo>
                  <a:lnTo>
                    <a:pt x="1424798" y="1401131"/>
                  </a:lnTo>
                  <a:lnTo>
                    <a:pt x="1425938" y="1401689"/>
                  </a:lnTo>
                  <a:lnTo>
                    <a:pt x="1426756" y="1401947"/>
                  </a:lnTo>
                  <a:lnTo>
                    <a:pt x="1427548" y="1402620"/>
                  </a:lnTo>
                  <a:lnTo>
                    <a:pt x="1427490" y="1403031"/>
                  </a:lnTo>
                  <a:close/>
                </a:path>
                <a:path w="1607820" h="2208530">
                  <a:moveTo>
                    <a:pt x="1427387" y="1403563"/>
                  </a:moveTo>
                  <a:lnTo>
                    <a:pt x="1427342" y="1403797"/>
                  </a:lnTo>
                  <a:lnTo>
                    <a:pt x="1427571" y="1402609"/>
                  </a:lnTo>
                  <a:lnTo>
                    <a:pt x="1427387" y="1403563"/>
                  </a:lnTo>
                  <a:close/>
                </a:path>
                <a:path w="1607820" h="2208530">
                  <a:moveTo>
                    <a:pt x="703929" y="1528856"/>
                  </a:moveTo>
                  <a:lnTo>
                    <a:pt x="702411" y="1529562"/>
                  </a:lnTo>
                  <a:lnTo>
                    <a:pt x="701649" y="1528987"/>
                  </a:lnTo>
                  <a:lnTo>
                    <a:pt x="703441" y="1528154"/>
                  </a:lnTo>
                  <a:lnTo>
                    <a:pt x="703929" y="1528856"/>
                  </a:lnTo>
                  <a:close/>
                </a:path>
                <a:path w="1607820" h="2208530">
                  <a:moveTo>
                    <a:pt x="703570" y="1530436"/>
                  </a:moveTo>
                  <a:lnTo>
                    <a:pt x="702867" y="1529905"/>
                  </a:lnTo>
                  <a:lnTo>
                    <a:pt x="704360" y="1529211"/>
                  </a:lnTo>
                  <a:lnTo>
                    <a:pt x="703570" y="1530436"/>
                  </a:lnTo>
                  <a:close/>
                </a:path>
                <a:path w="1607820" h="2208530">
                  <a:moveTo>
                    <a:pt x="1486139" y="1115413"/>
                  </a:moveTo>
                  <a:lnTo>
                    <a:pt x="1484687" y="1116088"/>
                  </a:lnTo>
                  <a:lnTo>
                    <a:pt x="1483699" y="1115731"/>
                  </a:lnTo>
                  <a:lnTo>
                    <a:pt x="1482978" y="1115671"/>
                  </a:lnTo>
                  <a:lnTo>
                    <a:pt x="1481942" y="1115526"/>
                  </a:lnTo>
                  <a:lnTo>
                    <a:pt x="1483761" y="1113639"/>
                  </a:lnTo>
                  <a:lnTo>
                    <a:pt x="1484283" y="1112640"/>
                  </a:lnTo>
                  <a:lnTo>
                    <a:pt x="1485505" y="1112533"/>
                  </a:lnTo>
                  <a:lnTo>
                    <a:pt x="1486628" y="1113347"/>
                  </a:lnTo>
                  <a:lnTo>
                    <a:pt x="1486731" y="1113926"/>
                  </a:lnTo>
                  <a:lnTo>
                    <a:pt x="1486797" y="1114291"/>
                  </a:lnTo>
                  <a:lnTo>
                    <a:pt x="1486831" y="1114482"/>
                  </a:lnTo>
                  <a:lnTo>
                    <a:pt x="1486139" y="1115413"/>
                  </a:lnTo>
                  <a:close/>
                </a:path>
                <a:path w="1607820" h="2208530">
                  <a:moveTo>
                    <a:pt x="994071" y="1268310"/>
                  </a:moveTo>
                  <a:lnTo>
                    <a:pt x="990786" y="1269837"/>
                  </a:lnTo>
                  <a:lnTo>
                    <a:pt x="990398" y="1269591"/>
                  </a:lnTo>
                  <a:lnTo>
                    <a:pt x="990437" y="1268805"/>
                  </a:lnTo>
                  <a:lnTo>
                    <a:pt x="990449" y="1268581"/>
                  </a:lnTo>
                  <a:lnTo>
                    <a:pt x="990779" y="1267410"/>
                  </a:lnTo>
                  <a:lnTo>
                    <a:pt x="991693" y="1266985"/>
                  </a:lnTo>
                  <a:lnTo>
                    <a:pt x="992514" y="1267621"/>
                  </a:lnTo>
                  <a:lnTo>
                    <a:pt x="992690" y="1267757"/>
                  </a:lnTo>
                  <a:lnTo>
                    <a:pt x="994071" y="1268310"/>
                  </a:lnTo>
                  <a:close/>
                </a:path>
                <a:path w="1607820" h="2208530">
                  <a:moveTo>
                    <a:pt x="992655" y="1269719"/>
                  </a:moveTo>
                  <a:lnTo>
                    <a:pt x="991470" y="1270270"/>
                  </a:lnTo>
                  <a:lnTo>
                    <a:pt x="991179" y="1270086"/>
                  </a:lnTo>
                  <a:lnTo>
                    <a:pt x="993001" y="1269239"/>
                  </a:lnTo>
                  <a:lnTo>
                    <a:pt x="992655" y="1269719"/>
                  </a:lnTo>
                  <a:close/>
                </a:path>
                <a:path w="1607820" h="2208530">
                  <a:moveTo>
                    <a:pt x="970195" y="1277648"/>
                  </a:moveTo>
                  <a:lnTo>
                    <a:pt x="968953" y="1277711"/>
                  </a:lnTo>
                  <a:lnTo>
                    <a:pt x="967811" y="1276882"/>
                  </a:lnTo>
                  <a:lnTo>
                    <a:pt x="967621" y="1275711"/>
                  </a:lnTo>
                  <a:lnTo>
                    <a:pt x="968421" y="1274647"/>
                  </a:lnTo>
                  <a:lnTo>
                    <a:pt x="969786" y="1274012"/>
                  </a:lnTo>
                  <a:lnTo>
                    <a:pt x="970720" y="1274270"/>
                  </a:lnTo>
                  <a:lnTo>
                    <a:pt x="971928" y="1274335"/>
                  </a:lnTo>
                  <a:lnTo>
                    <a:pt x="972927" y="1274356"/>
                  </a:lnTo>
                  <a:lnTo>
                    <a:pt x="970744" y="1276618"/>
                  </a:lnTo>
                  <a:lnTo>
                    <a:pt x="970195" y="1277648"/>
                  </a:lnTo>
                  <a:close/>
                </a:path>
                <a:path w="1607820" h="2208530">
                  <a:moveTo>
                    <a:pt x="1395038" y="1140643"/>
                  </a:moveTo>
                  <a:lnTo>
                    <a:pt x="1391787" y="1142154"/>
                  </a:lnTo>
                  <a:lnTo>
                    <a:pt x="1391732" y="1141400"/>
                  </a:lnTo>
                  <a:lnTo>
                    <a:pt x="1392037" y="1140619"/>
                  </a:lnTo>
                  <a:lnTo>
                    <a:pt x="1392199" y="1139847"/>
                  </a:lnTo>
                  <a:lnTo>
                    <a:pt x="1395038" y="1140643"/>
                  </a:lnTo>
                  <a:close/>
                </a:path>
                <a:path w="1607820" h="2208530">
                  <a:moveTo>
                    <a:pt x="1393892" y="1142382"/>
                  </a:moveTo>
                  <a:lnTo>
                    <a:pt x="1392888" y="1142849"/>
                  </a:lnTo>
                  <a:lnTo>
                    <a:pt x="1391530" y="1142274"/>
                  </a:lnTo>
                  <a:lnTo>
                    <a:pt x="1395384" y="1140483"/>
                  </a:lnTo>
                  <a:lnTo>
                    <a:pt x="1394308" y="1141662"/>
                  </a:lnTo>
                  <a:lnTo>
                    <a:pt x="1393892" y="1142382"/>
                  </a:lnTo>
                  <a:close/>
                </a:path>
                <a:path w="1607820" h="2208530">
                  <a:moveTo>
                    <a:pt x="1478560" y="1055397"/>
                  </a:moveTo>
                  <a:lnTo>
                    <a:pt x="1475735" y="1056710"/>
                  </a:lnTo>
                  <a:lnTo>
                    <a:pt x="1476492" y="1051930"/>
                  </a:lnTo>
                  <a:lnTo>
                    <a:pt x="1477549" y="1053555"/>
                  </a:lnTo>
                  <a:lnTo>
                    <a:pt x="1478125" y="1054198"/>
                  </a:lnTo>
                  <a:lnTo>
                    <a:pt x="1478560" y="1055397"/>
                  </a:lnTo>
                  <a:close/>
                </a:path>
                <a:path w="1607820" h="2208530">
                  <a:moveTo>
                    <a:pt x="1478510" y="1055757"/>
                  </a:moveTo>
                  <a:lnTo>
                    <a:pt x="1478424" y="1056287"/>
                  </a:lnTo>
                  <a:lnTo>
                    <a:pt x="1478569" y="1055393"/>
                  </a:lnTo>
                  <a:lnTo>
                    <a:pt x="1478125" y="1054198"/>
                  </a:lnTo>
                  <a:lnTo>
                    <a:pt x="1478560" y="1055397"/>
                  </a:lnTo>
                  <a:lnTo>
                    <a:pt x="1478510" y="1055757"/>
                  </a:lnTo>
                  <a:close/>
                </a:path>
                <a:path w="1607820" h="2208530">
                  <a:moveTo>
                    <a:pt x="1390890" y="1085706"/>
                  </a:moveTo>
                  <a:lnTo>
                    <a:pt x="1389792" y="1085253"/>
                  </a:lnTo>
                  <a:lnTo>
                    <a:pt x="1388541" y="1084977"/>
                  </a:lnTo>
                  <a:lnTo>
                    <a:pt x="1387318" y="1083974"/>
                  </a:lnTo>
                  <a:lnTo>
                    <a:pt x="1387796" y="1082687"/>
                  </a:lnTo>
                  <a:lnTo>
                    <a:pt x="1387978" y="1081237"/>
                  </a:lnTo>
                  <a:lnTo>
                    <a:pt x="1389295" y="1081990"/>
                  </a:lnTo>
                  <a:lnTo>
                    <a:pt x="1390573" y="1082460"/>
                  </a:lnTo>
                  <a:lnTo>
                    <a:pt x="1391601" y="1083555"/>
                  </a:lnTo>
                  <a:lnTo>
                    <a:pt x="1391086" y="1084882"/>
                  </a:lnTo>
                  <a:lnTo>
                    <a:pt x="1390890" y="1085706"/>
                  </a:lnTo>
                  <a:close/>
                </a:path>
                <a:path w="1607820" h="2208530">
                  <a:moveTo>
                    <a:pt x="954602" y="1527869"/>
                  </a:moveTo>
                  <a:lnTo>
                    <a:pt x="953378" y="1527959"/>
                  </a:lnTo>
                  <a:lnTo>
                    <a:pt x="953237" y="1527783"/>
                  </a:lnTo>
                  <a:lnTo>
                    <a:pt x="952947" y="1527421"/>
                  </a:lnTo>
                  <a:lnTo>
                    <a:pt x="952688" y="1527098"/>
                  </a:lnTo>
                  <a:lnTo>
                    <a:pt x="952030" y="1526635"/>
                  </a:lnTo>
                  <a:lnTo>
                    <a:pt x="954532" y="1525047"/>
                  </a:lnTo>
                  <a:lnTo>
                    <a:pt x="953922" y="1524491"/>
                  </a:lnTo>
                  <a:lnTo>
                    <a:pt x="952514" y="1525985"/>
                  </a:lnTo>
                  <a:lnTo>
                    <a:pt x="952898" y="1524967"/>
                  </a:lnTo>
                  <a:lnTo>
                    <a:pt x="953922" y="1524491"/>
                  </a:lnTo>
                  <a:lnTo>
                    <a:pt x="954841" y="1525328"/>
                  </a:lnTo>
                  <a:lnTo>
                    <a:pt x="956076" y="1525966"/>
                  </a:lnTo>
                  <a:lnTo>
                    <a:pt x="955138" y="1526899"/>
                  </a:lnTo>
                  <a:lnTo>
                    <a:pt x="954602" y="1527869"/>
                  </a:lnTo>
                  <a:close/>
                </a:path>
                <a:path w="1607820" h="2208530">
                  <a:moveTo>
                    <a:pt x="586320" y="1301527"/>
                  </a:moveTo>
                  <a:lnTo>
                    <a:pt x="584674" y="1299679"/>
                  </a:lnTo>
                  <a:lnTo>
                    <a:pt x="583672" y="1298998"/>
                  </a:lnTo>
                  <a:lnTo>
                    <a:pt x="583677" y="1297813"/>
                  </a:lnTo>
                  <a:lnTo>
                    <a:pt x="585466" y="1296982"/>
                  </a:lnTo>
                  <a:lnTo>
                    <a:pt x="586441" y="1297338"/>
                  </a:lnTo>
                  <a:lnTo>
                    <a:pt x="586624" y="1297909"/>
                  </a:lnTo>
                  <a:lnTo>
                    <a:pt x="586862" y="1298662"/>
                  </a:lnTo>
                  <a:lnTo>
                    <a:pt x="586523" y="1299600"/>
                  </a:lnTo>
                  <a:lnTo>
                    <a:pt x="586320" y="1301527"/>
                  </a:lnTo>
                  <a:close/>
                </a:path>
                <a:path w="1607820" h="2208530">
                  <a:moveTo>
                    <a:pt x="1411039" y="1037617"/>
                  </a:moveTo>
                  <a:lnTo>
                    <a:pt x="1409475" y="1038345"/>
                  </a:lnTo>
                  <a:lnTo>
                    <a:pt x="1410333" y="1037432"/>
                  </a:lnTo>
                  <a:lnTo>
                    <a:pt x="1411039" y="1037617"/>
                  </a:lnTo>
                  <a:close/>
                </a:path>
                <a:path w="1607820" h="2208530">
                  <a:moveTo>
                    <a:pt x="1412303" y="1039838"/>
                  </a:moveTo>
                  <a:lnTo>
                    <a:pt x="1410755" y="1040557"/>
                  </a:lnTo>
                  <a:lnTo>
                    <a:pt x="1410179" y="1040370"/>
                  </a:lnTo>
                  <a:lnTo>
                    <a:pt x="1409689" y="1039930"/>
                  </a:lnTo>
                  <a:lnTo>
                    <a:pt x="1409490" y="1039751"/>
                  </a:lnTo>
                  <a:lnTo>
                    <a:pt x="1408534" y="1039131"/>
                  </a:lnTo>
                  <a:lnTo>
                    <a:pt x="1408364" y="1039021"/>
                  </a:lnTo>
                  <a:lnTo>
                    <a:pt x="1411258" y="1037675"/>
                  </a:lnTo>
                  <a:lnTo>
                    <a:pt x="1412303" y="1039838"/>
                  </a:lnTo>
                  <a:close/>
                </a:path>
                <a:path w="1607820" h="2208530">
                  <a:moveTo>
                    <a:pt x="928526" y="1536125"/>
                  </a:moveTo>
                  <a:lnTo>
                    <a:pt x="925669" y="1535916"/>
                  </a:lnTo>
                  <a:lnTo>
                    <a:pt x="926164" y="1534846"/>
                  </a:lnTo>
                  <a:lnTo>
                    <a:pt x="926350" y="1534039"/>
                  </a:lnTo>
                  <a:lnTo>
                    <a:pt x="927615" y="1533451"/>
                  </a:lnTo>
                  <a:lnTo>
                    <a:pt x="928286" y="1533600"/>
                  </a:lnTo>
                  <a:lnTo>
                    <a:pt x="926350" y="1534039"/>
                  </a:lnTo>
                  <a:lnTo>
                    <a:pt x="926231" y="1534555"/>
                  </a:lnTo>
                  <a:lnTo>
                    <a:pt x="928375" y="1533819"/>
                  </a:lnTo>
                  <a:lnTo>
                    <a:pt x="928664" y="1534524"/>
                  </a:lnTo>
                  <a:lnTo>
                    <a:pt x="928514" y="1535374"/>
                  </a:lnTo>
                  <a:lnTo>
                    <a:pt x="928526" y="1536125"/>
                  </a:lnTo>
                  <a:close/>
                </a:path>
                <a:path w="1607820" h="2208530">
                  <a:moveTo>
                    <a:pt x="1434218" y="1033416"/>
                  </a:moveTo>
                  <a:lnTo>
                    <a:pt x="1433723" y="1032759"/>
                  </a:lnTo>
                  <a:lnTo>
                    <a:pt x="1433105" y="1032154"/>
                  </a:lnTo>
                  <a:lnTo>
                    <a:pt x="1432706" y="1031163"/>
                  </a:lnTo>
                  <a:lnTo>
                    <a:pt x="1434605" y="1030280"/>
                  </a:lnTo>
                  <a:lnTo>
                    <a:pt x="1435284" y="1030751"/>
                  </a:lnTo>
                  <a:lnTo>
                    <a:pt x="1436439" y="1031213"/>
                  </a:lnTo>
                  <a:lnTo>
                    <a:pt x="1434218" y="1033416"/>
                  </a:lnTo>
                  <a:close/>
                </a:path>
                <a:path w="1607820" h="2208530">
                  <a:moveTo>
                    <a:pt x="1065541" y="1454848"/>
                  </a:moveTo>
                  <a:lnTo>
                    <a:pt x="1063919" y="1455602"/>
                  </a:lnTo>
                  <a:lnTo>
                    <a:pt x="1062998" y="1454364"/>
                  </a:lnTo>
                  <a:lnTo>
                    <a:pt x="1064868" y="1453494"/>
                  </a:lnTo>
                  <a:lnTo>
                    <a:pt x="1065541" y="1454848"/>
                  </a:lnTo>
                  <a:close/>
                </a:path>
                <a:path w="1607820" h="2208530">
                  <a:moveTo>
                    <a:pt x="1086212" y="1448561"/>
                  </a:moveTo>
                  <a:lnTo>
                    <a:pt x="1084015" y="1449583"/>
                  </a:lnTo>
                  <a:lnTo>
                    <a:pt x="1083512" y="1448936"/>
                  </a:lnTo>
                  <a:lnTo>
                    <a:pt x="1085735" y="1447902"/>
                  </a:lnTo>
                  <a:lnTo>
                    <a:pt x="1086212" y="1448561"/>
                  </a:lnTo>
                  <a:close/>
                </a:path>
                <a:path w="1607820" h="2208530">
                  <a:moveTo>
                    <a:pt x="1131540" y="1433573"/>
                  </a:moveTo>
                  <a:lnTo>
                    <a:pt x="1128751" y="1434869"/>
                  </a:lnTo>
                  <a:lnTo>
                    <a:pt x="1129880" y="1433511"/>
                  </a:lnTo>
                  <a:lnTo>
                    <a:pt x="1130828" y="1433070"/>
                  </a:lnTo>
                  <a:lnTo>
                    <a:pt x="1131540" y="1433573"/>
                  </a:lnTo>
                  <a:close/>
                </a:path>
                <a:path w="1607820" h="2208530">
                  <a:moveTo>
                    <a:pt x="1130017" y="1435392"/>
                  </a:moveTo>
                  <a:lnTo>
                    <a:pt x="1128751" y="1434869"/>
                  </a:lnTo>
                  <a:lnTo>
                    <a:pt x="1129880" y="1433511"/>
                  </a:lnTo>
                  <a:lnTo>
                    <a:pt x="1129462" y="1435118"/>
                  </a:lnTo>
                  <a:lnTo>
                    <a:pt x="1130017" y="1435392"/>
                  </a:lnTo>
                  <a:close/>
                </a:path>
                <a:path w="1607820" h="2208530">
                  <a:moveTo>
                    <a:pt x="1195641" y="1131407"/>
                  </a:moveTo>
                  <a:lnTo>
                    <a:pt x="1193774" y="1132275"/>
                  </a:lnTo>
                  <a:lnTo>
                    <a:pt x="1193678" y="1132030"/>
                  </a:lnTo>
                  <a:lnTo>
                    <a:pt x="1193734" y="1131508"/>
                  </a:lnTo>
                  <a:lnTo>
                    <a:pt x="1195520" y="1130677"/>
                  </a:lnTo>
                  <a:lnTo>
                    <a:pt x="1195596" y="1131138"/>
                  </a:lnTo>
                  <a:lnTo>
                    <a:pt x="1195641" y="1131407"/>
                  </a:lnTo>
                  <a:close/>
                </a:path>
                <a:path w="1607820" h="2208530">
                  <a:moveTo>
                    <a:pt x="1195495" y="1132610"/>
                  </a:moveTo>
                  <a:lnTo>
                    <a:pt x="1194012" y="1132880"/>
                  </a:lnTo>
                  <a:lnTo>
                    <a:pt x="1193774" y="1132275"/>
                  </a:lnTo>
                  <a:lnTo>
                    <a:pt x="1195516" y="1132181"/>
                  </a:lnTo>
                  <a:lnTo>
                    <a:pt x="1195495" y="1132610"/>
                  </a:lnTo>
                  <a:close/>
                </a:path>
                <a:path w="1607820" h="2208530">
                  <a:moveTo>
                    <a:pt x="1195495" y="1132610"/>
                  </a:moveTo>
                  <a:lnTo>
                    <a:pt x="1195480" y="1132943"/>
                  </a:lnTo>
                  <a:lnTo>
                    <a:pt x="1195516" y="1132181"/>
                  </a:lnTo>
                  <a:lnTo>
                    <a:pt x="1195495" y="1132610"/>
                  </a:lnTo>
                  <a:close/>
                </a:path>
                <a:path w="1607820" h="2208530">
                  <a:moveTo>
                    <a:pt x="884876" y="1230213"/>
                  </a:moveTo>
                  <a:lnTo>
                    <a:pt x="882712" y="1231219"/>
                  </a:lnTo>
                  <a:lnTo>
                    <a:pt x="881933" y="1230877"/>
                  </a:lnTo>
                  <a:lnTo>
                    <a:pt x="881707" y="1230125"/>
                  </a:lnTo>
                  <a:lnTo>
                    <a:pt x="881804" y="1229276"/>
                  </a:lnTo>
                  <a:lnTo>
                    <a:pt x="881783" y="1228469"/>
                  </a:lnTo>
                  <a:lnTo>
                    <a:pt x="886371" y="1229074"/>
                  </a:lnTo>
                  <a:lnTo>
                    <a:pt x="886841" y="1228856"/>
                  </a:lnTo>
                  <a:lnTo>
                    <a:pt x="884876" y="1230213"/>
                  </a:lnTo>
                  <a:close/>
                </a:path>
                <a:path w="1607820" h="2208530">
                  <a:moveTo>
                    <a:pt x="859779" y="1237268"/>
                  </a:moveTo>
                  <a:lnTo>
                    <a:pt x="857903" y="1238140"/>
                  </a:lnTo>
                  <a:lnTo>
                    <a:pt x="857092" y="1237506"/>
                  </a:lnTo>
                  <a:lnTo>
                    <a:pt x="856964" y="1237406"/>
                  </a:lnTo>
                  <a:lnTo>
                    <a:pt x="857274" y="1236115"/>
                  </a:lnTo>
                  <a:lnTo>
                    <a:pt x="858991" y="1235317"/>
                  </a:lnTo>
                  <a:lnTo>
                    <a:pt x="859839" y="1236070"/>
                  </a:lnTo>
                  <a:lnTo>
                    <a:pt x="859779" y="1237268"/>
                  </a:lnTo>
                  <a:close/>
                </a:path>
                <a:path w="1607820" h="2208530">
                  <a:moveTo>
                    <a:pt x="858690" y="1239199"/>
                  </a:moveTo>
                  <a:lnTo>
                    <a:pt x="858164" y="1238492"/>
                  </a:lnTo>
                  <a:lnTo>
                    <a:pt x="859275" y="1237975"/>
                  </a:lnTo>
                  <a:lnTo>
                    <a:pt x="858690" y="1239199"/>
                  </a:lnTo>
                  <a:close/>
                </a:path>
                <a:path w="1607820" h="2208530">
                  <a:moveTo>
                    <a:pt x="637191" y="1306426"/>
                  </a:moveTo>
                  <a:lnTo>
                    <a:pt x="636729" y="1305908"/>
                  </a:lnTo>
                  <a:lnTo>
                    <a:pt x="637076" y="1306297"/>
                  </a:lnTo>
                  <a:lnTo>
                    <a:pt x="637191" y="1306426"/>
                  </a:lnTo>
                  <a:close/>
                </a:path>
                <a:path w="1607820" h="2208530">
                  <a:moveTo>
                    <a:pt x="637710" y="1307007"/>
                  </a:moveTo>
                  <a:lnTo>
                    <a:pt x="635481" y="1308043"/>
                  </a:lnTo>
                  <a:lnTo>
                    <a:pt x="634917" y="1307484"/>
                  </a:lnTo>
                  <a:lnTo>
                    <a:pt x="637191" y="1306426"/>
                  </a:lnTo>
                  <a:lnTo>
                    <a:pt x="637710" y="1307007"/>
                  </a:lnTo>
                  <a:close/>
                </a:path>
                <a:path w="1607820" h="2208530">
                  <a:moveTo>
                    <a:pt x="1350717" y="1080386"/>
                  </a:moveTo>
                  <a:lnTo>
                    <a:pt x="1349050" y="1081161"/>
                  </a:lnTo>
                  <a:lnTo>
                    <a:pt x="1348267" y="1080555"/>
                  </a:lnTo>
                  <a:lnTo>
                    <a:pt x="1350226" y="1079644"/>
                  </a:lnTo>
                  <a:lnTo>
                    <a:pt x="1350717" y="1080386"/>
                  </a:lnTo>
                  <a:close/>
                </a:path>
                <a:path w="1607820" h="2208530">
                  <a:moveTo>
                    <a:pt x="1350315" y="1082140"/>
                  </a:moveTo>
                  <a:lnTo>
                    <a:pt x="1349537" y="1081538"/>
                  </a:lnTo>
                  <a:lnTo>
                    <a:pt x="1351176" y="1080775"/>
                  </a:lnTo>
                  <a:lnTo>
                    <a:pt x="1350315" y="1082140"/>
                  </a:lnTo>
                  <a:close/>
                </a:path>
                <a:path w="1607820" h="2208530">
                  <a:moveTo>
                    <a:pt x="1597325" y="1297003"/>
                  </a:moveTo>
                  <a:lnTo>
                    <a:pt x="1594755" y="1296064"/>
                  </a:lnTo>
                  <a:lnTo>
                    <a:pt x="1597609" y="1295553"/>
                  </a:lnTo>
                  <a:lnTo>
                    <a:pt x="1597325" y="1297003"/>
                  </a:lnTo>
                  <a:close/>
                </a:path>
                <a:path w="1607820" h="2208530">
                  <a:moveTo>
                    <a:pt x="1359150" y="1380738"/>
                  </a:moveTo>
                  <a:lnTo>
                    <a:pt x="1357241" y="1381625"/>
                  </a:lnTo>
                  <a:lnTo>
                    <a:pt x="1356964" y="1381364"/>
                  </a:lnTo>
                  <a:lnTo>
                    <a:pt x="1358875" y="1380475"/>
                  </a:lnTo>
                  <a:lnTo>
                    <a:pt x="1359150" y="1380738"/>
                  </a:lnTo>
                  <a:close/>
                </a:path>
                <a:path w="1607820" h="2208530">
                  <a:moveTo>
                    <a:pt x="510833" y="1332452"/>
                  </a:moveTo>
                  <a:lnTo>
                    <a:pt x="509645" y="1333003"/>
                  </a:lnTo>
                  <a:lnTo>
                    <a:pt x="510167" y="1331697"/>
                  </a:lnTo>
                  <a:lnTo>
                    <a:pt x="510833" y="1332452"/>
                  </a:lnTo>
                  <a:close/>
                </a:path>
                <a:path w="1607820" h="2208530">
                  <a:moveTo>
                    <a:pt x="511708" y="1333180"/>
                  </a:moveTo>
                  <a:lnTo>
                    <a:pt x="509184" y="1334353"/>
                  </a:lnTo>
                  <a:lnTo>
                    <a:pt x="509028" y="1333799"/>
                  </a:lnTo>
                  <a:lnTo>
                    <a:pt x="511183" y="1332797"/>
                  </a:lnTo>
                  <a:lnTo>
                    <a:pt x="511708" y="1333180"/>
                  </a:lnTo>
                  <a:close/>
                </a:path>
                <a:path w="1607820" h="2208530">
                  <a:moveTo>
                    <a:pt x="511922" y="1333807"/>
                  </a:moveTo>
                  <a:lnTo>
                    <a:pt x="509589" y="1334892"/>
                  </a:lnTo>
                  <a:lnTo>
                    <a:pt x="509311" y="1334814"/>
                  </a:lnTo>
                  <a:lnTo>
                    <a:pt x="511861" y="1333629"/>
                  </a:lnTo>
                  <a:lnTo>
                    <a:pt x="511922" y="1333807"/>
                  </a:lnTo>
                  <a:close/>
                </a:path>
                <a:path w="1607820" h="2208530">
                  <a:moveTo>
                    <a:pt x="511830" y="1334477"/>
                  </a:moveTo>
                  <a:lnTo>
                    <a:pt x="510431" y="1335127"/>
                  </a:lnTo>
                  <a:lnTo>
                    <a:pt x="510129" y="1335043"/>
                  </a:lnTo>
                  <a:lnTo>
                    <a:pt x="512037" y="1334156"/>
                  </a:lnTo>
                  <a:lnTo>
                    <a:pt x="511830" y="1334477"/>
                  </a:lnTo>
                  <a:close/>
                </a:path>
                <a:path w="1607820" h="2208530">
                  <a:moveTo>
                    <a:pt x="511830" y="1334477"/>
                  </a:moveTo>
                  <a:lnTo>
                    <a:pt x="511504" y="1334983"/>
                  </a:lnTo>
                  <a:lnTo>
                    <a:pt x="512037" y="1334156"/>
                  </a:lnTo>
                  <a:lnTo>
                    <a:pt x="511830" y="1334477"/>
                  </a:lnTo>
                  <a:close/>
                </a:path>
                <a:path w="1607820" h="2208530">
                  <a:moveTo>
                    <a:pt x="602334" y="1306154"/>
                  </a:moveTo>
                  <a:lnTo>
                    <a:pt x="599420" y="1307509"/>
                  </a:lnTo>
                  <a:lnTo>
                    <a:pt x="598925" y="1306586"/>
                  </a:lnTo>
                  <a:lnTo>
                    <a:pt x="598480" y="1305812"/>
                  </a:lnTo>
                  <a:lnTo>
                    <a:pt x="599327" y="1304862"/>
                  </a:lnTo>
                  <a:lnTo>
                    <a:pt x="600413" y="1305061"/>
                  </a:lnTo>
                  <a:lnTo>
                    <a:pt x="601120" y="1305566"/>
                  </a:lnTo>
                  <a:lnTo>
                    <a:pt x="602334" y="1306154"/>
                  </a:lnTo>
                  <a:close/>
                </a:path>
                <a:path w="1607820" h="2208530">
                  <a:moveTo>
                    <a:pt x="600990" y="1307293"/>
                  </a:moveTo>
                  <a:lnTo>
                    <a:pt x="600552" y="1307840"/>
                  </a:lnTo>
                  <a:lnTo>
                    <a:pt x="601293" y="1306916"/>
                  </a:lnTo>
                  <a:lnTo>
                    <a:pt x="600990" y="1307293"/>
                  </a:lnTo>
                  <a:close/>
                </a:path>
                <a:path w="1607820" h="2208530">
                  <a:moveTo>
                    <a:pt x="1015158" y="1228150"/>
                  </a:moveTo>
                  <a:lnTo>
                    <a:pt x="1013706" y="1226242"/>
                  </a:lnTo>
                  <a:lnTo>
                    <a:pt x="1013593" y="1226093"/>
                  </a:lnTo>
                  <a:lnTo>
                    <a:pt x="1012650" y="1225337"/>
                  </a:lnTo>
                  <a:lnTo>
                    <a:pt x="1013024" y="1224141"/>
                  </a:lnTo>
                  <a:lnTo>
                    <a:pt x="1014729" y="1223348"/>
                  </a:lnTo>
                  <a:lnTo>
                    <a:pt x="1015503" y="1224011"/>
                  </a:lnTo>
                  <a:lnTo>
                    <a:pt x="1015679" y="1225123"/>
                  </a:lnTo>
                  <a:lnTo>
                    <a:pt x="1015697" y="1225316"/>
                  </a:lnTo>
                  <a:lnTo>
                    <a:pt x="1015440" y="1226175"/>
                  </a:lnTo>
                  <a:lnTo>
                    <a:pt x="1015158" y="1228150"/>
                  </a:lnTo>
                  <a:close/>
                </a:path>
                <a:path w="1607820" h="2208530">
                  <a:moveTo>
                    <a:pt x="1439679" y="1090373"/>
                  </a:moveTo>
                  <a:lnTo>
                    <a:pt x="1437677" y="1091304"/>
                  </a:lnTo>
                  <a:lnTo>
                    <a:pt x="1436751" y="1090546"/>
                  </a:lnTo>
                  <a:lnTo>
                    <a:pt x="1439057" y="1089125"/>
                  </a:lnTo>
                  <a:lnTo>
                    <a:pt x="1439401" y="1089314"/>
                  </a:lnTo>
                  <a:lnTo>
                    <a:pt x="1439679" y="1090373"/>
                  </a:lnTo>
                  <a:close/>
                </a:path>
                <a:path w="1607820" h="2208530">
                  <a:moveTo>
                    <a:pt x="1439022" y="1092405"/>
                  </a:moveTo>
                  <a:lnTo>
                    <a:pt x="1438119" y="1091666"/>
                  </a:lnTo>
                  <a:lnTo>
                    <a:pt x="1439323" y="1091106"/>
                  </a:lnTo>
                  <a:lnTo>
                    <a:pt x="1439022" y="1092405"/>
                  </a:lnTo>
                  <a:close/>
                </a:path>
                <a:path w="1607820" h="2208530">
                  <a:moveTo>
                    <a:pt x="1067546" y="1125122"/>
                  </a:moveTo>
                  <a:lnTo>
                    <a:pt x="1065454" y="1126095"/>
                  </a:lnTo>
                  <a:lnTo>
                    <a:pt x="1065738" y="1125726"/>
                  </a:lnTo>
                  <a:lnTo>
                    <a:pt x="1067318" y="1124992"/>
                  </a:lnTo>
                  <a:lnTo>
                    <a:pt x="1067546" y="1125122"/>
                  </a:lnTo>
                  <a:close/>
                </a:path>
                <a:path w="1607820" h="2208530">
                  <a:moveTo>
                    <a:pt x="1067141" y="1128172"/>
                  </a:moveTo>
                  <a:lnTo>
                    <a:pt x="1066590" y="1127559"/>
                  </a:lnTo>
                  <a:lnTo>
                    <a:pt x="1065920" y="1127008"/>
                  </a:lnTo>
                  <a:lnTo>
                    <a:pt x="1065558" y="1126295"/>
                  </a:lnTo>
                  <a:lnTo>
                    <a:pt x="1067786" y="1125259"/>
                  </a:lnTo>
                  <a:lnTo>
                    <a:pt x="1068049" y="1125409"/>
                  </a:lnTo>
                  <a:lnTo>
                    <a:pt x="1069291" y="1125777"/>
                  </a:lnTo>
                  <a:lnTo>
                    <a:pt x="1067141" y="1128172"/>
                  </a:lnTo>
                  <a:close/>
                </a:path>
                <a:path w="1607820" h="2208530">
                  <a:moveTo>
                    <a:pt x="905833" y="1180737"/>
                  </a:moveTo>
                  <a:lnTo>
                    <a:pt x="903701" y="1181728"/>
                  </a:lnTo>
                  <a:lnTo>
                    <a:pt x="904086" y="1181041"/>
                  </a:lnTo>
                  <a:lnTo>
                    <a:pt x="905286" y="1180483"/>
                  </a:lnTo>
                  <a:lnTo>
                    <a:pt x="905833" y="1180737"/>
                  </a:lnTo>
                  <a:close/>
                </a:path>
                <a:path w="1607820" h="2208530">
                  <a:moveTo>
                    <a:pt x="906128" y="1182835"/>
                  </a:moveTo>
                  <a:lnTo>
                    <a:pt x="905017" y="1183351"/>
                  </a:lnTo>
                  <a:lnTo>
                    <a:pt x="904184" y="1182538"/>
                  </a:lnTo>
                  <a:lnTo>
                    <a:pt x="903780" y="1181863"/>
                  </a:lnTo>
                  <a:lnTo>
                    <a:pt x="906017" y="1180823"/>
                  </a:lnTo>
                  <a:lnTo>
                    <a:pt x="907308" y="1181086"/>
                  </a:lnTo>
                  <a:lnTo>
                    <a:pt x="906422" y="1182189"/>
                  </a:lnTo>
                  <a:lnTo>
                    <a:pt x="906128" y="1182835"/>
                  </a:lnTo>
                  <a:close/>
                </a:path>
                <a:path w="1607820" h="2208530">
                  <a:moveTo>
                    <a:pt x="1449823" y="1076305"/>
                  </a:moveTo>
                  <a:lnTo>
                    <a:pt x="1447091" y="1077575"/>
                  </a:lnTo>
                  <a:lnTo>
                    <a:pt x="1446915" y="1077426"/>
                  </a:lnTo>
                  <a:lnTo>
                    <a:pt x="1447251" y="1076254"/>
                  </a:lnTo>
                  <a:lnTo>
                    <a:pt x="1447310" y="1073152"/>
                  </a:lnTo>
                  <a:lnTo>
                    <a:pt x="1448757" y="1074915"/>
                  </a:lnTo>
                  <a:lnTo>
                    <a:pt x="1449217" y="1075340"/>
                  </a:lnTo>
                  <a:lnTo>
                    <a:pt x="1449430" y="1075536"/>
                  </a:lnTo>
                  <a:lnTo>
                    <a:pt x="1449823" y="1076305"/>
                  </a:lnTo>
                  <a:close/>
                </a:path>
                <a:path w="1607820" h="2208530">
                  <a:moveTo>
                    <a:pt x="1449936" y="1077157"/>
                  </a:moveTo>
                  <a:lnTo>
                    <a:pt x="1447781" y="1078159"/>
                  </a:lnTo>
                  <a:lnTo>
                    <a:pt x="1447465" y="1077892"/>
                  </a:lnTo>
                  <a:lnTo>
                    <a:pt x="1450025" y="1076702"/>
                  </a:lnTo>
                  <a:lnTo>
                    <a:pt x="1449936" y="1077157"/>
                  </a:lnTo>
                  <a:close/>
                </a:path>
                <a:path w="1607820" h="2208530">
                  <a:moveTo>
                    <a:pt x="1449936" y="1077157"/>
                  </a:moveTo>
                  <a:lnTo>
                    <a:pt x="1449823" y="1077742"/>
                  </a:lnTo>
                  <a:lnTo>
                    <a:pt x="1450025" y="1076702"/>
                  </a:lnTo>
                  <a:lnTo>
                    <a:pt x="1449936" y="1077157"/>
                  </a:lnTo>
                  <a:close/>
                </a:path>
                <a:path w="1607820" h="2208530">
                  <a:moveTo>
                    <a:pt x="1012811" y="1457884"/>
                  </a:moveTo>
                  <a:lnTo>
                    <a:pt x="1011315" y="1458579"/>
                  </a:lnTo>
                  <a:lnTo>
                    <a:pt x="1010649" y="1457730"/>
                  </a:lnTo>
                  <a:lnTo>
                    <a:pt x="1010016" y="1457274"/>
                  </a:lnTo>
                  <a:lnTo>
                    <a:pt x="1010524" y="1456518"/>
                  </a:lnTo>
                  <a:lnTo>
                    <a:pt x="1010818" y="1455730"/>
                  </a:lnTo>
                  <a:lnTo>
                    <a:pt x="1012184" y="1455095"/>
                  </a:lnTo>
                  <a:lnTo>
                    <a:pt x="1013172" y="1455287"/>
                  </a:lnTo>
                  <a:lnTo>
                    <a:pt x="1015278" y="1455188"/>
                  </a:lnTo>
                  <a:lnTo>
                    <a:pt x="1012998" y="1457531"/>
                  </a:lnTo>
                  <a:lnTo>
                    <a:pt x="1012811" y="1457884"/>
                  </a:lnTo>
                  <a:close/>
                </a:path>
                <a:path w="1607820" h="2208530">
                  <a:moveTo>
                    <a:pt x="1012648" y="1458190"/>
                  </a:moveTo>
                  <a:lnTo>
                    <a:pt x="1012491" y="1458488"/>
                  </a:lnTo>
                  <a:lnTo>
                    <a:pt x="1012811" y="1457884"/>
                  </a:lnTo>
                  <a:lnTo>
                    <a:pt x="1012648" y="1458190"/>
                  </a:lnTo>
                  <a:close/>
                </a:path>
                <a:path w="1607820" h="2208530">
                  <a:moveTo>
                    <a:pt x="1595391" y="1341318"/>
                  </a:moveTo>
                  <a:lnTo>
                    <a:pt x="1593446" y="1339367"/>
                  </a:lnTo>
                  <a:lnTo>
                    <a:pt x="1593253" y="1339173"/>
                  </a:lnTo>
                  <a:lnTo>
                    <a:pt x="1592273" y="1338629"/>
                  </a:lnTo>
                  <a:lnTo>
                    <a:pt x="1592193" y="1337401"/>
                  </a:lnTo>
                  <a:lnTo>
                    <a:pt x="1592590" y="1336850"/>
                  </a:lnTo>
                  <a:lnTo>
                    <a:pt x="1594162" y="1336119"/>
                  </a:lnTo>
                  <a:lnTo>
                    <a:pt x="1594993" y="1336738"/>
                  </a:lnTo>
                  <a:lnTo>
                    <a:pt x="1595777" y="1338283"/>
                  </a:lnTo>
                  <a:lnTo>
                    <a:pt x="1595472" y="1339294"/>
                  </a:lnTo>
                  <a:lnTo>
                    <a:pt x="1595391" y="1341318"/>
                  </a:lnTo>
                  <a:close/>
                </a:path>
                <a:path w="1607820" h="2208530">
                  <a:moveTo>
                    <a:pt x="1225373" y="1073325"/>
                  </a:moveTo>
                  <a:lnTo>
                    <a:pt x="1223658" y="1074122"/>
                  </a:lnTo>
                  <a:lnTo>
                    <a:pt x="1223457" y="1073447"/>
                  </a:lnTo>
                  <a:lnTo>
                    <a:pt x="1223544" y="1072679"/>
                  </a:lnTo>
                  <a:lnTo>
                    <a:pt x="1223525" y="1071902"/>
                  </a:lnTo>
                  <a:lnTo>
                    <a:pt x="1225493" y="1072039"/>
                  </a:lnTo>
                  <a:lnTo>
                    <a:pt x="1225390" y="1072785"/>
                  </a:lnTo>
                  <a:lnTo>
                    <a:pt x="1225373" y="1073325"/>
                  </a:lnTo>
                  <a:close/>
                </a:path>
                <a:path w="1607820" h="2208530">
                  <a:moveTo>
                    <a:pt x="1225366" y="1073541"/>
                  </a:moveTo>
                  <a:lnTo>
                    <a:pt x="1224848" y="1074372"/>
                  </a:lnTo>
                  <a:lnTo>
                    <a:pt x="1223715" y="1074308"/>
                  </a:lnTo>
                  <a:lnTo>
                    <a:pt x="1225373" y="1073325"/>
                  </a:lnTo>
                  <a:lnTo>
                    <a:pt x="1225366" y="1073541"/>
                  </a:lnTo>
                  <a:close/>
                </a:path>
                <a:path w="1607820" h="2208530">
                  <a:moveTo>
                    <a:pt x="1414264" y="1394364"/>
                  </a:moveTo>
                  <a:lnTo>
                    <a:pt x="1412056" y="1395391"/>
                  </a:lnTo>
                  <a:lnTo>
                    <a:pt x="1411889" y="1394576"/>
                  </a:lnTo>
                  <a:lnTo>
                    <a:pt x="1411986" y="1393703"/>
                  </a:lnTo>
                  <a:lnTo>
                    <a:pt x="1411992" y="1392849"/>
                  </a:lnTo>
                  <a:lnTo>
                    <a:pt x="1414920" y="1392918"/>
                  </a:lnTo>
                  <a:lnTo>
                    <a:pt x="1414342" y="1394115"/>
                  </a:lnTo>
                  <a:lnTo>
                    <a:pt x="1414264" y="1394364"/>
                  </a:lnTo>
                  <a:close/>
                </a:path>
                <a:path w="1607820" h="2208530">
                  <a:moveTo>
                    <a:pt x="1414264" y="1394364"/>
                  </a:moveTo>
                  <a:lnTo>
                    <a:pt x="1414192" y="1394593"/>
                  </a:lnTo>
                  <a:lnTo>
                    <a:pt x="1414342" y="1394115"/>
                  </a:lnTo>
                  <a:lnTo>
                    <a:pt x="1414264" y="1394364"/>
                  </a:lnTo>
                  <a:close/>
                </a:path>
                <a:path w="1607820" h="2208530">
                  <a:moveTo>
                    <a:pt x="1413358" y="1395814"/>
                  </a:moveTo>
                  <a:lnTo>
                    <a:pt x="1412091" y="1395569"/>
                  </a:lnTo>
                  <a:lnTo>
                    <a:pt x="1414192" y="1394593"/>
                  </a:lnTo>
                  <a:lnTo>
                    <a:pt x="1414075" y="1394966"/>
                  </a:lnTo>
                  <a:lnTo>
                    <a:pt x="1413358" y="1395814"/>
                  </a:lnTo>
                  <a:close/>
                </a:path>
                <a:path w="1607820" h="2208530">
                  <a:moveTo>
                    <a:pt x="890305" y="1496242"/>
                  </a:moveTo>
                  <a:lnTo>
                    <a:pt x="889540" y="1495587"/>
                  </a:lnTo>
                  <a:lnTo>
                    <a:pt x="888780" y="1495147"/>
                  </a:lnTo>
                  <a:lnTo>
                    <a:pt x="888593" y="1495039"/>
                  </a:lnTo>
                  <a:lnTo>
                    <a:pt x="887937" y="1493920"/>
                  </a:lnTo>
                  <a:lnTo>
                    <a:pt x="890090" y="1492919"/>
                  </a:lnTo>
                  <a:lnTo>
                    <a:pt x="891272" y="1493794"/>
                  </a:lnTo>
                  <a:lnTo>
                    <a:pt x="891434" y="1493914"/>
                  </a:lnTo>
                  <a:lnTo>
                    <a:pt x="890305" y="1496242"/>
                  </a:lnTo>
                  <a:close/>
                </a:path>
                <a:path w="1607820" h="2208530">
                  <a:moveTo>
                    <a:pt x="1417544" y="1100403"/>
                  </a:moveTo>
                  <a:lnTo>
                    <a:pt x="1414674" y="1100218"/>
                  </a:lnTo>
                  <a:lnTo>
                    <a:pt x="1415179" y="1099144"/>
                  </a:lnTo>
                  <a:lnTo>
                    <a:pt x="1415370" y="1098334"/>
                  </a:lnTo>
                  <a:lnTo>
                    <a:pt x="1416643" y="1097742"/>
                  </a:lnTo>
                  <a:lnTo>
                    <a:pt x="1417323" y="1097893"/>
                  </a:lnTo>
                  <a:lnTo>
                    <a:pt x="1415370" y="1098334"/>
                  </a:lnTo>
                  <a:lnTo>
                    <a:pt x="1415247" y="1098858"/>
                  </a:lnTo>
                  <a:lnTo>
                    <a:pt x="1417411" y="1098106"/>
                  </a:lnTo>
                  <a:lnTo>
                    <a:pt x="1417694" y="1098814"/>
                  </a:lnTo>
                  <a:lnTo>
                    <a:pt x="1417539" y="1099667"/>
                  </a:lnTo>
                  <a:lnTo>
                    <a:pt x="1417544" y="1100403"/>
                  </a:lnTo>
                  <a:close/>
                </a:path>
                <a:path w="1607820" h="2208530">
                  <a:moveTo>
                    <a:pt x="1000212" y="1215229"/>
                  </a:moveTo>
                  <a:lnTo>
                    <a:pt x="998536" y="1216008"/>
                  </a:lnTo>
                  <a:lnTo>
                    <a:pt x="998385" y="1215735"/>
                  </a:lnTo>
                  <a:lnTo>
                    <a:pt x="1000064" y="1214955"/>
                  </a:lnTo>
                  <a:lnTo>
                    <a:pt x="1000212" y="1215229"/>
                  </a:lnTo>
                  <a:close/>
                </a:path>
                <a:path w="1607820" h="2208530">
                  <a:moveTo>
                    <a:pt x="632867" y="1276229"/>
                  </a:moveTo>
                  <a:lnTo>
                    <a:pt x="631227" y="1276992"/>
                  </a:lnTo>
                  <a:lnTo>
                    <a:pt x="630565" y="1276495"/>
                  </a:lnTo>
                  <a:lnTo>
                    <a:pt x="632438" y="1275625"/>
                  </a:lnTo>
                  <a:lnTo>
                    <a:pt x="632867" y="1276229"/>
                  </a:lnTo>
                  <a:close/>
                </a:path>
                <a:path w="1607820" h="2208530">
                  <a:moveTo>
                    <a:pt x="632384" y="1277861"/>
                  </a:moveTo>
                  <a:lnTo>
                    <a:pt x="631650" y="1277309"/>
                  </a:lnTo>
                  <a:lnTo>
                    <a:pt x="633273" y="1276555"/>
                  </a:lnTo>
                  <a:lnTo>
                    <a:pt x="632384" y="1277861"/>
                  </a:lnTo>
                  <a:close/>
                </a:path>
                <a:path w="1607820" h="2208530">
                  <a:moveTo>
                    <a:pt x="1295892" y="1069450"/>
                  </a:moveTo>
                  <a:lnTo>
                    <a:pt x="1292789" y="1070893"/>
                  </a:lnTo>
                  <a:lnTo>
                    <a:pt x="1292217" y="1069941"/>
                  </a:lnTo>
                  <a:lnTo>
                    <a:pt x="1291611" y="1069307"/>
                  </a:lnTo>
                  <a:lnTo>
                    <a:pt x="1292189" y="1069038"/>
                  </a:lnTo>
                  <a:lnTo>
                    <a:pt x="1292656" y="1068289"/>
                  </a:lnTo>
                  <a:lnTo>
                    <a:pt x="1293696" y="1068337"/>
                  </a:lnTo>
                  <a:lnTo>
                    <a:pt x="1294537" y="1068863"/>
                  </a:lnTo>
                  <a:lnTo>
                    <a:pt x="1295892" y="1069450"/>
                  </a:lnTo>
                  <a:close/>
                </a:path>
                <a:path w="1607820" h="2208530">
                  <a:moveTo>
                    <a:pt x="1293172" y="1071081"/>
                  </a:moveTo>
                  <a:lnTo>
                    <a:pt x="1292789" y="1070893"/>
                  </a:lnTo>
                  <a:lnTo>
                    <a:pt x="1292335" y="1070064"/>
                  </a:lnTo>
                  <a:lnTo>
                    <a:pt x="1292691" y="1070938"/>
                  </a:lnTo>
                  <a:lnTo>
                    <a:pt x="1293172" y="1071081"/>
                  </a:lnTo>
                  <a:close/>
                </a:path>
                <a:path w="1607820" h="2208530">
                  <a:moveTo>
                    <a:pt x="1293985" y="1071324"/>
                  </a:moveTo>
                  <a:lnTo>
                    <a:pt x="1293172" y="1071081"/>
                  </a:lnTo>
                  <a:lnTo>
                    <a:pt x="1294744" y="1070351"/>
                  </a:lnTo>
                  <a:lnTo>
                    <a:pt x="1293985" y="1071324"/>
                  </a:lnTo>
                  <a:close/>
                </a:path>
                <a:path w="1607820" h="2208530">
                  <a:moveTo>
                    <a:pt x="1053730" y="1151119"/>
                  </a:moveTo>
                  <a:lnTo>
                    <a:pt x="1052274" y="1151447"/>
                  </a:lnTo>
                  <a:lnTo>
                    <a:pt x="1051011" y="1151006"/>
                  </a:lnTo>
                  <a:lnTo>
                    <a:pt x="1050523" y="1149932"/>
                  </a:lnTo>
                  <a:lnTo>
                    <a:pt x="1051037" y="1148452"/>
                  </a:lnTo>
                  <a:lnTo>
                    <a:pt x="1052052" y="1147980"/>
                  </a:lnTo>
                  <a:lnTo>
                    <a:pt x="1053077" y="1148520"/>
                  </a:lnTo>
                  <a:lnTo>
                    <a:pt x="1055795" y="1149089"/>
                  </a:lnTo>
                  <a:lnTo>
                    <a:pt x="1054359" y="1150259"/>
                  </a:lnTo>
                  <a:lnTo>
                    <a:pt x="1053730" y="1151119"/>
                  </a:lnTo>
                  <a:close/>
                </a:path>
                <a:path w="1607820" h="2208530">
                  <a:moveTo>
                    <a:pt x="1218958" y="1442640"/>
                  </a:moveTo>
                  <a:lnTo>
                    <a:pt x="1216862" y="1443615"/>
                  </a:lnTo>
                  <a:lnTo>
                    <a:pt x="1217178" y="1442883"/>
                  </a:lnTo>
                  <a:lnTo>
                    <a:pt x="1218316" y="1442354"/>
                  </a:lnTo>
                  <a:lnTo>
                    <a:pt x="1218958" y="1442640"/>
                  </a:lnTo>
                  <a:close/>
                </a:path>
                <a:path w="1607820" h="2208530">
                  <a:moveTo>
                    <a:pt x="1219094" y="1445681"/>
                  </a:moveTo>
                  <a:lnTo>
                    <a:pt x="1218071" y="1444867"/>
                  </a:lnTo>
                  <a:lnTo>
                    <a:pt x="1217335" y="1444518"/>
                  </a:lnTo>
                  <a:lnTo>
                    <a:pt x="1217108" y="1444086"/>
                  </a:lnTo>
                  <a:lnTo>
                    <a:pt x="1219779" y="1442844"/>
                  </a:lnTo>
                  <a:lnTo>
                    <a:pt x="1219094" y="1445681"/>
                  </a:lnTo>
                  <a:close/>
                </a:path>
                <a:path w="1607820" h="2208530">
                  <a:moveTo>
                    <a:pt x="1131809" y="1471348"/>
                  </a:moveTo>
                  <a:lnTo>
                    <a:pt x="1129721" y="1472319"/>
                  </a:lnTo>
                  <a:lnTo>
                    <a:pt x="1129191" y="1472074"/>
                  </a:lnTo>
                  <a:lnTo>
                    <a:pt x="1129138" y="1471892"/>
                  </a:lnTo>
                  <a:lnTo>
                    <a:pt x="1131678" y="1470711"/>
                  </a:lnTo>
                  <a:lnTo>
                    <a:pt x="1131717" y="1470900"/>
                  </a:lnTo>
                  <a:lnTo>
                    <a:pt x="1131809" y="1471348"/>
                  </a:lnTo>
                  <a:close/>
                </a:path>
                <a:path w="1607820" h="2208530">
                  <a:moveTo>
                    <a:pt x="1131174" y="1473417"/>
                  </a:moveTo>
                  <a:lnTo>
                    <a:pt x="1130265" y="1472645"/>
                  </a:lnTo>
                  <a:lnTo>
                    <a:pt x="1131457" y="1472091"/>
                  </a:lnTo>
                  <a:lnTo>
                    <a:pt x="1131174" y="1473417"/>
                  </a:lnTo>
                  <a:close/>
                </a:path>
                <a:path w="1607820" h="2208530">
                  <a:moveTo>
                    <a:pt x="403409" y="1708193"/>
                  </a:moveTo>
                  <a:lnTo>
                    <a:pt x="403434" y="1708530"/>
                  </a:lnTo>
                  <a:lnTo>
                    <a:pt x="403373" y="1707713"/>
                  </a:lnTo>
                  <a:lnTo>
                    <a:pt x="403409" y="1708193"/>
                  </a:lnTo>
                  <a:close/>
                </a:path>
                <a:path w="1607820" h="2208530">
                  <a:moveTo>
                    <a:pt x="405307" y="1708694"/>
                  </a:moveTo>
                  <a:lnTo>
                    <a:pt x="403441" y="1709561"/>
                  </a:lnTo>
                  <a:lnTo>
                    <a:pt x="403349" y="1709326"/>
                  </a:lnTo>
                  <a:lnTo>
                    <a:pt x="403434" y="1708530"/>
                  </a:lnTo>
                  <a:lnTo>
                    <a:pt x="403409" y="1708193"/>
                  </a:lnTo>
                  <a:lnTo>
                    <a:pt x="403434" y="1708530"/>
                  </a:lnTo>
                  <a:lnTo>
                    <a:pt x="405189" y="1707956"/>
                  </a:lnTo>
                  <a:lnTo>
                    <a:pt x="405266" y="1708435"/>
                  </a:lnTo>
                  <a:lnTo>
                    <a:pt x="405307" y="1708694"/>
                  </a:lnTo>
                  <a:close/>
                </a:path>
                <a:path w="1607820" h="2208530">
                  <a:moveTo>
                    <a:pt x="403441" y="1709561"/>
                  </a:moveTo>
                  <a:lnTo>
                    <a:pt x="403606" y="1709981"/>
                  </a:lnTo>
                  <a:lnTo>
                    <a:pt x="403349" y="1709326"/>
                  </a:lnTo>
                  <a:lnTo>
                    <a:pt x="403441" y="1709561"/>
                  </a:lnTo>
                  <a:close/>
                </a:path>
                <a:path w="1607820" h="2208530">
                  <a:moveTo>
                    <a:pt x="405162" y="1709897"/>
                  </a:moveTo>
                  <a:lnTo>
                    <a:pt x="403606" y="1709981"/>
                  </a:lnTo>
                  <a:lnTo>
                    <a:pt x="403441" y="1709561"/>
                  </a:lnTo>
                  <a:lnTo>
                    <a:pt x="405182" y="1709467"/>
                  </a:lnTo>
                  <a:lnTo>
                    <a:pt x="405162" y="1709897"/>
                  </a:lnTo>
                  <a:close/>
                </a:path>
                <a:path w="1607820" h="2208530">
                  <a:moveTo>
                    <a:pt x="405162" y="1709897"/>
                  </a:moveTo>
                  <a:lnTo>
                    <a:pt x="405146" y="1710229"/>
                  </a:lnTo>
                  <a:lnTo>
                    <a:pt x="405182" y="1709467"/>
                  </a:lnTo>
                  <a:lnTo>
                    <a:pt x="405162" y="1709897"/>
                  </a:lnTo>
                  <a:close/>
                </a:path>
                <a:path w="1607820" h="2208530">
                  <a:moveTo>
                    <a:pt x="1426037" y="1084188"/>
                  </a:moveTo>
                  <a:lnTo>
                    <a:pt x="1424911" y="1084712"/>
                  </a:lnTo>
                  <a:lnTo>
                    <a:pt x="1424486" y="1084371"/>
                  </a:lnTo>
                  <a:lnTo>
                    <a:pt x="1424318" y="1084237"/>
                  </a:lnTo>
                  <a:lnTo>
                    <a:pt x="1424243" y="1083301"/>
                  </a:lnTo>
                  <a:lnTo>
                    <a:pt x="1425630" y="1082657"/>
                  </a:lnTo>
                  <a:lnTo>
                    <a:pt x="1426474" y="1083234"/>
                  </a:lnTo>
                  <a:lnTo>
                    <a:pt x="1426659" y="1083361"/>
                  </a:lnTo>
                  <a:lnTo>
                    <a:pt x="1426037" y="1084188"/>
                  </a:lnTo>
                  <a:close/>
                </a:path>
                <a:path w="1607820" h="2208530">
                  <a:moveTo>
                    <a:pt x="681447" y="1254449"/>
                  </a:moveTo>
                  <a:lnTo>
                    <a:pt x="679433" y="1255386"/>
                  </a:lnTo>
                  <a:lnTo>
                    <a:pt x="679643" y="1255058"/>
                  </a:lnTo>
                  <a:lnTo>
                    <a:pt x="681309" y="1254283"/>
                  </a:lnTo>
                  <a:lnTo>
                    <a:pt x="681447" y="1254449"/>
                  </a:lnTo>
                  <a:close/>
                </a:path>
                <a:path w="1607820" h="2208530">
                  <a:moveTo>
                    <a:pt x="681488" y="1257871"/>
                  </a:moveTo>
                  <a:lnTo>
                    <a:pt x="680358" y="1257374"/>
                  </a:lnTo>
                  <a:lnTo>
                    <a:pt x="679610" y="1256592"/>
                  </a:lnTo>
                  <a:lnTo>
                    <a:pt x="678798" y="1255953"/>
                  </a:lnTo>
                  <a:lnTo>
                    <a:pt x="681610" y="1254646"/>
                  </a:lnTo>
                  <a:lnTo>
                    <a:pt x="682035" y="1255157"/>
                  </a:lnTo>
                  <a:lnTo>
                    <a:pt x="683009" y="1255816"/>
                  </a:lnTo>
                  <a:lnTo>
                    <a:pt x="682263" y="1256677"/>
                  </a:lnTo>
                  <a:lnTo>
                    <a:pt x="681488" y="1257871"/>
                  </a:lnTo>
                  <a:close/>
                </a:path>
                <a:path w="1607820" h="2208530">
                  <a:moveTo>
                    <a:pt x="1177449" y="1160361"/>
                  </a:moveTo>
                  <a:lnTo>
                    <a:pt x="1177482" y="1160641"/>
                  </a:lnTo>
                  <a:lnTo>
                    <a:pt x="1177385" y="1159817"/>
                  </a:lnTo>
                  <a:lnTo>
                    <a:pt x="1177449" y="1160361"/>
                  </a:lnTo>
                  <a:close/>
                </a:path>
                <a:path w="1607820" h="2208530">
                  <a:moveTo>
                    <a:pt x="1179186" y="1161451"/>
                  </a:moveTo>
                  <a:lnTo>
                    <a:pt x="1177419" y="1161326"/>
                  </a:lnTo>
                  <a:lnTo>
                    <a:pt x="1179349" y="1160429"/>
                  </a:lnTo>
                  <a:lnTo>
                    <a:pt x="1179186" y="1161451"/>
                  </a:lnTo>
                  <a:close/>
                </a:path>
                <a:path w="1607820" h="2208530">
                  <a:moveTo>
                    <a:pt x="658986" y="1623604"/>
                  </a:moveTo>
                  <a:lnTo>
                    <a:pt x="657190" y="1624439"/>
                  </a:lnTo>
                  <a:lnTo>
                    <a:pt x="656902" y="1623941"/>
                  </a:lnTo>
                  <a:lnTo>
                    <a:pt x="656538" y="1623590"/>
                  </a:lnTo>
                  <a:lnTo>
                    <a:pt x="657276" y="1622076"/>
                  </a:lnTo>
                  <a:lnTo>
                    <a:pt x="658986" y="1623604"/>
                  </a:lnTo>
                  <a:close/>
                </a:path>
                <a:path w="1607820" h="2208530">
                  <a:moveTo>
                    <a:pt x="1507704" y="1356431"/>
                  </a:moveTo>
                  <a:lnTo>
                    <a:pt x="1507192" y="1355864"/>
                  </a:lnTo>
                  <a:lnTo>
                    <a:pt x="1506513" y="1355370"/>
                  </a:lnTo>
                  <a:lnTo>
                    <a:pt x="1506137" y="1354433"/>
                  </a:lnTo>
                  <a:lnTo>
                    <a:pt x="1506360" y="1354141"/>
                  </a:lnTo>
                  <a:lnTo>
                    <a:pt x="1507956" y="1353399"/>
                  </a:lnTo>
                  <a:lnTo>
                    <a:pt x="1508642" y="1353884"/>
                  </a:lnTo>
                  <a:lnTo>
                    <a:pt x="1509849" y="1354369"/>
                  </a:lnTo>
                  <a:lnTo>
                    <a:pt x="1507704" y="1356431"/>
                  </a:lnTo>
                  <a:close/>
                </a:path>
                <a:path w="1607820" h="2208530">
                  <a:moveTo>
                    <a:pt x="1516488" y="1166044"/>
                  </a:moveTo>
                  <a:lnTo>
                    <a:pt x="1515379" y="1166559"/>
                  </a:lnTo>
                  <a:lnTo>
                    <a:pt x="1515861" y="1165395"/>
                  </a:lnTo>
                  <a:lnTo>
                    <a:pt x="1516488" y="1166044"/>
                  </a:lnTo>
                  <a:close/>
                </a:path>
                <a:path w="1607820" h="2208530">
                  <a:moveTo>
                    <a:pt x="1517888" y="1167492"/>
                  </a:moveTo>
                  <a:lnTo>
                    <a:pt x="1515410" y="1168644"/>
                  </a:lnTo>
                  <a:lnTo>
                    <a:pt x="1514922" y="1168273"/>
                  </a:lnTo>
                  <a:lnTo>
                    <a:pt x="1514890" y="1167236"/>
                  </a:lnTo>
                  <a:lnTo>
                    <a:pt x="1516787" y="1166354"/>
                  </a:lnTo>
                  <a:lnTo>
                    <a:pt x="1517888" y="1167492"/>
                  </a:lnTo>
                  <a:close/>
                </a:path>
                <a:path w="1607820" h="2208530">
                  <a:moveTo>
                    <a:pt x="1146989" y="1284586"/>
                  </a:moveTo>
                  <a:lnTo>
                    <a:pt x="1145722" y="1285175"/>
                  </a:lnTo>
                  <a:lnTo>
                    <a:pt x="1145065" y="1285025"/>
                  </a:lnTo>
                  <a:lnTo>
                    <a:pt x="1144645" y="1284044"/>
                  </a:lnTo>
                  <a:lnTo>
                    <a:pt x="1144802" y="1283214"/>
                  </a:lnTo>
                  <a:lnTo>
                    <a:pt x="1144781" y="1282455"/>
                  </a:lnTo>
                  <a:lnTo>
                    <a:pt x="1147572" y="1282683"/>
                  </a:lnTo>
                  <a:lnTo>
                    <a:pt x="1147161" y="1283773"/>
                  </a:lnTo>
                  <a:lnTo>
                    <a:pt x="1146989" y="1284586"/>
                  </a:lnTo>
                  <a:close/>
                </a:path>
                <a:path w="1607820" h="2208530">
                  <a:moveTo>
                    <a:pt x="671451" y="1491966"/>
                  </a:moveTo>
                  <a:lnTo>
                    <a:pt x="668179" y="1493487"/>
                  </a:lnTo>
                  <a:lnTo>
                    <a:pt x="668120" y="1492787"/>
                  </a:lnTo>
                  <a:lnTo>
                    <a:pt x="668247" y="1491623"/>
                  </a:lnTo>
                  <a:lnTo>
                    <a:pt x="669205" y="1491178"/>
                  </a:lnTo>
                  <a:lnTo>
                    <a:pt x="670107" y="1491669"/>
                  </a:lnTo>
                  <a:lnTo>
                    <a:pt x="671451" y="1491966"/>
                  </a:lnTo>
                  <a:close/>
                </a:path>
                <a:path w="1607820" h="2208530">
                  <a:moveTo>
                    <a:pt x="671451" y="1491966"/>
                  </a:moveTo>
                  <a:lnTo>
                    <a:pt x="671157" y="1492357"/>
                  </a:lnTo>
                  <a:lnTo>
                    <a:pt x="671501" y="1491943"/>
                  </a:lnTo>
                  <a:lnTo>
                    <a:pt x="670391" y="1491732"/>
                  </a:lnTo>
                  <a:lnTo>
                    <a:pt x="671451" y="1491966"/>
                  </a:lnTo>
                  <a:close/>
                </a:path>
                <a:path w="1607820" h="2208530">
                  <a:moveTo>
                    <a:pt x="670249" y="1493731"/>
                  </a:moveTo>
                  <a:lnTo>
                    <a:pt x="669271" y="1494186"/>
                  </a:lnTo>
                  <a:lnTo>
                    <a:pt x="668199" y="1493732"/>
                  </a:lnTo>
                  <a:lnTo>
                    <a:pt x="671157" y="1492357"/>
                  </a:lnTo>
                  <a:lnTo>
                    <a:pt x="670620" y="1493003"/>
                  </a:lnTo>
                  <a:lnTo>
                    <a:pt x="670249" y="1493731"/>
                  </a:lnTo>
                  <a:close/>
                </a:path>
                <a:path w="1607820" h="2208530">
                  <a:moveTo>
                    <a:pt x="1181962" y="1333848"/>
                  </a:moveTo>
                  <a:lnTo>
                    <a:pt x="1180741" y="1333943"/>
                  </a:lnTo>
                  <a:lnTo>
                    <a:pt x="1179971" y="1333005"/>
                  </a:lnTo>
                  <a:lnTo>
                    <a:pt x="1179405" y="1332595"/>
                  </a:lnTo>
                  <a:lnTo>
                    <a:pt x="1179884" y="1331947"/>
                  </a:lnTo>
                  <a:lnTo>
                    <a:pt x="1180235" y="1330985"/>
                  </a:lnTo>
                  <a:lnTo>
                    <a:pt x="1181468" y="1330412"/>
                  </a:lnTo>
                  <a:lnTo>
                    <a:pt x="1182440" y="1330758"/>
                  </a:lnTo>
                  <a:lnTo>
                    <a:pt x="1183156" y="1330851"/>
                  </a:lnTo>
                  <a:lnTo>
                    <a:pt x="1184387" y="1330952"/>
                  </a:lnTo>
                  <a:lnTo>
                    <a:pt x="1182488" y="1332870"/>
                  </a:lnTo>
                  <a:lnTo>
                    <a:pt x="1181962" y="1333848"/>
                  </a:lnTo>
                  <a:close/>
                </a:path>
                <a:path w="1607820" h="2208530">
                  <a:moveTo>
                    <a:pt x="1204149" y="1326944"/>
                  </a:moveTo>
                  <a:lnTo>
                    <a:pt x="1203091" y="1323523"/>
                  </a:lnTo>
                  <a:lnTo>
                    <a:pt x="1207221" y="1324701"/>
                  </a:lnTo>
                  <a:lnTo>
                    <a:pt x="1204149" y="1326944"/>
                  </a:lnTo>
                  <a:close/>
                </a:path>
                <a:path w="1607820" h="2208530">
                  <a:moveTo>
                    <a:pt x="1312529" y="1292659"/>
                  </a:moveTo>
                  <a:lnTo>
                    <a:pt x="1311109" y="1293319"/>
                  </a:lnTo>
                  <a:lnTo>
                    <a:pt x="1309931" y="1293104"/>
                  </a:lnTo>
                  <a:lnTo>
                    <a:pt x="1307975" y="1293150"/>
                  </a:lnTo>
                  <a:lnTo>
                    <a:pt x="1310243" y="1290831"/>
                  </a:lnTo>
                  <a:lnTo>
                    <a:pt x="1310767" y="1289848"/>
                  </a:lnTo>
                  <a:lnTo>
                    <a:pt x="1311984" y="1289744"/>
                  </a:lnTo>
                  <a:lnTo>
                    <a:pt x="1312671" y="1290624"/>
                  </a:lnTo>
                  <a:lnTo>
                    <a:pt x="1313327" y="1291094"/>
                  </a:lnTo>
                  <a:lnTo>
                    <a:pt x="1312855" y="1291745"/>
                  </a:lnTo>
                  <a:lnTo>
                    <a:pt x="1312529" y="1292659"/>
                  </a:lnTo>
                  <a:close/>
                </a:path>
                <a:path w="1607820" h="2208530">
                  <a:moveTo>
                    <a:pt x="1493243" y="1417381"/>
                  </a:moveTo>
                  <a:lnTo>
                    <a:pt x="1491672" y="1418112"/>
                  </a:lnTo>
                  <a:lnTo>
                    <a:pt x="1491022" y="1417527"/>
                  </a:lnTo>
                  <a:lnTo>
                    <a:pt x="1492837" y="1416683"/>
                  </a:lnTo>
                  <a:lnTo>
                    <a:pt x="1493243" y="1417381"/>
                  </a:lnTo>
                  <a:close/>
                </a:path>
                <a:path w="1607820" h="2208530">
                  <a:moveTo>
                    <a:pt x="1046895" y="1559955"/>
                  </a:moveTo>
                  <a:lnTo>
                    <a:pt x="1045725" y="1560499"/>
                  </a:lnTo>
                  <a:lnTo>
                    <a:pt x="1045036" y="1560004"/>
                  </a:lnTo>
                  <a:lnTo>
                    <a:pt x="1044846" y="1559867"/>
                  </a:lnTo>
                  <a:lnTo>
                    <a:pt x="1044103" y="1559604"/>
                  </a:lnTo>
                  <a:lnTo>
                    <a:pt x="1044378" y="1558861"/>
                  </a:lnTo>
                  <a:lnTo>
                    <a:pt x="1044465" y="1557662"/>
                  </a:lnTo>
                  <a:lnTo>
                    <a:pt x="1045500" y="1557180"/>
                  </a:lnTo>
                  <a:lnTo>
                    <a:pt x="1046472" y="1557681"/>
                  </a:lnTo>
                  <a:lnTo>
                    <a:pt x="1047719" y="1557923"/>
                  </a:lnTo>
                  <a:lnTo>
                    <a:pt x="1047119" y="1559035"/>
                  </a:lnTo>
                  <a:lnTo>
                    <a:pt x="1046895" y="1559955"/>
                  </a:lnTo>
                  <a:close/>
                </a:path>
                <a:path w="1607820" h="2208530">
                  <a:moveTo>
                    <a:pt x="917760" y="1096921"/>
                  </a:moveTo>
                  <a:lnTo>
                    <a:pt x="915600" y="1097925"/>
                  </a:lnTo>
                  <a:lnTo>
                    <a:pt x="915804" y="1097174"/>
                  </a:lnTo>
                  <a:lnTo>
                    <a:pt x="916979" y="1096628"/>
                  </a:lnTo>
                  <a:lnTo>
                    <a:pt x="917760" y="1096921"/>
                  </a:lnTo>
                  <a:close/>
                </a:path>
                <a:path w="1607820" h="2208530">
                  <a:moveTo>
                    <a:pt x="915600" y="1097925"/>
                  </a:moveTo>
                  <a:lnTo>
                    <a:pt x="915795" y="1098355"/>
                  </a:lnTo>
                  <a:lnTo>
                    <a:pt x="915545" y="1097803"/>
                  </a:lnTo>
                  <a:close/>
                </a:path>
                <a:path w="1607820" h="2208530">
                  <a:moveTo>
                    <a:pt x="917645" y="1100120"/>
                  </a:moveTo>
                  <a:lnTo>
                    <a:pt x="916699" y="1099217"/>
                  </a:lnTo>
                  <a:lnTo>
                    <a:pt x="915994" y="1098794"/>
                  </a:lnTo>
                  <a:lnTo>
                    <a:pt x="915795" y="1098355"/>
                  </a:lnTo>
                  <a:lnTo>
                    <a:pt x="918527" y="1097084"/>
                  </a:lnTo>
                  <a:lnTo>
                    <a:pt x="917645" y="1100120"/>
                  </a:lnTo>
                  <a:close/>
                </a:path>
                <a:path w="1607820" h="2208530">
                  <a:moveTo>
                    <a:pt x="1416117" y="1210765"/>
                  </a:moveTo>
                  <a:lnTo>
                    <a:pt x="1414590" y="1211475"/>
                  </a:lnTo>
                  <a:lnTo>
                    <a:pt x="1413750" y="1210854"/>
                  </a:lnTo>
                  <a:lnTo>
                    <a:pt x="1412977" y="1209340"/>
                  </a:lnTo>
                  <a:lnTo>
                    <a:pt x="1413269" y="1208341"/>
                  </a:lnTo>
                  <a:lnTo>
                    <a:pt x="1413337" y="1206364"/>
                  </a:lnTo>
                  <a:lnTo>
                    <a:pt x="1415276" y="1208271"/>
                  </a:lnTo>
                  <a:lnTo>
                    <a:pt x="1415472" y="1208464"/>
                  </a:lnTo>
                  <a:lnTo>
                    <a:pt x="1416450" y="1208990"/>
                  </a:lnTo>
                  <a:lnTo>
                    <a:pt x="1416526" y="1210197"/>
                  </a:lnTo>
                  <a:lnTo>
                    <a:pt x="1416117" y="1210765"/>
                  </a:lnTo>
                  <a:close/>
                </a:path>
                <a:path w="1607820" h="2208530">
                  <a:moveTo>
                    <a:pt x="1416117" y="1210765"/>
                  </a:moveTo>
                  <a:lnTo>
                    <a:pt x="1415721" y="1211315"/>
                  </a:lnTo>
                  <a:lnTo>
                    <a:pt x="1416526" y="1210197"/>
                  </a:lnTo>
                  <a:lnTo>
                    <a:pt x="1416117" y="1210765"/>
                  </a:lnTo>
                  <a:close/>
                </a:path>
                <a:path w="1607820" h="2208530">
                  <a:moveTo>
                    <a:pt x="531282" y="1533001"/>
                  </a:moveTo>
                  <a:lnTo>
                    <a:pt x="530151" y="1533527"/>
                  </a:lnTo>
                  <a:lnTo>
                    <a:pt x="529388" y="1533273"/>
                  </a:lnTo>
                  <a:lnTo>
                    <a:pt x="528989" y="1532353"/>
                  </a:lnTo>
                  <a:lnTo>
                    <a:pt x="529182" y="1531548"/>
                  </a:lnTo>
                  <a:lnTo>
                    <a:pt x="529197" y="1528083"/>
                  </a:lnTo>
                  <a:lnTo>
                    <a:pt x="530768" y="1530190"/>
                  </a:lnTo>
                  <a:lnTo>
                    <a:pt x="531539" y="1530819"/>
                  </a:lnTo>
                  <a:lnTo>
                    <a:pt x="531607" y="1531136"/>
                  </a:lnTo>
                  <a:lnTo>
                    <a:pt x="531702" y="1531577"/>
                  </a:lnTo>
                  <a:lnTo>
                    <a:pt x="531827" y="1532139"/>
                  </a:lnTo>
                  <a:lnTo>
                    <a:pt x="531282" y="1533001"/>
                  </a:lnTo>
                  <a:close/>
                </a:path>
                <a:path w="1607820" h="2208530">
                  <a:moveTo>
                    <a:pt x="932683" y="1097332"/>
                  </a:moveTo>
                  <a:lnTo>
                    <a:pt x="930825" y="1098196"/>
                  </a:lnTo>
                  <a:lnTo>
                    <a:pt x="930550" y="1097945"/>
                  </a:lnTo>
                  <a:lnTo>
                    <a:pt x="932409" y="1097081"/>
                  </a:lnTo>
                  <a:lnTo>
                    <a:pt x="932683" y="1097332"/>
                  </a:lnTo>
                  <a:close/>
                </a:path>
                <a:path w="1607820" h="2208530">
                  <a:moveTo>
                    <a:pt x="842944" y="1434726"/>
                  </a:moveTo>
                  <a:lnTo>
                    <a:pt x="840086" y="1436054"/>
                  </a:lnTo>
                  <a:lnTo>
                    <a:pt x="839019" y="1435616"/>
                  </a:lnTo>
                  <a:lnTo>
                    <a:pt x="839594" y="1434628"/>
                  </a:lnTo>
                  <a:lnTo>
                    <a:pt x="840156" y="1433332"/>
                  </a:lnTo>
                  <a:lnTo>
                    <a:pt x="841282" y="1433642"/>
                  </a:lnTo>
                  <a:lnTo>
                    <a:pt x="842045" y="1434210"/>
                  </a:lnTo>
                  <a:lnTo>
                    <a:pt x="842944" y="1434726"/>
                  </a:lnTo>
                  <a:close/>
                </a:path>
                <a:path w="1607820" h="2208530">
                  <a:moveTo>
                    <a:pt x="840442" y="1436338"/>
                  </a:moveTo>
                  <a:lnTo>
                    <a:pt x="840086" y="1436054"/>
                  </a:lnTo>
                  <a:lnTo>
                    <a:pt x="839019" y="1435616"/>
                  </a:lnTo>
                  <a:lnTo>
                    <a:pt x="840086" y="1436054"/>
                  </a:lnTo>
                  <a:lnTo>
                    <a:pt x="840442" y="1436338"/>
                  </a:lnTo>
                  <a:close/>
                </a:path>
                <a:path w="1607820" h="2208530">
                  <a:moveTo>
                    <a:pt x="842207" y="1436120"/>
                  </a:moveTo>
                  <a:lnTo>
                    <a:pt x="840921" y="1436718"/>
                  </a:lnTo>
                  <a:lnTo>
                    <a:pt x="840442" y="1436338"/>
                  </a:lnTo>
                  <a:lnTo>
                    <a:pt x="842498" y="1435382"/>
                  </a:lnTo>
                  <a:lnTo>
                    <a:pt x="842207" y="1436120"/>
                  </a:lnTo>
                  <a:close/>
                </a:path>
                <a:path w="1607820" h="2208530">
                  <a:moveTo>
                    <a:pt x="1300623" y="1294339"/>
                  </a:moveTo>
                  <a:lnTo>
                    <a:pt x="1299180" y="1295010"/>
                  </a:lnTo>
                  <a:lnTo>
                    <a:pt x="1298167" y="1294689"/>
                  </a:lnTo>
                  <a:lnTo>
                    <a:pt x="1296172" y="1294582"/>
                  </a:lnTo>
                  <a:lnTo>
                    <a:pt x="1298264" y="1292480"/>
                  </a:lnTo>
                  <a:lnTo>
                    <a:pt x="1298818" y="1291472"/>
                  </a:lnTo>
                  <a:lnTo>
                    <a:pt x="1300069" y="1291404"/>
                  </a:lnTo>
                  <a:lnTo>
                    <a:pt x="1300763" y="1292288"/>
                  </a:lnTo>
                  <a:lnTo>
                    <a:pt x="1301438" y="1292772"/>
                  </a:lnTo>
                  <a:lnTo>
                    <a:pt x="1300999" y="1293372"/>
                  </a:lnTo>
                  <a:lnTo>
                    <a:pt x="1300623" y="1294339"/>
                  </a:lnTo>
                  <a:close/>
                </a:path>
                <a:path w="1607820" h="2208530">
                  <a:moveTo>
                    <a:pt x="1488192" y="936869"/>
                  </a:moveTo>
                  <a:lnTo>
                    <a:pt x="1487077" y="935502"/>
                  </a:lnTo>
                  <a:lnTo>
                    <a:pt x="1486262" y="934917"/>
                  </a:lnTo>
                  <a:lnTo>
                    <a:pt x="1485960" y="933544"/>
                  </a:lnTo>
                  <a:lnTo>
                    <a:pt x="1486549" y="932738"/>
                  </a:lnTo>
                  <a:lnTo>
                    <a:pt x="1486812" y="932007"/>
                  </a:lnTo>
                  <a:lnTo>
                    <a:pt x="1487541" y="932277"/>
                  </a:lnTo>
                  <a:lnTo>
                    <a:pt x="1488528" y="932350"/>
                  </a:lnTo>
                  <a:lnTo>
                    <a:pt x="1488929" y="932885"/>
                  </a:lnTo>
                  <a:lnTo>
                    <a:pt x="1489223" y="933352"/>
                  </a:lnTo>
                  <a:lnTo>
                    <a:pt x="1488720" y="934318"/>
                  </a:lnTo>
                  <a:lnTo>
                    <a:pt x="1488192" y="936869"/>
                  </a:lnTo>
                  <a:close/>
                </a:path>
                <a:path w="1607820" h="2208530">
                  <a:moveTo>
                    <a:pt x="341593" y="1300217"/>
                  </a:moveTo>
                  <a:lnTo>
                    <a:pt x="340317" y="1300810"/>
                  </a:lnTo>
                  <a:lnTo>
                    <a:pt x="339521" y="1300305"/>
                  </a:lnTo>
                  <a:lnTo>
                    <a:pt x="339877" y="1299264"/>
                  </a:lnTo>
                  <a:lnTo>
                    <a:pt x="341534" y="1298494"/>
                  </a:lnTo>
                  <a:lnTo>
                    <a:pt x="342074" y="1299118"/>
                  </a:lnTo>
                  <a:lnTo>
                    <a:pt x="342326" y="1299409"/>
                  </a:lnTo>
                  <a:lnTo>
                    <a:pt x="341593" y="1300217"/>
                  </a:lnTo>
                  <a:close/>
                </a:path>
                <a:path w="1607820" h="2208530">
                  <a:moveTo>
                    <a:pt x="341593" y="1300217"/>
                  </a:moveTo>
                  <a:lnTo>
                    <a:pt x="340719" y="1301178"/>
                  </a:lnTo>
                  <a:lnTo>
                    <a:pt x="342326" y="1299409"/>
                  </a:lnTo>
                  <a:lnTo>
                    <a:pt x="341593" y="1300217"/>
                  </a:lnTo>
                  <a:close/>
                </a:path>
                <a:path w="1607820" h="2208530">
                  <a:moveTo>
                    <a:pt x="1052280" y="1373472"/>
                  </a:moveTo>
                  <a:lnTo>
                    <a:pt x="1051187" y="1373980"/>
                  </a:lnTo>
                  <a:lnTo>
                    <a:pt x="1051910" y="1372828"/>
                  </a:lnTo>
                  <a:lnTo>
                    <a:pt x="1052280" y="1373472"/>
                  </a:lnTo>
                  <a:close/>
                </a:path>
                <a:path w="1607820" h="2208530">
                  <a:moveTo>
                    <a:pt x="1053210" y="1375848"/>
                  </a:moveTo>
                  <a:lnTo>
                    <a:pt x="1051108" y="1376825"/>
                  </a:lnTo>
                  <a:lnTo>
                    <a:pt x="1050218" y="1375814"/>
                  </a:lnTo>
                  <a:lnTo>
                    <a:pt x="1050572" y="1374680"/>
                  </a:lnTo>
                  <a:lnTo>
                    <a:pt x="1052468" y="1373799"/>
                  </a:lnTo>
                  <a:lnTo>
                    <a:pt x="1052564" y="1373967"/>
                  </a:lnTo>
                  <a:lnTo>
                    <a:pt x="1053427" y="1374807"/>
                  </a:lnTo>
                  <a:lnTo>
                    <a:pt x="1053210" y="1375848"/>
                  </a:lnTo>
                  <a:close/>
                </a:path>
                <a:path w="1607820" h="2208530">
                  <a:moveTo>
                    <a:pt x="272540" y="1322711"/>
                  </a:moveTo>
                  <a:lnTo>
                    <a:pt x="269699" y="1322500"/>
                  </a:lnTo>
                  <a:lnTo>
                    <a:pt x="270195" y="1321430"/>
                  </a:lnTo>
                  <a:lnTo>
                    <a:pt x="270388" y="1320625"/>
                  </a:lnTo>
                  <a:lnTo>
                    <a:pt x="271671" y="1320029"/>
                  </a:lnTo>
                  <a:lnTo>
                    <a:pt x="272330" y="1320172"/>
                  </a:lnTo>
                  <a:lnTo>
                    <a:pt x="272681" y="1321114"/>
                  </a:lnTo>
                  <a:lnTo>
                    <a:pt x="272531" y="1321953"/>
                  </a:lnTo>
                  <a:lnTo>
                    <a:pt x="272540" y="1322711"/>
                  </a:lnTo>
                  <a:close/>
                </a:path>
                <a:path w="1607820" h="2208530">
                  <a:moveTo>
                    <a:pt x="1078079" y="1071241"/>
                  </a:moveTo>
                  <a:lnTo>
                    <a:pt x="1077331" y="1070892"/>
                  </a:lnTo>
                  <a:lnTo>
                    <a:pt x="1076213" y="1070713"/>
                  </a:lnTo>
                  <a:lnTo>
                    <a:pt x="1075634" y="1069493"/>
                  </a:lnTo>
                  <a:lnTo>
                    <a:pt x="1076102" y="1068489"/>
                  </a:lnTo>
                  <a:lnTo>
                    <a:pt x="1076236" y="1067646"/>
                  </a:lnTo>
                  <a:lnTo>
                    <a:pt x="1078750" y="1068399"/>
                  </a:lnTo>
                  <a:lnTo>
                    <a:pt x="1078079" y="1071241"/>
                  </a:lnTo>
                  <a:close/>
                </a:path>
                <a:path w="1607820" h="2208530">
                  <a:moveTo>
                    <a:pt x="1421024" y="951547"/>
                  </a:moveTo>
                  <a:lnTo>
                    <a:pt x="1420407" y="951048"/>
                  </a:lnTo>
                  <a:lnTo>
                    <a:pt x="1419613" y="950524"/>
                  </a:lnTo>
                  <a:lnTo>
                    <a:pt x="1419121" y="949819"/>
                  </a:lnTo>
                  <a:lnTo>
                    <a:pt x="1419506" y="949108"/>
                  </a:lnTo>
                  <a:lnTo>
                    <a:pt x="1420789" y="948512"/>
                  </a:lnTo>
                  <a:lnTo>
                    <a:pt x="1421430" y="948746"/>
                  </a:lnTo>
                  <a:lnTo>
                    <a:pt x="1422910" y="948992"/>
                  </a:lnTo>
                  <a:lnTo>
                    <a:pt x="1421024" y="951547"/>
                  </a:lnTo>
                  <a:close/>
                </a:path>
                <a:path w="1607820" h="2208530">
                  <a:moveTo>
                    <a:pt x="1333110" y="1219989"/>
                  </a:moveTo>
                  <a:lnTo>
                    <a:pt x="1331040" y="1220951"/>
                  </a:lnTo>
                  <a:lnTo>
                    <a:pt x="1331304" y="1220261"/>
                  </a:lnTo>
                  <a:lnTo>
                    <a:pt x="1332422" y="1219741"/>
                  </a:lnTo>
                  <a:lnTo>
                    <a:pt x="1333110" y="1219989"/>
                  </a:lnTo>
                  <a:close/>
                </a:path>
                <a:path w="1607820" h="2208530">
                  <a:moveTo>
                    <a:pt x="1333308" y="1222676"/>
                  </a:moveTo>
                  <a:lnTo>
                    <a:pt x="1332595" y="1222185"/>
                  </a:lnTo>
                  <a:lnTo>
                    <a:pt x="1331789" y="1221774"/>
                  </a:lnTo>
                  <a:lnTo>
                    <a:pt x="1331221" y="1221151"/>
                  </a:lnTo>
                  <a:lnTo>
                    <a:pt x="1333505" y="1220089"/>
                  </a:lnTo>
                  <a:lnTo>
                    <a:pt x="1334216" y="1220255"/>
                  </a:lnTo>
                  <a:lnTo>
                    <a:pt x="1333308" y="1222676"/>
                  </a:lnTo>
                  <a:close/>
                </a:path>
                <a:path w="1607820" h="2208530">
                  <a:moveTo>
                    <a:pt x="475443" y="1725795"/>
                  </a:moveTo>
                  <a:lnTo>
                    <a:pt x="472883" y="1726985"/>
                  </a:lnTo>
                  <a:lnTo>
                    <a:pt x="472736" y="1726522"/>
                  </a:lnTo>
                  <a:lnTo>
                    <a:pt x="472897" y="1725684"/>
                  </a:lnTo>
                  <a:lnTo>
                    <a:pt x="472907" y="1722794"/>
                  </a:lnTo>
                  <a:lnTo>
                    <a:pt x="474357" y="1724438"/>
                  </a:lnTo>
                  <a:lnTo>
                    <a:pt x="475189" y="1725020"/>
                  </a:lnTo>
                  <a:lnTo>
                    <a:pt x="475443" y="1725795"/>
                  </a:lnTo>
                  <a:close/>
                </a:path>
                <a:path w="1607820" h="2208530">
                  <a:moveTo>
                    <a:pt x="474998" y="1727190"/>
                  </a:moveTo>
                  <a:lnTo>
                    <a:pt x="473835" y="1727731"/>
                  </a:lnTo>
                  <a:lnTo>
                    <a:pt x="472966" y="1727502"/>
                  </a:lnTo>
                  <a:lnTo>
                    <a:pt x="475602" y="1726277"/>
                  </a:lnTo>
                  <a:lnTo>
                    <a:pt x="474998" y="1727190"/>
                  </a:lnTo>
                  <a:close/>
                </a:path>
                <a:path w="1607820" h="2208530">
                  <a:moveTo>
                    <a:pt x="1133942" y="1283137"/>
                  </a:moveTo>
                  <a:lnTo>
                    <a:pt x="1132892" y="1283625"/>
                  </a:lnTo>
                  <a:lnTo>
                    <a:pt x="1131634" y="1283182"/>
                  </a:lnTo>
                  <a:lnTo>
                    <a:pt x="1131025" y="1282164"/>
                  </a:lnTo>
                  <a:lnTo>
                    <a:pt x="1131554" y="1281179"/>
                  </a:lnTo>
                  <a:lnTo>
                    <a:pt x="1132122" y="1278574"/>
                  </a:lnTo>
                  <a:lnTo>
                    <a:pt x="1133227" y="1279946"/>
                  </a:lnTo>
                  <a:lnTo>
                    <a:pt x="1134047" y="1280552"/>
                  </a:lnTo>
                  <a:lnTo>
                    <a:pt x="1134348" y="1281920"/>
                  </a:lnTo>
                  <a:lnTo>
                    <a:pt x="1133942" y="1283137"/>
                  </a:lnTo>
                  <a:close/>
                </a:path>
                <a:path w="1607820" h="2208530">
                  <a:moveTo>
                    <a:pt x="1011663" y="1055798"/>
                  </a:moveTo>
                  <a:lnTo>
                    <a:pt x="1009935" y="1056601"/>
                  </a:lnTo>
                  <a:lnTo>
                    <a:pt x="1009519" y="1056233"/>
                  </a:lnTo>
                  <a:lnTo>
                    <a:pt x="1011393" y="1055362"/>
                  </a:lnTo>
                  <a:lnTo>
                    <a:pt x="1011663" y="1055798"/>
                  </a:lnTo>
                  <a:close/>
                </a:path>
                <a:path w="1607820" h="2208530">
                  <a:moveTo>
                    <a:pt x="1011147" y="1057675"/>
                  </a:moveTo>
                  <a:lnTo>
                    <a:pt x="1010359" y="1056977"/>
                  </a:lnTo>
                  <a:lnTo>
                    <a:pt x="1012058" y="1056188"/>
                  </a:lnTo>
                  <a:lnTo>
                    <a:pt x="1011147" y="1057675"/>
                  </a:lnTo>
                  <a:close/>
                </a:path>
                <a:path w="1607820" h="2208530">
                  <a:moveTo>
                    <a:pt x="1303976" y="1278604"/>
                  </a:moveTo>
                  <a:lnTo>
                    <a:pt x="1302739" y="1279179"/>
                  </a:lnTo>
                  <a:lnTo>
                    <a:pt x="1302063" y="1278755"/>
                  </a:lnTo>
                  <a:lnTo>
                    <a:pt x="1302129" y="1277896"/>
                  </a:lnTo>
                  <a:lnTo>
                    <a:pt x="1303346" y="1277330"/>
                  </a:lnTo>
                  <a:lnTo>
                    <a:pt x="1304571" y="1277943"/>
                  </a:lnTo>
                  <a:lnTo>
                    <a:pt x="1303976" y="1278604"/>
                  </a:lnTo>
                  <a:close/>
                </a:path>
                <a:path w="1607820" h="2208530">
                  <a:moveTo>
                    <a:pt x="1303976" y="1278604"/>
                  </a:moveTo>
                  <a:lnTo>
                    <a:pt x="1303097" y="1279580"/>
                  </a:lnTo>
                  <a:lnTo>
                    <a:pt x="1304571" y="1277943"/>
                  </a:lnTo>
                  <a:lnTo>
                    <a:pt x="1303976" y="1278604"/>
                  </a:lnTo>
                  <a:close/>
                </a:path>
                <a:path w="1607820" h="2208530">
                  <a:moveTo>
                    <a:pt x="863474" y="1629569"/>
                  </a:moveTo>
                  <a:lnTo>
                    <a:pt x="860598" y="1628902"/>
                  </a:lnTo>
                  <a:lnTo>
                    <a:pt x="860822" y="1627934"/>
                  </a:lnTo>
                  <a:lnTo>
                    <a:pt x="863695" y="1628609"/>
                  </a:lnTo>
                  <a:lnTo>
                    <a:pt x="863474" y="1629569"/>
                  </a:lnTo>
                  <a:close/>
                </a:path>
                <a:path w="1607820" h="2208530">
                  <a:moveTo>
                    <a:pt x="703739" y="1680261"/>
                  </a:moveTo>
                  <a:lnTo>
                    <a:pt x="702497" y="1680360"/>
                  </a:lnTo>
                  <a:lnTo>
                    <a:pt x="701702" y="1679411"/>
                  </a:lnTo>
                  <a:lnTo>
                    <a:pt x="701135" y="1679007"/>
                  </a:lnTo>
                  <a:lnTo>
                    <a:pt x="701624" y="1678342"/>
                  </a:lnTo>
                  <a:lnTo>
                    <a:pt x="701978" y="1677362"/>
                  </a:lnTo>
                  <a:lnTo>
                    <a:pt x="703250" y="1676770"/>
                  </a:lnTo>
                  <a:lnTo>
                    <a:pt x="704247" y="1677123"/>
                  </a:lnTo>
                  <a:lnTo>
                    <a:pt x="704996" y="1677212"/>
                  </a:lnTo>
                  <a:lnTo>
                    <a:pt x="706217" y="1677312"/>
                  </a:lnTo>
                  <a:lnTo>
                    <a:pt x="704279" y="1679272"/>
                  </a:lnTo>
                  <a:lnTo>
                    <a:pt x="703739" y="1680261"/>
                  </a:lnTo>
                  <a:close/>
                </a:path>
                <a:path w="1607820" h="2208530">
                  <a:moveTo>
                    <a:pt x="430423" y="1554438"/>
                  </a:moveTo>
                  <a:lnTo>
                    <a:pt x="427592" y="1555400"/>
                  </a:lnTo>
                  <a:lnTo>
                    <a:pt x="428277" y="1550452"/>
                  </a:lnTo>
                  <a:lnTo>
                    <a:pt x="429427" y="1552200"/>
                  </a:lnTo>
                  <a:lnTo>
                    <a:pt x="430020" y="1552864"/>
                  </a:lnTo>
                  <a:lnTo>
                    <a:pt x="430468" y="1554063"/>
                  </a:lnTo>
                  <a:lnTo>
                    <a:pt x="430423" y="1554438"/>
                  </a:lnTo>
                  <a:close/>
                </a:path>
                <a:path w="1607820" h="2208530">
                  <a:moveTo>
                    <a:pt x="430423" y="1554438"/>
                  </a:moveTo>
                  <a:lnTo>
                    <a:pt x="430330" y="1554984"/>
                  </a:lnTo>
                  <a:lnTo>
                    <a:pt x="430488" y="1554053"/>
                  </a:lnTo>
                  <a:lnTo>
                    <a:pt x="430423" y="1554438"/>
                  </a:lnTo>
                  <a:close/>
                </a:path>
                <a:path w="1607820" h="2208530">
                  <a:moveTo>
                    <a:pt x="685802" y="1167822"/>
                  </a:moveTo>
                  <a:lnTo>
                    <a:pt x="683910" y="1167401"/>
                  </a:lnTo>
                  <a:lnTo>
                    <a:pt x="682784" y="1167097"/>
                  </a:lnTo>
                  <a:lnTo>
                    <a:pt x="684002" y="1166530"/>
                  </a:lnTo>
                  <a:lnTo>
                    <a:pt x="685970" y="1166632"/>
                  </a:lnTo>
                  <a:lnTo>
                    <a:pt x="685802" y="1167822"/>
                  </a:lnTo>
                  <a:close/>
                </a:path>
                <a:path w="1607820" h="2208530">
                  <a:moveTo>
                    <a:pt x="1254101" y="990211"/>
                  </a:moveTo>
                  <a:lnTo>
                    <a:pt x="1251093" y="990007"/>
                  </a:lnTo>
                  <a:lnTo>
                    <a:pt x="1251629" y="988871"/>
                  </a:lnTo>
                  <a:lnTo>
                    <a:pt x="1251835" y="988019"/>
                  </a:lnTo>
                  <a:lnTo>
                    <a:pt x="1253187" y="987390"/>
                  </a:lnTo>
                  <a:lnTo>
                    <a:pt x="1253897" y="987545"/>
                  </a:lnTo>
                  <a:lnTo>
                    <a:pt x="1254259" y="988535"/>
                  </a:lnTo>
                  <a:lnTo>
                    <a:pt x="1254098" y="989414"/>
                  </a:lnTo>
                  <a:lnTo>
                    <a:pt x="1254101" y="990211"/>
                  </a:lnTo>
                  <a:close/>
                </a:path>
                <a:path w="1607820" h="2208530">
                  <a:moveTo>
                    <a:pt x="1446795" y="1228143"/>
                  </a:moveTo>
                  <a:lnTo>
                    <a:pt x="1445656" y="1226698"/>
                  </a:lnTo>
                  <a:lnTo>
                    <a:pt x="1444832" y="1226082"/>
                  </a:lnTo>
                  <a:lnTo>
                    <a:pt x="1444527" y="1224663"/>
                  </a:lnTo>
                  <a:lnTo>
                    <a:pt x="1444965" y="1223443"/>
                  </a:lnTo>
                  <a:lnTo>
                    <a:pt x="1445976" y="1222973"/>
                  </a:lnTo>
                  <a:lnTo>
                    <a:pt x="1447210" y="1223416"/>
                  </a:lnTo>
                  <a:lnTo>
                    <a:pt x="1447562" y="1223956"/>
                  </a:lnTo>
                  <a:lnTo>
                    <a:pt x="1447860" y="1224456"/>
                  </a:lnTo>
                  <a:lnTo>
                    <a:pt x="1447345" y="1225434"/>
                  </a:lnTo>
                  <a:lnTo>
                    <a:pt x="1446795" y="1228143"/>
                  </a:lnTo>
                  <a:close/>
                </a:path>
                <a:path w="1607820" h="2208530">
                  <a:moveTo>
                    <a:pt x="1246529" y="1286759"/>
                  </a:moveTo>
                  <a:lnTo>
                    <a:pt x="1243803" y="1288026"/>
                  </a:lnTo>
                  <a:lnTo>
                    <a:pt x="1243841" y="1287553"/>
                  </a:lnTo>
                  <a:lnTo>
                    <a:pt x="1243858" y="1287344"/>
                  </a:lnTo>
                  <a:lnTo>
                    <a:pt x="1244163" y="1286268"/>
                  </a:lnTo>
                  <a:lnTo>
                    <a:pt x="1245049" y="1285856"/>
                  </a:lnTo>
                  <a:lnTo>
                    <a:pt x="1245821" y="1286432"/>
                  </a:lnTo>
                  <a:lnTo>
                    <a:pt x="1245987" y="1286556"/>
                  </a:lnTo>
                  <a:lnTo>
                    <a:pt x="1246529" y="1286759"/>
                  </a:lnTo>
                  <a:close/>
                </a:path>
                <a:path w="1607820" h="2208530">
                  <a:moveTo>
                    <a:pt x="1247311" y="1287051"/>
                  </a:moveTo>
                  <a:lnTo>
                    <a:pt x="1244159" y="1288517"/>
                  </a:lnTo>
                  <a:lnTo>
                    <a:pt x="1243784" y="1288277"/>
                  </a:lnTo>
                  <a:lnTo>
                    <a:pt x="1246818" y="1286867"/>
                  </a:lnTo>
                  <a:lnTo>
                    <a:pt x="1247311" y="1287051"/>
                  </a:lnTo>
                  <a:close/>
                </a:path>
                <a:path w="1607820" h="2208530">
                  <a:moveTo>
                    <a:pt x="911231" y="1390980"/>
                  </a:moveTo>
                  <a:lnTo>
                    <a:pt x="908257" y="1392362"/>
                  </a:lnTo>
                  <a:lnTo>
                    <a:pt x="907232" y="1390888"/>
                  </a:lnTo>
                  <a:lnTo>
                    <a:pt x="909163" y="1389990"/>
                  </a:lnTo>
                  <a:lnTo>
                    <a:pt x="909915" y="1390451"/>
                  </a:lnTo>
                  <a:lnTo>
                    <a:pt x="911231" y="1390980"/>
                  </a:lnTo>
                  <a:close/>
                </a:path>
                <a:path w="1607820" h="2208530">
                  <a:moveTo>
                    <a:pt x="909544" y="1392858"/>
                  </a:moveTo>
                  <a:lnTo>
                    <a:pt x="908412" y="1392586"/>
                  </a:lnTo>
                  <a:lnTo>
                    <a:pt x="910363" y="1391679"/>
                  </a:lnTo>
                  <a:lnTo>
                    <a:pt x="909544" y="1392858"/>
                  </a:lnTo>
                  <a:close/>
                </a:path>
                <a:path w="1607820" h="2208530">
                  <a:moveTo>
                    <a:pt x="1138619" y="1027071"/>
                  </a:moveTo>
                  <a:lnTo>
                    <a:pt x="1137146" y="1027756"/>
                  </a:lnTo>
                  <a:lnTo>
                    <a:pt x="1136324" y="1026684"/>
                  </a:lnTo>
                  <a:lnTo>
                    <a:pt x="1138009" y="1025900"/>
                  </a:lnTo>
                  <a:lnTo>
                    <a:pt x="1138619" y="1027071"/>
                  </a:lnTo>
                  <a:close/>
                </a:path>
                <a:path w="1607820" h="2208530">
                  <a:moveTo>
                    <a:pt x="1548995" y="1206290"/>
                  </a:moveTo>
                  <a:lnTo>
                    <a:pt x="1547809" y="1206398"/>
                  </a:lnTo>
                  <a:lnTo>
                    <a:pt x="1547141" y="1205544"/>
                  </a:lnTo>
                  <a:lnTo>
                    <a:pt x="1546509" y="1205087"/>
                  </a:lnTo>
                  <a:lnTo>
                    <a:pt x="1546973" y="1204445"/>
                  </a:lnTo>
                  <a:lnTo>
                    <a:pt x="1547307" y="1203498"/>
                  </a:lnTo>
                  <a:lnTo>
                    <a:pt x="1548553" y="1202919"/>
                  </a:lnTo>
                  <a:lnTo>
                    <a:pt x="1549543" y="1203251"/>
                  </a:lnTo>
                  <a:lnTo>
                    <a:pt x="1551438" y="1203393"/>
                  </a:lnTo>
                  <a:lnTo>
                    <a:pt x="1549511" y="1205340"/>
                  </a:lnTo>
                  <a:lnTo>
                    <a:pt x="1548995" y="1206290"/>
                  </a:lnTo>
                  <a:close/>
                </a:path>
                <a:path w="1607820" h="2208530">
                  <a:moveTo>
                    <a:pt x="1272787" y="983883"/>
                  </a:moveTo>
                  <a:lnTo>
                    <a:pt x="1271415" y="984521"/>
                  </a:lnTo>
                  <a:lnTo>
                    <a:pt x="1270460" y="984184"/>
                  </a:lnTo>
                  <a:lnTo>
                    <a:pt x="1268479" y="984023"/>
                  </a:lnTo>
                  <a:lnTo>
                    <a:pt x="1268807" y="983871"/>
                  </a:lnTo>
                  <a:lnTo>
                    <a:pt x="1270530" y="982148"/>
                  </a:lnTo>
                  <a:lnTo>
                    <a:pt x="1271056" y="981194"/>
                  </a:lnTo>
                  <a:lnTo>
                    <a:pt x="1272253" y="981110"/>
                  </a:lnTo>
                  <a:lnTo>
                    <a:pt x="1272924" y="981957"/>
                  </a:lnTo>
                  <a:lnTo>
                    <a:pt x="1273568" y="982414"/>
                  </a:lnTo>
                  <a:lnTo>
                    <a:pt x="1273203" y="982909"/>
                  </a:lnTo>
                  <a:lnTo>
                    <a:pt x="1272787" y="983883"/>
                  </a:lnTo>
                  <a:close/>
                </a:path>
                <a:path w="1607820" h="2208530">
                  <a:moveTo>
                    <a:pt x="1556149" y="1200339"/>
                  </a:moveTo>
                  <a:lnTo>
                    <a:pt x="1554243" y="1201225"/>
                  </a:lnTo>
                  <a:lnTo>
                    <a:pt x="1553968" y="1200963"/>
                  </a:lnTo>
                  <a:lnTo>
                    <a:pt x="1555868" y="1200080"/>
                  </a:lnTo>
                  <a:lnTo>
                    <a:pt x="1556149" y="1200339"/>
                  </a:lnTo>
                  <a:close/>
                </a:path>
                <a:path w="1607820" h="2208530">
                  <a:moveTo>
                    <a:pt x="1141429" y="1308665"/>
                  </a:moveTo>
                  <a:lnTo>
                    <a:pt x="1139604" y="1309514"/>
                  </a:lnTo>
                  <a:lnTo>
                    <a:pt x="1139311" y="1308941"/>
                  </a:lnTo>
                  <a:lnTo>
                    <a:pt x="1138978" y="1308581"/>
                  </a:lnTo>
                  <a:lnTo>
                    <a:pt x="1139700" y="1307081"/>
                  </a:lnTo>
                  <a:lnTo>
                    <a:pt x="1141429" y="1308665"/>
                  </a:lnTo>
                  <a:close/>
                </a:path>
                <a:path w="1607820" h="2208530">
                  <a:moveTo>
                    <a:pt x="1074770" y="1328941"/>
                  </a:moveTo>
                  <a:lnTo>
                    <a:pt x="1070629" y="1330867"/>
                  </a:lnTo>
                  <a:lnTo>
                    <a:pt x="1070347" y="1329265"/>
                  </a:lnTo>
                  <a:lnTo>
                    <a:pt x="1070291" y="1328943"/>
                  </a:lnTo>
                  <a:lnTo>
                    <a:pt x="1071038" y="1328046"/>
                  </a:lnTo>
                  <a:lnTo>
                    <a:pt x="1072247" y="1328382"/>
                  </a:lnTo>
                  <a:lnTo>
                    <a:pt x="1075385" y="1328431"/>
                  </a:lnTo>
                  <a:lnTo>
                    <a:pt x="1074770" y="1328941"/>
                  </a:lnTo>
                  <a:close/>
                </a:path>
                <a:path w="1607820" h="2208530">
                  <a:moveTo>
                    <a:pt x="1074770" y="1328941"/>
                  </a:moveTo>
                  <a:lnTo>
                    <a:pt x="1074317" y="1329318"/>
                  </a:lnTo>
                  <a:lnTo>
                    <a:pt x="1075385" y="1328431"/>
                  </a:lnTo>
                  <a:lnTo>
                    <a:pt x="1074770" y="1328941"/>
                  </a:lnTo>
                  <a:close/>
                </a:path>
                <a:path w="1607820" h="2208530">
                  <a:moveTo>
                    <a:pt x="1072960" y="1330617"/>
                  </a:moveTo>
                  <a:lnTo>
                    <a:pt x="1071665" y="1331219"/>
                  </a:lnTo>
                  <a:lnTo>
                    <a:pt x="1070653" y="1331021"/>
                  </a:lnTo>
                  <a:lnTo>
                    <a:pt x="1074317" y="1329318"/>
                  </a:lnTo>
                  <a:lnTo>
                    <a:pt x="1073589" y="1329922"/>
                  </a:lnTo>
                  <a:lnTo>
                    <a:pt x="1072960" y="1330617"/>
                  </a:lnTo>
                  <a:close/>
                </a:path>
                <a:path w="1607820" h="2208530">
                  <a:moveTo>
                    <a:pt x="537436" y="1497655"/>
                  </a:moveTo>
                  <a:lnTo>
                    <a:pt x="534673" y="1498940"/>
                  </a:lnTo>
                  <a:lnTo>
                    <a:pt x="533514" y="1498367"/>
                  </a:lnTo>
                  <a:lnTo>
                    <a:pt x="534433" y="1497444"/>
                  </a:lnTo>
                  <a:lnTo>
                    <a:pt x="534618" y="1497103"/>
                  </a:lnTo>
                  <a:lnTo>
                    <a:pt x="536168" y="1496383"/>
                  </a:lnTo>
                  <a:lnTo>
                    <a:pt x="536315" y="1496569"/>
                  </a:lnTo>
                  <a:lnTo>
                    <a:pt x="536601" y="1496932"/>
                  </a:lnTo>
                  <a:lnTo>
                    <a:pt x="536846" y="1497244"/>
                  </a:lnTo>
                  <a:lnTo>
                    <a:pt x="537436" y="1497655"/>
                  </a:lnTo>
                  <a:close/>
                </a:path>
                <a:path w="1607820" h="2208530">
                  <a:moveTo>
                    <a:pt x="536754" y="1499090"/>
                  </a:moveTo>
                  <a:lnTo>
                    <a:pt x="535484" y="1499680"/>
                  </a:lnTo>
                  <a:lnTo>
                    <a:pt x="535038" y="1499273"/>
                  </a:lnTo>
                  <a:lnTo>
                    <a:pt x="537028" y="1498347"/>
                  </a:lnTo>
                  <a:lnTo>
                    <a:pt x="536754" y="1499090"/>
                  </a:lnTo>
                  <a:close/>
                </a:path>
                <a:path w="1607820" h="2208530">
                  <a:moveTo>
                    <a:pt x="1270824" y="1491734"/>
                  </a:moveTo>
                  <a:lnTo>
                    <a:pt x="1269614" y="1491599"/>
                  </a:lnTo>
                  <a:lnTo>
                    <a:pt x="1268993" y="1490883"/>
                  </a:lnTo>
                  <a:lnTo>
                    <a:pt x="1268336" y="1490437"/>
                  </a:lnTo>
                  <a:lnTo>
                    <a:pt x="1268797" y="1489839"/>
                  </a:lnTo>
                  <a:lnTo>
                    <a:pt x="1269150" y="1488947"/>
                  </a:lnTo>
                  <a:lnTo>
                    <a:pt x="1270312" y="1488408"/>
                  </a:lnTo>
                  <a:lnTo>
                    <a:pt x="1271221" y="1488712"/>
                  </a:lnTo>
                  <a:lnTo>
                    <a:pt x="1271853" y="1488802"/>
                  </a:lnTo>
                  <a:lnTo>
                    <a:pt x="1273251" y="1488904"/>
                  </a:lnTo>
                  <a:lnTo>
                    <a:pt x="1271369" y="1490783"/>
                  </a:lnTo>
                  <a:lnTo>
                    <a:pt x="1270824" y="1491734"/>
                  </a:lnTo>
                  <a:close/>
                </a:path>
                <a:path w="1607820" h="2208530">
                  <a:moveTo>
                    <a:pt x="1117156" y="1313169"/>
                  </a:moveTo>
                  <a:lnTo>
                    <a:pt x="1114550" y="1314380"/>
                  </a:lnTo>
                  <a:lnTo>
                    <a:pt x="1114454" y="1313893"/>
                  </a:lnTo>
                  <a:lnTo>
                    <a:pt x="1116631" y="1312881"/>
                  </a:lnTo>
                  <a:lnTo>
                    <a:pt x="1117156" y="1313169"/>
                  </a:lnTo>
                  <a:close/>
                </a:path>
                <a:path w="1607820" h="2208530">
                  <a:moveTo>
                    <a:pt x="1117326" y="1314183"/>
                  </a:moveTo>
                  <a:lnTo>
                    <a:pt x="1115213" y="1315166"/>
                  </a:lnTo>
                  <a:lnTo>
                    <a:pt x="1114657" y="1314927"/>
                  </a:lnTo>
                  <a:lnTo>
                    <a:pt x="1114619" y="1314732"/>
                  </a:lnTo>
                  <a:lnTo>
                    <a:pt x="1117211" y="1313527"/>
                  </a:lnTo>
                  <a:lnTo>
                    <a:pt x="1117245" y="1313724"/>
                  </a:lnTo>
                  <a:lnTo>
                    <a:pt x="1117326" y="1314183"/>
                  </a:lnTo>
                  <a:close/>
                </a:path>
                <a:path w="1607820" h="2208530">
                  <a:moveTo>
                    <a:pt x="1116688" y="1316218"/>
                  </a:moveTo>
                  <a:lnTo>
                    <a:pt x="1115774" y="1315472"/>
                  </a:lnTo>
                  <a:lnTo>
                    <a:pt x="1116975" y="1314914"/>
                  </a:lnTo>
                  <a:lnTo>
                    <a:pt x="1116688" y="1316218"/>
                  </a:lnTo>
                  <a:close/>
                </a:path>
                <a:path w="1607820" h="2208530">
                  <a:moveTo>
                    <a:pt x="1498189" y="1192682"/>
                  </a:moveTo>
                  <a:lnTo>
                    <a:pt x="1497029" y="1193221"/>
                  </a:lnTo>
                  <a:lnTo>
                    <a:pt x="1496288" y="1192957"/>
                  </a:lnTo>
                  <a:lnTo>
                    <a:pt x="1495929" y="1192030"/>
                  </a:lnTo>
                  <a:lnTo>
                    <a:pt x="1496113" y="1191218"/>
                  </a:lnTo>
                  <a:lnTo>
                    <a:pt x="1496134" y="1187868"/>
                  </a:lnTo>
                  <a:lnTo>
                    <a:pt x="1497662" y="1189883"/>
                  </a:lnTo>
                  <a:lnTo>
                    <a:pt x="1498441" y="1190502"/>
                  </a:lnTo>
                  <a:lnTo>
                    <a:pt x="1498729" y="1191822"/>
                  </a:lnTo>
                  <a:lnTo>
                    <a:pt x="1498189" y="1192682"/>
                  </a:lnTo>
                  <a:close/>
                </a:path>
                <a:path w="1607820" h="2208530">
                  <a:moveTo>
                    <a:pt x="1148055" y="1330166"/>
                  </a:moveTo>
                  <a:lnTo>
                    <a:pt x="1146463" y="1330906"/>
                  </a:lnTo>
                  <a:lnTo>
                    <a:pt x="1145837" y="1330222"/>
                  </a:lnTo>
                  <a:lnTo>
                    <a:pt x="1147682" y="1329364"/>
                  </a:lnTo>
                  <a:lnTo>
                    <a:pt x="1148055" y="1330166"/>
                  </a:lnTo>
                  <a:close/>
                </a:path>
                <a:path w="1607820" h="2208530">
                  <a:moveTo>
                    <a:pt x="1147489" y="1332026"/>
                  </a:moveTo>
                  <a:lnTo>
                    <a:pt x="1146873" y="1331354"/>
                  </a:lnTo>
                  <a:lnTo>
                    <a:pt x="1148445" y="1330624"/>
                  </a:lnTo>
                  <a:lnTo>
                    <a:pt x="1147489" y="1332026"/>
                  </a:lnTo>
                  <a:close/>
                </a:path>
                <a:path w="1607820" h="2208530">
                  <a:moveTo>
                    <a:pt x="1454627" y="1208759"/>
                  </a:moveTo>
                  <a:lnTo>
                    <a:pt x="1453704" y="1208491"/>
                  </a:lnTo>
                  <a:lnTo>
                    <a:pt x="1453181" y="1208409"/>
                  </a:lnTo>
                  <a:lnTo>
                    <a:pt x="1453929" y="1204626"/>
                  </a:lnTo>
                  <a:lnTo>
                    <a:pt x="1455877" y="1205370"/>
                  </a:lnTo>
                  <a:lnTo>
                    <a:pt x="1455505" y="1206465"/>
                  </a:lnTo>
                  <a:lnTo>
                    <a:pt x="1455216" y="1207462"/>
                  </a:lnTo>
                  <a:lnTo>
                    <a:pt x="1455049" y="1207866"/>
                  </a:lnTo>
                  <a:lnTo>
                    <a:pt x="1454627" y="1208759"/>
                  </a:lnTo>
                  <a:close/>
                </a:path>
                <a:path w="1607820" h="2208530">
                  <a:moveTo>
                    <a:pt x="1404736" y="1421306"/>
                  </a:moveTo>
                  <a:lnTo>
                    <a:pt x="1402103" y="1422530"/>
                  </a:lnTo>
                  <a:lnTo>
                    <a:pt x="1402008" y="1422036"/>
                  </a:lnTo>
                  <a:lnTo>
                    <a:pt x="1404207" y="1421014"/>
                  </a:lnTo>
                  <a:lnTo>
                    <a:pt x="1404736" y="1421306"/>
                  </a:lnTo>
                  <a:close/>
                </a:path>
                <a:path w="1607820" h="2208530">
                  <a:moveTo>
                    <a:pt x="1402103" y="1422530"/>
                  </a:moveTo>
                  <a:lnTo>
                    <a:pt x="1402173" y="1422894"/>
                  </a:lnTo>
                  <a:lnTo>
                    <a:pt x="1402103" y="1422530"/>
                  </a:lnTo>
                  <a:lnTo>
                    <a:pt x="1402008" y="1422036"/>
                  </a:lnTo>
                  <a:lnTo>
                    <a:pt x="1402103" y="1422530"/>
                  </a:lnTo>
                  <a:close/>
                </a:path>
                <a:path w="1607820" h="2208530">
                  <a:moveTo>
                    <a:pt x="1404285" y="1424442"/>
                  </a:moveTo>
                  <a:lnTo>
                    <a:pt x="1403350" y="1423670"/>
                  </a:lnTo>
                  <a:lnTo>
                    <a:pt x="1403172" y="1423523"/>
                  </a:lnTo>
                  <a:lnTo>
                    <a:pt x="1402212" y="1423100"/>
                  </a:lnTo>
                  <a:lnTo>
                    <a:pt x="1402173" y="1422894"/>
                  </a:lnTo>
                  <a:lnTo>
                    <a:pt x="1404800" y="1421672"/>
                  </a:lnTo>
                  <a:lnTo>
                    <a:pt x="1404836" y="1421880"/>
                  </a:lnTo>
                  <a:lnTo>
                    <a:pt x="1404918" y="1422345"/>
                  </a:lnTo>
                  <a:lnTo>
                    <a:pt x="1404572" y="1423102"/>
                  </a:lnTo>
                  <a:lnTo>
                    <a:pt x="1404285" y="1424442"/>
                  </a:lnTo>
                  <a:close/>
                </a:path>
                <a:path w="1607820" h="2208530">
                  <a:moveTo>
                    <a:pt x="1267255" y="1466247"/>
                  </a:moveTo>
                  <a:lnTo>
                    <a:pt x="1266071" y="1466797"/>
                  </a:lnTo>
                  <a:lnTo>
                    <a:pt x="1265377" y="1466298"/>
                  </a:lnTo>
                  <a:lnTo>
                    <a:pt x="1265193" y="1466165"/>
                  </a:lnTo>
                  <a:lnTo>
                    <a:pt x="1264435" y="1465896"/>
                  </a:lnTo>
                  <a:lnTo>
                    <a:pt x="1264715" y="1465151"/>
                  </a:lnTo>
                  <a:lnTo>
                    <a:pt x="1264815" y="1463928"/>
                  </a:lnTo>
                  <a:lnTo>
                    <a:pt x="1265841" y="1463452"/>
                  </a:lnTo>
                  <a:lnTo>
                    <a:pt x="1266822" y="1463959"/>
                  </a:lnTo>
                  <a:lnTo>
                    <a:pt x="1268068" y="1464208"/>
                  </a:lnTo>
                  <a:lnTo>
                    <a:pt x="1267469" y="1465326"/>
                  </a:lnTo>
                  <a:lnTo>
                    <a:pt x="1267255" y="1466247"/>
                  </a:lnTo>
                  <a:close/>
                </a:path>
                <a:path w="1607820" h="2208530">
                  <a:moveTo>
                    <a:pt x="982986" y="1299936"/>
                  </a:moveTo>
                  <a:lnTo>
                    <a:pt x="981264" y="1300736"/>
                  </a:lnTo>
                  <a:lnTo>
                    <a:pt x="980905" y="1300471"/>
                  </a:lnTo>
                  <a:lnTo>
                    <a:pt x="982757" y="1299611"/>
                  </a:lnTo>
                  <a:lnTo>
                    <a:pt x="982986" y="1299936"/>
                  </a:lnTo>
                  <a:close/>
                </a:path>
                <a:path w="1607820" h="2208530">
                  <a:moveTo>
                    <a:pt x="982813" y="1301878"/>
                  </a:moveTo>
                  <a:lnTo>
                    <a:pt x="981736" y="1301084"/>
                  </a:lnTo>
                  <a:lnTo>
                    <a:pt x="983431" y="1300296"/>
                  </a:lnTo>
                  <a:lnTo>
                    <a:pt x="982813" y="1301878"/>
                  </a:lnTo>
                  <a:close/>
                </a:path>
                <a:path w="1607820" h="2208530">
                  <a:moveTo>
                    <a:pt x="1468964" y="1144721"/>
                  </a:moveTo>
                  <a:lnTo>
                    <a:pt x="1467734" y="1145293"/>
                  </a:lnTo>
                  <a:lnTo>
                    <a:pt x="1466823" y="1144717"/>
                  </a:lnTo>
                  <a:lnTo>
                    <a:pt x="1466561" y="1144041"/>
                  </a:lnTo>
                  <a:lnTo>
                    <a:pt x="1466766" y="1143183"/>
                  </a:lnTo>
                  <a:lnTo>
                    <a:pt x="1466812" y="1139544"/>
                  </a:lnTo>
                  <a:lnTo>
                    <a:pt x="1468433" y="1141734"/>
                  </a:lnTo>
                  <a:lnTo>
                    <a:pt x="1469251" y="1142400"/>
                  </a:lnTo>
                  <a:lnTo>
                    <a:pt x="1469478" y="1143483"/>
                  </a:lnTo>
                  <a:lnTo>
                    <a:pt x="1469547" y="1143811"/>
                  </a:lnTo>
                  <a:lnTo>
                    <a:pt x="1468964" y="1144721"/>
                  </a:lnTo>
                  <a:close/>
                </a:path>
                <a:path w="1607820" h="2208530">
                  <a:moveTo>
                    <a:pt x="1194758" y="1229025"/>
                  </a:moveTo>
                  <a:lnTo>
                    <a:pt x="1193205" y="1229747"/>
                  </a:lnTo>
                  <a:lnTo>
                    <a:pt x="1192448" y="1228839"/>
                  </a:lnTo>
                  <a:lnTo>
                    <a:pt x="1191890" y="1228443"/>
                  </a:lnTo>
                  <a:lnTo>
                    <a:pt x="1192364" y="1227809"/>
                  </a:lnTo>
                  <a:lnTo>
                    <a:pt x="1192717" y="1226864"/>
                  </a:lnTo>
                  <a:lnTo>
                    <a:pt x="1193954" y="1226289"/>
                  </a:lnTo>
                  <a:lnTo>
                    <a:pt x="1194918" y="1226621"/>
                  </a:lnTo>
                  <a:lnTo>
                    <a:pt x="1195637" y="1226701"/>
                  </a:lnTo>
                  <a:lnTo>
                    <a:pt x="1196851" y="1226793"/>
                  </a:lnTo>
                  <a:lnTo>
                    <a:pt x="1194933" y="1228707"/>
                  </a:lnTo>
                  <a:lnTo>
                    <a:pt x="1194758" y="1229025"/>
                  </a:lnTo>
                  <a:close/>
                </a:path>
                <a:path w="1607820" h="2208530">
                  <a:moveTo>
                    <a:pt x="1194579" y="1229350"/>
                  </a:moveTo>
                  <a:lnTo>
                    <a:pt x="1194404" y="1229668"/>
                  </a:lnTo>
                  <a:lnTo>
                    <a:pt x="1194758" y="1229025"/>
                  </a:lnTo>
                  <a:lnTo>
                    <a:pt x="1194579" y="1229350"/>
                  </a:lnTo>
                  <a:close/>
                </a:path>
                <a:path w="1607820" h="2208530">
                  <a:moveTo>
                    <a:pt x="1459882" y="952057"/>
                  </a:moveTo>
                  <a:lnTo>
                    <a:pt x="1458418" y="952366"/>
                  </a:lnTo>
                  <a:lnTo>
                    <a:pt x="1457567" y="951744"/>
                  </a:lnTo>
                  <a:lnTo>
                    <a:pt x="1456786" y="951463"/>
                  </a:lnTo>
                  <a:lnTo>
                    <a:pt x="1457070" y="950687"/>
                  </a:lnTo>
                  <a:lnTo>
                    <a:pt x="1457157" y="949429"/>
                  </a:lnTo>
                  <a:lnTo>
                    <a:pt x="1458213" y="948938"/>
                  </a:lnTo>
                  <a:lnTo>
                    <a:pt x="1459230" y="949470"/>
                  </a:lnTo>
                  <a:lnTo>
                    <a:pt x="1461962" y="950033"/>
                  </a:lnTo>
                  <a:lnTo>
                    <a:pt x="1460509" y="951205"/>
                  </a:lnTo>
                  <a:lnTo>
                    <a:pt x="1459882" y="952057"/>
                  </a:lnTo>
                  <a:close/>
                </a:path>
                <a:path w="1607820" h="2208530">
                  <a:moveTo>
                    <a:pt x="1439040" y="1166956"/>
                  </a:moveTo>
                  <a:lnTo>
                    <a:pt x="1437836" y="1167515"/>
                  </a:lnTo>
                  <a:lnTo>
                    <a:pt x="1437104" y="1166992"/>
                  </a:lnTo>
                  <a:lnTo>
                    <a:pt x="1436924" y="1166863"/>
                  </a:lnTo>
                  <a:lnTo>
                    <a:pt x="1436155" y="1166582"/>
                  </a:lnTo>
                  <a:lnTo>
                    <a:pt x="1436436" y="1165813"/>
                  </a:lnTo>
                  <a:lnTo>
                    <a:pt x="1436528" y="1164553"/>
                  </a:lnTo>
                  <a:lnTo>
                    <a:pt x="1437589" y="1164059"/>
                  </a:lnTo>
                  <a:lnTo>
                    <a:pt x="1438601" y="1164582"/>
                  </a:lnTo>
                  <a:lnTo>
                    <a:pt x="1439913" y="1164836"/>
                  </a:lnTo>
                  <a:lnTo>
                    <a:pt x="1439266" y="1165988"/>
                  </a:lnTo>
                  <a:lnTo>
                    <a:pt x="1439040" y="1166956"/>
                  </a:lnTo>
                  <a:close/>
                </a:path>
                <a:path w="1607820" h="2208530">
                  <a:moveTo>
                    <a:pt x="1090292" y="1510388"/>
                  </a:moveTo>
                  <a:lnTo>
                    <a:pt x="1089061" y="1510960"/>
                  </a:lnTo>
                  <a:lnTo>
                    <a:pt x="1089618" y="1509590"/>
                  </a:lnTo>
                  <a:lnTo>
                    <a:pt x="1090292" y="1510388"/>
                  </a:lnTo>
                  <a:close/>
                </a:path>
                <a:path w="1607820" h="2208530">
                  <a:moveTo>
                    <a:pt x="1091183" y="1511138"/>
                  </a:moveTo>
                  <a:lnTo>
                    <a:pt x="1088587" y="1512345"/>
                  </a:lnTo>
                  <a:lnTo>
                    <a:pt x="1088441" y="1511763"/>
                  </a:lnTo>
                  <a:lnTo>
                    <a:pt x="1090639" y="1510740"/>
                  </a:lnTo>
                  <a:lnTo>
                    <a:pt x="1091183" y="1511138"/>
                  </a:lnTo>
                  <a:close/>
                </a:path>
                <a:path w="1607820" h="2208530">
                  <a:moveTo>
                    <a:pt x="1091366" y="1511774"/>
                  </a:moveTo>
                  <a:lnTo>
                    <a:pt x="1088970" y="1512888"/>
                  </a:lnTo>
                  <a:lnTo>
                    <a:pt x="1088701" y="1512806"/>
                  </a:lnTo>
                  <a:lnTo>
                    <a:pt x="1091314" y="1511592"/>
                  </a:lnTo>
                  <a:lnTo>
                    <a:pt x="1091366" y="1511774"/>
                  </a:lnTo>
                  <a:close/>
                </a:path>
                <a:path w="1607820" h="2208530">
                  <a:moveTo>
                    <a:pt x="1091269" y="1512488"/>
                  </a:moveTo>
                  <a:lnTo>
                    <a:pt x="1089838" y="1513153"/>
                  </a:lnTo>
                  <a:lnTo>
                    <a:pt x="1089538" y="1513061"/>
                  </a:lnTo>
                  <a:lnTo>
                    <a:pt x="1091480" y="1512159"/>
                  </a:lnTo>
                  <a:lnTo>
                    <a:pt x="1091269" y="1512488"/>
                  </a:lnTo>
                  <a:close/>
                </a:path>
                <a:path w="1607820" h="2208530">
                  <a:moveTo>
                    <a:pt x="1091269" y="1512488"/>
                  </a:moveTo>
                  <a:lnTo>
                    <a:pt x="1090815" y="1513195"/>
                  </a:lnTo>
                  <a:lnTo>
                    <a:pt x="1091480" y="1512159"/>
                  </a:lnTo>
                  <a:lnTo>
                    <a:pt x="1091269" y="1512488"/>
                  </a:lnTo>
                  <a:close/>
                </a:path>
                <a:path w="1607820" h="2208530">
                  <a:moveTo>
                    <a:pt x="1280393" y="1323294"/>
                  </a:moveTo>
                  <a:lnTo>
                    <a:pt x="1278827" y="1324022"/>
                  </a:lnTo>
                  <a:lnTo>
                    <a:pt x="1278332" y="1323566"/>
                  </a:lnTo>
                  <a:lnTo>
                    <a:pt x="1280112" y="1322739"/>
                  </a:lnTo>
                  <a:lnTo>
                    <a:pt x="1280393" y="1323294"/>
                  </a:lnTo>
                  <a:close/>
                </a:path>
                <a:path w="1607820" h="2208530">
                  <a:moveTo>
                    <a:pt x="1280017" y="1325118"/>
                  </a:moveTo>
                  <a:lnTo>
                    <a:pt x="1279202" y="1324368"/>
                  </a:lnTo>
                  <a:lnTo>
                    <a:pt x="1280728" y="1323658"/>
                  </a:lnTo>
                  <a:lnTo>
                    <a:pt x="1280017" y="1325118"/>
                  </a:lnTo>
                  <a:close/>
                </a:path>
                <a:path w="1607820" h="2208530">
                  <a:moveTo>
                    <a:pt x="1318889" y="1179921"/>
                  </a:moveTo>
                  <a:lnTo>
                    <a:pt x="1318303" y="1179425"/>
                  </a:lnTo>
                  <a:lnTo>
                    <a:pt x="1317588" y="1179006"/>
                  </a:lnTo>
                  <a:lnTo>
                    <a:pt x="1317194" y="1178386"/>
                  </a:lnTo>
                  <a:lnTo>
                    <a:pt x="1319299" y="1177124"/>
                  </a:lnTo>
                  <a:lnTo>
                    <a:pt x="1318666" y="1176886"/>
                  </a:lnTo>
                  <a:lnTo>
                    <a:pt x="1317056" y="1178166"/>
                  </a:lnTo>
                  <a:lnTo>
                    <a:pt x="1317439" y="1177456"/>
                  </a:lnTo>
                  <a:lnTo>
                    <a:pt x="1318666" y="1176886"/>
                  </a:lnTo>
                  <a:lnTo>
                    <a:pt x="1319299" y="1177124"/>
                  </a:lnTo>
                  <a:lnTo>
                    <a:pt x="1319715" y="1177214"/>
                  </a:lnTo>
                  <a:lnTo>
                    <a:pt x="1320708" y="1177349"/>
                  </a:lnTo>
                  <a:lnTo>
                    <a:pt x="1318889" y="1179921"/>
                  </a:lnTo>
                  <a:close/>
                </a:path>
                <a:path w="1607820" h="2208530">
                  <a:moveTo>
                    <a:pt x="942741" y="1296943"/>
                  </a:moveTo>
                  <a:lnTo>
                    <a:pt x="939626" y="1298391"/>
                  </a:lnTo>
                  <a:lnTo>
                    <a:pt x="939582" y="1297660"/>
                  </a:lnTo>
                  <a:lnTo>
                    <a:pt x="939865" y="1296908"/>
                  </a:lnTo>
                  <a:lnTo>
                    <a:pt x="940025" y="1296160"/>
                  </a:lnTo>
                  <a:lnTo>
                    <a:pt x="942741" y="1296943"/>
                  </a:lnTo>
                  <a:close/>
                </a:path>
                <a:path w="1607820" h="2208530">
                  <a:moveTo>
                    <a:pt x="941666" y="1298607"/>
                  </a:moveTo>
                  <a:lnTo>
                    <a:pt x="940713" y="1299050"/>
                  </a:lnTo>
                  <a:lnTo>
                    <a:pt x="939571" y="1298582"/>
                  </a:lnTo>
                  <a:lnTo>
                    <a:pt x="942961" y="1297006"/>
                  </a:lnTo>
                  <a:lnTo>
                    <a:pt x="942081" y="1297923"/>
                  </a:lnTo>
                  <a:lnTo>
                    <a:pt x="941666" y="1298607"/>
                  </a:lnTo>
                  <a:close/>
                </a:path>
                <a:path w="1607820" h="2208530">
                  <a:moveTo>
                    <a:pt x="891315" y="1138371"/>
                  </a:moveTo>
                  <a:lnTo>
                    <a:pt x="888319" y="1139764"/>
                  </a:lnTo>
                  <a:lnTo>
                    <a:pt x="888663" y="1138558"/>
                  </a:lnTo>
                  <a:lnTo>
                    <a:pt x="889545" y="1138148"/>
                  </a:lnTo>
                  <a:lnTo>
                    <a:pt x="890477" y="1138365"/>
                  </a:lnTo>
                  <a:lnTo>
                    <a:pt x="891315" y="1138371"/>
                  </a:lnTo>
                  <a:close/>
                </a:path>
                <a:path w="1607820" h="2208530">
                  <a:moveTo>
                    <a:pt x="891194" y="1140721"/>
                  </a:moveTo>
                  <a:lnTo>
                    <a:pt x="889866" y="1141019"/>
                  </a:lnTo>
                  <a:lnTo>
                    <a:pt x="889141" y="1140552"/>
                  </a:lnTo>
                  <a:lnTo>
                    <a:pt x="888997" y="1140460"/>
                  </a:lnTo>
                  <a:lnTo>
                    <a:pt x="888513" y="1139964"/>
                  </a:lnTo>
                  <a:lnTo>
                    <a:pt x="891929" y="1138376"/>
                  </a:lnTo>
                  <a:lnTo>
                    <a:pt x="893793" y="1138390"/>
                  </a:lnTo>
                  <a:lnTo>
                    <a:pt x="891812" y="1139926"/>
                  </a:lnTo>
                  <a:lnTo>
                    <a:pt x="891194" y="1140721"/>
                  </a:lnTo>
                  <a:close/>
                </a:path>
                <a:path w="1607820" h="2208530">
                  <a:moveTo>
                    <a:pt x="1195439" y="1487158"/>
                  </a:moveTo>
                  <a:lnTo>
                    <a:pt x="1192505" y="1486914"/>
                  </a:lnTo>
                  <a:lnTo>
                    <a:pt x="1193023" y="1485816"/>
                  </a:lnTo>
                  <a:lnTo>
                    <a:pt x="1193217" y="1484987"/>
                  </a:lnTo>
                  <a:lnTo>
                    <a:pt x="1194528" y="1484378"/>
                  </a:lnTo>
                  <a:lnTo>
                    <a:pt x="1195221" y="1484528"/>
                  </a:lnTo>
                  <a:lnTo>
                    <a:pt x="1193217" y="1484987"/>
                  </a:lnTo>
                  <a:lnTo>
                    <a:pt x="1193093" y="1485518"/>
                  </a:lnTo>
                  <a:lnTo>
                    <a:pt x="1195304" y="1484756"/>
                  </a:lnTo>
                  <a:lnTo>
                    <a:pt x="1195570" y="1485489"/>
                  </a:lnTo>
                  <a:lnTo>
                    <a:pt x="1195425" y="1486367"/>
                  </a:lnTo>
                  <a:lnTo>
                    <a:pt x="1195439" y="1487158"/>
                  </a:lnTo>
                  <a:close/>
                </a:path>
                <a:path w="1607820" h="2208530">
                  <a:moveTo>
                    <a:pt x="1070544" y="1085261"/>
                  </a:moveTo>
                  <a:lnTo>
                    <a:pt x="1069416" y="1085785"/>
                  </a:lnTo>
                  <a:lnTo>
                    <a:pt x="1069003" y="1085463"/>
                  </a:lnTo>
                  <a:lnTo>
                    <a:pt x="1068822" y="1085322"/>
                  </a:lnTo>
                  <a:lnTo>
                    <a:pt x="1068752" y="1084421"/>
                  </a:lnTo>
                  <a:lnTo>
                    <a:pt x="1070125" y="1083783"/>
                  </a:lnTo>
                  <a:lnTo>
                    <a:pt x="1070955" y="1084331"/>
                  </a:lnTo>
                  <a:lnTo>
                    <a:pt x="1071154" y="1084463"/>
                  </a:lnTo>
                  <a:lnTo>
                    <a:pt x="1070544" y="1085261"/>
                  </a:lnTo>
                  <a:close/>
                </a:path>
                <a:path w="1607820" h="2208530">
                  <a:moveTo>
                    <a:pt x="335656" y="1523857"/>
                  </a:moveTo>
                  <a:lnTo>
                    <a:pt x="332730" y="1523604"/>
                  </a:lnTo>
                  <a:lnTo>
                    <a:pt x="333227" y="1522498"/>
                  </a:lnTo>
                  <a:lnTo>
                    <a:pt x="333416" y="1521671"/>
                  </a:lnTo>
                  <a:lnTo>
                    <a:pt x="334729" y="1521060"/>
                  </a:lnTo>
                  <a:lnTo>
                    <a:pt x="335401" y="1521209"/>
                  </a:lnTo>
                  <a:lnTo>
                    <a:pt x="335780" y="1522186"/>
                  </a:lnTo>
                  <a:lnTo>
                    <a:pt x="335638" y="1523068"/>
                  </a:lnTo>
                  <a:lnTo>
                    <a:pt x="335656" y="1523857"/>
                  </a:lnTo>
                  <a:close/>
                </a:path>
                <a:path w="1607820" h="2208530">
                  <a:moveTo>
                    <a:pt x="875408" y="1352595"/>
                  </a:moveTo>
                  <a:lnTo>
                    <a:pt x="871539" y="1354393"/>
                  </a:lnTo>
                  <a:lnTo>
                    <a:pt x="871270" y="1352875"/>
                  </a:lnTo>
                  <a:lnTo>
                    <a:pt x="871209" y="1352525"/>
                  </a:lnTo>
                  <a:lnTo>
                    <a:pt x="871980" y="1351693"/>
                  </a:lnTo>
                  <a:lnTo>
                    <a:pt x="873108" y="1352020"/>
                  </a:lnTo>
                  <a:lnTo>
                    <a:pt x="876031" y="1352063"/>
                  </a:lnTo>
                  <a:lnTo>
                    <a:pt x="875408" y="1352595"/>
                  </a:lnTo>
                  <a:close/>
                </a:path>
                <a:path w="1607820" h="2208530">
                  <a:moveTo>
                    <a:pt x="875408" y="1352595"/>
                  </a:moveTo>
                  <a:lnTo>
                    <a:pt x="874968" y="1352971"/>
                  </a:lnTo>
                  <a:lnTo>
                    <a:pt x="876031" y="1352063"/>
                  </a:lnTo>
                  <a:lnTo>
                    <a:pt x="875408" y="1352595"/>
                  </a:lnTo>
                  <a:close/>
                </a:path>
                <a:path w="1607820" h="2208530">
                  <a:moveTo>
                    <a:pt x="873779" y="1354150"/>
                  </a:moveTo>
                  <a:lnTo>
                    <a:pt x="872518" y="1354736"/>
                  </a:lnTo>
                  <a:lnTo>
                    <a:pt x="871566" y="1354552"/>
                  </a:lnTo>
                  <a:lnTo>
                    <a:pt x="874968" y="1352971"/>
                  </a:lnTo>
                  <a:lnTo>
                    <a:pt x="874376" y="1353476"/>
                  </a:lnTo>
                  <a:lnTo>
                    <a:pt x="873779" y="1354150"/>
                  </a:lnTo>
                  <a:close/>
                </a:path>
                <a:path w="1607820" h="2208530">
                  <a:moveTo>
                    <a:pt x="919100" y="1339448"/>
                  </a:moveTo>
                  <a:lnTo>
                    <a:pt x="918772" y="1338998"/>
                  </a:lnTo>
                  <a:lnTo>
                    <a:pt x="918445" y="1338547"/>
                  </a:lnTo>
                  <a:lnTo>
                    <a:pt x="918772" y="1338998"/>
                  </a:lnTo>
                  <a:lnTo>
                    <a:pt x="919100" y="1339448"/>
                  </a:lnTo>
                  <a:close/>
                </a:path>
                <a:path w="1607820" h="2208530">
                  <a:moveTo>
                    <a:pt x="1502733" y="1156116"/>
                  </a:moveTo>
                  <a:lnTo>
                    <a:pt x="1501173" y="1156841"/>
                  </a:lnTo>
                  <a:lnTo>
                    <a:pt x="1500347" y="1155729"/>
                  </a:lnTo>
                  <a:lnTo>
                    <a:pt x="1502093" y="1154918"/>
                  </a:lnTo>
                  <a:lnTo>
                    <a:pt x="1502733" y="1156116"/>
                  </a:lnTo>
                  <a:close/>
                </a:path>
                <a:path w="1607820" h="2208530">
                  <a:moveTo>
                    <a:pt x="1356540" y="1288013"/>
                  </a:moveTo>
                  <a:lnTo>
                    <a:pt x="1354900" y="1288775"/>
                  </a:lnTo>
                  <a:lnTo>
                    <a:pt x="1354220" y="1288246"/>
                  </a:lnTo>
                  <a:lnTo>
                    <a:pt x="1356108" y="1287368"/>
                  </a:lnTo>
                  <a:lnTo>
                    <a:pt x="1356540" y="1288013"/>
                  </a:lnTo>
                  <a:close/>
                </a:path>
                <a:path w="1607820" h="2208530">
                  <a:moveTo>
                    <a:pt x="1356005" y="1289633"/>
                  </a:moveTo>
                  <a:lnTo>
                    <a:pt x="1355338" y="1289116"/>
                  </a:lnTo>
                  <a:lnTo>
                    <a:pt x="1356957" y="1288363"/>
                  </a:lnTo>
                  <a:lnTo>
                    <a:pt x="1356005" y="1289633"/>
                  </a:lnTo>
                  <a:close/>
                </a:path>
                <a:path w="1607820" h="2208530">
                  <a:moveTo>
                    <a:pt x="1410720" y="1186186"/>
                  </a:moveTo>
                  <a:lnTo>
                    <a:pt x="1408012" y="1187445"/>
                  </a:lnTo>
                  <a:lnTo>
                    <a:pt x="1407902" y="1186953"/>
                  </a:lnTo>
                  <a:lnTo>
                    <a:pt x="1410185" y="1185891"/>
                  </a:lnTo>
                  <a:lnTo>
                    <a:pt x="1410720" y="1186186"/>
                  </a:lnTo>
                  <a:close/>
                </a:path>
                <a:path w="1607820" h="2208530">
                  <a:moveTo>
                    <a:pt x="1410261" y="1189409"/>
                  </a:moveTo>
                  <a:lnTo>
                    <a:pt x="1409296" y="1188610"/>
                  </a:lnTo>
                  <a:lnTo>
                    <a:pt x="1409118" y="1188462"/>
                  </a:lnTo>
                  <a:lnTo>
                    <a:pt x="1408144" y="1188034"/>
                  </a:lnTo>
                  <a:lnTo>
                    <a:pt x="1408094" y="1187809"/>
                  </a:lnTo>
                  <a:lnTo>
                    <a:pt x="1410786" y="1186558"/>
                  </a:lnTo>
                  <a:lnTo>
                    <a:pt x="1410826" y="1186787"/>
                  </a:lnTo>
                  <a:lnTo>
                    <a:pt x="1410908" y="1187252"/>
                  </a:lnTo>
                  <a:lnTo>
                    <a:pt x="1410552" y="1188026"/>
                  </a:lnTo>
                  <a:lnTo>
                    <a:pt x="1410261" y="1189409"/>
                  </a:lnTo>
                  <a:close/>
                </a:path>
                <a:path w="1607820" h="2208530">
                  <a:moveTo>
                    <a:pt x="1542997" y="1146183"/>
                  </a:moveTo>
                  <a:lnTo>
                    <a:pt x="1541967" y="1146662"/>
                  </a:lnTo>
                  <a:lnTo>
                    <a:pt x="1541285" y="1146376"/>
                  </a:lnTo>
                  <a:lnTo>
                    <a:pt x="1540820" y="1145912"/>
                  </a:lnTo>
                  <a:lnTo>
                    <a:pt x="1540735" y="1145183"/>
                  </a:lnTo>
                  <a:lnTo>
                    <a:pt x="1540877" y="1143947"/>
                  </a:lnTo>
                  <a:lnTo>
                    <a:pt x="1541877" y="1143482"/>
                  </a:lnTo>
                  <a:lnTo>
                    <a:pt x="1542820" y="1143995"/>
                  </a:lnTo>
                  <a:lnTo>
                    <a:pt x="1544247" y="1144319"/>
                  </a:lnTo>
                  <a:lnTo>
                    <a:pt x="1543374" y="1145405"/>
                  </a:lnTo>
                  <a:lnTo>
                    <a:pt x="1542997" y="1146183"/>
                  </a:lnTo>
                  <a:close/>
                </a:path>
                <a:path w="1607820" h="2208530">
                  <a:moveTo>
                    <a:pt x="1177562" y="1344086"/>
                  </a:moveTo>
                  <a:lnTo>
                    <a:pt x="1175692" y="1344956"/>
                  </a:lnTo>
                  <a:lnTo>
                    <a:pt x="1174889" y="1344330"/>
                  </a:lnTo>
                  <a:lnTo>
                    <a:pt x="1174756" y="1344226"/>
                  </a:lnTo>
                  <a:lnTo>
                    <a:pt x="1175058" y="1342963"/>
                  </a:lnTo>
                  <a:lnTo>
                    <a:pt x="1176786" y="1342159"/>
                  </a:lnTo>
                  <a:lnTo>
                    <a:pt x="1177614" y="1342898"/>
                  </a:lnTo>
                  <a:lnTo>
                    <a:pt x="1177562" y="1344086"/>
                  </a:lnTo>
                  <a:close/>
                </a:path>
                <a:path w="1607820" h="2208530">
                  <a:moveTo>
                    <a:pt x="1176482" y="1346007"/>
                  </a:moveTo>
                  <a:lnTo>
                    <a:pt x="1175959" y="1345311"/>
                  </a:lnTo>
                  <a:lnTo>
                    <a:pt x="1177061" y="1344798"/>
                  </a:lnTo>
                  <a:lnTo>
                    <a:pt x="1176482" y="1346007"/>
                  </a:lnTo>
                  <a:close/>
                </a:path>
                <a:path w="1607820" h="2208530">
                  <a:moveTo>
                    <a:pt x="950979" y="1323842"/>
                  </a:moveTo>
                  <a:lnTo>
                    <a:pt x="949577" y="1321958"/>
                  </a:lnTo>
                  <a:lnTo>
                    <a:pt x="949482" y="1321830"/>
                  </a:lnTo>
                  <a:lnTo>
                    <a:pt x="948544" y="1321072"/>
                  </a:lnTo>
                  <a:lnTo>
                    <a:pt x="948899" y="1319855"/>
                  </a:lnTo>
                  <a:lnTo>
                    <a:pt x="950631" y="1319050"/>
                  </a:lnTo>
                  <a:lnTo>
                    <a:pt x="951428" y="1319732"/>
                  </a:lnTo>
                  <a:lnTo>
                    <a:pt x="951564" y="1320863"/>
                  </a:lnTo>
                  <a:lnTo>
                    <a:pt x="951575" y="1321029"/>
                  </a:lnTo>
                  <a:lnTo>
                    <a:pt x="951301" y="1321890"/>
                  </a:lnTo>
                  <a:lnTo>
                    <a:pt x="950979" y="1323842"/>
                  </a:lnTo>
                  <a:close/>
                </a:path>
                <a:path w="1607820" h="2208530">
                  <a:moveTo>
                    <a:pt x="1342386" y="1247819"/>
                  </a:moveTo>
                  <a:lnTo>
                    <a:pt x="1341412" y="1248272"/>
                  </a:lnTo>
                  <a:lnTo>
                    <a:pt x="1340253" y="1244572"/>
                  </a:lnTo>
                  <a:lnTo>
                    <a:pt x="1341227" y="1244119"/>
                  </a:lnTo>
                  <a:lnTo>
                    <a:pt x="1342386" y="1247819"/>
                  </a:lnTo>
                  <a:close/>
                </a:path>
                <a:path w="1607820" h="2208530">
                  <a:moveTo>
                    <a:pt x="205760" y="1454403"/>
                  </a:moveTo>
                  <a:lnTo>
                    <a:pt x="202852" y="1455755"/>
                  </a:lnTo>
                  <a:lnTo>
                    <a:pt x="202257" y="1454837"/>
                  </a:lnTo>
                  <a:lnTo>
                    <a:pt x="201643" y="1454230"/>
                  </a:lnTo>
                  <a:lnTo>
                    <a:pt x="203700" y="1453274"/>
                  </a:lnTo>
                  <a:lnTo>
                    <a:pt x="204443" y="1453821"/>
                  </a:lnTo>
                  <a:lnTo>
                    <a:pt x="205760" y="1454403"/>
                  </a:lnTo>
                  <a:close/>
                </a:path>
                <a:path w="1607820" h="2208530">
                  <a:moveTo>
                    <a:pt x="203938" y="1456131"/>
                  </a:moveTo>
                  <a:lnTo>
                    <a:pt x="203250" y="1455895"/>
                  </a:lnTo>
                  <a:lnTo>
                    <a:pt x="204659" y="1455240"/>
                  </a:lnTo>
                  <a:lnTo>
                    <a:pt x="203938" y="1456131"/>
                  </a:lnTo>
                  <a:close/>
                </a:path>
                <a:path w="1607820" h="2208530">
                  <a:moveTo>
                    <a:pt x="917672" y="2089705"/>
                  </a:moveTo>
                  <a:lnTo>
                    <a:pt x="915776" y="2090137"/>
                  </a:lnTo>
                  <a:lnTo>
                    <a:pt x="915671" y="2089724"/>
                  </a:lnTo>
                  <a:lnTo>
                    <a:pt x="915584" y="2089381"/>
                  </a:lnTo>
                  <a:lnTo>
                    <a:pt x="915788" y="2088523"/>
                  </a:lnTo>
                  <a:lnTo>
                    <a:pt x="915826" y="2087713"/>
                  </a:lnTo>
                  <a:lnTo>
                    <a:pt x="918098" y="2088596"/>
                  </a:lnTo>
                  <a:lnTo>
                    <a:pt x="917672" y="2089705"/>
                  </a:lnTo>
                  <a:close/>
                </a:path>
                <a:path w="1607820" h="2208530">
                  <a:moveTo>
                    <a:pt x="917392" y="2090432"/>
                  </a:moveTo>
                  <a:lnTo>
                    <a:pt x="917145" y="2091073"/>
                  </a:lnTo>
                  <a:lnTo>
                    <a:pt x="917882" y="2089158"/>
                  </a:lnTo>
                  <a:lnTo>
                    <a:pt x="917392" y="2090432"/>
                  </a:lnTo>
                  <a:close/>
                </a:path>
                <a:path w="1607820" h="2208530">
                  <a:moveTo>
                    <a:pt x="1056280" y="1472491"/>
                  </a:moveTo>
                  <a:lnTo>
                    <a:pt x="1055734" y="1471852"/>
                  </a:lnTo>
                  <a:lnTo>
                    <a:pt x="1054988" y="1471288"/>
                  </a:lnTo>
                  <a:lnTo>
                    <a:pt x="1054613" y="1470215"/>
                  </a:lnTo>
                  <a:lnTo>
                    <a:pt x="1056204" y="1469475"/>
                  </a:lnTo>
                  <a:lnTo>
                    <a:pt x="1057287" y="1470982"/>
                  </a:lnTo>
                  <a:lnTo>
                    <a:pt x="1056280" y="1472491"/>
                  </a:lnTo>
                  <a:close/>
                </a:path>
                <a:path w="1607820" h="2208530">
                  <a:moveTo>
                    <a:pt x="794701" y="398310"/>
                  </a:moveTo>
                  <a:lnTo>
                    <a:pt x="791775" y="399671"/>
                  </a:lnTo>
                  <a:lnTo>
                    <a:pt x="791186" y="398744"/>
                  </a:lnTo>
                  <a:lnTo>
                    <a:pt x="790557" y="398120"/>
                  </a:lnTo>
                  <a:lnTo>
                    <a:pt x="791117" y="397860"/>
                  </a:lnTo>
                  <a:lnTo>
                    <a:pt x="791571" y="397146"/>
                  </a:lnTo>
                  <a:lnTo>
                    <a:pt x="792520" y="397208"/>
                  </a:lnTo>
                  <a:lnTo>
                    <a:pt x="793382" y="397723"/>
                  </a:lnTo>
                  <a:lnTo>
                    <a:pt x="794701" y="398310"/>
                  </a:lnTo>
                  <a:close/>
                </a:path>
                <a:path w="1607820" h="2208530">
                  <a:moveTo>
                    <a:pt x="792870" y="400042"/>
                  </a:moveTo>
                  <a:lnTo>
                    <a:pt x="792179" y="399808"/>
                  </a:lnTo>
                  <a:lnTo>
                    <a:pt x="793601" y="399147"/>
                  </a:lnTo>
                  <a:lnTo>
                    <a:pt x="792870" y="400042"/>
                  </a:lnTo>
                  <a:close/>
                </a:path>
                <a:path w="1607820" h="2208530">
                  <a:moveTo>
                    <a:pt x="722081" y="324653"/>
                  </a:moveTo>
                  <a:lnTo>
                    <a:pt x="720462" y="325406"/>
                  </a:lnTo>
                  <a:lnTo>
                    <a:pt x="719410" y="323435"/>
                  </a:lnTo>
                  <a:lnTo>
                    <a:pt x="720698" y="322837"/>
                  </a:lnTo>
                  <a:lnTo>
                    <a:pt x="721921" y="324444"/>
                  </a:lnTo>
                  <a:lnTo>
                    <a:pt x="722081" y="324653"/>
                  </a:lnTo>
                  <a:close/>
                </a:path>
                <a:path w="1607820" h="2208530">
                  <a:moveTo>
                    <a:pt x="1448450" y="1505321"/>
                  </a:moveTo>
                  <a:lnTo>
                    <a:pt x="1446390" y="1506279"/>
                  </a:lnTo>
                  <a:lnTo>
                    <a:pt x="1446286" y="1505871"/>
                  </a:lnTo>
                  <a:lnTo>
                    <a:pt x="1446198" y="1505522"/>
                  </a:lnTo>
                  <a:lnTo>
                    <a:pt x="1446392" y="1504669"/>
                  </a:lnTo>
                  <a:lnTo>
                    <a:pt x="1446430" y="1503860"/>
                  </a:lnTo>
                  <a:lnTo>
                    <a:pt x="1448656" y="1504770"/>
                  </a:lnTo>
                  <a:lnTo>
                    <a:pt x="1448450" y="1505321"/>
                  </a:lnTo>
                  <a:close/>
                </a:path>
                <a:path w="1607820" h="2208530">
                  <a:moveTo>
                    <a:pt x="1447977" y="1506587"/>
                  </a:moveTo>
                  <a:lnTo>
                    <a:pt x="1447740" y="1507224"/>
                  </a:lnTo>
                  <a:lnTo>
                    <a:pt x="1448656" y="1504770"/>
                  </a:lnTo>
                  <a:lnTo>
                    <a:pt x="1447977" y="1506587"/>
                  </a:lnTo>
                  <a:close/>
                </a:path>
                <a:path w="1607820" h="2208530">
                  <a:moveTo>
                    <a:pt x="1593392" y="1582749"/>
                  </a:moveTo>
                  <a:lnTo>
                    <a:pt x="1592975" y="1583209"/>
                  </a:lnTo>
                  <a:lnTo>
                    <a:pt x="1594347" y="1581696"/>
                  </a:lnTo>
                  <a:lnTo>
                    <a:pt x="1593392" y="1582749"/>
                  </a:lnTo>
                  <a:close/>
                </a:path>
                <a:path w="1607820" h="2208530">
                  <a:moveTo>
                    <a:pt x="1595231" y="1583472"/>
                  </a:moveTo>
                  <a:lnTo>
                    <a:pt x="1593988" y="1584050"/>
                  </a:lnTo>
                  <a:lnTo>
                    <a:pt x="1593322" y="1583497"/>
                  </a:lnTo>
                  <a:lnTo>
                    <a:pt x="1595208" y="1582620"/>
                  </a:lnTo>
                  <a:lnTo>
                    <a:pt x="1595231" y="1583472"/>
                  </a:lnTo>
                  <a:close/>
                </a:path>
                <a:path w="1607820" h="2208530">
                  <a:moveTo>
                    <a:pt x="1442310" y="1137337"/>
                  </a:moveTo>
                  <a:lnTo>
                    <a:pt x="1441611" y="1136674"/>
                  </a:lnTo>
                  <a:lnTo>
                    <a:pt x="1443070" y="1135996"/>
                  </a:lnTo>
                  <a:lnTo>
                    <a:pt x="1442310" y="1137337"/>
                  </a:lnTo>
                  <a:close/>
                </a:path>
                <a:path w="1607820" h="2208530">
                  <a:moveTo>
                    <a:pt x="1223472" y="1185946"/>
                  </a:moveTo>
                  <a:lnTo>
                    <a:pt x="1220665" y="1185720"/>
                  </a:lnTo>
                  <a:lnTo>
                    <a:pt x="1221144" y="1184652"/>
                  </a:lnTo>
                  <a:lnTo>
                    <a:pt x="1221320" y="1183849"/>
                  </a:lnTo>
                  <a:lnTo>
                    <a:pt x="1222560" y="1183272"/>
                  </a:lnTo>
                  <a:lnTo>
                    <a:pt x="1223232" y="1183433"/>
                  </a:lnTo>
                  <a:lnTo>
                    <a:pt x="1223617" y="1184348"/>
                  </a:lnTo>
                  <a:lnTo>
                    <a:pt x="1223464" y="1185205"/>
                  </a:lnTo>
                  <a:lnTo>
                    <a:pt x="1223472" y="1185946"/>
                  </a:lnTo>
                  <a:close/>
                </a:path>
                <a:path w="1607820" h="2208530">
                  <a:moveTo>
                    <a:pt x="1325319" y="1198906"/>
                  </a:moveTo>
                  <a:lnTo>
                    <a:pt x="1323449" y="1199320"/>
                  </a:lnTo>
                  <a:lnTo>
                    <a:pt x="1323346" y="1198913"/>
                  </a:lnTo>
                  <a:lnTo>
                    <a:pt x="1323257" y="1198564"/>
                  </a:lnTo>
                  <a:lnTo>
                    <a:pt x="1323455" y="1197703"/>
                  </a:lnTo>
                  <a:lnTo>
                    <a:pt x="1323492" y="1196894"/>
                  </a:lnTo>
                  <a:lnTo>
                    <a:pt x="1325735" y="1197802"/>
                  </a:lnTo>
                  <a:lnTo>
                    <a:pt x="1325319" y="1198906"/>
                  </a:lnTo>
                  <a:close/>
                </a:path>
                <a:path w="1607820" h="2208530">
                  <a:moveTo>
                    <a:pt x="1325049" y="1199622"/>
                  </a:moveTo>
                  <a:lnTo>
                    <a:pt x="1324806" y="1200268"/>
                  </a:lnTo>
                  <a:lnTo>
                    <a:pt x="1325527" y="1198354"/>
                  </a:lnTo>
                  <a:lnTo>
                    <a:pt x="1325049" y="1199622"/>
                  </a:lnTo>
                  <a:close/>
                </a:path>
                <a:path w="1607820" h="2208530">
                  <a:moveTo>
                    <a:pt x="854379" y="351863"/>
                  </a:moveTo>
                  <a:lnTo>
                    <a:pt x="853396" y="352320"/>
                  </a:lnTo>
                  <a:lnTo>
                    <a:pt x="854056" y="351310"/>
                  </a:lnTo>
                  <a:lnTo>
                    <a:pt x="854379" y="351863"/>
                  </a:lnTo>
                  <a:close/>
                </a:path>
                <a:path w="1607820" h="2208530">
                  <a:moveTo>
                    <a:pt x="855242" y="353956"/>
                  </a:moveTo>
                  <a:lnTo>
                    <a:pt x="853246" y="354884"/>
                  </a:lnTo>
                  <a:lnTo>
                    <a:pt x="852464" y="353977"/>
                  </a:lnTo>
                  <a:lnTo>
                    <a:pt x="852836" y="352970"/>
                  </a:lnTo>
                  <a:lnTo>
                    <a:pt x="854558" y="352170"/>
                  </a:lnTo>
                  <a:lnTo>
                    <a:pt x="854639" y="352310"/>
                  </a:lnTo>
                  <a:lnTo>
                    <a:pt x="855446" y="353093"/>
                  </a:lnTo>
                  <a:lnTo>
                    <a:pt x="855242" y="353956"/>
                  </a:lnTo>
                  <a:close/>
                </a:path>
                <a:path w="1607820" h="2208530">
                  <a:moveTo>
                    <a:pt x="993749" y="1738586"/>
                  </a:moveTo>
                  <a:lnTo>
                    <a:pt x="992181" y="1739315"/>
                  </a:lnTo>
                  <a:lnTo>
                    <a:pt x="991852" y="1739071"/>
                  </a:lnTo>
                  <a:lnTo>
                    <a:pt x="993540" y="1738287"/>
                  </a:lnTo>
                  <a:lnTo>
                    <a:pt x="993749" y="1738586"/>
                  </a:lnTo>
                  <a:close/>
                </a:path>
                <a:path w="1607820" h="2208530">
                  <a:moveTo>
                    <a:pt x="993583" y="1740353"/>
                  </a:moveTo>
                  <a:lnTo>
                    <a:pt x="992617" y="1739638"/>
                  </a:lnTo>
                  <a:lnTo>
                    <a:pt x="994159" y="1738921"/>
                  </a:lnTo>
                  <a:lnTo>
                    <a:pt x="993583" y="1740353"/>
                  </a:lnTo>
                  <a:close/>
                </a:path>
                <a:path w="1607820" h="2208530">
                  <a:moveTo>
                    <a:pt x="1306558" y="541793"/>
                  </a:moveTo>
                  <a:lnTo>
                    <a:pt x="1305880" y="541138"/>
                  </a:lnTo>
                  <a:lnTo>
                    <a:pt x="1307301" y="540478"/>
                  </a:lnTo>
                  <a:lnTo>
                    <a:pt x="1306558" y="541793"/>
                  </a:lnTo>
                  <a:close/>
                </a:path>
                <a:path w="1607820" h="2208530">
                  <a:moveTo>
                    <a:pt x="1269599" y="1985562"/>
                  </a:moveTo>
                  <a:lnTo>
                    <a:pt x="1266750" y="1986887"/>
                  </a:lnTo>
                  <a:lnTo>
                    <a:pt x="1267150" y="1985654"/>
                  </a:lnTo>
                  <a:lnTo>
                    <a:pt x="1268735" y="1984918"/>
                  </a:lnTo>
                  <a:lnTo>
                    <a:pt x="1268916" y="1985124"/>
                  </a:lnTo>
                  <a:lnTo>
                    <a:pt x="1269599" y="1985562"/>
                  </a:lnTo>
                  <a:close/>
                </a:path>
                <a:path w="1607820" h="2208530">
                  <a:moveTo>
                    <a:pt x="1267094" y="1987165"/>
                  </a:moveTo>
                  <a:lnTo>
                    <a:pt x="1266750" y="1986887"/>
                  </a:lnTo>
                  <a:lnTo>
                    <a:pt x="1267040" y="1985996"/>
                  </a:lnTo>
                  <a:lnTo>
                    <a:pt x="1266750" y="1986887"/>
                  </a:lnTo>
                  <a:lnTo>
                    <a:pt x="1267094" y="1987165"/>
                  </a:lnTo>
                  <a:close/>
                </a:path>
                <a:path w="1607820" h="2208530">
                  <a:moveTo>
                    <a:pt x="1269566" y="1986713"/>
                  </a:moveTo>
                  <a:lnTo>
                    <a:pt x="1267643" y="1987607"/>
                  </a:lnTo>
                  <a:lnTo>
                    <a:pt x="1267094" y="1987165"/>
                  </a:lnTo>
                  <a:lnTo>
                    <a:pt x="1269605" y="1985997"/>
                  </a:lnTo>
                  <a:lnTo>
                    <a:pt x="1269566" y="1986713"/>
                  </a:lnTo>
                  <a:close/>
                </a:path>
                <a:path w="1607820" h="2208530">
                  <a:moveTo>
                    <a:pt x="1268489" y="1988721"/>
                  </a:moveTo>
                  <a:lnTo>
                    <a:pt x="1267896" y="1987939"/>
                  </a:lnTo>
                  <a:lnTo>
                    <a:pt x="1269062" y="1987397"/>
                  </a:lnTo>
                  <a:lnTo>
                    <a:pt x="1268489" y="1988721"/>
                  </a:lnTo>
                  <a:close/>
                </a:path>
                <a:path w="1607820" h="2208530">
                  <a:moveTo>
                    <a:pt x="1506548" y="1168850"/>
                  </a:moveTo>
                  <a:lnTo>
                    <a:pt x="1505437" y="1168066"/>
                  </a:lnTo>
                  <a:lnTo>
                    <a:pt x="1504309" y="1169630"/>
                  </a:lnTo>
                  <a:lnTo>
                    <a:pt x="1504242" y="1168621"/>
                  </a:lnTo>
                  <a:lnTo>
                    <a:pt x="1505437" y="1168066"/>
                  </a:lnTo>
                  <a:lnTo>
                    <a:pt x="1506548" y="1168850"/>
                  </a:lnTo>
                  <a:close/>
                </a:path>
                <a:path w="1607820" h="2208530">
                  <a:moveTo>
                    <a:pt x="1505981" y="1169568"/>
                  </a:moveTo>
                  <a:lnTo>
                    <a:pt x="1505209" y="1170548"/>
                  </a:lnTo>
                  <a:lnTo>
                    <a:pt x="1506548" y="1168850"/>
                  </a:lnTo>
                  <a:lnTo>
                    <a:pt x="1506325" y="1168693"/>
                  </a:lnTo>
                  <a:lnTo>
                    <a:pt x="1506548" y="1168850"/>
                  </a:lnTo>
                  <a:lnTo>
                    <a:pt x="1505981" y="1169568"/>
                  </a:lnTo>
                  <a:close/>
                </a:path>
                <a:path w="1607820" h="2208530">
                  <a:moveTo>
                    <a:pt x="1483320" y="1862183"/>
                  </a:moveTo>
                  <a:lnTo>
                    <a:pt x="1482651" y="1861483"/>
                  </a:lnTo>
                  <a:lnTo>
                    <a:pt x="1481998" y="1861018"/>
                  </a:lnTo>
                  <a:lnTo>
                    <a:pt x="1481762" y="1860295"/>
                  </a:lnTo>
                  <a:lnTo>
                    <a:pt x="1483521" y="1859477"/>
                  </a:lnTo>
                  <a:lnTo>
                    <a:pt x="1484402" y="1860670"/>
                  </a:lnTo>
                  <a:lnTo>
                    <a:pt x="1483320" y="1862183"/>
                  </a:lnTo>
                  <a:close/>
                </a:path>
                <a:path w="1607820" h="2208530">
                  <a:moveTo>
                    <a:pt x="1455694" y="1528124"/>
                  </a:moveTo>
                  <a:lnTo>
                    <a:pt x="1454039" y="1528894"/>
                  </a:lnTo>
                  <a:lnTo>
                    <a:pt x="1452985" y="1526925"/>
                  </a:lnTo>
                  <a:lnTo>
                    <a:pt x="1454289" y="1526318"/>
                  </a:lnTo>
                  <a:lnTo>
                    <a:pt x="1455525" y="1527907"/>
                  </a:lnTo>
                  <a:lnTo>
                    <a:pt x="1455694" y="1528124"/>
                  </a:lnTo>
                  <a:close/>
                </a:path>
                <a:path w="1607820" h="2208530">
                  <a:moveTo>
                    <a:pt x="1459155" y="2022523"/>
                  </a:moveTo>
                  <a:lnTo>
                    <a:pt x="1457906" y="2023104"/>
                  </a:lnTo>
                  <a:lnTo>
                    <a:pt x="1457675" y="2022798"/>
                  </a:lnTo>
                  <a:lnTo>
                    <a:pt x="1457045" y="2022168"/>
                  </a:lnTo>
                  <a:lnTo>
                    <a:pt x="1456621" y="2021153"/>
                  </a:lnTo>
                  <a:lnTo>
                    <a:pt x="1458186" y="2020426"/>
                  </a:lnTo>
                  <a:lnTo>
                    <a:pt x="1458337" y="2020699"/>
                  </a:lnTo>
                  <a:lnTo>
                    <a:pt x="1458838" y="2021335"/>
                  </a:lnTo>
                  <a:lnTo>
                    <a:pt x="1459066" y="2022151"/>
                  </a:lnTo>
                  <a:lnTo>
                    <a:pt x="1459155" y="2022523"/>
                  </a:lnTo>
                  <a:close/>
                </a:path>
                <a:path w="1607820" h="2208530">
                  <a:moveTo>
                    <a:pt x="819619" y="2025021"/>
                  </a:moveTo>
                  <a:lnTo>
                    <a:pt x="816515" y="2026464"/>
                  </a:lnTo>
                  <a:lnTo>
                    <a:pt x="817744" y="2023977"/>
                  </a:lnTo>
                  <a:lnTo>
                    <a:pt x="818389" y="2024310"/>
                  </a:lnTo>
                  <a:lnTo>
                    <a:pt x="819177" y="2024517"/>
                  </a:lnTo>
                  <a:lnTo>
                    <a:pt x="819619" y="2025021"/>
                  </a:lnTo>
                  <a:close/>
                </a:path>
                <a:path w="1607820" h="2208530">
                  <a:moveTo>
                    <a:pt x="819571" y="2026279"/>
                  </a:moveTo>
                  <a:lnTo>
                    <a:pt x="818516" y="2026769"/>
                  </a:lnTo>
                  <a:lnTo>
                    <a:pt x="817671" y="2026618"/>
                  </a:lnTo>
                  <a:lnTo>
                    <a:pt x="816932" y="2026613"/>
                  </a:lnTo>
                  <a:lnTo>
                    <a:pt x="819832" y="2025265"/>
                  </a:lnTo>
                  <a:lnTo>
                    <a:pt x="819571" y="2026279"/>
                  </a:lnTo>
                  <a:close/>
                </a:path>
                <a:path w="1607820" h="2208530">
                  <a:moveTo>
                    <a:pt x="1219750" y="1087029"/>
                  </a:moveTo>
                  <a:lnTo>
                    <a:pt x="1218173" y="1087762"/>
                  </a:lnTo>
                  <a:lnTo>
                    <a:pt x="1217974" y="1087441"/>
                  </a:lnTo>
                  <a:lnTo>
                    <a:pt x="1219562" y="1086703"/>
                  </a:lnTo>
                  <a:lnTo>
                    <a:pt x="1219750" y="1087029"/>
                  </a:lnTo>
                  <a:close/>
                </a:path>
                <a:path w="1607820" h="2208530">
                  <a:moveTo>
                    <a:pt x="1249157" y="1850742"/>
                  </a:moveTo>
                  <a:lnTo>
                    <a:pt x="1247748" y="1850889"/>
                  </a:lnTo>
                  <a:lnTo>
                    <a:pt x="1247478" y="1850169"/>
                  </a:lnTo>
                  <a:lnTo>
                    <a:pt x="1247550" y="1849479"/>
                  </a:lnTo>
                  <a:lnTo>
                    <a:pt x="1247567" y="1849318"/>
                  </a:lnTo>
                  <a:lnTo>
                    <a:pt x="1247493" y="1848395"/>
                  </a:lnTo>
                  <a:lnTo>
                    <a:pt x="1249171" y="1848725"/>
                  </a:lnTo>
                  <a:lnTo>
                    <a:pt x="1249243" y="1849768"/>
                  </a:lnTo>
                  <a:lnTo>
                    <a:pt x="1249157" y="1850742"/>
                  </a:lnTo>
                  <a:close/>
                </a:path>
                <a:path w="1607820" h="2208530">
                  <a:moveTo>
                    <a:pt x="1249129" y="1851317"/>
                  </a:moveTo>
                  <a:lnTo>
                    <a:pt x="1249106" y="1851865"/>
                  </a:lnTo>
                  <a:lnTo>
                    <a:pt x="1249153" y="1850744"/>
                  </a:lnTo>
                  <a:lnTo>
                    <a:pt x="1249203" y="1850212"/>
                  </a:lnTo>
                  <a:lnTo>
                    <a:pt x="1249129" y="1851317"/>
                  </a:lnTo>
                  <a:close/>
                </a:path>
                <a:path w="1607820" h="2208530">
                  <a:moveTo>
                    <a:pt x="827628" y="1235342"/>
                  </a:moveTo>
                  <a:lnTo>
                    <a:pt x="826291" y="1235964"/>
                  </a:lnTo>
                  <a:lnTo>
                    <a:pt x="824727" y="1232712"/>
                  </a:lnTo>
                  <a:lnTo>
                    <a:pt x="826059" y="1232093"/>
                  </a:lnTo>
                  <a:lnTo>
                    <a:pt x="827628" y="1235342"/>
                  </a:lnTo>
                  <a:close/>
                </a:path>
                <a:path w="1607820" h="2208530">
                  <a:moveTo>
                    <a:pt x="155108" y="1374878"/>
                  </a:moveTo>
                  <a:lnTo>
                    <a:pt x="154114" y="1375341"/>
                  </a:lnTo>
                  <a:lnTo>
                    <a:pt x="152960" y="1371662"/>
                  </a:lnTo>
                  <a:lnTo>
                    <a:pt x="153954" y="1371200"/>
                  </a:lnTo>
                  <a:lnTo>
                    <a:pt x="155108" y="1374878"/>
                  </a:lnTo>
                  <a:close/>
                </a:path>
                <a:path w="1607820" h="2208530">
                  <a:moveTo>
                    <a:pt x="147202" y="1350769"/>
                  </a:moveTo>
                  <a:lnTo>
                    <a:pt x="146554" y="1350278"/>
                  </a:lnTo>
                  <a:lnTo>
                    <a:pt x="145737" y="1349895"/>
                  </a:lnTo>
                  <a:lnTo>
                    <a:pt x="145333" y="1349255"/>
                  </a:lnTo>
                  <a:lnTo>
                    <a:pt x="147196" y="1348389"/>
                  </a:lnTo>
                  <a:lnTo>
                    <a:pt x="147719" y="1348702"/>
                  </a:lnTo>
                  <a:lnTo>
                    <a:pt x="147202" y="1350769"/>
                  </a:lnTo>
                  <a:close/>
                </a:path>
                <a:path w="1607820" h="2208530">
                  <a:moveTo>
                    <a:pt x="125550" y="1283810"/>
                  </a:moveTo>
                  <a:lnTo>
                    <a:pt x="125092" y="1283142"/>
                  </a:lnTo>
                  <a:lnTo>
                    <a:pt x="124940" y="1282988"/>
                  </a:lnTo>
                  <a:lnTo>
                    <a:pt x="124248" y="1281784"/>
                  </a:lnTo>
                  <a:lnTo>
                    <a:pt x="125848" y="1281041"/>
                  </a:lnTo>
                  <a:lnTo>
                    <a:pt x="127033" y="1282015"/>
                  </a:lnTo>
                  <a:lnTo>
                    <a:pt x="125550" y="1283810"/>
                  </a:lnTo>
                  <a:close/>
                </a:path>
                <a:path w="1607820" h="2208530">
                  <a:moveTo>
                    <a:pt x="1411549" y="894753"/>
                  </a:moveTo>
                  <a:lnTo>
                    <a:pt x="1410585" y="895202"/>
                  </a:lnTo>
                  <a:lnTo>
                    <a:pt x="1409420" y="891487"/>
                  </a:lnTo>
                  <a:lnTo>
                    <a:pt x="1410384" y="891038"/>
                  </a:lnTo>
                  <a:lnTo>
                    <a:pt x="1411549" y="894753"/>
                  </a:lnTo>
                  <a:close/>
                </a:path>
                <a:path w="1607820" h="2208530">
                  <a:moveTo>
                    <a:pt x="1339398" y="997161"/>
                  </a:moveTo>
                  <a:lnTo>
                    <a:pt x="1338437" y="997608"/>
                  </a:lnTo>
                  <a:lnTo>
                    <a:pt x="1337258" y="993852"/>
                  </a:lnTo>
                  <a:lnTo>
                    <a:pt x="1338219" y="993405"/>
                  </a:lnTo>
                  <a:lnTo>
                    <a:pt x="1339398" y="997161"/>
                  </a:lnTo>
                  <a:close/>
                </a:path>
                <a:path w="1607820" h="2208530">
                  <a:moveTo>
                    <a:pt x="977140" y="980936"/>
                  </a:moveTo>
                  <a:lnTo>
                    <a:pt x="975529" y="981684"/>
                  </a:lnTo>
                  <a:lnTo>
                    <a:pt x="974484" y="979711"/>
                  </a:lnTo>
                  <a:lnTo>
                    <a:pt x="975762" y="979117"/>
                  </a:lnTo>
                  <a:lnTo>
                    <a:pt x="976987" y="980735"/>
                  </a:lnTo>
                  <a:lnTo>
                    <a:pt x="977140" y="980936"/>
                  </a:lnTo>
                  <a:close/>
                </a:path>
                <a:path w="1607820" h="2208530">
                  <a:moveTo>
                    <a:pt x="1095928" y="1116569"/>
                  </a:moveTo>
                  <a:lnTo>
                    <a:pt x="1095268" y="1115871"/>
                  </a:lnTo>
                  <a:lnTo>
                    <a:pt x="1094626" y="1115407"/>
                  </a:lnTo>
                  <a:lnTo>
                    <a:pt x="1094394" y="1114693"/>
                  </a:lnTo>
                  <a:lnTo>
                    <a:pt x="1096119" y="1113891"/>
                  </a:lnTo>
                  <a:lnTo>
                    <a:pt x="1096983" y="1115073"/>
                  </a:lnTo>
                  <a:lnTo>
                    <a:pt x="1095928" y="1116569"/>
                  </a:lnTo>
                  <a:close/>
                </a:path>
                <a:path w="1607820" h="2208530">
                  <a:moveTo>
                    <a:pt x="51040" y="1040921"/>
                  </a:moveTo>
                  <a:lnTo>
                    <a:pt x="50540" y="1038002"/>
                  </a:lnTo>
                  <a:lnTo>
                    <a:pt x="51213" y="1038623"/>
                  </a:lnTo>
                  <a:lnTo>
                    <a:pt x="51999" y="1039168"/>
                  </a:lnTo>
                  <a:lnTo>
                    <a:pt x="52664" y="1040166"/>
                  </a:lnTo>
                  <a:lnTo>
                    <a:pt x="50833" y="1039710"/>
                  </a:lnTo>
                  <a:lnTo>
                    <a:pt x="51040" y="1040921"/>
                  </a:lnTo>
                  <a:close/>
                </a:path>
                <a:path w="1607820" h="2208530">
                  <a:moveTo>
                    <a:pt x="51346" y="1042711"/>
                  </a:moveTo>
                  <a:lnTo>
                    <a:pt x="51118" y="1041375"/>
                  </a:lnTo>
                  <a:lnTo>
                    <a:pt x="52112" y="1040913"/>
                  </a:lnTo>
                  <a:lnTo>
                    <a:pt x="51346" y="1042711"/>
                  </a:lnTo>
                  <a:close/>
                </a:path>
                <a:path w="1607820" h="2208530">
                  <a:moveTo>
                    <a:pt x="1299" y="1050867"/>
                  </a:moveTo>
                  <a:lnTo>
                    <a:pt x="846" y="1050196"/>
                  </a:lnTo>
                  <a:lnTo>
                    <a:pt x="698" y="1050047"/>
                  </a:lnTo>
                  <a:lnTo>
                    <a:pt x="0" y="1048834"/>
                  </a:lnTo>
                  <a:lnTo>
                    <a:pt x="1597" y="1048091"/>
                  </a:lnTo>
                  <a:lnTo>
                    <a:pt x="2789" y="1049074"/>
                  </a:lnTo>
                  <a:lnTo>
                    <a:pt x="1299" y="1050867"/>
                  </a:lnTo>
                  <a:close/>
                </a:path>
                <a:path w="1607820" h="2208530">
                  <a:moveTo>
                    <a:pt x="1399701" y="784882"/>
                  </a:moveTo>
                  <a:lnTo>
                    <a:pt x="1396256" y="783321"/>
                  </a:lnTo>
                  <a:lnTo>
                    <a:pt x="1397261" y="781972"/>
                  </a:lnTo>
                  <a:lnTo>
                    <a:pt x="1399701" y="784882"/>
                  </a:lnTo>
                  <a:close/>
                </a:path>
                <a:path w="1607820" h="2208530">
                  <a:moveTo>
                    <a:pt x="877895" y="1879198"/>
                  </a:moveTo>
                  <a:lnTo>
                    <a:pt x="877163" y="1879539"/>
                  </a:lnTo>
                  <a:lnTo>
                    <a:pt x="877410" y="1878761"/>
                  </a:lnTo>
                  <a:lnTo>
                    <a:pt x="877895" y="1879198"/>
                  </a:lnTo>
                  <a:close/>
                </a:path>
                <a:path w="1607820" h="2208530">
                  <a:moveTo>
                    <a:pt x="879007" y="1880200"/>
                  </a:moveTo>
                  <a:lnTo>
                    <a:pt x="876733" y="1881081"/>
                  </a:lnTo>
                  <a:lnTo>
                    <a:pt x="876699" y="1880322"/>
                  </a:lnTo>
                  <a:lnTo>
                    <a:pt x="878311" y="1879573"/>
                  </a:lnTo>
                  <a:lnTo>
                    <a:pt x="878878" y="1880083"/>
                  </a:lnTo>
                  <a:lnTo>
                    <a:pt x="879007" y="1880200"/>
                  </a:lnTo>
                  <a:close/>
                </a:path>
                <a:path w="1607820" h="2208530">
                  <a:moveTo>
                    <a:pt x="879007" y="1880200"/>
                  </a:moveTo>
                  <a:lnTo>
                    <a:pt x="878852" y="1880539"/>
                  </a:lnTo>
                  <a:lnTo>
                    <a:pt x="879007" y="1880200"/>
                  </a:lnTo>
                  <a:lnTo>
                    <a:pt x="878878" y="1880083"/>
                  </a:lnTo>
                  <a:lnTo>
                    <a:pt x="879007" y="1880200"/>
                  </a:lnTo>
                  <a:close/>
                </a:path>
                <a:path w="1607820" h="2208530">
                  <a:moveTo>
                    <a:pt x="878398" y="1881530"/>
                  </a:moveTo>
                  <a:lnTo>
                    <a:pt x="877575" y="1881913"/>
                  </a:lnTo>
                  <a:lnTo>
                    <a:pt x="876751" y="1881515"/>
                  </a:lnTo>
                  <a:lnTo>
                    <a:pt x="878852" y="1880539"/>
                  </a:lnTo>
                  <a:lnTo>
                    <a:pt x="878398" y="1881530"/>
                  </a:lnTo>
                  <a:close/>
                </a:path>
                <a:path w="1607820" h="2208530">
                  <a:moveTo>
                    <a:pt x="878398" y="1881530"/>
                  </a:moveTo>
                  <a:lnTo>
                    <a:pt x="878033" y="1882326"/>
                  </a:lnTo>
                  <a:lnTo>
                    <a:pt x="878852" y="1880539"/>
                  </a:lnTo>
                  <a:lnTo>
                    <a:pt x="878398" y="1881530"/>
                  </a:lnTo>
                  <a:close/>
                </a:path>
                <a:path w="1607820" h="2208530">
                  <a:moveTo>
                    <a:pt x="1580610" y="1352363"/>
                  </a:moveTo>
                  <a:lnTo>
                    <a:pt x="1579428" y="1352913"/>
                  </a:lnTo>
                  <a:lnTo>
                    <a:pt x="1579927" y="1351533"/>
                  </a:lnTo>
                  <a:lnTo>
                    <a:pt x="1580610" y="1352363"/>
                  </a:lnTo>
                  <a:close/>
                </a:path>
                <a:path w="1607820" h="2208530">
                  <a:moveTo>
                    <a:pt x="1581475" y="1353120"/>
                  </a:moveTo>
                  <a:lnTo>
                    <a:pt x="1579013" y="1354264"/>
                  </a:lnTo>
                  <a:lnTo>
                    <a:pt x="1578851" y="1353707"/>
                  </a:lnTo>
                  <a:lnTo>
                    <a:pt x="1580959" y="1352727"/>
                  </a:lnTo>
                  <a:lnTo>
                    <a:pt x="1581475" y="1353120"/>
                  </a:lnTo>
                  <a:close/>
                </a:path>
                <a:path w="1607820" h="2208530">
                  <a:moveTo>
                    <a:pt x="1581653" y="1353746"/>
                  </a:moveTo>
                  <a:lnTo>
                    <a:pt x="1579366" y="1354809"/>
                  </a:lnTo>
                  <a:lnTo>
                    <a:pt x="1579148" y="1354739"/>
                  </a:lnTo>
                  <a:lnTo>
                    <a:pt x="1581610" y="1353595"/>
                  </a:lnTo>
                  <a:lnTo>
                    <a:pt x="1581653" y="1353746"/>
                  </a:lnTo>
                  <a:close/>
                </a:path>
                <a:path w="1607820" h="2208530">
                  <a:moveTo>
                    <a:pt x="1581563" y="1354438"/>
                  </a:moveTo>
                  <a:lnTo>
                    <a:pt x="1580196" y="1355074"/>
                  </a:lnTo>
                  <a:lnTo>
                    <a:pt x="1579917" y="1354985"/>
                  </a:lnTo>
                  <a:lnTo>
                    <a:pt x="1581760" y="1354128"/>
                  </a:lnTo>
                  <a:lnTo>
                    <a:pt x="1581563" y="1354438"/>
                  </a:lnTo>
                  <a:close/>
                </a:path>
                <a:path w="1607820" h="2208530">
                  <a:moveTo>
                    <a:pt x="333446" y="1277330"/>
                  </a:moveTo>
                  <a:lnTo>
                    <a:pt x="331495" y="1278237"/>
                  </a:lnTo>
                  <a:lnTo>
                    <a:pt x="331727" y="1277508"/>
                  </a:lnTo>
                  <a:lnTo>
                    <a:pt x="332732" y="1277041"/>
                  </a:lnTo>
                  <a:lnTo>
                    <a:pt x="333446" y="1277330"/>
                  </a:lnTo>
                  <a:close/>
                </a:path>
                <a:path w="1607820" h="2208530">
                  <a:moveTo>
                    <a:pt x="333537" y="1280261"/>
                  </a:moveTo>
                  <a:lnTo>
                    <a:pt x="332895" y="1279744"/>
                  </a:lnTo>
                  <a:lnTo>
                    <a:pt x="332106" y="1279331"/>
                  </a:lnTo>
                  <a:lnTo>
                    <a:pt x="331671" y="1278675"/>
                  </a:lnTo>
                  <a:lnTo>
                    <a:pt x="334220" y="1277490"/>
                  </a:lnTo>
                  <a:lnTo>
                    <a:pt x="334440" y="1277536"/>
                  </a:lnTo>
                  <a:lnTo>
                    <a:pt x="333537" y="1280261"/>
                  </a:lnTo>
                  <a:close/>
                </a:path>
                <a:path w="1607820" h="2208530">
                  <a:moveTo>
                    <a:pt x="1528216" y="1753002"/>
                  </a:moveTo>
                  <a:lnTo>
                    <a:pt x="1525407" y="1752783"/>
                  </a:lnTo>
                  <a:lnTo>
                    <a:pt x="1525884" y="1751710"/>
                  </a:lnTo>
                  <a:lnTo>
                    <a:pt x="1526063" y="1750900"/>
                  </a:lnTo>
                  <a:lnTo>
                    <a:pt x="1527316" y="1750317"/>
                  </a:lnTo>
                  <a:lnTo>
                    <a:pt x="1527982" y="1750475"/>
                  </a:lnTo>
                  <a:lnTo>
                    <a:pt x="1526063" y="1750900"/>
                  </a:lnTo>
                  <a:lnTo>
                    <a:pt x="1525948" y="1751421"/>
                  </a:lnTo>
                  <a:lnTo>
                    <a:pt x="1528070" y="1750694"/>
                  </a:lnTo>
                  <a:lnTo>
                    <a:pt x="1528369" y="1751406"/>
                  </a:lnTo>
                  <a:lnTo>
                    <a:pt x="1528207" y="1752256"/>
                  </a:lnTo>
                  <a:lnTo>
                    <a:pt x="1528216" y="1753002"/>
                  </a:lnTo>
                  <a:close/>
                </a:path>
                <a:path w="1607820" h="2208530">
                  <a:moveTo>
                    <a:pt x="870975" y="961560"/>
                  </a:moveTo>
                  <a:lnTo>
                    <a:pt x="869782" y="962114"/>
                  </a:lnTo>
                  <a:lnTo>
                    <a:pt x="870322" y="960769"/>
                  </a:lnTo>
                  <a:lnTo>
                    <a:pt x="870975" y="961560"/>
                  </a:lnTo>
                  <a:close/>
                </a:path>
                <a:path w="1607820" h="2208530">
                  <a:moveTo>
                    <a:pt x="871832" y="962302"/>
                  </a:moveTo>
                  <a:lnTo>
                    <a:pt x="869326" y="963467"/>
                  </a:lnTo>
                  <a:lnTo>
                    <a:pt x="869184" y="962888"/>
                  </a:lnTo>
                  <a:lnTo>
                    <a:pt x="871303" y="961903"/>
                  </a:lnTo>
                  <a:lnTo>
                    <a:pt x="871832" y="962302"/>
                  </a:lnTo>
                  <a:close/>
                </a:path>
                <a:path w="1607820" h="2208530">
                  <a:moveTo>
                    <a:pt x="871999" y="962916"/>
                  </a:moveTo>
                  <a:lnTo>
                    <a:pt x="869694" y="963987"/>
                  </a:lnTo>
                  <a:lnTo>
                    <a:pt x="869438" y="963905"/>
                  </a:lnTo>
                  <a:lnTo>
                    <a:pt x="871951" y="962737"/>
                  </a:lnTo>
                  <a:lnTo>
                    <a:pt x="871999" y="962916"/>
                  </a:lnTo>
                  <a:close/>
                </a:path>
                <a:path w="1607820" h="2208530">
                  <a:moveTo>
                    <a:pt x="871903" y="963611"/>
                  </a:moveTo>
                  <a:lnTo>
                    <a:pt x="870522" y="964253"/>
                  </a:lnTo>
                  <a:lnTo>
                    <a:pt x="870244" y="964164"/>
                  </a:lnTo>
                  <a:lnTo>
                    <a:pt x="872101" y="963300"/>
                  </a:lnTo>
                  <a:lnTo>
                    <a:pt x="871903" y="963611"/>
                  </a:lnTo>
                  <a:close/>
                </a:path>
                <a:path w="1607820" h="2208530">
                  <a:moveTo>
                    <a:pt x="871903" y="963611"/>
                  </a:moveTo>
                  <a:lnTo>
                    <a:pt x="871458" y="964308"/>
                  </a:lnTo>
                  <a:lnTo>
                    <a:pt x="872101" y="963300"/>
                  </a:lnTo>
                  <a:lnTo>
                    <a:pt x="871903" y="963611"/>
                  </a:lnTo>
                  <a:close/>
                </a:path>
                <a:path w="1607820" h="2208530">
                  <a:moveTo>
                    <a:pt x="1396215" y="847860"/>
                  </a:moveTo>
                  <a:lnTo>
                    <a:pt x="1394127" y="846916"/>
                  </a:lnTo>
                  <a:lnTo>
                    <a:pt x="1394618" y="846303"/>
                  </a:lnTo>
                  <a:lnTo>
                    <a:pt x="1394820" y="845896"/>
                  </a:lnTo>
                  <a:lnTo>
                    <a:pt x="1396109" y="845610"/>
                  </a:lnTo>
                  <a:lnTo>
                    <a:pt x="1396878" y="846056"/>
                  </a:lnTo>
                  <a:lnTo>
                    <a:pt x="1397636" y="846301"/>
                  </a:lnTo>
                  <a:lnTo>
                    <a:pt x="1396215" y="847860"/>
                  </a:lnTo>
                  <a:close/>
                </a:path>
                <a:path w="1607820" h="2208530">
                  <a:moveTo>
                    <a:pt x="866482" y="1579984"/>
                  </a:moveTo>
                  <a:lnTo>
                    <a:pt x="864919" y="1579149"/>
                  </a:lnTo>
                  <a:lnTo>
                    <a:pt x="867232" y="1578074"/>
                  </a:lnTo>
                  <a:lnTo>
                    <a:pt x="866482" y="1579984"/>
                  </a:lnTo>
                  <a:close/>
                </a:path>
                <a:path w="1607820" h="2208530">
                  <a:moveTo>
                    <a:pt x="1190250" y="1351052"/>
                  </a:moveTo>
                  <a:lnTo>
                    <a:pt x="1190073" y="1350934"/>
                  </a:lnTo>
                  <a:lnTo>
                    <a:pt x="1189906" y="1350822"/>
                  </a:lnTo>
                  <a:lnTo>
                    <a:pt x="1190073" y="1350934"/>
                  </a:lnTo>
                  <a:lnTo>
                    <a:pt x="1190250" y="1351052"/>
                  </a:lnTo>
                  <a:close/>
                </a:path>
                <a:path w="1607820" h="2208530">
                  <a:moveTo>
                    <a:pt x="1191184" y="1351676"/>
                  </a:moveTo>
                  <a:lnTo>
                    <a:pt x="1190250" y="1351052"/>
                  </a:lnTo>
                  <a:lnTo>
                    <a:pt x="1190073" y="1350934"/>
                  </a:lnTo>
                  <a:lnTo>
                    <a:pt x="1191184" y="1351676"/>
                  </a:lnTo>
                  <a:close/>
                </a:path>
                <a:path w="1607820" h="2208530">
                  <a:moveTo>
                    <a:pt x="781229" y="280095"/>
                  </a:moveTo>
                  <a:lnTo>
                    <a:pt x="780359" y="279045"/>
                  </a:lnTo>
                  <a:lnTo>
                    <a:pt x="780165" y="278811"/>
                  </a:lnTo>
                  <a:lnTo>
                    <a:pt x="781045" y="279873"/>
                  </a:lnTo>
                  <a:lnTo>
                    <a:pt x="781229" y="280095"/>
                  </a:lnTo>
                  <a:close/>
                </a:path>
                <a:path w="1607820" h="2208530">
                  <a:moveTo>
                    <a:pt x="715473" y="298586"/>
                  </a:moveTo>
                  <a:lnTo>
                    <a:pt x="714349" y="299109"/>
                  </a:lnTo>
                  <a:lnTo>
                    <a:pt x="713743" y="297818"/>
                  </a:lnTo>
                  <a:lnTo>
                    <a:pt x="714433" y="297497"/>
                  </a:lnTo>
                  <a:lnTo>
                    <a:pt x="715473" y="298586"/>
                  </a:lnTo>
                  <a:close/>
                </a:path>
                <a:path w="1607820" h="2208530">
                  <a:moveTo>
                    <a:pt x="1162467" y="2161132"/>
                  </a:moveTo>
                  <a:lnTo>
                    <a:pt x="1162249" y="2161760"/>
                  </a:lnTo>
                  <a:lnTo>
                    <a:pt x="1162762" y="2160280"/>
                  </a:lnTo>
                  <a:lnTo>
                    <a:pt x="1162514" y="2160070"/>
                  </a:lnTo>
                  <a:lnTo>
                    <a:pt x="1162762" y="2160280"/>
                  </a:lnTo>
                  <a:lnTo>
                    <a:pt x="1162467" y="2161132"/>
                  </a:lnTo>
                  <a:close/>
                </a:path>
                <a:path w="1607820" h="2208530">
                  <a:moveTo>
                    <a:pt x="1283872" y="1288305"/>
                  </a:moveTo>
                  <a:lnTo>
                    <a:pt x="1282933" y="1287210"/>
                  </a:lnTo>
                  <a:lnTo>
                    <a:pt x="1282737" y="1286982"/>
                  </a:lnTo>
                  <a:lnTo>
                    <a:pt x="1283872" y="1288305"/>
                  </a:lnTo>
                  <a:close/>
                </a:path>
                <a:path w="1607820" h="2208530">
                  <a:moveTo>
                    <a:pt x="1606605" y="1495445"/>
                  </a:moveTo>
                  <a:lnTo>
                    <a:pt x="1605790" y="1494913"/>
                  </a:lnTo>
                  <a:lnTo>
                    <a:pt x="1605637" y="1494812"/>
                  </a:lnTo>
                  <a:lnTo>
                    <a:pt x="1606605" y="1495445"/>
                  </a:lnTo>
                  <a:close/>
                </a:path>
                <a:path w="1607820" h="2208530">
                  <a:moveTo>
                    <a:pt x="970921" y="1594676"/>
                  </a:moveTo>
                  <a:lnTo>
                    <a:pt x="970154" y="1594152"/>
                  </a:lnTo>
                  <a:lnTo>
                    <a:pt x="970004" y="1594050"/>
                  </a:lnTo>
                  <a:lnTo>
                    <a:pt x="970921" y="1594676"/>
                  </a:lnTo>
                  <a:close/>
                </a:path>
                <a:path w="1607820" h="2208530">
                  <a:moveTo>
                    <a:pt x="918640" y="1623574"/>
                  </a:moveTo>
                  <a:lnTo>
                    <a:pt x="917403" y="1624149"/>
                  </a:lnTo>
                  <a:lnTo>
                    <a:pt x="916807" y="1622913"/>
                  </a:lnTo>
                  <a:lnTo>
                    <a:pt x="917605" y="1622542"/>
                  </a:lnTo>
                  <a:lnTo>
                    <a:pt x="918640" y="1623574"/>
                  </a:lnTo>
                  <a:close/>
                </a:path>
                <a:path w="1607820" h="2208530">
                  <a:moveTo>
                    <a:pt x="938416" y="1573424"/>
                  </a:moveTo>
                  <a:lnTo>
                    <a:pt x="938432" y="1573724"/>
                  </a:lnTo>
                  <a:lnTo>
                    <a:pt x="938396" y="1573049"/>
                  </a:lnTo>
                  <a:lnTo>
                    <a:pt x="938416" y="1573424"/>
                  </a:lnTo>
                  <a:close/>
                </a:path>
                <a:path w="1607820" h="2208530">
                  <a:moveTo>
                    <a:pt x="938432" y="1573724"/>
                  </a:moveTo>
                  <a:lnTo>
                    <a:pt x="938454" y="1574145"/>
                  </a:lnTo>
                  <a:lnTo>
                    <a:pt x="938432" y="1573724"/>
                  </a:lnTo>
                  <a:lnTo>
                    <a:pt x="938416" y="1573424"/>
                  </a:lnTo>
                  <a:lnTo>
                    <a:pt x="938432" y="1573724"/>
                  </a:lnTo>
                  <a:close/>
                </a:path>
                <a:path w="1607820" h="2208530">
                  <a:moveTo>
                    <a:pt x="966281" y="1684280"/>
                  </a:moveTo>
                  <a:lnTo>
                    <a:pt x="965147" y="1684807"/>
                  </a:lnTo>
                  <a:lnTo>
                    <a:pt x="964587" y="1683613"/>
                  </a:lnTo>
                  <a:lnTo>
                    <a:pt x="965327" y="1683269"/>
                  </a:lnTo>
                  <a:lnTo>
                    <a:pt x="966281" y="1684280"/>
                  </a:lnTo>
                  <a:close/>
                </a:path>
                <a:path w="1607820" h="2208530">
                  <a:moveTo>
                    <a:pt x="594264" y="1639474"/>
                  </a:moveTo>
                  <a:lnTo>
                    <a:pt x="593169" y="1639983"/>
                  </a:lnTo>
                  <a:lnTo>
                    <a:pt x="592625" y="1638823"/>
                  </a:lnTo>
                  <a:lnTo>
                    <a:pt x="593342" y="1638490"/>
                  </a:lnTo>
                  <a:lnTo>
                    <a:pt x="594264" y="1639474"/>
                  </a:lnTo>
                  <a:close/>
                </a:path>
                <a:path w="1607820" h="2208530">
                  <a:moveTo>
                    <a:pt x="974181" y="1520263"/>
                  </a:moveTo>
                  <a:lnTo>
                    <a:pt x="973010" y="1520807"/>
                  </a:lnTo>
                  <a:lnTo>
                    <a:pt x="972395" y="1519515"/>
                  </a:lnTo>
                  <a:lnTo>
                    <a:pt x="973111" y="1519182"/>
                  </a:lnTo>
                  <a:lnTo>
                    <a:pt x="974181" y="1520263"/>
                  </a:lnTo>
                  <a:close/>
                </a:path>
                <a:path w="1607820" h="2208530">
                  <a:moveTo>
                    <a:pt x="1352725" y="1364641"/>
                  </a:moveTo>
                  <a:lnTo>
                    <a:pt x="1351613" y="1365158"/>
                  </a:lnTo>
                  <a:lnTo>
                    <a:pt x="1351063" y="1363965"/>
                  </a:lnTo>
                  <a:lnTo>
                    <a:pt x="1351786" y="1363629"/>
                  </a:lnTo>
                  <a:lnTo>
                    <a:pt x="1352725" y="1364641"/>
                  </a:lnTo>
                  <a:close/>
                </a:path>
                <a:path w="1607820" h="2208530">
                  <a:moveTo>
                    <a:pt x="1475268" y="1280663"/>
                  </a:moveTo>
                  <a:lnTo>
                    <a:pt x="1474727" y="1280915"/>
                  </a:lnTo>
                  <a:lnTo>
                    <a:pt x="1475190" y="1279405"/>
                  </a:lnTo>
                  <a:lnTo>
                    <a:pt x="1475268" y="1280663"/>
                  </a:lnTo>
                  <a:close/>
                </a:path>
                <a:path w="1607820" h="2208530">
                  <a:moveTo>
                    <a:pt x="647818" y="1647205"/>
                  </a:moveTo>
                  <a:lnTo>
                    <a:pt x="646725" y="1647713"/>
                  </a:lnTo>
                  <a:lnTo>
                    <a:pt x="646140" y="1646442"/>
                  </a:lnTo>
                  <a:lnTo>
                    <a:pt x="646812" y="1646130"/>
                  </a:lnTo>
                  <a:lnTo>
                    <a:pt x="647818" y="1647205"/>
                  </a:lnTo>
                  <a:close/>
                </a:path>
                <a:path w="1607820" h="2208530">
                  <a:moveTo>
                    <a:pt x="575859" y="172812"/>
                  </a:moveTo>
                  <a:lnTo>
                    <a:pt x="574588" y="173403"/>
                  </a:lnTo>
                  <a:lnTo>
                    <a:pt x="574250" y="172608"/>
                  </a:lnTo>
                  <a:lnTo>
                    <a:pt x="575273" y="172132"/>
                  </a:lnTo>
                  <a:lnTo>
                    <a:pt x="575859" y="172812"/>
                  </a:lnTo>
                  <a:close/>
                </a:path>
                <a:path w="1607820" h="2208530">
                  <a:moveTo>
                    <a:pt x="437773" y="1613905"/>
                  </a:moveTo>
                  <a:lnTo>
                    <a:pt x="437790" y="1614204"/>
                  </a:lnTo>
                  <a:lnTo>
                    <a:pt x="437752" y="1613536"/>
                  </a:lnTo>
                  <a:lnTo>
                    <a:pt x="437773" y="1613905"/>
                  </a:lnTo>
                  <a:close/>
                </a:path>
                <a:path w="1607820" h="2208530">
                  <a:moveTo>
                    <a:pt x="437790" y="1614204"/>
                  </a:moveTo>
                  <a:lnTo>
                    <a:pt x="437813" y="1614613"/>
                  </a:lnTo>
                  <a:lnTo>
                    <a:pt x="437790" y="1614204"/>
                  </a:lnTo>
                  <a:lnTo>
                    <a:pt x="437773" y="1613905"/>
                  </a:lnTo>
                  <a:lnTo>
                    <a:pt x="437790" y="1614204"/>
                  </a:lnTo>
                  <a:close/>
                </a:path>
                <a:path w="1607820" h="2208530">
                  <a:moveTo>
                    <a:pt x="658725" y="1766553"/>
                  </a:moveTo>
                  <a:lnTo>
                    <a:pt x="657553" y="1767098"/>
                  </a:lnTo>
                  <a:lnTo>
                    <a:pt x="657048" y="1766074"/>
                  </a:lnTo>
                  <a:lnTo>
                    <a:pt x="657890" y="1765683"/>
                  </a:lnTo>
                  <a:lnTo>
                    <a:pt x="658725" y="1766553"/>
                  </a:lnTo>
                  <a:close/>
                </a:path>
                <a:path w="1607820" h="2208530">
                  <a:moveTo>
                    <a:pt x="1128328" y="1617650"/>
                  </a:moveTo>
                  <a:lnTo>
                    <a:pt x="1126643" y="1618434"/>
                  </a:lnTo>
                  <a:lnTo>
                    <a:pt x="1127492" y="1617170"/>
                  </a:lnTo>
                  <a:lnTo>
                    <a:pt x="1128328" y="1617650"/>
                  </a:lnTo>
                  <a:close/>
                </a:path>
                <a:path w="1607820" h="2208530">
                  <a:moveTo>
                    <a:pt x="1111200" y="1573991"/>
                  </a:moveTo>
                  <a:lnTo>
                    <a:pt x="1111300" y="1574317"/>
                  </a:lnTo>
                  <a:lnTo>
                    <a:pt x="1111148" y="1573821"/>
                  </a:lnTo>
                  <a:lnTo>
                    <a:pt x="1111200" y="1573991"/>
                  </a:lnTo>
                  <a:close/>
                </a:path>
                <a:path w="1607820" h="2208530">
                  <a:moveTo>
                    <a:pt x="1111300" y="1574317"/>
                  </a:moveTo>
                  <a:lnTo>
                    <a:pt x="1111413" y="1574684"/>
                  </a:lnTo>
                  <a:lnTo>
                    <a:pt x="1111200" y="1573991"/>
                  </a:lnTo>
                  <a:lnTo>
                    <a:pt x="1111300" y="1574317"/>
                  </a:lnTo>
                  <a:close/>
                </a:path>
                <a:path w="1607820" h="2208530">
                  <a:moveTo>
                    <a:pt x="722063" y="1538043"/>
                  </a:moveTo>
                  <a:lnTo>
                    <a:pt x="720854" y="1538605"/>
                  </a:lnTo>
                  <a:lnTo>
                    <a:pt x="720333" y="1537564"/>
                  </a:lnTo>
                  <a:lnTo>
                    <a:pt x="721201" y="1537161"/>
                  </a:lnTo>
                  <a:lnTo>
                    <a:pt x="722063" y="1538043"/>
                  </a:lnTo>
                  <a:close/>
                </a:path>
                <a:path w="1607820" h="2208530">
                  <a:moveTo>
                    <a:pt x="720752" y="1612082"/>
                  </a:moveTo>
                  <a:lnTo>
                    <a:pt x="719521" y="1612654"/>
                  </a:lnTo>
                  <a:lnTo>
                    <a:pt x="718857" y="1611308"/>
                  </a:lnTo>
                  <a:lnTo>
                    <a:pt x="719617" y="1610955"/>
                  </a:lnTo>
                  <a:lnTo>
                    <a:pt x="720752" y="1612082"/>
                  </a:lnTo>
                  <a:close/>
                </a:path>
                <a:path w="1607820" h="2208530">
                  <a:moveTo>
                    <a:pt x="1257635" y="726689"/>
                  </a:moveTo>
                  <a:lnTo>
                    <a:pt x="1257652" y="726989"/>
                  </a:lnTo>
                  <a:lnTo>
                    <a:pt x="1257615" y="726314"/>
                  </a:lnTo>
                  <a:lnTo>
                    <a:pt x="1257635" y="726689"/>
                  </a:lnTo>
                  <a:close/>
                </a:path>
                <a:path w="1607820" h="2208530">
                  <a:moveTo>
                    <a:pt x="1257685" y="727588"/>
                  </a:moveTo>
                  <a:lnTo>
                    <a:pt x="1257710" y="728032"/>
                  </a:lnTo>
                  <a:lnTo>
                    <a:pt x="1257652" y="726989"/>
                  </a:lnTo>
                  <a:lnTo>
                    <a:pt x="1257635" y="726689"/>
                  </a:lnTo>
                  <a:lnTo>
                    <a:pt x="1257685" y="727588"/>
                  </a:lnTo>
                  <a:close/>
                </a:path>
                <a:path w="1607820" h="2208530">
                  <a:moveTo>
                    <a:pt x="1501579" y="1011129"/>
                  </a:moveTo>
                  <a:lnTo>
                    <a:pt x="1500400" y="1011677"/>
                  </a:lnTo>
                  <a:lnTo>
                    <a:pt x="1499892" y="1010654"/>
                  </a:lnTo>
                  <a:lnTo>
                    <a:pt x="1500744" y="1010258"/>
                  </a:lnTo>
                  <a:lnTo>
                    <a:pt x="1501579" y="1011129"/>
                  </a:lnTo>
                  <a:close/>
                </a:path>
                <a:path w="1607820" h="2208530">
                  <a:moveTo>
                    <a:pt x="58221" y="1058924"/>
                  </a:moveTo>
                  <a:lnTo>
                    <a:pt x="57522" y="1058427"/>
                  </a:lnTo>
                  <a:lnTo>
                    <a:pt x="57355" y="1058309"/>
                  </a:lnTo>
                  <a:lnTo>
                    <a:pt x="58045" y="1058799"/>
                  </a:lnTo>
                  <a:lnTo>
                    <a:pt x="58221" y="1058924"/>
                  </a:lnTo>
                  <a:close/>
                </a:path>
                <a:path w="1607820" h="2208530">
                  <a:moveTo>
                    <a:pt x="1101051" y="1924310"/>
                  </a:moveTo>
                  <a:lnTo>
                    <a:pt x="1100470" y="1923646"/>
                  </a:lnTo>
                  <a:lnTo>
                    <a:pt x="1100272" y="1923420"/>
                  </a:lnTo>
                  <a:lnTo>
                    <a:pt x="1100771" y="1923991"/>
                  </a:lnTo>
                  <a:lnTo>
                    <a:pt x="1101051" y="1924310"/>
                  </a:lnTo>
                  <a:close/>
                </a:path>
                <a:path w="1607820" h="2208530">
                  <a:moveTo>
                    <a:pt x="1031757" y="1156551"/>
                  </a:moveTo>
                  <a:lnTo>
                    <a:pt x="1030668" y="1157057"/>
                  </a:lnTo>
                  <a:lnTo>
                    <a:pt x="1030138" y="1155879"/>
                  </a:lnTo>
                  <a:lnTo>
                    <a:pt x="1030843" y="1155551"/>
                  </a:lnTo>
                  <a:lnTo>
                    <a:pt x="1031757" y="1156551"/>
                  </a:lnTo>
                  <a:close/>
                </a:path>
                <a:path w="1607820" h="2208530">
                  <a:moveTo>
                    <a:pt x="1030668" y="1157057"/>
                  </a:moveTo>
                  <a:lnTo>
                    <a:pt x="1030868" y="1157502"/>
                  </a:lnTo>
                  <a:lnTo>
                    <a:pt x="1030138" y="1155879"/>
                  </a:lnTo>
                  <a:lnTo>
                    <a:pt x="1030668" y="1157057"/>
                  </a:lnTo>
                  <a:close/>
                </a:path>
                <a:path w="1607820" h="2208530">
                  <a:moveTo>
                    <a:pt x="1329312" y="735939"/>
                  </a:moveTo>
                  <a:lnTo>
                    <a:pt x="1328062" y="736520"/>
                  </a:lnTo>
                  <a:lnTo>
                    <a:pt x="1327531" y="735466"/>
                  </a:lnTo>
                  <a:lnTo>
                    <a:pt x="1328419" y="735053"/>
                  </a:lnTo>
                  <a:lnTo>
                    <a:pt x="1329312" y="735939"/>
                  </a:lnTo>
                  <a:close/>
                </a:path>
                <a:path w="1607820" h="2208530">
                  <a:moveTo>
                    <a:pt x="524491" y="986649"/>
                  </a:moveTo>
                  <a:lnTo>
                    <a:pt x="523209" y="987245"/>
                  </a:lnTo>
                  <a:lnTo>
                    <a:pt x="522866" y="986435"/>
                  </a:lnTo>
                  <a:lnTo>
                    <a:pt x="523543" y="985547"/>
                  </a:lnTo>
                  <a:lnTo>
                    <a:pt x="523344" y="985315"/>
                  </a:lnTo>
                  <a:lnTo>
                    <a:pt x="524491" y="986649"/>
                  </a:lnTo>
                  <a:close/>
                </a:path>
                <a:path w="1607820" h="2208530">
                  <a:moveTo>
                    <a:pt x="79349" y="1126144"/>
                  </a:moveTo>
                  <a:lnTo>
                    <a:pt x="78202" y="1126677"/>
                  </a:lnTo>
                  <a:lnTo>
                    <a:pt x="77708" y="1125665"/>
                  </a:lnTo>
                  <a:lnTo>
                    <a:pt x="78537" y="1125280"/>
                  </a:lnTo>
                  <a:lnTo>
                    <a:pt x="79349" y="1126144"/>
                  </a:lnTo>
                  <a:close/>
                </a:path>
                <a:path w="1607820" h="2208530">
                  <a:moveTo>
                    <a:pt x="1057086" y="830531"/>
                  </a:moveTo>
                  <a:lnTo>
                    <a:pt x="1057104" y="830830"/>
                  </a:lnTo>
                  <a:lnTo>
                    <a:pt x="1057065" y="830174"/>
                  </a:lnTo>
                  <a:lnTo>
                    <a:pt x="1057086" y="830531"/>
                  </a:lnTo>
                  <a:close/>
                </a:path>
                <a:path w="1607820" h="2208530">
                  <a:moveTo>
                    <a:pt x="1057104" y="830830"/>
                  </a:moveTo>
                  <a:lnTo>
                    <a:pt x="1057127" y="831222"/>
                  </a:lnTo>
                  <a:lnTo>
                    <a:pt x="1057104" y="830830"/>
                  </a:lnTo>
                  <a:lnTo>
                    <a:pt x="1057086" y="830531"/>
                  </a:lnTo>
                  <a:lnTo>
                    <a:pt x="1057104" y="830830"/>
                  </a:lnTo>
                  <a:close/>
                </a:path>
                <a:path w="1607820" h="2208530">
                  <a:moveTo>
                    <a:pt x="784851" y="916976"/>
                  </a:moveTo>
                  <a:lnTo>
                    <a:pt x="783665" y="917527"/>
                  </a:lnTo>
                  <a:lnTo>
                    <a:pt x="783154" y="916517"/>
                  </a:lnTo>
                  <a:lnTo>
                    <a:pt x="784003" y="916122"/>
                  </a:lnTo>
                  <a:lnTo>
                    <a:pt x="784851" y="916976"/>
                  </a:lnTo>
                  <a:close/>
                </a:path>
                <a:path w="1607820" h="2208530">
                  <a:moveTo>
                    <a:pt x="1065928" y="1773690"/>
                  </a:moveTo>
                  <a:lnTo>
                    <a:pt x="1064721" y="1774251"/>
                  </a:lnTo>
                  <a:lnTo>
                    <a:pt x="1064205" y="1773238"/>
                  </a:lnTo>
                  <a:lnTo>
                    <a:pt x="1065067" y="1772837"/>
                  </a:lnTo>
                  <a:lnTo>
                    <a:pt x="1065928" y="1773690"/>
                  </a:lnTo>
                  <a:close/>
                </a:path>
                <a:path w="1607820" h="2208530">
                  <a:moveTo>
                    <a:pt x="1472266" y="995812"/>
                  </a:moveTo>
                  <a:lnTo>
                    <a:pt x="1471061" y="996372"/>
                  </a:lnTo>
                  <a:lnTo>
                    <a:pt x="1470474" y="995137"/>
                  </a:lnTo>
                  <a:lnTo>
                    <a:pt x="1471252" y="994776"/>
                  </a:lnTo>
                  <a:lnTo>
                    <a:pt x="1472266" y="995812"/>
                  </a:lnTo>
                  <a:close/>
                </a:path>
                <a:path w="1607820" h="2208530">
                  <a:moveTo>
                    <a:pt x="866165" y="865737"/>
                  </a:moveTo>
                  <a:lnTo>
                    <a:pt x="865995" y="865615"/>
                  </a:lnTo>
                  <a:lnTo>
                    <a:pt x="865829" y="865497"/>
                  </a:lnTo>
                  <a:lnTo>
                    <a:pt x="865995" y="865615"/>
                  </a:lnTo>
                  <a:lnTo>
                    <a:pt x="866165" y="865737"/>
                  </a:lnTo>
                  <a:close/>
                </a:path>
                <a:path w="1607820" h="2208530">
                  <a:moveTo>
                    <a:pt x="867035" y="866361"/>
                  </a:moveTo>
                  <a:lnTo>
                    <a:pt x="866165" y="865737"/>
                  </a:lnTo>
                  <a:lnTo>
                    <a:pt x="865995" y="865615"/>
                  </a:lnTo>
                  <a:lnTo>
                    <a:pt x="866840" y="866221"/>
                  </a:lnTo>
                  <a:lnTo>
                    <a:pt x="867035" y="866361"/>
                  </a:lnTo>
                  <a:close/>
                </a:path>
                <a:path w="1607820" h="2208530">
                  <a:moveTo>
                    <a:pt x="993709" y="1771781"/>
                  </a:moveTo>
                  <a:lnTo>
                    <a:pt x="992608" y="1772293"/>
                  </a:lnTo>
                  <a:lnTo>
                    <a:pt x="992004" y="1771013"/>
                  </a:lnTo>
                  <a:lnTo>
                    <a:pt x="992689" y="1770694"/>
                  </a:lnTo>
                  <a:lnTo>
                    <a:pt x="993709" y="1771781"/>
                  </a:lnTo>
                  <a:close/>
                </a:path>
                <a:path w="1607820" h="2208530">
                  <a:moveTo>
                    <a:pt x="943884" y="1786413"/>
                  </a:moveTo>
                  <a:lnTo>
                    <a:pt x="943898" y="1786713"/>
                  </a:lnTo>
                  <a:lnTo>
                    <a:pt x="943867" y="1786048"/>
                  </a:lnTo>
                  <a:lnTo>
                    <a:pt x="943884" y="1786413"/>
                  </a:lnTo>
                  <a:close/>
                </a:path>
                <a:path w="1607820" h="2208530">
                  <a:moveTo>
                    <a:pt x="943926" y="1787298"/>
                  </a:moveTo>
                  <a:lnTo>
                    <a:pt x="943946" y="1787720"/>
                  </a:lnTo>
                  <a:lnTo>
                    <a:pt x="943898" y="1786713"/>
                  </a:lnTo>
                  <a:lnTo>
                    <a:pt x="943884" y="1786413"/>
                  </a:lnTo>
                  <a:lnTo>
                    <a:pt x="943926" y="1787298"/>
                  </a:lnTo>
                  <a:close/>
                </a:path>
                <a:path w="1607820" h="2208530">
                  <a:moveTo>
                    <a:pt x="1343143" y="593343"/>
                  </a:moveTo>
                  <a:lnTo>
                    <a:pt x="1342972" y="593222"/>
                  </a:lnTo>
                  <a:lnTo>
                    <a:pt x="1342801" y="593101"/>
                  </a:lnTo>
                  <a:lnTo>
                    <a:pt x="1342972" y="593222"/>
                  </a:lnTo>
                  <a:lnTo>
                    <a:pt x="1343143" y="593343"/>
                  </a:lnTo>
                  <a:close/>
                </a:path>
                <a:path w="1607820" h="2208530">
                  <a:moveTo>
                    <a:pt x="1344000" y="593950"/>
                  </a:moveTo>
                  <a:lnTo>
                    <a:pt x="1343143" y="593343"/>
                  </a:lnTo>
                  <a:lnTo>
                    <a:pt x="1342972" y="593222"/>
                  </a:lnTo>
                  <a:lnTo>
                    <a:pt x="1343829" y="593829"/>
                  </a:lnTo>
                  <a:lnTo>
                    <a:pt x="1344000" y="593950"/>
                  </a:lnTo>
                  <a:close/>
                </a:path>
                <a:path w="1607820" h="2208530">
                  <a:moveTo>
                    <a:pt x="1477687" y="1841025"/>
                  </a:moveTo>
                  <a:lnTo>
                    <a:pt x="1476815" y="1839959"/>
                  </a:lnTo>
                  <a:lnTo>
                    <a:pt x="1476619" y="1839719"/>
                  </a:lnTo>
                  <a:lnTo>
                    <a:pt x="1477687" y="1841025"/>
                  </a:lnTo>
                  <a:close/>
                </a:path>
                <a:path w="1607820" h="2208530">
                  <a:moveTo>
                    <a:pt x="467043" y="881819"/>
                  </a:moveTo>
                  <a:lnTo>
                    <a:pt x="465845" y="882376"/>
                  </a:lnTo>
                  <a:lnTo>
                    <a:pt x="465220" y="881052"/>
                  </a:lnTo>
                  <a:lnTo>
                    <a:pt x="465950" y="880713"/>
                  </a:lnTo>
                  <a:lnTo>
                    <a:pt x="467043" y="881819"/>
                  </a:lnTo>
                  <a:close/>
                </a:path>
                <a:path w="1607820" h="2208530">
                  <a:moveTo>
                    <a:pt x="1254629" y="662182"/>
                  </a:moveTo>
                  <a:lnTo>
                    <a:pt x="1254103" y="661688"/>
                  </a:lnTo>
                  <a:lnTo>
                    <a:pt x="1254440" y="662004"/>
                  </a:lnTo>
                  <a:lnTo>
                    <a:pt x="1254629" y="662182"/>
                  </a:lnTo>
                  <a:close/>
                </a:path>
                <a:path w="1607820" h="2208530">
                  <a:moveTo>
                    <a:pt x="175614" y="1439509"/>
                  </a:moveTo>
                  <a:lnTo>
                    <a:pt x="174523" y="1440016"/>
                  </a:lnTo>
                  <a:lnTo>
                    <a:pt x="174052" y="1439047"/>
                  </a:lnTo>
                  <a:lnTo>
                    <a:pt x="174843" y="1438679"/>
                  </a:lnTo>
                  <a:lnTo>
                    <a:pt x="175614" y="1439509"/>
                  </a:lnTo>
                  <a:close/>
                </a:path>
                <a:path w="1607820" h="2208530">
                  <a:moveTo>
                    <a:pt x="1181122" y="1123969"/>
                  </a:moveTo>
                  <a:lnTo>
                    <a:pt x="1179966" y="1124506"/>
                  </a:lnTo>
                  <a:lnTo>
                    <a:pt x="1179351" y="1123214"/>
                  </a:lnTo>
                  <a:lnTo>
                    <a:pt x="1180061" y="1122884"/>
                  </a:lnTo>
                  <a:lnTo>
                    <a:pt x="1181122" y="1123969"/>
                  </a:lnTo>
                  <a:close/>
                </a:path>
                <a:path w="1607820" h="2208530">
                  <a:moveTo>
                    <a:pt x="1265754" y="1891840"/>
                  </a:moveTo>
                  <a:lnTo>
                    <a:pt x="1263788" y="1892476"/>
                  </a:lnTo>
                  <a:lnTo>
                    <a:pt x="1264643" y="1891227"/>
                  </a:lnTo>
                  <a:lnTo>
                    <a:pt x="1265754" y="1891840"/>
                  </a:lnTo>
                  <a:close/>
                </a:path>
                <a:path w="1607820" h="2208530">
                  <a:moveTo>
                    <a:pt x="1536227" y="1807131"/>
                  </a:moveTo>
                  <a:lnTo>
                    <a:pt x="1535708" y="1806633"/>
                  </a:lnTo>
                  <a:lnTo>
                    <a:pt x="1536040" y="1806952"/>
                  </a:lnTo>
                  <a:lnTo>
                    <a:pt x="1536227" y="1807131"/>
                  </a:lnTo>
                  <a:close/>
                </a:path>
                <a:path w="1607820" h="2208530">
                  <a:moveTo>
                    <a:pt x="1536595" y="1807486"/>
                  </a:moveTo>
                  <a:lnTo>
                    <a:pt x="1536227" y="1807131"/>
                  </a:lnTo>
                  <a:lnTo>
                    <a:pt x="1536040" y="1806952"/>
                  </a:lnTo>
                  <a:lnTo>
                    <a:pt x="1536595" y="1807486"/>
                  </a:lnTo>
                  <a:close/>
                </a:path>
                <a:path w="1607820" h="2208530">
                  <a:moveTo>
                    <a:pt x="865778" y="792050"/>
                  </a:moveTo>
                  <a:lnTo>
                    <a:pt x="865883" y="792385"/>
                  </a:lnTo>
                  <a:lnTo>
                    <a:pt x="865730" y="791895"/>
                  </a:lnTo>
                  <a:lnTo>
                    <a:pt x="865778" y="792050"/>
                  </a:lnTo>
                  <a:close/>
                </a:path>
                <a:path w="1607820" h="2208530">
                  <a:moveTo>
                    <a:pt x="865883" y="792385"/>
                  </a:moveTo>
                  <a:lnTo>
                    <a:pt x="866002" y="792767"/>
                  </a:lnTo>
                  <a:lnTo>
                    <a:pt x="865778" y="792050"/>
                  </a:lnTo>
                  <a:lnTo>
                    <a:pt x="865883" y="792385"/>
                  </a:lnTo>
                  <a:close/>
                </a:path>
                <a:path w="1607820" h="2208530">
                  <a:moveTo>
                    <a:pt x="749487" y="805869"/>
                  </a:moveTo>
                  <a:lnTo>
                    <a:pt x="749270" y="806496"/>
                  </a:lnTo>
                  <a:lnTo>
                    <a:pt x="749788" y="805002"/>
                  </a:lnTo>
                  <a:lnTo>
                    <a:pt x="749538" y="804793"/>
                  </a:lnTo>
                  <a:lnTo>
                    <a:pt x="749788" y="805002"/>
                  </a:lnTo>
                  <a:lnTo>
                    <a:pt x="749487" y="805869"/>
                  </a:lnTo>
                  <a:close/>
                </a:path>
                <a:path w="1607820" h="2208530">
                  <a:moveTo>
                    <a:pt x="643369" y="835544"/>
                  </a:moveTo>
                  <a:lnTo>
                    <a:pt x="643383" y="835851"/>
                  </a:lnTo>
                  <a:lnTo>
                    <a:pt x="643353" y="835168"/>
                  </a:lnTo>
                  <a:lnTo>
                    <a:pt x="643369" y="835544"/>
                  </a:lnTo>
                  <a:close/>
                </a:path>
                <a:path w="1607820" h="2208530">
                  <a:moveTo>
                    <a:pt x="643409" y="836448"/>
                  </a:moveTo>
                  <a:lnTo>
                    <a:pt x="643428" y="836894"/>
                  </a:lnTo>
                  <a:lnTo>
                    <a:pt x="643383" y="835851"/>
                  </a:lnTo>
                  <a:lnTo>
                    <a:pt x="643369" y="835544"/>
                  </a:lnTo>
                  <a:lnTo>
                    <a:pt x="643409" y="836448"/>
                  </a:lnTo>
                  <a:close/>
                </a:path>
                <a:path w="1607820" h="2208530">
                  <a:moveTo>
                    <a:pt x="793633" y="2044201"/>
                  </a:moveTo>
                  <a:lnTo>
                    <a:pt x="793648" y="2044507"/>
                  </a:lnTo>
                  <a:lnTo>
                    <a:pt x="793614" y="2043820"/>
                  </a:lnTo>
                  <a:lnTo>
                    <a:pt x="793633" y="2044201"/>
                  </a:lnTo>
                  <a:close/>
                </a:path>
                <a:path w="1607820" h="2208530">
                  <a:moveTo>
                    <a:pt x="793679" y="2045114"/>
                  </a:moveTo>
                  <a:lnTo>
                    <a:pt x="793701" y="2045571"/>
                  </a:lnTo>
                  <a:lnTo>
                    <a:pt x="793648" y="2044507"/>
                  </a:lnTo>
                  <a:lnTo>
                    <a:pt x="793633" y="2044201"/>
                  </a:lnTo>
                  <a:lnTo>
                    <a:pt x="793679" y="2045114"/>
                  </a:lnTo>
                  <a:close/>
                </a:path>
                <a:path w="1607820" h="2208530">
                  <a:moveTo>
                    <a:pt x="756585" y="1072163"/>
                  </a:moveTo>
                  <a:lnTo>
                    <a:pt x="756599" y="1072458"/>
                  </a:lnTo>
                  <a:lnTo>
                    <a:pt x="756567" y="1071799"/>
                  </a:lnTo>
                  <a:lnTo>
                    <a:pt x="756585" y="1072163"/>
                  </a:lnTo>
                  <a:close/>
                </a:path>
                <a:path w="1607820" h="2208530">
                  <a:moveTo>
                    <a:pt x="756599" y="1072458"/>
                  </a:moveTo>
                  <a:lnTo>
                    <a:pt x="756619" y="1072869"/>
                  </a:lnTo>
                  <a:lnTo>
                    <a:pt x="756599" y="1072458"/>
                  </a:lnTo>
                  <a:lnTo>
                    <a:pt x="756585" y="1072163"/>
                  </a:lnTo>
                  <a:lnTo>
                    <a:pt x="756599" y="1072458"/>
                  </a:lnTo>
                  <a:close/>
                </a:path>
                <a:path w="1607820" h="2208530">
                  <a:moveTo>
                    <a:pt x="707797" y="1922903"/>
                  </a:moveTo>
                  <a:lnTo>
                    <a:pt x="706632" y="1923444"/>
                  </a:lnTo>
                  <a:lnTo>
                    <a:pt x="706063" y="1922237"/>
                  </a:lnTo>
                  <a:lnTo>
                    <a:pt x="706820" y="1921885"/>
                  </a:lnTo>
                  <a:lnTo>
                    <a:pt x="707797" y="1922903"/>
                  </a:lnTo>
                  <a:close/>
                </a:path>
                <a:path w="1607820" h="2208530">
                  <a:moveTo>
                    <a:pt x="1516619" y="1658787"/>
                  </a:moveTo>
                  <a:lnTo>
                    <a:pt x="1515436" y="1659337"/>
                  </a:lnTo>
                  <a:lnTo>
                    <a:pt x="1514929" y="1658343"/>
                  </a:lnTo>
                  <a:lnTo>
                    <a:pt x="1515779" y="1657948"/>
                  </a:lnTo>
                  <a:lnTo>
                    <a:pt x="1516619" y="1658787"/>
                  </a:lnTo>
                  <a:close/>
                </a:path>
                <a:path w="1607820" h="2208530">
                  <a:moveTo>
                    <a:pt x="798031" y="1148187"/>
                  </a:moveTo>
                  <a:lnTo>
                    <a:pt x="797143" y="1147111"/>
                  </a:lnTo>
                  <a:lnTo>
                    <a:pt x="796949" y="1146876"/>
                  </a:lnTo>
                  <a:lnTo>
                    <a:pt x="797841" y="1147957"/>
                  </a:lnTo>
                  <a:lnTo>
                    <a:pt x="798031" y="1148187"/>
                  </a:lnTo>
                  <a:close/>
                </a:path>
                <a:path w="1607820" h="2208530">
                  <a:moveTo>
                    <a:pt x="1305554" y="888635"/>
                  </a:moveTo>
                  <a:lnTo>
                    <a:pt x="1304713" y="887595"/>
                  </a:lnTo>
                  <a:lnTo>
                    <a:pt x="1304526" y="887363"/>
                  </a:lnTo>
                  <a:lnTo>
                    <a:pt x="1305381" y="888420"/>
                  </a:lnTo>
                  <a:lnTo>
                    <a:pt x="1305554" y="888635"/>
                  </a:lnTo>
                  <a:close/>
                </a:path>
                <a:path w="1607820" h="2208530">
                  <a:moveTo>
                    <a:pt x="119572" y="1260902"/>
                  </a:moveTo>
                  <a:lnTo>
                    <a:pt x="118707" y="1259844"/>
                  </a:lnTo>
                  <a:lnTo>
                    <a:pt x="118515" y="1259608"/>
                  </a:lnTo>
                  <a:lnTo>
                    <a:pt x="119572" y="1260902"/>
                  </a:lnTo>
                  <a:close/>
                </a:path>
                <a:path w="1607820" h="2208530">
                  <a:moveTo>
                    <a:pt x="459612" y="1213937"/>
                  </a:moveTo>
                  <a:lnTo>
                    <a:pt x="457962" y="1214705"/>
                  </a:lnTo>
                  <a:lnTo>
                    <a:pt x="458800" y="1213469"/>
                  </a:lnTo>
                  <a:lnTo>
                    <a:pt x="459612" y="1213937"/>
                  </a:lnTo>
                  <a:close/>
                </a:path>
                <a:path w="1607820" h="2208530">
                  <a:moveTo>
                    <a:pt x="557482" y="1209278"/>
                  </a:moveTo>
                  <a:lnTo>
                    <a:pt x="556247" y="1209853"/>
                  </a:lnTo>
                  <a:lnTo>
                    <a:pt x="555603" y="1208508"/>
                  </a:lnTo>
                  <a:lnTo>
                    <a:pt x="556353" y="1208160"/>
                  </a:lnTo>
                  <a:lnTo>
                    <a:pt x="557482" y="1209278"/>
                  </a:lnTo>
                  <a:close/>
                </a:path>
                <a:path w="1607820" h="2208530">
                  <a:moveTo>
                    <a:pt x="1057316" y="1003331"/>
                  </a:moveTo>
                  <a:lnTo>
                    <a:pt x="1056134" y="1003881"/>
                  </a:lnTo>
                  <a:lnTo>
                    <a:pt x="1055631" y="1002861"/>
                  </a:lnTo>
                  <a:lnTo>
                    <a:pt x="1056479" y="1002467"/>
                  </a:lnTo>
                  <a:lnTo>
                    <a:pt x="1057316" y="1003331"/>
                  </a:lnTo>
                  <a:close/>
                </a:path>
                <a:path w="1607820" h="2208530">
                  <a:moveTo>
                    <a:pt x="1113832" y="1822208"/>
                  </a:moveTo>
                  <a:lnTo>
                    <a:pt x="1112971" y="1821154"/>
                  </a:lnTo>
                  <a:lnTo>
                    <a:pt x="1112778" y="1820919"/>
                  </a:lnTo>
                  <a:lnTo>
                    <a:pt x="1113832" y="1822208"/>
                  </a:lnTo>
                  <a:close/>
                </a:path>
                <a:path w="1607820" h="2208530">
                  <a:moveTo>
                    <a:pt x="691490" y="1951417"/>
                  </a:moveTo>
                  <a:lnTo>
                    <a:pt x="691320" y="1951295"/>
                  </a:lnTo>
                  <a:lnTo>
                    <a:pt x="691150" y="1951173"/>
                  </a:lnTo>
                  <a:lnTo>
                    <a:pt x="691320" y="1951295"/>
                  </a:lnTo>
                  <a:lnTo>
                    <a:pt x="691490" y="1951417"/>
                  </a:lnTo>
                  <a:close/>
                </a:path>
                <a:path w="1607820" h="2208530">
                  <a:moveTo>
                    <a:pt x="692365" y="1952045"/>
                  </a:moveTo>
                  <a:lnTo>
                    <a:pt x="691490" y="1951417"/>
                  </a:lnTo>
                  <a:lnTo>
                    <a:pt x="691320" y="1951295"/>
                  </a:lnTo>
                  <a:lnTo>
                    <a:pt x="692170" y="1951905"/>
                  </a:lnTo>
                  <a:lnTo>
                    <a:pt x="692365" y="1952045"/>
                  </a:lnTo>
                  <a:close/>
                </a:path>
                <a:path w="1607820" h="2208530">
                  <a:moveTo>
                    <a:pt x="898654" y="1054016"/>
                  </a:moveTo>
                  <a:lnTo>
                    <a:pt x="898486" y="1053893"/>
                  </a:lnTo>
                  <a:lnTo>
                    <a:pt x="898322" y="1053774"/>
                  </a:lnTo>
                  <a:lnTo>
                    <a:pt x="898486" y="1053893"/>
                  </a:lnTo>
                  <a:lnTo>
                    <a:pt x="898654" y="1054016"/>
                  </a:lnTo>
                  <a:close/>
                </a:path>
                <a:path w="1607820" h="2208530">
                  <a:moveTo>
                    <a:pt x="899511" y="1054640"/>
                  </a:moveTo>
                  <a:lnTo>
                    <a:pt x="898654" y="1054016"/>
                  </a:lnTo>
                  <a:lnTo>
                    <a:pt x="898486" y="1053893"/>
                  </a:lnTo>
                  <a:lnTo>
                    <a:pt x="899511" y="1054640"/>
                  </a:lnTo>
                  <a:close/>
                </a:path>
                <a:path w="1607820" h="2208530">
                  <a:moveTo>
                    <a:pt x="417590" y="1080346"/>
                  </a:moveTo>
                  <a:lnTo>
                    <a:pt x="417606" y="1080640"/>
                  </a:lnTo>
                  <a:lnTo>
                    <a:pt x="417570" y="1079989"/>
                  </a:lnTo>
                  <a:lnTo>
                    <a:pt x="417590" y="1080346"/>
                  </a:lnTo>
                  <a:close/>
                </a:path>
                <a:path w="1607820" h="2208530">
                  <a:moveTo>
                    <a:pt x="417606" y="1080640"/>
                  </a:moveTo>
                  <a:lnTo>
                    <a:pt x="417628" y="1081038"/>
                  </a:lnTo>
                  <a:lnTo>
                    <a:pt x="417606" y="1080640"/>
                  </a:lnTo>
                  <a:lnTo>
                    <a:pt x="417590" y="1080346"/>
                  </a:lnTo>
                  <a:lnTo>
                    <a:pt x="417606" y="1080640"/>
                  </a:lnTo>
                  <a:close/>
                </a:path>
                <a:path w="1607820" h="2208530">
                  <a:moveTo>
                    <a:pt x="712894" y="2017380"/>
                  </a:moveTo>
                  <a:lnTo>
                    <a:pt x="711738" y="2017917"/>
                  </a:lnTo>
                  <a:lnTo>
                    <a:pt x="711234" y="2016910"/>
                  </a:lnTo>
                  <a:lnTo>
                    <a:pt x="712073" y="2016520"/>
                  </a:lnTo>
                  <a:lnTo>
                    <a:pt x="712894" y="2017380"/>
                  </a:lnTo>
                  <a:close/>
                </a:path>
                <a:path w="1607820" h="2208530">
                  <a:moveTo>
                    <a:pt x="953001" y="1137474"/>
                  </a:moveTo>
                  <a:lnTo>
                    <a:pt x="953015" y="1137763"/>
                  </a:lnTo>
                  <a:lnTo>
                    <a:pt x="952983" y="1137122"/>
                  </a:lnTo>
                  <a:lnTo>
                    <a:pt x="953001" y="1137474"/>
                  </a:lnTo>
                  <a:close/>
                </a:path>
                <a:path w="1607820" h="2208530">
                  <a:moveTo>
                    <a:pt x="953015" y="1137763"/>
                  </a:moveTo>
                  <a:lnTo>
                    <a:pt x="953035" y="1138150"/>
                  </a:lnTo>
                  <a:lnTo>
                    <a:pt x="953015" y="1137763"/>
                  </a:lnTo>
                  <a:lnTo>
                    <a:pt x="953001" y="1137474"/>
                  </a:lnTo>
                  <a:lnTo>
                    <a:pt x="953015" y="1137763"/>
                  </a:lnTo>
                  <a:close/>
                </a:path>
                <a:path w="1607820" h="2208530">
                  <a:moveTo>
                    <a:pt x="161584" y="1394794"/>
                  </a:moveTo>
                  <a:lnTo>
                    <a:pt x="160482" y="1395306"/>
                  </a:lnTo>
                  <a:lnTo>
                    <a:pt x="160001" y="1394324"/>
                  </a:lnTo>
                  <a:lnTo>
                    <a:pt x="160800" y="1393952"/>
                  </a:lnTo>
                  <a:lnTo>
                    <a:pt x="161584" y="1394794"/>
                  </a:lnTo>
                  <a:close/>
                </a:path>
                <a:path w="1607820" h="2208530">
                  <a:moveTo>
                    <a:pt x="1314243" y="1829772"/>
                  </a:moveTo>
                  <a:lnTo>
                    <a:pt x="1313719" y="1829241"/>
                  </a:lnTo>
                  <a:lnTo>
                    <a:pt x="1314051" y="1829578"/>
                  </a:lnTo>
                  <a:lnTo>
                    <a:pt x="1314243" y="1829772"/>
                  </a:lnTo>
                  <a:close/>
                </a:path>
                <a:path w="1607820" h="2208530">
                  <a:moveTo>
                    <a:pt x="973676" y="1127904"/>
                  </a:moveTo>
                  <a:lnTo>
                    <a:pt x="972800" y="1126834"/>
                  </a:lnTo>
                  <a:lnTo>
                    <a:pt x="972607" y="1126598"/>
                  </a:lnTo>
                  <a:lnTo>
                    <a:pt x="973676" y="1127904"/>
                  </a:lnTo>
                  <a:close/>
                </a:path>
                <a:path w="1607820" h="2208530">
                  <a:moveTo>
                    <a:pt x="1513365" y="958900"/>
                  </a:moveTo>
                  <a:lnTo>
                    <a:pt x="1513137" y="959538"/>
                  </a:lnTo>
                  <a:lnTo>
                    <a:pt x="1513666" y="958056"/>
                  </a:lnTo>
                  <a:lnTo>
                    <a:pt x="1513410" y="957838"/>
                  </a:lnTo>
                  <a:lnTo>
                    <a:pt x="1513666" y="958056"/>
                  </a:lnTo>
                  <a:lnTo>
                    <a:pt x="1513365" y="958900"/>
                  </a:lnTo>
                  <a:close/>
                </a:path>
                <a:path w="1607820" h="2208530">
                  <a:moveTo>
                    <a:pt x="722647" y="2009517"/>
                  </a:moveTo>
                  <a:lnTo>
                    <a:pt x="721413" y="2008985"/>
                  </a:lnTo>
                  <a:lnTo>
                    <a:pt x="722871" y="2008308"/>
                  </a:lnTo>
                  <a:lnTo>
                    <a:pt x="722647" y="2009517"/>
                  </a:lnTo>
                  <a:close/>
                </a:path>
                <a:path w="1607820" h="2208530">
                  <a:moveTo>
                    <a:pt x="1080783" y="847649"/>
                  </a:moveTo>
                  <a:lnTo>
                    <a:pt x="1080796" y="847950"/>
                  </a:lnTo>
                  <a:lnTo>
                    <a:pt x="1080768" y="847284"/>
                  </a:lnTo>
                  <a:lnTo>
                    <a:pt x="1080783" y="847649"/>
                  </a:lnTo>
                  <a:close/>
                </a:path>
                <a:path w="1607820" h="2208530">
                  <a:moveTo>
                    <a:pt x="1080796" y="847950"/>
                  </a:moveTo>
                  <a:lnTo>
                    <a:pt x="1080814" y="848362"/>
                  </a:lnTo>
                  <a:lnTo>
                    <a:pt x="1080796" y="847950"/>
                  </a:lnTo>
                  <a:lnTo>
                    <a:pt x="1080783" y="847649"/>
                  </a:lnTo>
                  <a:lnTo>
                    <a:pt x="1080796" y="847950"/>
                  </a:lnTo>
                  <a:close/>
                </a:path>
                <a:path w="1607820" h="2208530">
                  <a:moveTo>
                    <a:pt x="769549" y="946359"/>
                  </a:moveTo>
                  <a:lnTo>
                    <a:pt x="768353" y="946915"/>
                  </a:lnTo>
                  <a:lnTo>
                    <a:pt x="767729" y="945614"/>
                  </a:lnTo>
                  <a:lnTo>
                    <a:pt x="768461" y="945274"/>
                  </a:lnTo>
                  <a:lnTo>
                    <a:pt x="769549" y="946359"/>
                  </a:lnTo>
                  <a:close/>
                </a:path>
                <a:path w="1607820" h="2208530">
                  <a:moveTo>
                    <a:pt x="1538978" y="1723566"/>
                  </a:moveTo>
                  <a:lnTo>
                    <a:pt x="1538099" y="1722521"/>
                  </a:lnTo>
                  <a:lnTo>
                    <a:pt x="1537906" y="1722291"/>
                  </a:lnTo>
                  <a:lnTo>
                    <a:pt x="1538978" y="1723566"/>
                  </a:lnTo>
                  <a:close/>
                </a:path>
                <a:path w="1607820" h="2208530">
                  <a:moveTo>
                    <a:pt x="944941" y="1115724"/>
                  </a:moveTo>
                  <a:lnTo>
                    <a:pt x="944639" y="1115350"/>
                  </a:lnTo>
                  <a:lnTo>
                    <a:pt x="944463" y="1115130"/>
                  </a:lnTo>
                  <a:lnTo>
                    <a:pt x="944639" y="1115350"/>
                  </a:lnTo>
                  <a:lnTo>
                    <a:pt x="944941" y="1115724"/>
                  </a:lnTo>
                  <a:close/>
                </a:path>
                <a:path w="1607820" h="2208530">
                  <a:moveTo>
                    <a:pt x="945454" y="1116360"/>
                  </a:moveTo>
                  <a:lnTo>
                    <a:pt x="944941" y="1115724"/>
                  </a:lnTo>
                  <a:lnTo>
                    <a:pt x="944639" y="1115350"/>
                  </a:lnTo>
                  <a:lnTo>
                    <a:pt x="945454" y="1116360"/>
                  </a:lnTo>
                  <a:close/>
                </a:path>
                <a:path w="1607820" h="2208530">
                  <a:moveTo>
                    <a:pt x="363367" y="1294540"/>
                  </a:moveTo>
                  <a:lnTo>
                    <a:pt x="362590" y="1293997"/>
                  </a:lnTo>
                  <a:lnTo>
                    <a:pt x="362422" y="1293880"/>
                  </a:lnTo>
                  <a:lnTo>
                    <a:pt x="363367" y="1294540"/>
                  </a:lnTo>
                  <a:close/>
                </a:path>
                <a:path w="1607820" h="2208530">
                  <a:moveTo>
                    <a:pt x="1342408" y="853466"/>
                  </a:moveTo>
                  <a:lnTo>
                    <a:pt x="1342425" y="853771"/>
                  </a:lnTo>
                  <a:lnTo>
                    <a:pt x="1342387" y="853097"/>
                  </a:lnTo>
                  <a:lnTo>
                    <a:pt x="1342408" y="853466"/>
                  </a:lnTo>
                  <a:close/>
                </a:path>
                <a:path w="1607820" h="2208530">
                  <a:moveTo>
                    <a:pt x="1342458" y="854371"/>
                  </a:moveTo>
                  <a:lnTo>
                    <a:pt x="1342482" y="854814"/>
                  </a:lnTo>
                  <a:lnTo>
                    <a:pt x="1342425" y="853771"/>
                  </a:lnTo>
                  <a:lnTo>
                    <a:pt x="1342408" y="853466"/>
                  </a:lnTo>
                  <a:lnTo>
                    <a:pt x="1342458" y="854371"/>
                  </a:lnTo>
                  <a:close/>
                </a:path>
                <a:path w="1607820" h="2208530">
                  <a:moveTo>
                    <a:pt x="1410215" y="965197"/>
                  </a:moveTo>
                  <a:lnTo>
                    <a:pt x="1410233" y="965502"/>
                  </a:lnTo>
                  <a:lnTo>
                    <a:pt x="1410193" y="964823"/>
                  </a:lnTo>
                  <a:lnTo>
                    <a:pt x="1410215" y="965197"/>
                  </a:lnTo>
                  <a:close/>
                </a:path>
                <a:path w="1607820" h="2208530">
                  <a:moveTo>
                    <a:pt x="1410233" y="965502"/>
                  </a:moveTo>
                  <a:lnTo>
                    <a:pt x="1410257" y="965923"/>
                  </a:lnTo>
                  <a:lnTo>
                    <a:pt x="1410233" y="965502"/>
                  </a:lnTo>
                  <a:lnTo>
                    <a:pt x="1410215" y="965197"/>
                  </a:lnTo>
                  <a:lnTo>
                    <a:pt x="1410233" y="965502"/>
                  </a:lnTo>
                  <a:close/>
                </a:path>
                <a:path w="1607820" h="2208530">
                  <a:moveTo>
                    <a:pt x="1314117" y="850987"/>
                  </a:moveTo>
                  <a:lnTo>
                    <a:pt x="1313081" y="851468"/>
                  </a:lnTo>
                  <a:lnTo>
                    <a:pt x="1312523" y="850279"/>
                  </a:lnTo>
                  <a:lnTo>
                    <a:pt x="1313161" y="849983"/>
                  </a:lnTo>
                  <a:lnTo>
                    <a:pt x="1314117" y="850987"/>
                  </a:lnTo>
                  <a:close/>
                </a:path>
                <a:path w="1607820" h="2208530">
                  <a:moveTo>
                    <a:pt x="737980" y="1191527"/>
                  </a:moveTo>
                  <a:lnTo>
                    <a:pt x="737107" y="1190467"/>
                  </a:lnTo>
                  <a:lnTo>
                    <a:pt x="736909" y="1190228"/>
                  </a:lnTo>
                  <a:lnTo>
                    <a:pt x="737801" y="1191310"/>
                  </a:lnTo>
                  <a:lnTo>
                    <a:pt x="737980" y="1191527"/>
                  </a:lnTo>
                  <a:close/>
                </a:path>
                <a:path w="1607820" h="2208530">
                  <a:moveTo>
                    <a:pt x="1242521" y="1828277"/>
                  </a:moveTo>
                  <a:lnTo>
                    <a:pt x="1241833" y="1827774"/>
                  </a:lnTo>
                  <a:lnTo>
                    <a:pt x="1241695" y="1827673"/>
                  </a:lnTo>
                  <a:lnTo>
                    <a:pt x="1242313" y="1828125"/>
                  </a:lnTo>
                  <a:lnTo>
                    <a:pt x="1242521" y="1828277"/>
                  </a:lnTo>
                  <a:close/>
                </a:path>
                <a:path w="1607820" h="2208530">
                  <a:moveTo>
                    <a:pt x="752112" y="1012346"/>
                  </a:moveTo>
                  <a:lnTo>
                    <a:pt x="752125" y="1012636"/>
                  </a:lnTo>
                  <a:lnTo>
                    <a:pt x="752096" y="1011988"/>
                  </a:lnTo>
                  <a:lnTo>
                    <a:pt x="752112" y="1012346"/>
                  </a:lnTo>
                  <a:close/>
                </a:path>
                <a:path w="1607820" h="2208530">
                  <a:moveTo>
                    <a:pt x="752125" y="1012636"/>
                  </a:moveTo>
                  <a:lnTo>
                    <a:pt x="752143" y="1013030"/>
                  </a:lnTo>
                  <a:lnTo>
                    <a:pt x="752125" y="1012636"/>
                  </a:lnTo>
                  <a:lnTo>
                    <a:pt x="752112" y="1012346"/>
                  </a:lnTo>
                  <a:lnTo>
                    <a:pt x="752125" y="1012636"/>
                  </a:lnTo>
                  <a:close/>
                </a:path>
                <a:path w="1607820" h="2208530">
                  <a:moveTo>
                    <a:pt x="1427927" y="1682572"/>
                  </a:moveTo>
                  <a:lnTo>
                    <a:pt x="1426849" y="1683073"/>
                  </a:lnTo>
                  <a:lnTo>
                    <a:pt x="1426320" y="1681924"/>
                  </a:lnTo>
                  <a:lnTo>
                    <a:pt x="1427021" y="1681598"/>
                  </a:lnTo>
                  <a:lnTo>
                    <a:pt x="1427927" y="1682572"/>
                  </a:lnTo>
                  <a:close/>
                </a:path>
                <a:path w="1607820" h="2208530">
                  <a:moveTo>
                    <a:pt x="491412" y="548879"/>
                  </a:moveTo>
                  <a:lnTo>
                    <a:pt x="490209" y="549438"/>
                  </a:lnTo>
                  <a:lnTo>
                    <a:pt x="489580" y="548135"/>
                  </a:lnTo>
                  <a:lnTo>
                    <a:pt x="490317" y="547792"/>
                  </a:lnTo>
                  <a:lnTo>
                    <a:pt x="491412" y="548879"/>
                  </a:lnTo>
                  <a:close/>
                </a:path>
                <a:path w="1607820" h="2208530">
                  <a:moveTo>
                    <a:pt x="1258301" y="2051789"/>
                  </a:moveTo>
                  <a:lnTo>
                    <a:pt x="1258318" y="2052088"/>
                  </a:lnTo>
                  <a:lnTo>
                    <a:pt x="1258279" y="2051414"/>
                  </a:lnTo>
                  <a:lnTo>
                    <a:pt x="1258301" y="2051789"/>
                  </a:lnTo>
                  <a:close/>
                </a:path>
                <a:path w="1607820" h="2208530">
                  <a:moveTo>
                    <a:pt x="1258318" y="2052088"/>
                  </a:moveTo>
                  <a:lnTo>
                    <a:pt x="1258341" y="2052503"/>
                  </a:lnTo>
                  <a:lnTo>
                    <a:pt x="1258318" y="2052088"/>
                  </a:lnTo>
                  <a:lnTo>
                    <a:pt x="1258301" y="2051789"/>
                  </a:lnTo>
                  <a:lnTo>
                    <a:pt x="1258318" y="2052088"/>
                  </a:lnTo>
                  <a:close/>
                </a:path>
                <a:path w="1607820" h="2208530">
                  <a:moveTo>
                    <a:pt x="812461" y="465494"/>
                  </a:moveTo>
                  <a:lnTo>
                    <a:pt x="811907" y="464954"/>
                  </a:lnTo>
                  <a:lnTo>
                    <a:pt x="812260" y="465298"/>
                  </a:lnTo>
                  <a:lnTo>
                    <a:pt x="812461" y="465494"/>
                  </a:lnTo>
                  <a:close/>
                </a:path>
                <a:path w="1607820" h="2208530">
                  <a:moveTo>
                    <a:pt x="812893" y="465914"/>
                  </a:moveTo>
                  <a:lnTo>
                    <a:pt x="812461" y="465494"/>
                  </a:lnTo>
                  <a:lnTo>
                    <a:pt x="812260" y="465298"/>
                  </a:lnTo>
                  <a:lnTo>
                    <a:pt x="812893" y="465914"/>
                  </a:lnTo>
                  <a:close/>
                </a:path>
                <a:path w="1607820" h="2208530">
                  <a:moveTo>
                    <a:pt x="1372853" y="2008846"/>
                  </a:moveTo>
                  <a:lnTo>
                    <a:pt x="1371969" y="2007797"/>
                  </a:lnTo>
                  <a:lnTo>
                    <a:pt x="1371783" y="2007576"/>
                  </a:lnTo>
                  <a:lnTo>
                    <a:pt x="1372656" y="2008613"/>
                  </a:lnTo>
                  <a:lnTo>
                    <a:pt x="1372853" y="2008846"/>
                  </a:lnTo>
                  <a:close/>
                </a:path>
                <a:path w="1607820" h="2208530">
                  <a:moveTo>
                    <a:pt x="1231326" y="1635939"/>
                  </a:moveTo>
                  <a:lnTo>
                    <a:pt x="1230144" y="1636489"/>
                  </a:lnTo>
                  <a:lnTo>
                    <a:pt x="1229568" y="1635261"/>
                  </a:lnTo>
                  <a:lnTo>
                    <a:pt x="1230331" y="1634906"/>
                  </a:lnTo>
                  <a:lnTo>
                    <a:pt x="1231326" y="1635939"/>
                  </a:lnTo>
                  <a:close/>
                </a:path>
                <a:path w="1607820" h="2208530">
                  <a:moveTo>
                    <a:pt x="693615" y="1803652"/>
                  </a:moveTo>
                  <a:lnTo>
                    <a:pt x="693631" y="1803958"/>
                  </a:lnTo>
                  <a:lnTo>
                    <a:pt x="693595" y="1803271"/>
                  </a:lnTo>
                  <a:lnTo>
                    <a:pt x="693615" y="1803652"/>
                  </a:lnTo>
                  <a:close/>
                </a:path>
                <a:path w="1607820" h="2208530">
                  <a:moveTo>
                    <a:pt x="693663" y="1804570"/>
                  </a:moveTo>
                  <a:lnTo>
                    <a:pt x="693687" y="1805020"/>
                  </a:lnTo>
                  <a:lnTo>
                    <a:pt x="693631" y="1803958"/>
                  </a:lnTo>
                  <a:lnTo>
                    <a:pt x="693615" y="1803652"/>
                  </a:lnTo>
                  <a:lnTo>
                    <a:pt x="693663" y="1804570"/>
                  </a:lnTo>
                  <a:close/>
                </a:path>
                <a:path w="1607820" h="2208530">
                  <a:moveTo>
                    <a:pt x="1041531" y="359898"/>
                  </a:moveTo>
                  <a:lnTo>
                    <a:pt x="1040367" y="360439"/>
                  </a:lnTo>
                  <a:lnTo>
                    <a:pt x="1039792" y="359222"/>
                  </a:lnTo>
                  <a:lnTo>
                    <a:pt x="1040548" y="358871"/>
                  </a:lnTo>
                  <a:lnTo>
                    <a:pt x="1041531" y="359898"/>
                  </a:lnTo>
                  <a:close/>
                </a:path>
                <a:path w="1607820" h="2208530">
                  <a:moveTo>
                    <a:pt x="1407475" y="1152141"/>
                  </a:moveTo>
                  <a:lnTo>
                    <a:pt x="1407487" y="1152431"/>
                  </a:lnTo>
                  <a:lnTo>
                    <a:pt x="1407460" y="1151782"/>
                  </a:lnTo>
                  <a:lnTo>
                    <a:pt x="1407475" y="1152141"/>
                  </a:lnTo>
                  <a:close/>
                </a:path>
                <a:path w="1607820" h="2208530">
                  <a:moveTo>
                    <a:pt x="1407511" y="1153012"/>
                  </a:moveTo>
                  <a:lnTo>
                    <a:pt x="1407528" y="1153429"/>
                  </a:lnTo>
                  <a:lnTo>
                    <a:pt x="1407487" y="1152431"/>
                  </a:lnTo>
                  <a:lnTo>
                    <a:pt x="1407475" y="1152141"/>
                  </a:lnTo>
                  <a:lnTo>
                    <a:pt x="1407511" y="1153012"/>
                  </a:lnTo>
                  <a:close/>
                </a:path>
                <a:path w="1607820" h="2208530">
                  <a:moveTo>
                    <a:pt x="954564" y="2126683"/>
                  </a:moveTo>
                  <a:lnTo>
                    <a:pt x="954581" y="2126982"/>
                  </a:lnTo>
                  <a:lnTo>
                    <a:pt x="954542" y="2126309"/>
                  </a:lnTo>
                  <a:lnTo>
                    <a:pt x="954564" y="2126683"/>
                  </a:lnTo>
                  <a:close/>
                </a:path>
                <a:path w="1607820" h="2208530">
                  <a:moveTo>
                    <a:pt x="954616" y="2127580"/>
                  </a:moveTo>
                  <a:lnTo>
                    <a:pt x="954642" y="2128012"/>
                  </a:lnTo>
                  <a:lnTo>
                    <a:pt x="954581" y="2126982"/>
                  </a:lnTo>
                  <a:lnTo>
                    <a:pt x="954564" y="2126683"/>
                  </a:lnTo>
                  <a:lnTo>
                    <a:pt x="954616" y="2127580"/>
                  </a:lnTo>
                  <a:close/>
                </a:path>
                <a:path w="1607820" h="2208530">
                  <a:moveTo>
                    <a:pt x="1126514" y="402706"/>
                  </a:moveTo>
                  <a:lnTo>
                    <a:pt x="1125389" y="403229"/>
                  </a:lnTo>
                  <a:lnTo>
                    <a:pt x="1124830" y="402047"/>
                  </a:lnTo>
                  <a:lnTo>
                    <a:pt x="1125566" y="401704"/>
                  </a:lnTo>
                  <a:lnTo>
                    <a:pt x="1126514" y="402706"/>
                  </a:lnTo>
                  <a:close/>
                </a:path>
                <a:path w="1607820" h="2208530">
                  <a:moveTo>
                    <a:pt x="953962" y="482437"/>
                  </a:moveTo>
                  <a:lnTo>
                    <a:pt x="953977" y="482743"/>
                  </a:lnTo>
                  <a:lnTo>
                    <a:pt x="953942" y="482068"/>
                  </a:lnTo>
                  <a:lnTo>
                    <a:pt x="953962" y="482437"/>
                  </a:lnTo>
                  <a:close/>
                </a:path>
                <a:path w="1607820" h="2208530">
                  <a:moveTo>
                    <a:pt x="953977" y="482743"/>
                  </a:moveTo>
                  <a:lnTo>
                    <a:pt x="953999" y="483164"/>
                  </a:lnTo>
                  <a:lnTo>
                    <a:pt x="953977" y="482743"/>
                  </a:lnTo>
                  <a:lnTo>
                    <a:pt x="953962" y="482437"/>
                  </a:lnTo>
                  <a:lnTo>
                    <a:pt x="953977" y="482743"/>
                  </a:lnTo>
                  <a:close/>
                </a:path>
                <a:path w="1607820" h="2208530">
                  <a:moveTo>
                    <a:pt x="560116" y="556969"/>
                  </a:moveTo>
                  <a:lnTo>
                    <a:pt x="560134" y="557268"/>
                  </a:lnTo>
                  <a:lnTo>
                    <a:pt x="560093" y="556595"/>
                  </a:lnTo>
                  <a:lnTo>
                    <a:pt x="560116" y="556969"/>
                  </a:lnTo>
                  <a:close/>
                </a:path>
                <a:path w="1607820" h="2208530">
                  <a:moveTo>
                    <a:pt x="560134" y="557268"/>
                  </a:moveTo>
                  <a:lnTo>
                    <a:pt x="560159" y="557682"/>
                  </a:lnTo>
                  <a:lnTo>
                    <a:pt x="560134" y="557268"/>
                  </a:lnTo>
                  <a:lnTo>
                    <a:pt x="560116" y="556969"/>
                  </a:lnTo>
                  <a:lnTo>
                    <a:pt x="560134" y="557268"/>
                  </a:lnTo>
                  <a:close/>
                </a:path>
                <a:path w="1607820" h="2208530">
                  <a:moveTo>
                    <a:pt x="1506310" y="1124161"/>
                  </a:moveTo>
                  <a:lnTo>
                    <a:pt x="1505212" y="1124672"/>
                  </a:lnTo>
                  <a:lnTo>
                    <a:pt x="1504669" y="1123505"/>
                  </a:lnTo>
                  <a:lnTo>
                    <a:pt x="1505386" y="1123172"/>
                  </a:lnTo>
                  <a:lnTo>
                    <a:pt x="1506310" y="1124161"/>
                  </a:lnTo>
                  <a:close/>
                </a:path>
                <a:path w="1607820" h="2208530">
                  <a:moveTo>
                    <a:pt x="1385420" y="2052840"/>
                  </a:moveTo>
                  <a:lnTo>
                    <a:pt x="1385435" y="2053135"/>
                  </a:lnTo>
                  <a:lnTo>
                    <a:pt x="1385402" y="2052476"/>
                  </a:lnTo>
                  <a:lnTo>
                    <a:pt x="1385420" y="2052840"/>
                  </a:lnTo>
                  <a:close/>
                </a:path>
                <a:path w="1607820" h="2208530">
                  <a:moveTo>
                    <a:pt x="1385464" y="2053718"/>
                  </a:moveTo>
                  <a:lnTo>
                    <a:pt x="1385485" y="2054140"/>
                  </a:lnTo>
                  <a:lnTo>
                    <a:pt x="1385435" y="2053135"/>
                  </a:lnTo>
                  <a:lnTo>
                    <a:pt x="1385420" y="2052840"/>
                  </a:lnTo>
                  <a:lnTo>
                    <a:pt x="1385464" y="2053718"/>
                  </a:lnTo>
                  <a:close/>
                </a:path>
                <a:path w="1607820" h="2208530">
                  <a:moveTo>
                    <a:pt x="1407759" y="2045831"/>
                  </a:moveTo>
                  <a:lnTo>
                    <a:pt x="1407772" y="2046126"/>
                  </a:lnTo>
                  <a:lnTo>
                    <a:pt x="1407742" y="2045466"/>
                  </a:lnTo>
                  <a:lnTo>
                    <a:pt x="1407759" y="2045831"/>
                  </a:lnTo>
                  <a:close/>
                </a:path>
                <a:path w="1607820" h="2208530">
                  <a:moveTo>
                    <a:pt x="1407800" y="2046711"/>
                  </a:moveTo>
                  <a:lnTo>
                    <a:pt x="1407819" y="2047133"/>
                  </a:lnTo>
                  <a:lnTo>
                    <a:pt x="1407772" y="2046126"/>
                  </a:lnTo>
                  <a:lnTo>
                    <a:pt x="1407759" y="2045831"/>
                  </a:lnTo>
                  <a:lnTo>
                    <a:pt x="1407800" y="2046711"/>
                  </a:lnTo>
                  <a:close/>
                </a:path>
                <a:path w="1607820" h="2208530">
                  <a:moveTo>
                    <a:pt x="391002" y="487343"/>
                  </a:moveTo>
                  <a:lnTo>
                    <a:pt x="391019" y="487648"/>
                  </a:lnTo>
                  <a:lnTo>
                    <a:pt x="390980" y="486969"/>
                  </a:lnTo>
                  <a:lnTo>
                    <a:pt x="391002" y="487343"/>
                  </a:lnTo>
                  <a:close/>
                </a:path>
                <a:path w="1607820" h="2208530">
                  <a:moveTo>
                    <a:pt x="391019" y="487648"/>
                  </a:moveTo>
                  <a:lnTo>
                    <a:pt x="391043" y="488069"/>
                  </a:lnTo>
                  <a:lnTo>
                    <a:pt x="391019" y="487648"/>
                  </a:lnTo>
                  <a:lnTo>
                    <a:pt x="391002" y="487343"/>
                  </a:lnTo>
                  <a:lnTo>
                    <a:pt x="391019" y="487648"/>
                  </a:lnTo>
                  <a:close/>
                </a:path>
                <a:path w="1607820" h="2208530">
                  <a:moveTo>
                    <a:pt x="1155462" y="2138785"/>
                  </a:moveTo>
                  <a:lnTo>
                    <a:pt x="1155243" y="2139413"/>
                  </a:lnTo>
                  <a:lnTo>
                    <a:pt x="1155760" y="2137931"/>
                  </a:lnTo>
                  <a:lnTo>
                    <a:pt x="1155511" y="2137722"/>
                  </a:lnTo>
                  <a:lnTo>
                    <a:pt x="1155760" y="2137931"/>
                  </a:lnTo>
                  <a:lnTo>
                    <a:pt x="1155462" y="2138785"/>
                  </a:lnTo>
                  <a:close/>
                </a:path>
                <a:path w="1607820" h="2208530">
                  <a:moveTo>
                    <a:pt x="641589" y="1477300"/>
                  </a:moveTo>
                  <a:lnTo>
                    <a:pt x="640360" y="1477872"/>
                  </a:lnTo>
                  <a:lnTo>
                    <a:pt x="639763" y="1476653"/>
                  </a:lnTo>
                  <a:lnTo>
                    <a:pt x="640561" y="1476283"/>
                  </a:lnTo>
                  <a:lnTo>
                    <a:pt x="641589" y="1477300"/>
                  </a:lnTo>
                  <a:close/>
                </a:path>
                <a:path w="1607820" h="2208530">
                  <a:moveTo>
                    <a:pt x="726907" y="419894"/>
                  </a:moveTo>
                  <a:lnTo>
                    <a:pt x="726061" y="418863"/>
                  </a:lnTo>
                  <a:lnTo>
                    <a:pt x="725871" y="418632"/>
                  </a:lnTo>
                  <a:lnTo>
                    <a:pt x="726725" y="419672"/>
                  </a:lnTo>
                  <a:lnTo>
                    <a:pt x="726907" y="419894"/>
                  </a:lnTo>
                  <a:close/>
                </a:path>
                <a:path w="1607820" h="2208530">
                  <a:moveTo>
                    <a:pt x="775488" y="1399583"/>
                  </a:moveTo>
                  <a:lnTo>
                    <a:pt x="775504" y="1399877"/>
                  </a:lnTo>
                  <a:lnTo>
                    <a:pt x="775467" y="1399220"/>
                  </a:lnTo>
                  <a:lnTo>
                    <a:pt x="775488" y="1399583"/>
                  </a:lnTo>
                  <a:close/>
                </a:path>
                <a:path w="1607820" h="2208530">
                  <a:moveTo>
                    <a:pt x="775504" y="1399877"/>
                  </a:moveTo>
                  <a:lnTo>
                    <a:pt x="775526" y="1400269"/>
                  </a:lnTo>
                  <a:lnTo>
                    <a:pt x="775504" y="1399877"/>
                  </a:lnTo>
                  <a:lnTo>
                    <a:pt x="775488" y="1399583"/>
                  </a:lnTo>
                  <a:lnTo>
                    <a:pt x="775504" y="1399877"/>
                  </a:lnTo>
                  <a:close/>
                </a:path>
                <a:path w="1607820" h="2208530">
                  <a:moveTo>
                    <a:pt x="672199" y="1809487"/>
                  </a:moveTo>
                  <a:lnTo>
                    <a:pt x="671291" y="1808408"/>
                  </a:lnTo>
                  <a:lnTo>
                    <a:pt x="671090" y="1808170"/>
                  </a:lnTo>
                  <a:lnTo>
                    <a:pt x="672199" y="1809487"/>
                  </a:lnTo>
                  <a:close/>
                </a:path>
                <a:path w="1607820" h="2208530">
                  <a:moveTo>
                    <a:pt x="620014" y="1447396"/>
                  </a:moveTo>
                  <a:lnTo>
                    <a:pt x="618795" y="1447963"/>
                  </a:lnTo>
                  <a:lnTo>
                    <a:pt x="618164" y="1446636"/>
                  </a:lnTo>
                  <a:lnTo>
                    <a:pt x="618905" y="1446292"/>
                  </a:lnTo>
                  <a:lnTo>
                    <a:pt x="620014" y="1447396"/>
                  </a:lnTo>
                  <a:close/>
                </a:path>
                <a:path w="1607820" h="2208530">
                  <a:moveTo>
                    <a:pt x="1379821" y="2031046"/>
                  </a:moveTo>
                  <a:lnTo>
                    <a:pt x="1378690" y="2031571"/>
                  </a:lnTo>
                  <a:lnTo>
                    <a:pt x="1378088" y="2030296"/>
                  </a:lnTo>
                  <a:lnTo>
                    <a:pt x="1378780" y="2029975"/>
                  </a:lnTo>
                  <a:lnTo>
                    <a:pt x="1379821" y="2031046"/>
                  </a:lnTo>
                  <a:close/>
                </a:path>
                <a:path w="1607820" h="2208530">
                  <a:moveTo>
                    <a:pt x="578201" y="454163"/>
                  </a:moveTo>
                  <a:lnTo>
                    <a:pt x="577005" y="454719"/>
                  </a:lnTo>
                  <a:lnTo>
                    <a:pt x="576419" y="453495"/>
                  </a:lnTo>
                  <a:lnTo>
                    <a:pt x="577194" y="453135"/>
                  </a:lnTo>
                  <a:lnTo>
                    <a:pt x="578201" y="454163"/>
                  </a:lnTo>
                  <a:close/>
                </a:path>
                <a:path w="1607820" h="2208530">
                  <a:moveTo>
                    <a:pt x="1528347" y="1174501"/>
                  </a:moveTo>
                  <a:lnTo>
                    <a:pt x="1527136" y="1175063"/>
                  </a:lnTo>
                  <a:lnTo>
                    <a:pt x="1526612" y="1174024"/>
                  </a:lnTo>
                  <a:lnTo>
                    <a:pt x="1527483" y="1173619"/>
                  </a:lnTo>
                  <a:lnTo>
                    <a:pt x="1528347" y="1174501"/>
                  </a:lnTo>
                  <a:close/>
                </a:path>
                <a:path w="1607820" h="2208530">
                  <a:moveTo>
                    <a:pt x="1273372" y="518297"/>
                  </a:moveTo>
                  <a:lnTo>
                    <a:pt x="1272793" y="517638"/>
                  </a:lnTo>
                  <a:lnTo>
                    <a:pt x="1272590" y="517407"/>
                  </a:lnTo>
                  <a:lnTo>
                    <a:pt x="1273095" y="517982"/>
                  </a:lnTo>
                  <a:lnTo>
                    <a:pt x="1273372" y="518297"/>
                  </a:lnTo>
                  <a:close/>
                </a:path>
                <a:path w="1607820" h="2208530">
                  <a:moveTo>
                    <a:pt x="869669" y="643925"/>
                  </a:moveTo>
                  <a:lnTo>
                    <a:pt x="869687" y="644224"/>
                  </a:lnTo>
                  <a:lnTo>
                    <a:pt x="869646" y="643557"/>
                  </a:lnTo>
                  <a:lnTo>
                    <a:pt x="869669" y="643925"/>
                  </a:lnTo>
                  <a:close/>
                </a:path>
                <a:path w="1607820" h="2208530">
                  <a:moveTo>
                    <a:pt x="869723" y="644822"/>
                  </a:moveTo>
                  <a:lnTo>
                    <a:pt x="869749" y="645242"/>
                  </a:lnTo>
                  <a:lnTo>
                    <a:pt x="869687" y="644224"/>
                  </a:lnTo>
                  <a:lnTo>
                    <a:pt x="869669" y="643925"/>
                  </a:lnTo>
                  <a:lnTo>
                    <a:pt x="869723" y="644822"/>
                  </a:lnTo>
                  <a:close/>
                </a:path>
                <a:path w="1607820" h="2208530">
                  <a:moveTo>
                    <a:pt x="1471011" y="1069973"/>
                  </a:moveTo>
                  <a:lnTo>
                    <a:pt x="1469733" y="1070567"/>
                  </a:lnTo>
                  <a:lnTo>
                    <a:pt x="1469388" y="1069764"/>
                  </a:lnTo>
                  <a:lnTo>
                    <a:pt x="1470416" y="1069286"/>
                  </a:lnTo>
                  <a:lnTo>
                    <a:pt x="1471011" y="1069973"/>
                  </a:lnTo>
                  <a:close/>
                </a:path>
                <a:path w="1607820" h="2208530">
                  <a:moveTo>
                    <a:pt x="1121248" y="552723"/>
                  </a:moveTo>
                  <a:lnTo>
                    <a:pt x="1121265" y="553017"/>
                  </a:lnTo>
                  <a:lnTo>
                    <a:pt x="1121227" y="552366"/>
                  </a:lnTo>
                  <a:lnTo>
                    <a:pt x="1121248" y="552723"/>
                  </a:lnTo>
                  <a:close/>
                </a:path>
                <a:path w="1607820" h="2208530">
                  <a:moveTo>
                    <a:pt x="1121298" y="553593"/>
                  </a:moveTo>
                  <a:lnTo>
                    <a:pt x="1121322" y="554007"/>
                  </a:lnTo>
                  <a:lnTo>
                    <a:pt x="1121265" y="553017"/>
                  </a:lnTo>
                  <a:lnTo>
                    <a:pt x="1121248" y="552723"/>
                  </a:lnTo>
                  <a:lnTo>
                    <a:pt x="1121298" y="553593"/>
                  </a:lnTo>
                  <a:close/>
                </a:path>
                <a:path w="1607820" h="2208530">
                  <a:moveTo>
                    <a:pt x="1477401" y="1090306"/>
                  </a:moveTo>
                  <a:lnTo>
                    <a:pt x="1476164" y="1090881"/>
                  </a:lnTo>
                  <a:lnTo>
                    <a:pt x="1475564" y="1089635"/>
                  </a:lnTo>
                  <a:lnTo>
                    <a:pt x="1476363" y="1089263"/>
                  </a:lnTo>
                  <a:lnTo>
                    <a:pt x="1477401" y="1090306"/>
                  </a:lnTo>
                  <a:close/>
                </a:path>
                <a:path w="1607820" h="2208530">
                  <a:moveTo>
                    <a:pt x="1031049" y="1232563"/>
                  </a:moveTo>
                  <a:lnTo>
                    <a:pt x="1030184" y="1231504"/>
                  </a:lnTo>
                  <a:lnTo>
                    <a:pt x="1029992" y="1231269"/>
                  </a:lnTo>
                  <a:lnTo>
                    <a:pt x="1031049" y="1232563"/>
                  </a:lnTo>
                  <a:close/>
                </a:path>
                <a:path w="1607820" h="2208530">
                  <a:moveTo>
                    <a:pt x="1522609" y="1078164"/>
                  </a:moveTo>
                  <a:lnTo>
                    <a:pt x="1521445" y="1078705"/>
                  </a:lnTo>
                  <a:lnTo>
                    <a:pt x="1520870" y="1077488"/>
                  </a:lnTo>
                  <a:lnTo>
                    <a:pt x="1521626" y="1077137"/>
                  </a:lnTo>
                  <a:lnTo>
                    <a:pt x="1522609" y="1078164"/>
                  </a:lnTo>
                  <a:close/>
                </a:path>
                <a:path w="1607820" h="2208530">
                  <a:moveTo>
                    <a:pt x="861094" y="699657"/>
                  </a:moveTo>
                  <a:lnTo>
                    <a:pt x="860919" y="699531"/>
                  </a:lnTo>
                  <a:lnTo>
                    <a:pt x="860749" y="699409"/>
                  </a:lnTo>
                  <a:lnTo>
                    <a:pt x="860919" y="699531"/>
                  </a:lnTo>
                  <a:lnTo>
                    <a:pt x="861094" y="699657"/>
                  </a:lnTo>
                  <a:close/>
                </a:path>
                <a:path w="1607820" h="2208530">
                  <a:moveTo>
                    <a:pt x="861964" y="700281"/>
                  </a:moveTo>
                  <a:lnTo>
                    <a:pt x="861094" y="699657"/>
                  </a:lnTo>
                  <a:lnTo>
                    <a:pt x="860919" y="699531"/>
                  </a:lnTo>
                  <a:lnTo>
                    <a:pt x="861769" y="700141"/>
                  </a:lnTo>
                  <a:lnTo>
                    <a:pt x="861964" y="700281"/>
                  </a:lnTo>
                  <a:close/>
                </a:path>
                <a:path w="1607820" h="2208530">
                  <a:moveTo>
                    <a:pt x="735465" y="761210"/>
                  </a:moveTo>
                  <a:lnTo>
                    <a:pt x="735243" y="761839"/>
                  </a:lnTo>
                  <a:lnTo>
                    <a:pt x="735765" y="760355"/>
                  </a:lnTo>
                  <a:lnTo>
                    <a:pt x="735513" y="760141"/>
                  </a:lnTo>
                  <a:lnTo>
                    <a:pt x="735765" y="760355"/>
                  </a:lnTo>
                  <a:lnTo>
                    <a:pt x="735465" y="761210"/>
                  </a:lnTo>
                  <a:close/>
                </a:path>
                <a:path w="1607820" h="2208530">
                  <a:moveTo>
                    <a:pt x="698508" y="1860536"/>
                  </a:moveTo>
                  <a:lnTo>
                    <a:pt x="697594" y="1859484"/>
                  </a:lnTo>
                  <a:lnTo>
                    <a:pt x="697414" y="1859277"/>
                  </a:lnTo>
                  <a:lnTo>
                    <a:pt x="698300" y="1860296"/>
                  </a:lnTo>
                  <a:lnTo>
                    <a:pt x="698508" y="1860536"/>
                  </a:lnTo>
                  <a:close/>
                </a:path>
                <a:path w="1607820" h="2208530">
                  <a:moveTo>
                    <a:pt x="1068718" y="1196051"/>
                  </a:moveTo>
                  <a:lnTo>
                    <a:pt x="1067576" y="1196582"/>
                  </a:lnTo>
                  <a:lnTo>
                    <a:pt x="1067083" y="1195575"/>
                  </a:lnTo>
                  <a:lnTo>
                    <a:pt x="1067908" y="1195192"/>
                  </a:lnTo>
                  <a:lnTo>
                    <a:pt x="1068718" y="1196051"/>
                  </a:lnTo>
                  <a:close/>
                </a:path>
                <a:path w="1607820" h="2208530">
                  <a:moveTo>
                    <a:pt x="1288530" y="1666017"/>
                  </a:moveTo>
                  <a:lnTo>
                    <a:pt x="1288544" y="1666323"/>
                  </a:lnTo>
                  <a:lnTo>
                    <a:pt x="1288511" y="1665635"/>
                  </a:lnTo>
                  <a:lnTo>
                    <a:pt x="1288530" y="1666017"/>
                  </a:lnTo>
                  <a:close/>
                </a:path>
                <a:path w="1607820" h="2208530">
                  <a:moveTo>
                    <a:pt x="1288574" y="1666936"/>
                  </a:moveTo>
                  <a:lnTo>
                    <a:pt x="1288596" y="1667393"/>
                  </a:lnTo>
                  <a:lnTo>
                    <a:pt x="1288544" y="1666323"/>
                  </a:lnTo>
                  <a:lnTo>
                    <a:pt x="1288530" y="1666017"/>
                  </a:lnTo>
                  <a:lnTo>
                    <a:pt x="1288574" y="1666936"/>
                  </a:lnTo>
                  <a:close/>
                </a:path>
                <a:path w="1607820" h="2208530">
                  <a:moveTo>
                    <a:pt x="1507451" y="1929403"/>
                  </a:moveTo>
                  <a:lnTo>
                    <a:pt x="1506739" y="1928894"/>
                  </a:lnTo>
                  <a:lnTo>
                    <a:pt x="1506579" y="1928779"/>
                  </a:lnTo>
                  <a:lnTo>
                    <a:pt x="1507255" y="1929263"/>
                  </a:lnTo>
                  <a:lnTo>
                    <a:pt x="1507451" y="1929403"/>
                  </a:lnTo>
                  <a:close/>
                </a:path>
                <a:path w="1607820" h="2208530">
                  <a:moveTo>
                    <a:pt x="1074066" y="470285"/>
                  </a:moveTo>
                  <a:lnTo>
                    <a:pt x="1072961" y="470799"/>
                  </a:lnTo>
                  <a:lnTo>
                    <a:pt x="1072411" y="469624"/>
                  </a:lnTo>
                  <a:lnTo>
                    <a:pt x="1073134" y="469288"/>
                  </a:lnTo>
                  <a:lnTo>
                    <a:pt x="1074066" y="470285"/>
                  </a:lnTo>
                  <a:close/>
                </a:path>
                <a:path w="1607820" h="2208530">
                  <a:moveTo>
                    <a:pt x="540526" y="1879034"/>
                  </a:moveTo>
                  <a:lnTo>
                    <a:pt x="539866" y="1878573"/>
                  </a:lnTo>
                  <a:lnTo>
                    <a:pt x="539703" y="1878459"/>
                  </a:lnTo>
                  <a:lnTo>
                    <a:pt x="540384" y="1878935"/>
                  </a:lnTo>
                  <a:lnTo>
                    <a:pt x="540526" y="1879034"/>
                  </a:lnTo>
                  <a:close/>
                </a:path>
                <a:path w="1607820" h="2208530">
                  <a:moveTo>
                    <a:pt x="1311556" y="1165831"/>
                  </a:moveTo>
                  <a:lnTo>
                    <a:pt x="1311572" y="1166137"/>
                  </a:lnTo>
                  <a:lnTo>
                    <a:pt x="1311535" y="1165451"/>
                  </a:lnTo>
                  <a:lnTo>
                    <a:pt x="1311556" y="1165831"/>
                  </a:lnTo>
                  <a:close/>
                </a:path>
                <a:path w="1607820" h="2208530">
                  <a:moveTo>
                    <a:pt x="1311572" y="1166137"/>
                  </a:moveTo>
                  <a:lnTo>
                    <a:pt x="1311595" y="1166558"/>
                  </a:lnTo>
                  <a:lnTo>
                    <a:pt x="1311572" y="1166137"/>
                  </a:lnTo>
                  <a:lnTo>
                    <a:pt x="1311556" y="1165831"/>
                  </a:lnTo>
                  <a:lnTo>
                    <a:pt x="1311572" y="1166137"/>
                  </a:lnTo>
                  <a:close/>
                </a:path>
                <a:path w="1607820" h="2208530">
                  <a:moveTo>
                    <a:pt x="1230484" y="2024508"/>
                  </a:moveTo>
                  <a:lnTo>
                    <a:pt x="1229792" y="2024014"/>
                  </a:lnTo>
                  <a:lnTo>
                    <a:pt x="1229637" y="2023903"/>
                  </a:lnTo>
                  <a:lnTo>
                    <a:pt x="1230293" y="2024372"/>
                  </a:lnTo>
                  <a:lnTo>
                    <a:pt x="1230484" y="2024508"/>
                  </a:lnTo>
                  <a:close/>
                </a:path>
                <a:path w="1607820" h="2208530">
                  <a:moveTo>
                    <a:pt x="949257" y="1284455"/>
                  </a:moveTo>
                  <a:lnTo>
                    <a:pt x="948467" y="1283912"/>
                  </a:lnTo>
                  <a:lnTo>
                    <a:pt x="948303" y="1283799"/>
                  </a:lnTo>
                  <a:lnTo>
                    <a:pt x="949257" y="1284455"/>
                  </a:lnTo>
                  <a:close/>
                </a:path>
                <a:path w="1607820" h="2208530">
                  <a:moveTo>
                    <a:pt x="165820" y="743188"/>
                  </a:moveTo>
                  <a:lnTo>
                    <a:pt x="164616" y="743748"/>
                  </a:lnTo>
                  <a:lnTo>
                    <a:pt x="164033" y="742511"/>
                  </a:lnTo>
                  <a:lnTo>
                    <a:pt x="164810" y="742150"/>
                  </a:lnTo>
                  <a:lnTo>
                    <a:pt x="165820" y="743188"/>
                  </a:lnTo>
                  <a:close/>
                </a:path>
                <a:path w="1607820" h="2208530">
                  <a:moveTo>
                    <a:pt x="1274551" y="467765"/>
                  </a:moveTo>
                  <a:lnTo>
                    <a:pt x="1274569" y="468064"/>
                  </a:lnTo>
                  <a:lnTo>
                    <a:pt x="1274530" y="467403"/>
                  </a:lnTo>
                  <a:lnTo>
                    <a:pt x="1274551" y="467765"/>
                  </a:lnTo>
                  <a:close/>
                </a:path>
                <a:path w="1607820" h="2208530">
                  <a:moveTo>
                    <a:pt x="1274569" y="468064"/>
                  </a:moveTo>
                  <a:lnTo>
                    <a:pt x="1274592" y="468456"/>
                  </a:lnTo>
                  <a:lnTo>
                    <a:pt x="1274569" y="468064"/>
                  </a:lnTo>
                  <a:lnTo>
                    <a:pt x="1274551" y="467765"/>
                  </a:lnTo>
                  <a:lnTo>
                    <a:pt x="1274569" y="468064"/>
                  </a:lnTo>
                  <a:close/>
                </a:path>
                <a:path w="1607820" h="2208530">
                  <a:moveTo>
                    <a:pt x="1403595" y="1934645"/>
                  </a:moveTo>
                  <a:lnTo>
                    <a:pt x="1403614" y="1934944"/>
                  </a:lnTo>
                  <a:lnTo>
                    <a:pt x="1403572" y="1934278"/>
                  </a:lnTo>
                  <a:lnTo>
                    <a:pt x="1403595" y="1934645"/>
                  </a:lnTo>
                  <a:close/>
                </a:path>
                <a:path w="1607820" h="2208530">
                  <a:moveTo>
                    <a:pt x="1403614" y="1934944"/>
                  </a:moveTo>
                  <a:lnTo>
                    <a:pt x="1403639" y="1935340"/>
                  </a:lnTo>
                  <a:lnTo>
                    <a:pt x="1403614" y="1934944"/>
                  </a:lnTo>
                  <a:lnTo>
                    <a:pt x="1403595" y="1934645"/>
                  </a:lnTo>
                  <a:lnTo>
                    <a:pt x="1403614" y="1934944"/>
                  </a:lnTo>
                  <a:close/>
                </a:path>
                <a:path w="1607820" h="2208530">
                  <a:moveTo>
                    <a:pt x="111492" y="844150"/>
                  </a:moveTo>
                  <a:lnTo>
                    <a:pt x="110608" y="843112"/>
                  </a:lnTo>
                  <a:lnTo>
                    <a:pt x="110424" y="842896"/>
                  </a:lnTo>
                  <a:lnTo>
                    <a:pt x="111294" y="843917"/>
                  </a:lnTo>
                  <a:lnTo>
                    <a:pt x="111492" y="844150"/>
                  </a:lnTo>
                  <a:close/>
                </a:path>
                <a:path w="1607820" h="2208530">
                  <a:moveTo>
                    <a:pt x="1472617" y="1596714"/>
                  </a:moveTo>
                  <a:lnTo>
                    <a:pt x="1471825" y="1596184"/>
                  </a:lnTo>
                  <a:lnTo>
                    <a:pt x="1471674" y="1596083"/>
                  </a:lnTo>
                  <a:lnTo>
                    <a:pt x="1472617" y="1596714"/>
                  </a:lnTo>
                  <a:close/>
                </a:path>
                <a:path w="1607820" h="2208530">
                  <a:moveTo>
                    <a:pt x="848640" y="576919"/>
                  </a:moveTo>
                  <a:lnTo>
                    <a:pt x="848658" y="577218"/>
                  </a:lnTo>
                  <a:lnTo>
                    <a:pt x="848617" y="576551"/>
                  </a:lnTo>
                  <a:lnTo>
                    <a:pt x="848640" y="576919"/>
                  </a:lnTo>
                  <a:close/>
                </a:path>
                <a:path w="1607820" h="2208530">
                  <a:moveTo>
                    <a:pt x="848658" y="577218"/>
                  </a:moveTo>
                  <a:lnTo>
                    <a:pt x="848683" y="577620"/>
                  </a:lnTo>
                  <a:lnTo>
                    <a:pt x="848658" y="577218"/>
                  </a:lnTo>
                  <a:lnTo>
                    <a:pt x="848640" y="576919"/>
                  </a:lnTo>
                  <a:lnTo>
                    <a:pt x="848658" y="577218"/>
                  </a:lnTo>
                  <a:close/>
                </a:path>
                <a:path w="1607820" h="2208530">
                  <a:moveTo>
                    <a:pt x="356569" y="732271"/>
                  </a:moveTo>
                  <a:lnTo>
                    <a:pt x="356376" y="731888"/>
                  </a:lnTo>
                  <a:lnTo>
                    <a:pt x="356015" y="731582"/>
                  </a:lnTo>
                  <a:lnTo>
                    <a:pt x="356376" y="731888"/>
                  </a:lnTo>
                  <a:lnTo>
                    <a:pt x="356569" y="732271"/>
                  </a:lnTo>
                  <a:close/>
                </a:path>
                <a:path w="1607820" h="2208530">
                  <a:moveTo>
                    <a:pt x="356330" y="732949"/>
                  </a:moveTo>
                  <a:lnTo>
                    <a:pt x="356109" y="733578"/>
                  </a:lnTo>
                  <a:lnTo>
                    <a:pt x="356569" y="732271"/>
                  </a:lnTo>
                  <a:lnTo>
                    <a:pt x="356628" y="732101"/>
                  </a:lnTo>
                  <a:lnTo>
                    <a:pt x="356330" y="732949"/>
                  </a:lnTo>
                  <a:close/>
                </a:path>
                <a:path w="1607820" h="2208530">
                  <a:moveTo>
                    <a:pt x="1042844" y="528210"/>
                  </a:moveTo>
                  <a:lnTo>
                    <a:pt x="1042313" y="527712"/>
                  </a:lnTo>
                  <a:lnTo>
                    <a:pt x="1042655" y="528032"/>
                  </a:lnTo>
                  <a:lnTo>
                    <a:pt x="1042844" y="528210"/>
                  </a:lnTo>
                  <a:close/>
                </a:path>
                <a:path w="1607820" h="2208530">
                  <a:moveTo>
                    <a:pt x="866960" y="1296169"/>
                  </a:moveTo>
                  <a:lnTo>
                    <a:pt x="865795" y="1296710"/>
                  </a:lnTo>
                  <a:lnTo>
                    <a:pt x="865297" y="1295718"/>
                  </a:lnTo>
                  <a:lnTo>
                    <a:pt x="866134" y="1295329"/>
                  </a:lnTo>
                  <a:lnTo>
                    <a:pt x="866960" y="129616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2" name="object 12" descr=""/>
          <p:cNvGrpSpPr/>
          <p:nvPr/>
        </p:nvGrpSpPr>
        <p:grpSpPr>
          <a:xfrm>
            <a:off x="4190120" y="48549"/>
            <a:ext cx="14097000" cy="10238740"/>
            <a:chOff x="4190120" y="48549"/>
            <a:chExt cx="14097000" cy="10238740"/>
          </a:xfrm>
        </p:grpSpPr>
        <p:pic>
          <p:nvPicPr>
            <p:cNvPr id="13" name="object 13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190120" y="48549"/>
              <a:ext cx="14096999" cy="10238450"/>
            </a:xfrm>
            <a:prstGeom prst="rect">
              <a:avLst/>
            </a:prstGeom>
          </p:spPr>
        </p:pic>
        <p:pic>
          <p:nvPicPr>
            <p:cNvPr id="14" name="object 14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623348" y="2105226"/>
              <a:ext cx="182918" cy="182918"/>
            </a:xfrm>
            <a:prstGeom prst="rect">
              <a:avLst/>
            </a:prstGeom>
          </p:spPr>
        </p:pic>
      </p:grpSp>
      <p:sp>
        <p:nvSpPr>
          <p:cNvPr id="15" name="object 15"/>
          <p:cNvSpPr txBox="1">
            <a:spLocks noGrp="1"/>
          </p:cNvSpPr>
          <p:nvPr>
            <p:ph type="title"/>
          </p:nvPr>
        </p:nvSpPr>
        <p:spPr>
          <a:xfrm>
            <a:off x="5422650" y="1860893"/>
            <a:ext cx="11921490" cy="638810"/>
          </a:xfrm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4000" spc="50"/>
              <a:t>All</a:t>
            </a:r>
            <a:r>
              <a:rPr dirty="0" sz="4000" spc="265"/>
              <a:t> </a:t>
            </a:r>
            <a:r>
              <a:rPr dirty="0" sz="4000" spc="65"/>
              <a:t>students</a:t>
            </a:r>
            <a:r>
              <a:rPr dirty="0" sz="4000" spc="270"/>
              <a:t> </a:t>
            </a:r>
            <a:r>
              <a:rPr dirty="0" sz="4000" spc="135"/>
              <a:t>are</a:t>
            </a:r>
            <a:r>
              <a:rPr dirty="0" sz="4000" spc="270"/>
              <a:t> </a:t>
            </a:r>
            <a:r>
              <a:rPr dirty="0" sz="4000" spc="120"/>
              <a:t>required</a:t>
            </a:r>
            <a:r>
              <a:rPr dirty="0" sz="4000" spc="270"/>
              <a:t> </a:t>
            </a:r>
            <a:r>
              <a:rPr dirty="0" sz="4000" spc="165"/>
              <a:t>to</a:t>
            </a:r>
            <a:r>
              <a:rPr dirty="0" sz="4000" spc="265"/>
              <a:t> </a:t>
            </a:r>
            <a:r>
              <a:rPr dirty="0" sz="4000" spc="100"/>
              <a:t>swipe</a:t>
            </a:r>
            <a:r>
              <a:rPr dirty="0" sz="4000" spc="270"/>
              <a:t> </a:t>
            </a:r>
            <a:r>
              <a:rPr dirty="0" sz="4000" spc="100"/>
              <a:t>their</a:t>
            </a:r>
            <a:r>
              <a:rPr dirty="0" sz="4000" spc="270"/>
              <a:t> </a:t>
            </a:r>
            <a:r>
              <a:rPr dirty="0" sz="4000" spc="-10"/>
              <a:t>school</a:t>
            </a:r>
            <a:endParaRPr sz="4000"/>
          </a:p>
        </p:txBody>
      </p:sp>
      <p:grpSp>
        <p:nvGrpSpPr>
          <p:cNvPr id="16" name="object 16" descr=""/>
          <p:cNvGrpSpPr/>
          <p:nvPr/>
        </p:nvGrpSpPr>
        <p:grpSpPr>
          <a:xfrm>
            <a:off x="4623348" y="3587828"/>
            <a:ext cx="1054735" cy="3890010"/>
            <a:chOff x="4623348" y="3587828"/>
            <a:chExt cx="1054735" cy="3890010"/>
          </a:xfrm>
        </p:grpSpPr>
        <p:pic>
          <p:nvPicPr>
            <p:cNvPr id="17" name="object 17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623348" y="3587828"/>
              <a:ext cx="182918" cy="182918"/>
            </a:xfrm>
            <a:prstGeom prst="rect">
              <a:avLst/>
            </a:prstGeom>
          </p:spPr>
        </p:pic>
        <p:pic>
          <p:nvPicPr>
            <p:cNvPr id="18" name="object 18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484990" y="4324315"/>
              <a:ext cx="192545" cy="192545"/>
            </a:xfrm>
            <a:prstGeom prst="rect">
              <a:avLst/>
            </a:prstGeom>
          </p:spPr>
        </p:pic>
        <p:pic>
          <p:nvPicPr>
            <p:cNvPr id="19" name="object 19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484990" y="5065616"/>
              <a:ext cx="192545" cy="192545"/>
            </a:xfrm>
            <a:prstGeom prst="rect">
              <a:avLst/>
            </a:prstGeom>
          </p:spPr>
        </p:pic>
        <p:pic>
          <p:nvPicPr>
            <p:cNvPr id="20" name="object 20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623348" y="5811731"/>
              <a:ext cx="182918" cy="182918"/>
            </a:xfrm>
            <a:prstGeom prst="rect">
              <a:avLst/>
            </a:prstGeom>
          </p:spPr>
        </p:pic>
        <p:pic>
          <p:nvPicPr>
            <p:cNvPr id="21" name="object 21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623348" y="7294333"/>
              <a:ext cx="182918" cy="182917"/>
            </a:xfrm>
            <a:prstGeom prst="rect">
              <a:avLst/>
            </a:prstGeom>
          </p:spPr>
        </p:pic>
      </p:grpSp>
      <p:sp>
        <p:nvSpPr>
          <p:cNvPr id="22" name="object 22" descr=""/>
          <p:cNvSpPr txBox="1"/>
          <p:nvPr/>
        </p:nvSpPr>
        <p:spPr>
          <a:xfrm>
            <a:off x="5174145" y="2473881"/>
            <a:ext cx="12418695" cy="5956300"/>
          </a:xfrm>
          <a:prstGeom prst="rect">
            <a:avLst/>
          </a:prstGeom>
        </p:spPr>
        <p:txBody>
          <a:bodyPr wrap="square" lIns="0" tIns="14351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130"/>
              </a:spcBef>
            </a:pPr>
            <a:r>
              <a:rPr dirty="0" sz="4000" b="1">
                <a:latin typeface="Arial"/>
                <a:cs typeface="Arial"/>
              </a:rPr>
              <a:t>issued</a:t>
            </a:r>
            <a:r>
              <a:rPr dirty="0" sz="4000" spc="285" b="1">
                <a:latin typeface="Arial"/>
                <a:cs typeface="Arial"/>
              </a:rPr>
              <a:t> </a:t>
            </a:r>
            <a:r>
              <a:rPr dirty="0" sz="4000" b="1">
                <a:latin typeface="Arial"/>
                <a:cs typeface="Arial"/>
              </a:rPr>
              <a:t>ID</a:t>
            </a:r>
            <a:r>
              <a:rPr dirty="0" sz="4000" spc="290" b="1">
                <a:latin typeface="Arial"/>
                <a:cs typeface="Arial"/>
              </a:rPr>
              <a:t> </a:t>
            </a:r>
            <a:r>
              <a:rPr dirty="0" sz="4000" b="1">
                <a:latin typeface="Arial"/>
                <a:cs typeface="Arial"/>
              </a:rPr>
              <a:t>cards</a:t>
            </a:r>
            <a:r>
              <a:rPr dirty="0" sz="4000" spc="290" b="1">
                <a:latin typeface="Arial"/>
                <a:cs typeface="Arial"/>
              </a:rPr>
              <a:t> </a:t>
            </a:r>
            <a:r>
              <a:rPr dirty="0" sz="4000" spc="105" b="1">
                <a:latin typeface="Arial"/>
                <a:cs typeface="Arial"/>
              </a:rPr>
              <a:t>upon</a:t>
            </a:r>
            <a:r>
              <a:rPr dirty="0" sz="4000" spc="290" b="1">
                <a:latin typeface="Arial"/>
                <a:cs typeface="Arial"/>
              </a:rPr>
              <a:t> </a:t>
            </a:r>
            <a:r>
              <a:rPr dirty="0" sz="4000" spc="50" b="1">
                <a:latin typeface="Arial"/>
                <a:cs typeface="Arial"/>
              </a:rPr>
              <a:t>entry.</a:t>
            </a:r>
            <a:endParaRPr sz="4000">
              <a:latin typeface="Arial"/>
              <a:cs typeface="Arial"/>
            </a:endParaRPr>
          </a:p>
          <a:p>
            <a:pPr algn="ctr" marR="165735">
              <a:lnSpc>
                <a:spcPct val="100000"/>
              </a:lnSpc>
              <a:spcBef>
                <a:spcPts val="1040"/>
              </a:spcBef>
            </a:pPr>
            <a:r>
              <a:rPr dirty="0" sz="4000" b="1">
                <a:latin typeface="Arial"/>
                <a:cs typeface="Arial"/>
              </a:rPr>
              <a:t>Students</a:t>
            </a:r>
            <a:r>
              <a:rPr dirty="0" sz="4000" spc="350" b="1">
                <a:latin typeface="Arial"/>
                <a:cs typeface="Arial"/>
              </a:rPr>
              <a:t> </a:t>
            </a:r>
            <a:r>
              <a:rPr dirty="0" sz="4000" b="1">
                <a:latin typeface="Arial"/>
                <a:cs typeface="Arial"/>
              </a:rPr>
              <a:t>must</a:t>
            </a:r>
            <a:r>
              <a:rPr dirty="0" sz="4000" spc="355" b="1">
                <a:latin typeface="Arial"/>
                <a:cs typeface="Arial"/>
              </a:rPr>
              <a:t> </a:t>
            </a:r>
            <a:r>
              <a:rPr dirty="0" sz="4000" spc="165" b="1">
                <a:latin typeface="Arial"/>
                <a:cs typeface="Arial"/>
              </a:rPr>
              <a:t>go</a:t>
            </a:r>
            <a:r>
              <a:rPr dirty="0" sz="4000" spc="350" b="1">
                <a:latin typeface="Arial"/>
                <a:cs typeface="Arial"/>
              </a:rPr>
              <a:t> </a:t>
            </a:r>
            <a:r>
              <a:rPr dirty="0" sz="4000" spc="105" b="1">
                <a:latin typeface="Arial"/>
                <a:cs typeface="Arial"/>
              </a:rPr>
              <a:t>through</a:t>
            </a:r>
            <a:r>
              <a:rPr dirty="0" sz="4000" spc="355" b="1">
                <a:latin typeface="Arial"/>
                <a:cs typeface="Arial"/>
              </a:rPr>
              <a:t> </a:t>
            </a:r>
            <a:r>
              <a:rPr dirty="0" sz="4000" b="1">
                <a:latin typeface="Arial"/>
                <a:cs typeface="Arial"/>
              </a:rPr>
              <a:t>scanning</a:t>
            </a:r>
            <a:r>
              <a:rPr dirty="0" sz="4000" spc="350" b="1">
                <a:latin typeface="Arial"/>
                <a:cs typeface="Arial"/>
              </a:rPr>
              <a:t> </a:t>
            </a:r>
            <a:r>
              <a:rPr dirty="0" sz="4000" spc="75" b="1">
                <a:latin typeface="Arial"/>
                <a:cs typeface="Arial"/>
              </a:rPr>
              <a:t>each</a:t>
            </a:r>
            <a:r>
              <a:rPr dirty="0" sz="4000" spc="355" b="1">
                <a:latin typeface="Arial"/>
                <a:cs typeface="Arial"/>
              </a:rPr>
              <a:t> </a:t>
            </a:r>
            <a:r>
              <a:rPr dirty="0" sz="4000" spc="30" b="1">
                <a:latin typeface="Arial"/>
                <a:cs typeface="Arial"/>
              </a:rPr>
              <a:t>day.</a:t>
            </a:r>
            <a:endParaRPr sz="4000">
              <a:latin typeface="Arial"/>
              <a:cs typeface="Arial"/>
            </a:endParaRPr>
          </a:p>
          <a:p>
            <a:pPr algn="ctr" marL="2249170" marR="1372870">
              <a:lnSpc>
                <a:spcPct val="121600"/>
              </a:lnSpc>
            </a:pPr>
            <a:r>
              <a:rPr dirty="0" sz="4000" spc="100">
                <a:latin typeface="Arial"/>
                <a:cs typeface="Arial"/>
              </a:rPr>
              <a:t>List</a:t>
            </a:r>
            <a:r>
              <a:rPr dirty="0" sz="4000" spc="390">
                <a:latin typeface="Arial"/>
                <a:cs typeface="Arial"/>
              </a:rPr>
              <a:t> </a:t>
            </a:r>
            <a:r>
              <a:rPr dirty="0" sz="4000" spc="310">
                <a:latin typeface="Arial"/>
                <a:cs typeface="Arial"/>
              </a:rPr>
              <a:t>of</a:t>
            </a:r>
            <a:r>
              <a:rPr dirty="0" sz="4000" spc="390">
                <a:latin typeface="Arial"/>
                <a:cs typeface="Arial"/>
              </a:rPr>
              <a:t> </a:t>
            </a:r>
            <a:r>
              <a:rPr dirty="0" sz="4000" spc="210">
                <a:latin typeface="Arial"/>
                <a:cs typeface="Arial"/>
              </a:rPr>
              <a:t>Prohibited</a:t>
            </a:r>
            <a:r>
              <a:rPr dirty="0" sz="4000" spc="395">
                <a:latin typeface="Arial"/>
                <a:cs typeface="Arial"/>
              </a:rPr>
              <a:t> </a:t>
            </a:r>
            <a:r>
              <a:rPr dirty="0" sz="4000" spc="95">
                <a:latin typeface="Arial"/>
                <a:cs typeface="Arial"/>
              </a:rPr>
              <a:t>Items</a:t>
            </a:r>
            <a:r>
              <a:rPr dirty="0" sz="4000" spc="390">
                <a:latin typeface="Arial"/>
                <a:cs typeface="Arial"/>
              </a:rPr>
              <a:t> </a:t>
            </a:r>
            <a:r>
              <a:rPr dirty="0" sz="4000" spc="240">
                <a:latin typeface="Arial"/>
                <a:cs typeface="Arial"/>
              </a:rPr>
              <a:t>(next</a:t>
            </a:r>
            <a:r>
              <a:rPr dirty="0" sz="4000" spc="395">
                <a:latin typeface="Arial"/>
                <a:cs typeface="Arial"/>
              </a:rPr>
              <a:t> </a:t>
            </a:r>
            <a:r>
              <a:rPr dirty="0" sz="4000" spc="105">
                <a:latin typeface="Arial"/>
                <a:cs typeface="Arial"/>
              </a:rPr>
              <a:t>slide) </a:t>
            </a:r>
            <a:r>
              <a:rPr dirty="0" sz="4000" spc="235">
                <a:latin typeface="Arial"/>
                <a:cs typeface="Arial"/>
              </a:rPr>
              <a:t>Citywide</a:t>
            </a:r>
            <a:r>
              <a:rPr dirty="0" sz="4000" spc="400">
                <a:latin typeface="Arial"/>
                <a:cs typeface="Arial"/>
              </a:rPr>
              <a:t> </a:t>
            </a:r>
            <a:r>
              <a:rPr dirty="0" sz="4000" spc="140">
                <a:latin typeface="Arial"/>
                <a:cs typeface="Arial"/>
              </a:rPr>
              <a:t>Behavioral</a:t>
            </a:r>
            <a:r>
              <a:rPr dirty="0" sz="4000" spc="400">
                <a:latin typeface="Arial"/>
                <a:cs typeface="Arial"/>
              </a:rPr>
              <a:t> </a:t>
            </a:r>
            <a:r>
              <a:rPr dirty="0" sz="4000" spc="175">
                <a:latin typeface="Arial"/>
                <a:cs typeface="Arial"/>
              </a:rPr>
              <a:t>Expectations</a:t>
            </a:r>
            <a:endParaRPr sz="4000">
              <a:latin typeface="Arial"/>
              <a:cs typeface="Arial"/>
            </a:endParaRPr>
          </a:p>
          <a:p>
            <a:pPr algn="ctr" marL="12065" marR="5080">
              <a:lnSpc>
                <a:spcPct val="121600"/>
              </a:lnSpc>
            </a:pPr>
            <a:r>
              <a:rPr dirty="0" sz="4000" spc="90" b="1">
                <a:latin typeface="Arial"/>
                <a:cs typeface="Arial"/>
              </a:rPr>
              <a:t>Breakfast</a:t>
            </a:r>
            <a:r>
              <a:rPr dirty="0" sz="4000" spc="245" b="1">
                <a:latin typeface="Arial"/>
                <a:cs typeface="Arial"/>
              </a:rPr>
              <a:t> </a:t>
            </a:r>
            <a:r>
              <a:rPr dirty="0" sz="4000" b="1">
                <a:latin typeface="Arial"/>
                <a:cs typeface="Arial"/>
              </a:rPr>
              <a:t>is</a:t>
            </a:r>
            <a:r>
              <a:rPr dirty="0" sz="4000" spc="250" b="1">
                <a:latin typeface="Arial"/>
                <a:cs typeface="Arial"/>
              </a:rPr>
              <a:t> </a:t>
            </a:r>
            <a:r>
              <a:rPr dirty="0" sz="4000" spc="114" b="1">
                <a:latin typeface="Arial"/>
                <a:cs typeface="Arial"/>
              </a:rPr>
              <a:t>served</a:t>
            </a:r>
            <a:r>
              <a:rPr dirty="0" sz="4000" spc="245" b="1">
                <a:latin typeface="Arial"/>
                <a:cs typeface="Arial"/>
              </a:rPr>
              <a:t> </a:t>
            </a:r>
            <a:r>
              <a:rPr dirty="0" sz="4000" spc="70" b="1">
                <a:latin typeface="Arial"/>
                <a:cs typeface="Arial"/>
              </a:rPr>
              <a:t>from</a:t>
            </a:r>
            <a:r>
              <a:rPr dirty="0" sz="4000" spc="250" b="1">
                <a:latin typeface="Arial"/>
                <a:cs typeface="Arial"/>
              </a:rPr>
              <a:t> </a:t>
            </a:r>
            <a:r>
              <a:rPr dirty="0" sz="4000" spc="50" b="1">
                <a:latin typeface="Arial"/>
                <a:cs typeface="Arial"/>
              </a:rPr>
              <a:t>7:30AM</a:t>
            </a:r>
            <a:r>
              <a:rPr dirty="0" sz="4000" spc="250" b="1">
                <a:latin typeface="Arial"/>
                <a:cs typeface="Arial"/>
              </a:rPr>
              <a:t> </a:t>
            </a:r>
            <a:r>
              <a:rPr dirty="0" sz="4000" spc="290" b="1">
                <a:latin typeface="Arial"/>
                <a:cs typeface="Arial"/>
              </a:rPr>
              <a:t>-</a:t>
            </a:r>
            <a:r>
              <a:rPr dirty="0" sz="4000" spc="245" b="1">
                <a:latin typeface="Arial"/>
                <a:cs typeface="Arial"/>
              </a:rPr>
              <a:t> </a:t>
            </a:r>
            <a:r>
              <a:rPr dirty="0" sz="4000" spc="114" b="1">
                <a:latin typeface="Arial"/>
                <a:cs typeface="Arial"/>
              </a:rPr>
              <a:t>8:20AM</a:t>
            </a:r>
            <a:r>
              <a:rPr dirty="0" sz="4000" spc="250" b="1">
                <a:latin typeface="Arial"/>
                <a:cs typeface="Arial"/>
              </a:rPr>
              <a:t> </a:t>
            </a:r>
            <a:r>
              <a:rPr dirty="0" sz="4000" b="1">
                <a:latin typeface="Arial"/>
                <a:cs typeface="Arial"/>
              </a:rPr>
              <a:t>in</a:t>
            </a:r>
            <a:r>
              <a:rPr dirty="0" sz="4000" spc="245" b="1">
                <a:latin typeface="Arial"/>
                <a:cs typeface="Arial"/>
              </a:rPr>
              <a:t> </a:t>
            </a:r>
            <a:r>
              <a:rPr dirty="0" sz="4000" spc="114" b="1">
                <a:latin typeface="Arial"/>
                <a:cs typeface="Arial"/>
              </a:rPr>
              <a:t>the </a:t>
            </a:r>
            <a:r>
              <a:rPr dirty="0" sz="4000" spc="100" b="1">
                <a:latin typeface="Arial"/>
                <a:cs typeface="Arial"/>
              </a:rPr>
              <a:t>student</a:t>
            </a:r>
            <a:r>
              <a:rPr dirty="0" sz="4000" spc="245" b="1">
                <a:latin typeface="Arial"/>
                <a:cs typeface="Arial"/>
              </a:rPr>
              <a:t> </a:t>
            </a:r>
            <a:r>
              <a:rPr dirty="0" sz="4000" spc="110" b="1">
                <a:latin typeface="Arial"/>
                <a:cs typeface="Arial"/>
              </a:rPr>
              <a:t>cafeteria</a:t>
            </a:r>
            <a:r>
              <a:rPr dirty="0" sz="4000" spc="250" b="1">
                <a:latin typeface="Arial"/>
                <a:cs typeface="Arial"/>
              </a:rPr>
              <a:t> </a:t>
            </a:r>
            <a:r>
              <a:rPr dirty="0" sz="4000" spc="135" b="1">
                <a:latin typeface="Arial"/>
                <a:cs typeface="Arial"/>
              </a:rPr>
              <a:t>and</a:t>
            </a:r>
            <a:r>
              <a:rPr dirty="0" sz="4000" spc="250" b="1">
                <a:latin typeface="Arial"/>
                <a:cs typeface="Arial"/>
              </a:rPr>
              <a:t> </a:t>
            </a:r>
            <a:r>
              <a:rPr dirty="0" sz="4000" b="1">
                <a:latin typeface="Arial"/>
                <a:cs typeface="Arial"/>
              </a:rPr>
              <a:t>is</a:t>
            </a:r>
            <a:r>
              <a:rPr dirty="0" sz="4000" spc="250" b="1">
                <a:latin typeface="Arial"/>
                <a:cs typeface="Arial"/>
              </a:rPr>
              <a:t> </a:t>
            </a:r>
            <a:r>
              <a:rPr dirty="0" u="heavy" sz="4000" spc="145" b="1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free</a:t>
            </a:r>
            <a:r>
              <a:rPr dirty="0" u="heavy" sz="4000" spc="245" b="1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dirty="0" u="heavy" sz="4000" spc="120" b="1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for</a:t>
            </a:r>
            <a:r>
              <a:rPr dirty="0" u="heavy" sz="4000" spc="250" b="1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dirty="0" u="heavy" sz="4000" b="1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all</a:t>
            </a:r>
            <a:r>
              <a:rPr dirty="0" u="heavy" sz="4000" spc="250" b="1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dirty="0" u="heavy" sz="4000" spc="-10" b="1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students</a:t>
            </a:r>
            <a:r>
              <a:rPr dirty="0" sz="4000" spc="-10" b="1">
                <a:latin typeface="Arial"/>
                <a:cs typeface="Arial"/>
              </a:rPr>
              <a:t>.</a:t>
            </a:r>
            <a:endParaRPr sz="4000">
              <a:latin typeface="Arial"/>
              <a:cs typeface="Arial"/>
            </a:endParaRPr>
          </a:p>
          <a:p>
            <a:pPr algn="ctr" marL="690880" marR="682625">
              <a:lnSpc>
                <a:spcPct val="121600"/>
              </a:lnSpc>
            </a:pPr>
            <a:r>
              <a:rPr dirty="0" sz="4000" b="1">
                <a:latin typeface="Arial"/>
                <a:cs typeface="Arial"/>
              </a:rPr>
              <a:t>Students</a:t>
            </a:r>
            <a:r>
              <a:rPr dirty="0" sz="4000" spc="325" b="1">
                <a:latin typeface="Arial"/>
                <a:cs typeface="Arial"/>
              </a:rPr>
              <a:t> </a:t>
            </a:r>
            <a:r>
              <a:rPr dirty="0" sz="4000" spc="110" b="1">
                <a:latin typeface="Arial"/>
                <a:cs typeface="Arial"/>
              </a:rPr>
              <a:t>may</a:t>
            </a:r>
            <a:r>
              <a:rPr dirty="0" sz="4000" spc="325" b="1">
                <a:latin typeface="Arial"/>
                <a:cs typeface="Arial"/>
              </a:rPr>
              <a:t> </a:t>
            </a:r>
            <a:r>
              <a:rPr dirty="0" sz="4000" spc="90" b="1">
                <a:latin typeface="Arial"/>
                <a:cs typeface="Arial"/>
              </a:rPr>
              <a:t>only</a:t>
            </a:r>
            <a:r>
              <a:rPr dirty="0" sz="4000" spc="325" b="1">
                <a:latin typeface="Arial"/>
                <a:cs typeface="Arial"/>
              </a:rPr>
              <a:t> </a:t>
            </a:r>
            <a:r>
              <a:rPr dirty="0" sz="4000" b="1">
                <a:latin typeface="Arial"/>
                <a:cs typeface="Arial"/>
              </a:rPr>
              <a:t>use</a:t>
            </a:r>
            <a:r>
              <a:rPr dirty="0" sz="4000" spc="330" b="1">
                <a:latin typeface="Arial"/>
                <a:cs typeface="Arial"/>
              </a:rPr>
              <a:t> </a:t>
            </a:r>
            <a:r>
              <a:rPr dirty="0" sz="4000" spc="140" b="1">
                <a:latin typeface="Arial"/>
                <a:cs typeface="Arial"/>
              </a:rPr>
              <a:t>the</a:t>
            </a:r>
            <a:r>
              <a:rPr dirty="0" sz="4000" spc="325" b="1">
                <a:latin typeface="Arial"/>
                <a:cs typeface="Arial"/>
              </a:rPr>
              <a:t> </a:t>
            </a:r>
            <a:r>
              <a:rPr dirty="0" sz="4000" spc="110" b="1">
                <a:latin typeface="Arial"/>
                <a:cs typeface="Arial"/>
              </a:rPr>
              <a:t>cafeteria</a:t>
            </a:r>
            <a:r>
              <a:rPr dirty="0" sz="4000" spc="325" b="1">
                <a:latin typeface="Arial"/>
                <a:cs typeface="Arial"/>
              </a:rPr>
              <a:t> </a:t>
            </a:r>
            <a:r>
              <a:rPr dirty="0" sz="4000" spc="90" b="1">
                <a:latin typeface="Arial"/>
                <a:cs typeface="Arial"/>
              </a:rPr>
              <a:t>during </a:t>
            </a:r>
            <a:r>
              <a:rPr dirty="0" sz="4000" spc="140" b="1">
                <a:latin typeface="Arial"/>
                <a:cs typeface="Arial"/>
              </a:rPr>
              <a:t>breakfast</a:t>
            </a:r>
            <a:r>
              <a:rPr dirty="0" sz="4000" spc="265" b="1">
                <a:latin typeface="Arial"/>
                <a:cs typeface="Arial"/>
              </a:rPr>
              <a:t> </a:t>
            </a:r>
            <a:r>
              <a:rPr dirty="0" sz="4000" spc="105" b="1">
                <a:latin typeface="Arial"/>
                <a:cs typeface="Arial"/>
              </a:rPr>
              <a:t>or</a:t>
            </a:r>
            <a:r>
              <a:rPr dirty="0" sz="4000" spc="265" b="1">
                <a:latin typeface="Arial"/>
                <a:cs typeface="Arial"/>
              </a:rPr>
              <a:t> </a:t>
            </a:r>
            <a:r>
              <a:rPr dirty="0" sz="4000" spc="100" b="1">
                <a:latin typeface="Arial"/>
                <a:cs typeface="Arial"/>
              </a:rPr>
              <a:t>their</a:t>
            </a:r>
            <a:r>
              <a:rPr dirty="0" sz="4000" spc="265" b="1">
                <a:latin typeface="Arial"/>
                <a:cs typeface="Arial"/>
              </a:rPr>
              <a:t> </a:t>
            </a:r>
            <a:r>
              <a:rPr dirty="0" sz="4000" spc="120" b="1">
                <a:latin typeface="Arial"/>
                <a:cs typeface="Arial"/>
              </a:rPr>
              <a:t>designated</a:t>
            </a:r>
            <a:r>
              <a:rPr dirty="0" sz="4000" spc="265" b="1">
                <a:latin typeface="Arial"/>
                <a:cs typeface="Arial"/>
              </a:rPr>
              <a:t> </a:t>
            </a:r>
            <a:r>
              <a:rPr dirty="0" sz="4000" b="1">
                <a:latin typeface="Arial"/>
                <a:cs typeface="Arial"/>
              </a:rPr>
              <a:t>lunch</a:t>
            </a:r>
            <a:r>
              <a:rPr dirty="0" sz="4000" spc="265" b="1">
                <a:latin typeface="Arial"/>
                <a:cs typeface="Arial"/>
              </a:rPr>
              <a:t> </a:t>
            </a:r>
            <a:r>
              <a:rPr dirty="0" sz="4000" spc="45" b="1">
                <a:latin typeface="Arial"/>
                <a:cs typeface="Arial"/>
              </a:rPr>
              <a:t>period.</a:t>
            </a:r>
            <a:endParaRPr sz="4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2687404" y="670541"/>
            <a:ext cx="15011400" cy="9426575"/>
            <a:chOff x="2687404" y="670541"/>
            <a:chExt cx="15011400" cy="9426575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687404" y="1028700"/>
              <a:ext cx="15011399" cy="9067799"/>
            </a:xfrm>
            <a:prstGeom prst="rect">
              <a:avLst/>
            </a:prstGeom>
          </p:spPr>
        </p:pic>
        <p:pic>
          <p:nvPicPr>
            <p:cNvPr id="4" name="object 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989565" y="670541"/>
              <a:ext cx="2896172" cy="720181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369162" y="196945"/>
            <a:ext cx="3818254" cy="80264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100" spc="-10"/>
              <a:t>Procedures:</a:t>
            </a:r>
            <a:endParaRPr sz="5100"/>
          </a:p>
        </p:txBody>
      </p:sp>
      <p:pic>
        <p:nvPicPr>
          <p:cNvPr id="6" name="object 6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46868" y="1370978"/>
            <a:ext cx="1874884" cy="1707840"/>
          </a:xfrm>
          <a:prstGeom prst="rect">
            <a:avLst/>
          </a:prstGeom>
        </p:spPr>
      </p:pic>
      <p:grpSp>
        <p:nvGrpSpPr>
          <p:cNvPr id="7" name="object 7" descr=""/>
          <p:cNvGrpSpPr/>
          <p:nvPr/>
        </p:nvGrpSpPr>
        <p:grpSpPr>
          <a:xfrm>
            <a:off x="154471" y="6528962"/>
            <a:ext cx="2629535" cy="2969895"/>
            <a:chOff x="154471" y="6528962"/>
            <a:chExt cx="2629535" cy="2969895"/>
          </a:xfrm>
        </p:grpSpPr>
        <p:sp>
          <p:nvSpPr>
            <p:cNvPr id="8" name="object 8" descr=""/>
            <p:cNvSpPr/>
            <p:nvPr/>
          </p:nvSpPr>
          <p:spPr>
            <a:xfrm>
              <a:off x="154471" y="6606676"/>
              <a:ext cx="2611120" cy="2892425"/>
            </a:xfrm>
            <a:custGeom>
              <a:avLst/>
              <a:gdLst/>
              <a:ahLst/>
              <a:cxnLst/>
              <a:rect l="l" t="t" r="r" b="b"/>
              <a:pathLst>
                <a:path w="2611120" h="2892425">
                  <a:moveTo>
                    <a:pt x="1742995" y="2892052"/>
                  </a:moveTo>
                  <a:lnTo>
                    <a:pt x="1224698" y="1974415"/>
                  </a:lnTo>
                  <a:lnTo>
                    <a:pt x="777546" y="2435321"/>
                  </a:lnTo>
                  <a:lnTo>
                    <a:pt x="908284" y="1760218"/>
                  </a:lnTo>
                  <a:lnTo>
                    <a:pt x="0" y="1845945"/>
                  </a:lnTo>
                  <a:lnTo>
                    <a:pt x="772110" y="1311089"/>
                  </a:lnTo>
                  <a:lnTo>
                    <a:pt x="324975" y="942243"/>
                  </a:lnTo>
                  <a:lnTo>
                    <a:pt x="921126" y="1014878"/>
                  </a:lnTo>
                  <a:lnTo>
                    <a:pt x="848701" y="0"/>
                  </a:lnTo>
                  <a:lnTo>
                    <a:pt x="1379199" y="869956"/>
                  </a:lnTo>
                  <a:lnTo>
                    <a:pt x="1825091" y="467646"/>
                  </a:lnTo>
                  <a:lnTo>
                    <a:pt x="1671478" y="1026553"/>
                  </a:lnTo>
                  <a:lnTo>
                    <a:pt x="2610724" y="1019981"/>
                  </a:lnTo>
                  <a:lnTo>
                    <a:pt x="1818413" y="1472277"/>
                  </a:lnTo>
                  <a:lnTo>
                    <a:pt x="2313657" y="1949336"/>
                  </a:lnTo>
                  <a:lnTo>
                    <a:pt x="1682771" y="1829492"/>
                  </a:lnTo>
                  <a:lnTo>
                    <a:pt x="1742995" y="2892052"/>
                  </a:lnTo>
                  <a:close/>
                </a:path>
              </a:pathLst>
            </a:custGeom>
            <a:solidFill>
              <a:srgbClr val="000000">
                <a:alpha val="59999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172936" y="6528962"/>
              <a:ext cx="2611120" cy="2892425"/>
            </a:xfrm>
            <a:custGeom>
              <a:avLst/>
              <a:gdLst/>
              <a:ahLst/>
              <a:cxnLst/>
              <a:rect l="l" t="t" r="r" b="b"/>
              <a:pathLst>
                <a:path w="2611120" h="2892425">
                  <a:moveTo>
                    <a:pt x="1743001" y="2892049"/>
                  </a:moveTo>
                  <a:lnTo>
                    <a:pt x="1224698" y="1974414"/>
                  </a:lnTo>
                  <a:lnTo>
                    <a:pt x="777546" y="2435320"/>
                  </a:lnTo>
                  <a:lnTo>
                    <a:pt x="908283" y="1760217"/>
                  </a:lnTo>
                  <a:lnTo>
                    <a:pt x="0" y="1845944"/>
                  </a:lnTo>
                  <a:lnTo>
                    <a:pt x="772110" y="1311089"/>
                  </a:lnTo>
                  <a:lnTo>
                    <a:pt x="324975" y="942242"/>
                  </a:lnTo>
                  <a:lnTo>
                    <a:pt x="921126" y="1014878"/>
                  </a:lnTo>
                  <a:lnTo>
                    <a:pt x="848701" y="0"/>
                  </a:lnTo>
                  <a:lnTo>
                    <a:pt x="1379199" y="869956"/>
                  </a:lnTo>
                  <a:lnTo>
                    <a:pt x="1825091" y="467646"/>
                  </a:lnTo>
                  <a:lnTo>
                    <a:pt x="1671478" y="1026553"/>
                  </a:lnTo>
                  <a:lnTo>
                    <a:pt x="2610724" y="1019981"/>
                  </a:lnTo>
                  <a:lnTo>
                    <a:pt x="1818413" y="1472277"/>
                  </a:lnTo>
                  <a:lnTo>
                    <a:pt x="2313657" y="1949336"/>
                  </a:lnTo>
                  <a:lnTo>
                    <a:pt x="1682771" y="1829492"/>
                  </a:lnTo>
                  <a:lnTo>
                    <a:pt x="1743001" y="2892049"/>
                  </a:lnTo>
                  <a:close/>
                </a:path>
              </a:pathLst>
            </a:custGeom>
            <a:solidFill>
              <a:srgbClr val="F062A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0" name="object 10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30952" y="6775921"/>
              <a:ext cx="2491290" cy="2567313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-10721"/>
            <a:ext cx="18288000" cy="10297795"/>
            <a:chOff x="0" y="-10721"/>
            <a:chExt cx="18288000" cy="10297795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8288000" cy="10286999"/>
            </a:xfrm>
            <a:prstGeom prst="rect">
              <a:avLst/>
            </a:prstGeom>
          </p:spPr>
        </p:pic>
        <p:pic>
          <p:nvPicPr>
            <p:cNvPr id="4" name="object 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158868" y="5287410"/>
              <a:ext cx="2648539" cy="2737911"/>
            </a:xfrm>
            <a:prstGeom prst="rect">
              <a:avLst/>
            </a:prstGeom>
          </p:spPr>
        </p:pic>
        <p:pic>
          <p:nvPicPr>
            <p:cNvPr id="5" name="object 5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051347" y="-10721"/>
              <a:ext cx="3267979" cy="2362548"/>
            </a:xfrm>
            <a:prstGeom prst="rect">
              <a:avLst/>
            </a:prstGeom>
          </p:spPr>
        </p:pic>
        <p:pic>
          <p:nvPicPr>
            <p:cNvPr id="6" name="object 6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184476" y="4658561"/>
              <a:ext cx="180974" cy="180974"/>
            </a:xfrm>
            <a:prstGeom prst="rect">
              <a:avLst/>
            </a:prstGeom>
          </p:spPr>
        </p:pic>
        <p:pic>
          <p:nvPicPr>
            <p:cNvPr id="7" name="object 7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184476" y="5801560"/>
              <a:ext cx="180974" cy="180974"/>
            </a:xfrm>
            <a:prstGeom prst="rect">
              <a:avLst/>
            </a:prstGeom>
          </p:spPr>
        </p:pic>
        <p:pic>
          <p:nvPicPr>
            <p:cNvPr id="8" name="object 8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184476" y="7011236"/>
              <a:ext cx="180974" cy="180974"/>
            </a:xfrm>
            <a:prstGeom prst="rect">
              <a:avLst/>
            </a:prstGeom>
          </p:spPr>
        </p:pic>
        <p:pic>
          <p:nvPicPr>
            <p:cNvPr id="9" name="object 9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184476" y="7582736"/>
              <a:ext cx="180974" cy="180974"/>
            </a:xfrm>
            <a:prstGeom prst="rect">
              <a:avLst/>
            </a:prstGeom>
          </p:spPr>
        </p:pic>
        <p:pic>
          <p:nvPicPr>
            <p:cNvPr id="10" name="object 10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184476" y="9430585"/>
              <a:ext cx="180974" cy="180974"/>
            </a:xfrm>
            <a:prstGeom prst="rect">
              <a:avLst/>
            </a:prstGeom>
          </p:spPr>
        </p:pic>
      </p:grpSp>
      <p:sp>
        <p:nvSpPr>
          <p:cNvPr id="11" name="object 11" descr=""/>
          <p:cNvSpPr txBox="1"/>
          <p:nvPr/>
        </p:nvSpPr>
        <p:spPr>
          <a:xfrm>
            <a:off x="5381797" y="3793469"/>
            <a:ext cx="11356975" cy="600837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483870" indent="-457200">
              <a:lnSpc>
                <a:spcPts val="5005"/>
              </a:lnSpc>
              <a:spcBef>
                <a:spcPts val="100"/>
              </a:spcBef>
              <a:buFont typeface="Arial"/>
              <a:buAutoNum type="arabicPeriod"/>
              <a:tabLst>
                <a:tab pos="483870" algn="l"/>
              </a:tabLst>
            </a:pPr>
            <a:r>
              <a:rPr dirty="0" sz="4200" b="1">
                <a:latin typeface="Arial"/>
                <a:cs typeface="Arial"/>
              </a:rPr>
              <a:t>School</a:t>
            </a:r>
            <a:r>
              <a:rPr dirty="0" sz="4200" spc="-45" b="1">
                <a:latin typeface="Arial"/>
                <a:cs typeface="Arial"/>
              </a:rPr>
              <a:t> </a:t>
            </a:r>
            <a:r>
              <a:rPr dirty="0" sz="4200" spc="-10" b="1">
                <a:latin typeface="Arial"/>
                <a:cs typeface="Arial"/>
              </a:rPr>
              <a:t>Status</a:t>
            </a:r>
            <a:endParaRPr sz="4200">
              <a:latin typeface="Arial"/>
              <a:cs typeface="Arial"/>
            </a:endParaRPr>
          </a:p>
          <a:p>
            <a:pPr marL="1219200" marR="5080">
              <a:lnSpc>
                <a:spcPts val="4500"/>
              </a:lnSpc>
              <a:spcBef>
                <a:spcPts val="165"/>
              </a:spcBef>
            </a:pPr>
            <a:r>
              <a:rPr dirty="0" sz="3800" spc="145">
                <a:latin typeface="Arial"/>
                <a:cs typeface="Arial"/>
              </a:rPr>
              <a:t>Communicate</a:t>
            </a:r>
            <a:r>
              <a:rPr dirty="0" sz="3800" spc="350">
                <a:latin typeface="Arial"/>
                <a:cs typeface="Arial"/>
              </a:rPr>
              <a:t> </a:t>
            </a:r>
            <a:r>
              <a:rPr dirty="0" sz="3800" spc="145">
                <a:latin typeface="Arial"/>
                <a:cs typeface="Arial"/>
              </a:rPr>
              <a:t>via</a:t>
            </a:r>
            <a:r>
              <a:rPr dirty="0" sz="3800" spc="355">
                <a:latin typeface="Arial"/>
                <a:cs typeface="Arial"/>
              </a:rPr>
              <a:t> </a:t>
            </a:r>
            <a:r>
              <a:rPr dirty="0" sz="3800" spc="185">
                <a:latin typeface="Arial"/>
                <a:cs typeface="Arial"/>
              </a:rPr>
              <a:t>home</a:t>
            </a:r>
            <a:r>
              <a:rPr dirty="0" sz="3800" spc="355">
                <a:latin typeface="Arial"/>
                <a:cs typeface="Arial"/>
              </a:rPr>
              <a:t> </a:t>
            </a:r>
            <a:r>
              <a:rPr dirty="0" sz="3800" spc="165">
                <a:latin typeface="Arial"/>
                <a:cs typeface="Arial"/>
              </a:rPr>
              <a:t>language</a:t>
            </a:r>
            <a:r>
              <a:rPr dirty="0" sz="3800" spc="355">
                <a:latin typeface="Arial"/>
                <a:cs typeface="Arial"/>
              </a:rPr>
              <a:t> </a:t>
            </a:r>
            <a:r>
              <a:rPr dirty="0" sz="3800" spc="70">
                <a:latin typeface="Arial"/>
                <a:cs typeface="Arial"/>
              </a:rPr>
              <a:t>(email</a:t>
            </a:r>
            <a:r>
              <a:rPr dirty="0" sz="3800" spc="355">
                <a:latin typeface="Arial"/>
                <a:cs typeface="Arial"/>
              </a:rPr>
              <a:t> </a:t>
            </a:r>
            <a:r>
              <a:rPr dirty="0" sz="3800" spc="245">
                <a:latin typeface="Arial"/>
                <a:cs typeface="Arial"/>
              </a:rPr>
              <a:t>or </a:t>
            </a:r>
            <a:r>
              <a:rPr dirty="0" sz="3800" spc="254">
                <a:latin typeface="Arial"/>
                <a:cs typeface="Arial"/>
              </a:rPr>
              <a:t>text)</a:t>
            </a:r>
            <a:endParaRPr sz="3800">
              <a:latin typeface="Arial"/>
              <a:cs typeface="Arial"/>
            </a:endParaRPr>
          </a:p>
          <a:p>
            <a:pPr marL="1219200">
              <a:lnSpc>
                <a:spcPts val="4355"/>
              </a:lnSpc>
            </a:pPr>
            <a:r>
              <a:rPr dirty="0" sz="3800" spc="240">
                <a:latin typeface="Arial"/>
                <a:cs typeface="Arial"/>
              </a:rPr>
              <a:t>Video</a:t>
            </a:r>
            <a:r>
              <a:rPr dirty="0" sz="3800" spc="355">
                <a:latin typeface="Arial"/>
                <a:cs typeface="Arial"/>
              </a:rPr>
              <a:t> </a:t>
            </a:r>
            <a:r>
              <a:rPr dirty="0" sz="3800" spc="65">
                <a:latin typeface="Arial"/>
                <a:cs typeface="Arial"/>
              </a:rPr>
              <a:t>(similar</a:t>
            </a:r>
            <a:r>
              <a:rPr dirty="0" sz="3800" spc="355">
                <a:latin typeface="Arial"/>
                <a:cs typeface="Arial"/>
              </a:rPr>
              <a:t> </a:t>
            </a:r>
            <a:r>
              <a:rPr dirty="0" sz="3800" spc="325">
                <a:latin typeface="Arial"/>
                <a:cs typeface="Arial"/>
              </a:rPr>
              <a:t>to</a:t>
            </a:r>
            <a:r>
              <a:rPr dirty="0" sz="3800" spc="360">
                <a:latin typeface="Arial"/>
                <a:cs typeface="Arial"/>
              </a:rPr>
              <a:t> </a:t>
            </a:r>
            <a:r>
              <a:rPr dirty="0" sz="3800" spc="120">
                <a:latin typeface="Arial"/>
                <a:cs typeface="Arial"/>
              </a:rPr>
              <a:t>Zoom)</a:t>
            </a:r>
            <a:endParaRPr sz="3800">
              <a:latin typeface="Arial"/>
              <a:cs typeface="Arial"/>
            </a:endParaRPr>
          </a:p>
          <a:p>
            <a:pPr marL="483870" indent="-460375">
              <a:lnSpc>
                <a:spcPts val="5005"/>
              </a:lnSpc>
              <a:buFont typeface="Arial"/>
              <a:buAutoNum type="arabicPeriod" startAt="2"/>
              <a:tabLst>
                <a:tab pos="483870" algn="l"/>
              </a:tabLst>
            </a:pPr>
            <a:r>
              <a:rPr dirty="0" sz="4200" spc="110" b="1">
                <a:latin typeface="Arial"/>
                <a:cs typeface="Arial"/>
              </a:rPr>
              <a:t>Operoo</a:t>
            </a:r>
            <a:endParaRPr sz="4200">
              <a:latin typeface="Arial"/>
              <a:cs typeface="Arial"/>
            </a:endParaRPr>
          </a:p>
          <a:p>
            <a:pPr marL="1219200" marR="5511165">
              <a:lnSpc>
                <a:spcPts val="4500"/>
              </a:lnSpc>
              <a:spcBef>
                <a:spcPts val="170"/>
              </a:spcBef>
            </a:pPr>
            <a:r>
              <a:rPr dirty="0" sz="3800" spc="105">
                <a:latin typeface="Arial"/>
                <a:cs typeface="Arial"/>
              </a:rPr>
              <a:t>Form</a:t>
            </a:r>
            <a:r>
              <a:rPr dirty="0" sz="3800" spc="350">
                <a:latin typeface="Arial"/>
                <a:cs typeface="Arial"/>
              </a:rPr>
              <a:t> </a:t>
            </a:r>
            <a:r>
              <a:rPr dirty="0" sz="3800" spc="160">
                <a:latin typeface="Arial"/>
                <a:cs typeface="Arial"/>
              </a:rPr>
              <a:t>collection </a:t>
            </a:r>
            <a:r>
              <a:rPr dirty="0" sz="3800" spc="95">
                <a:latin typeface="Arial"/>
                <a:cs typeface="Arial"/>
              </a:rPr>
              <a:t>Parental</a:t>
            </a:r>
            <a:r>
              <a:rPr dirty="0" sz="3800" spc="360">
                <a:latin typeface="Arial"/>
                <a:cs typeface="Arial"/>
              </a:rPr>
              <a:t> </a:t>
            </a:r>
            <a:r>
              <a:rPr dirty="0" sz="3800" spc="130">
                <a:latin typeface="Arial"/>
                <a:cs typeface="Arial"/>
              </a:rPr>
              <a:t>permission</a:t>
            </a:r>
            <a:endParaRPr sz="3800">
              <a:latin typeface="Arial"/>
              <a:cs typeface="Arial"/>
            </a:endParaRPr>
          </a:p>
          <a:p>
            <a:pPr marL="483870" indent="-457200">
              <a:lnSpc>
                <a:spcPts val="4880"/>
              </a:lnSpc>
              <a:buFont typeface="Arial"/>
              <a:buAutoNum type="arabicPeriod" startAt="3"/>
              <a:tabLst>
                <a:tab pos="483870" algn="l"/>
              </a:tabLst>
            </a:pPr>
            <a:r>
              <a:rPr dirty="0" sz="4200" spc="-10" b="1">
                <a:latin typeface="Arial"/>
                <a:cs typeface="Arial"/>
              </a:rPr>
              <a:t>Emails</a:t>
            </a:r>
            <a:endParaRPr sz="4200">
              <a:latin typeface="Arial"/>
              <a:cs typeface="Arial"/>
            </a:endParaRPr>
          </a:p>
          <a:p>
            <a:pPr marL="483870" indent="-471170">
              <a:lnSpc>
                <a:spcPts val="5000"/>
              </a:lnSpc>
              <a:buFont typeface="Arial"/>
              <a:buAutoNum type="arabicPeriod" startAt="3"/>
              <a:tabLst>
                <a:tab pos="483870" algn="l"/>
              </a:tabLst>
            </a:pPr>
            <a:r>
              <a:rPr dirty="0" sz="4200" spc="135" b="1">
                <a:latin typeface="Arial"/>
                <a:cs typeface="Arial"/>
              </a:rPr>
              <a:t>Automated</a:t>
            </a:r>
            <a:r>
              <a:rPr dirty="0" sz="4200" spc="275" b="1">
                <a:latin typeface="Arial"/>
                <a:cs typeface="Arial"/>
              </a:rPr>
              <a:t> </a:t>
            </a:r>
            <a:r>
              <a:rPr dirty="0" sz="4200" spc="100" b="1">
                <a:latin typeface="Arial"/>
                <a:cs typeface="Arial"/>
              </a:rPr>
              <a:t>phone</a:t>
            </a:r>
            <a:r>
              <a:rPr dirty="0" sz="4200" spc="280" b="1">
                <a:latin typeface="Arial"/>
                <a:cs typeface="Arial"/>
              </a:rPr>
              <a:t> </a:t>
            </a:r>
            <a:r>
              <a:rPr dirty="0" sz="4200" spc="-10" b="1">
                <a:latin typeface="Arial"/>
                <a:cs typeface="Arial"/>
              </a:rPr>
              <a:t>calls</a:t>
            </a:r>
            <a:endParaRPr sz="4200">
              <a:latin typeface="Arial"/>
              <a:cs typeface="Arial"/>
            </a:endParaRPr>
          </a:p>
          <a:p>
            <a:pPr marL="1219200">
              <a:lnSpc>
                <a:spcPts val="4525"/>
              </a:lnSpc>
            </a:pPr>
            <a:r>
              <a:rPr dirty="0" sz="3800" spc="80">
                <a:latin typeface="Arial"/>
                <a:cs typeface="Arial"/>
              </a:rPr>
              <a:t>School</a:t>
            </a:r>
            <a:r>
              <a:rPr dirty="0" sz="3800" spc="360">
                <a:latin typeface="Arial"/>
                <a:cs typeface="Arial"/>
              </a:rPr>
              <a:t> </a:t>
            </a:r>
            <a:r>
              <a:rPr dirty="0" sz="3800" spc="70">
                <a:latin typeface="Arial"/>
                <a:cs typeface="Arial"/>
              </a:rPr>
              <a:t>Status</a:t>
            </a:r>
            <a:r>
              <a:rPr dirty="0" sz="3800" spc="360">
                <a:latin typeface="Arial"/>
                <a:cs typeface="Arial"/>
              </a:rPr>
              <a:t> </a:t>
            </a:r>
            <a:r>
              <a:rPr dirty="0" sz="3800" spc="270">
                <a:latin typeface="Arial"/>
                <a:cs typeface="Arial"/>
              </a:rPr>
              <a:t>or</a:t>
            </a:r>
            <a:r>
              <a:rPr dirty="0" sz="3800" spc="365">
                <a:latin typeface="Arial"/>
                <a:cs typeface="Arial"/>
              </a:rPr>
              <a:t> </a:t>
            </a:r>
            <a:r>
              <a:rPr dirty="0" sz="3800" spc="75">
                <a:latin typeface="Arial"/>
                <a:cs typeface="Arial"/>
              </a:rPr>
              <a:t>similar</a:t>
            </a:r>
            <a:r>
              <a:rPr dirty="0" sz="3800" spc="360">
                <a:latin typeface="Arial"/>
                <a:cs typeface="Arial"/>
              </a:rPr>
              <a:t> </a:t>
            </a:r>
            <a:r>
              <a:rPr dirty="0" sz="3800" spc="130">
                <a:latin typeface="Arial"/>
                <a:cs typeface="Arial"/>
              </a:rPr>
              <a:t>system</a:t>
            </a:r>
            <a:endParaRPr sz="3800">
              <a:latin typeface="Arial"/>
              <a:cs typeface="Arial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764329" y="762518"/>
            <a:ext cx="7872730" cy="1692275"/>
          </a:xfrm>
          <a:prstGeom prst="rect"/>
        </p:spPr>
        <p:txBody>
          <a:bodyPr wrap="square" lIns="0" tIns="33655" rIns="0" bIns="0" rtlCol="0" vert="horz">
            <a:spAutoFit/>
          </a:bodyPr>
          <a:lstStyle/>
          <a:p>
            <a:pPr marL="12700" marR="5080">
              <a:lnSpc>
                <a:spcPts val="6530"/>
              </a:lnSpc>
              <a:spcBef>
                <a:spcPts val="265"/>
              </a:spcBef>
            </a:pPr>
            <a:r>
              <a:rPr dirty="0" sz="5500" spc="-50"/>
              <a:t>GWHS</a:t>
            </a:r>
            <a:r>
              <a:rPr dirty="0" sz="5500" spc="-275"/>
              <a:t> </a:t>
            </a:r>
            <a:r>
              <a:rPr dirty="0" sz="5500" spc="50"/>
              <a:t>Housekeeping: </a:t>
            </a:r>
            <a:r>
              <a:rPr dirty="0" sz="5500" spc="100"/>
              <a:t>Parent</a:t>
            </a:r>
            <a:r>
              <a:rPr dirty="0" sz="5500" spc="365"/>
              <a:t> </a:t>
            </a:r>
            <a:r>
              <a:rPr dirty="0" sz="5500" spc="-10"/>
              <a:t>Communication</a:t>
            </a:r>
            <a:endParaRPr sz="5500"/>
          </a:p>
        </p:txBody>
      </p:sp>
      <p:pic>
        <p:nvPicPr>
          <p:cNvPr id="13" name="object 13" descr="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4735624" y="896633"/>
            <a:ext cx="2884530" cy="189384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6281F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053578" rIns="0" bIns="0" rtlCol="0" vert="horz">
            <a:spAutoFit/>
          </a:bodyPr>
          <a:lstStyle/>
          <a:p>
            <a:pPr marL="6671309">
              <a:lnSpc>
                <a:spcPct val="100000"/>
              </a:lnSpc>
              <a:spcBef>
                <a:spcPts val="100"/>
              </a:spcBef>
            </a:pPr>
            <a:r>
              <a:rPr dirty="0" spc="229"/>
              <a:t>Operoo</a:t>
            </a:r>
          </a:p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744905" y="389563"/>
            <a:ext cx="1807908" cy="2033181"/>
          </a:xfrm>
          <a:prstGeom prst="rect">
            <a:avLst/>
          </a:prstGeom>
        </p:spPr>
      </p:pic>
      <p:grpSp>
        <p:nvGrpSpPr>
          <p:cNvPr id="5" name="object 5" descr=""/>
          <p:cNvGrpSpPr/>
          <p:nvPr/>
        </p:nvGrpSpPr>
        <p:grpSpPr>
          <a:xfrm>
            <a:off x="287636" y="229483"/>
            <a:ext cx="9791700" cy="10041255"/>
            <a:chOff x="287636" y="229483"/>
            <a:chExt cx="9791700" cy="10041255"/>
          </a:xfrm>
        </p:grpSpPr>
        <p:pic>
          <p:nvPicPr>
            <p:cNvPr id="6" name="object 6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87636" y="2186062"/>
              <a:ext cx="9791699" cy="7343774"/>
            </a:xfrm>
            <a:prstGeom prst="rect">
              <a:avLst/>
            </a:prstGeom>
          </p:spPr>
        </p:pic>
        <p:pic>
          <p:nvPicPr>
            <p:cNvPr id="7" name="object 7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40808" y="229483"/>
              <a:ext cx="5622184" cy="2361316"/>
            </a:xfrm>
            <a:prstGeom prst="rect">
              <a:avLst/>
            </a:prstGeom>
          </p:spPr>
        </p:pic>
        <p:pic>
          <p:nvPicPr>
            <p:cNvPr id="8" name="object 8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152949" y="8789530"/>
              <a:ext cx="1963680" cy="1481178"/>
            </a:xfrm>
            <a:prstGeom prst="rect">
              <a:avLst/>
            </a:prstGeom>
          </p:spPr>
        </p:pic>
      </p:grpSp>
      <p:pic>
        <p:nvPicPr>
          <p:cNvPr id="9" name="object 9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0205408" y="3509009"/>
            <a:ext cx="7591424" cy="4591049"/>
          </a:xfrm>
          <a:prstGeom prst="rect">
            <a:avLst/>
          </a:prstGeom>
        </p:spPr>
      </p:pic>
      <p:sp>
        <p:nvSpPr>
          <p:cNvPr id="10" name="object 10" descr=""/>
          <p:cNvSpPr txBox="1"/>
          <p:nvPr/>
        </p:nvSpPr>
        <p:spPr>
          <a:xfrm>
            <a:off x="768208" y="3542675"/>
            <a:ext cx="8426450" cy="5048885"/>
          </a:xfrm>
          <a:prstGeom prst="rect">
            <a:avLst/>
          </a:prstGeom>
        </p:spPr>
        <p:txBody>
          <a:bodyPr wrap="square" lIns="0" tIns="36194" rIns="0" bIns="0" rtlCol="0" vert="horz">
            <a:spAutoFit/>
          </a:bodyPr>
          <a:lstStyle/>
          <a:p>
            <a:pPr algn="ctr" marL="12700" marR="5080" indent="-635">
              <a:lnSpc>
                <a:spcPts val="4390"/>
              </a:lnSpc>
              <a:spcBef>
                <a:spcPts val="284"/>
              </a:spcBef>
            </a:pPr>
            <a:r>
              <a:rPr dirty="0" sz="3700" spc="50" b="1">
                <a:latin typeface="Arial"/>
                <a:cs typeface="Arial"/>
              </a:rPr>
              <a:t>Westinghouse</a:t>
            </a:r>
            <a:r>
              <a:rPr dirty="0" sz="3700" spc="285" b="1">
                <a:latin typeface="Arial"/>
                <a:cs typeface="Arial"/>
              </a:rPr>
              <a:t> </a:t>
            </a:r>
            <a:r>
              <a:rPr dirty="0" sz="3700" b="1">
                <a:latin typeface="Arial"/>
                <a:cs typeface="Arial"/>
              </a:rPr>
              <a:t>utilizes</a:t>
            </a:r>
            <a:r>
              <a:rPr dirty="0" sz="3700" spc="290" b="1">
                <a:latin typeface="Arial"/>
                <a:cs typeface="Arial"/>
              </a:rPr>
              <a:t> </a:t>
            </a:r>
            <a:r>
              <a:rPr dirty="0" sz="3700" spc="120" b="1">
                <a:latin typeface="Arial"/>
                <a:cs typeface="Arial"/>
              </a:rPr>
              <a:t>a</a:t>
            </a:r>
            <a:r>
              <a:rPr dirty="0" sz="3700" spc="290" b="1">
                <a:latin typeface="Arial"/>
                <a:cs typeface="Arial"/>
              </a:rPr>
              <a:t> </a:t>
            </a:r>
            <a:r>
              <a:rPr dirty="0" sz="3700" spc="-10" b="1">
                <a:latin typeface="Arial"/>
                <a:cs typeface="Arial"/>
              </a:rPr>
              <a:t>messaging </a:t>
            </a:r>
            <a:r>
              <a:rPr dirty="0" sz="3700" spc="105" b="1">
                <a:latin typeface="Arial"/>
                <a:cs typeface="Arial"/>
              </a:rPr>
              <a:t>and</a:t>
            </a:r>
            <a:r>
              <a:rPr dirty="0" sz="3700" spc="330" b="1">
                <a:latin typeface="Arial"/>
                <a:cs typeface="Arial"/>
              </a:rPr>
              <a:t> </a:t>
            </a:r>
            <a:r>
              <a:rPr dirty="0" sz="3700" spc="55" b="1">
                <a:latin typeface="Arial"/>
                <a:cs typeface="Arial"/>
              </a:rPr>
              <a:t>form</a:t>
            </a:r>
            <a:r>
              <a:rPr dirty="0" sz="3700" spc="335" b="1">
                <a:latin typeface="Arial"/>
                <a:cs typeface="Arial"/>
              </a:rPr>
              <a:t> </a:t>
            </a:r>
            <a:r>
              <a:rPr dirty="0" sz="3700" b="1">
                <a:latin typeface="Arial"/>
                <a:cs typeface="Arial"/>
              </a:rPr>
              <a:t>collection</a:t>
            </a:r>
            <a:r>
              <a:rPr dirty="0" sz="3700" spc="330" b="1">
                <a:latin typeface="Arial"/>
                <a:cs typeface="Arial"/>
              </a:rPr>
              <a:t> </a:t>
            </a:r>
            <a:r>
              <a:rPr dirty="0" sz="3700" b="1">
                <a:latin typeface="Arial"/>
                <a:cs typeface="Arial"/>
              </a:rPr>
              <a:t>system</a:t>
            </a:r>
            <a:r>
              <a:rPr dirty="0" sz="3700" spc="335" b="1">
                <a:latin typeface="Arial"/>
                <a:cs typeface="Arial"/>
              </a:rPr>
              <a:t> </a:t>
            </a:r>
            <a:r>
              <a:rPr dirty="0" sz="3700" spc="-10" b="1">
                <a:latin typeface="Arial"/>
                <a:cs typeface="Arial"/>
              </a:rPr>
              <a:t>called </a:t>
            </a:r>
            <a:r>
              <a:rPr dirty="0" sz="3700" b="1">
                <a:latin typeface="Arial"/>
                <a:cs typeface="Arial"/>
              </a:rPr>
              <a:t>Operoo.</a:t>
            </a:r>
            <a:r>
              <a:rPr dirty="0" sz="3700" spc="330" b="1">
                <a:latin typeface="Arial"/>
                <a:cs typeface="Arial"/>
              </a:rPr>
              <a:t> </a:t>
            </a:r>
            <a:r>
              <a:rPr dirty="0" sz="3700" spc="135" b="1">
                <a:latin typeface="Arial"/>
                <a:cs typeface="Arial"/>
              </a:rPr>
              <a:t>You</a:t>
            </a:r>
            <a:r>
              <a:rPr dirty="0" sz="3700" spc="330" b="1">
                <a:latin typeface="Arial"/>
                <a:cs typeface="Arial"/>
              </a:rPr>
              <a:t> </a:t>
            </a:r>
            <a:r>
              <a:rPr dirty="0" sz="3700" b="1">
                <a:latin typeface="Arial"/>
                <a:cs typeface="Arial"/>
              </a:rPr>
              <a:t>will</a:t>
            </a:r>
            <a:r>
              <a:rPr dirty="0" sz="3700" spc="330" b="1">
                <a:latin typeface="Arial"/>
                <a:cs typeface="Arial"/>
              </a:rPr>
              <a:t> </a:t>
            </a:r>
            <a:r>
              <a:rPr dirty="0" sz="3700" spc="85" b="1">
                <a:latin typeface="Arial"/>
                <a:cs typeface="Arial"/>
              </a:rPr>
              <a:t>receive</a:t>
            </a:r>
            <a:r>
              <a:rPr dirty="0" sz="3700" spc="330" b="1">
                <a:latin typeface="Arial"/>
                <a:cs typeface="Arial"/>
              </a:rPr>
              <a:t> </a:t>
            </a:r>
            <a:r>
              <a:rPr dirty="0" sz="3700" b="1">
                <a:latin typeface="Arial"/>
                <a:cs typeface="Arial"/>
              </a:rPr>
              <a:t>items</a:t>
            </a:r>
            <a:r>
              <a:rPr dirty="0" sz="3700" spc="330" b="1">
                <a:latin typeface="Arial"/>
                <a:cs typeface="Arial"/>
              </a:rPr>
              <a:t> </a:t>
            </a:r>
            <a:r>
              <a:rPr dirty="0" sz="3700" spc="-20" b="1">
                <a:latin typeface="Arial"/>
                <a:cs typeface="Arial"/>
              </a:rPr>
              <a:t>such </a:t>
            </a:r>
            <a:r>
              <a:rPr dirty="0" sz="3700" b="1">
                <a:latin typeface="Arial"/>
                <a:cs typeface="Arial"/>
              </a:rPr>
              <a:t>as</a:t>
            </a:r>
            <a:r>
              <a:rPr dirty="0" sz="3700" spc="235" b="1">
                <a:latin typeface="Arial"/>
                <a:cs typeface="Arial"/>
              </a:rPr>
              <a:t> </a:t>
            </a:r>
            <a:r>
              <a:rPr dirty="0" sz="3700" b="1">
                <a:latin typeface="Arial"/>
                <a:cs typeface="Arial"/>
              </a:rPr>
              <a:t>permission</a:t>
            </a:r>
            <a:r>
              <a:rPr dirty="0" sz="3700" spc="235" b="1">
                <a:latin typeface="Arial"/>
                <a:cs typeface="Arial"/>
              </a:rPr>
              <a:t> </a:t>
            </a:r>
            <a:r>
              <a:rPr dirty="0" sz="3700" spc="45" b="1">
                <a:latin typeface="Arial"/>
                <a:cs typeface="Arial"/>
              </a:rPr>
              <a:t>requests</a:t>
            </a:r>
            <a:r>
              <a:rPr dirty="0" sz="3700" spc="235" b="1">
                <a:latin typeface="Arial"/>
                <a:cs typeface="Arial"/>
              </a:rPr>
              <a:t> </a:t>
            </a:r>
            <a:r>
              <a:rPr dirty="0" sz="3700" spc="95" b="1">
                <a:latin typeface="Arial"/>
                <a:cs typeface="Arial"/>
              </a:rPr>
              <a:t>for</a:t>
            </a:r>
            <a:r>
              <a:rPr dirty="0" sz="3700" spc="235" b="1">
                <a:latin typeface="Arial"/>
                <a:cs typeface="Arial"/>
              </a:rPr>
              <a:t> </a:t>
            </a:r>
            <a:r>
              <a:rPr dirty="0" sz="3700" spc="50" b="1">
                <a:latin typeface="Arial"/>
                <a:cs typeface="Arial"/>
              </a:rPr>
              <a:t>trips, </a:t>
            </a:r>
            <a:r>
              <a:rPr dirty="0" sz="3700" b="1">
                <a:latin typeface="Arial"/>
                <a:cs typeface="Arial"/>
              </a:rPr>
              <a:t>Physical</a:t>
            </a:r>
            <a:r>
              <a:rPr dirty="0" sz="3700" spc="340" b="1">
                <a:latin typeface="Arial"/>
                <a:cs typeface="Arial"/>
              </a:rPr>
              <a:t> </a:t>
            </a:r>
            <a:r>
              <a:rPr dirty="0" sz="3700" b="1">
                <a:latin typeface="Arial"/>
                <a:cs typeface="Arial"/>
              </a:rPr>
              <a:t>Education,</a:t>
            </a:r>
            <a:r>
              <a:rPr dirty="0" sz="3700" spc="340" b="1">
                <a:latin typeface="Arial"/>
                <a:cs typeface="Arial"/>
              </a:rPr>
              <a:t> </a:t>
            </a:r>
            <a:r>
              <a:rPr dirty="0" sz="3700" spc="80" b="1">
                <a:latin typeface="Arial"/>
                <a:cs typeface="Arial"/>
              </a:rPr>
              <a:t>general </a:t>
            </a:r>
            <a:r>
              <a:rPr dirty="0" sz="3700" spc="60" b="1">
                <a:latin typeface="Arial"/>
                <a:cs typeface="Arial"/>
              </a:rPr>
              <a:t>correspondence,</a:t>
            </a:r>
            <a:r>
              <a:rPr dirty="0" sz="3700" spc="245" b="1">
                <a:latin typeface="Arial"/>
                <a:cs typeface="Arial"/>
              </a:rPr>
              <a:t> </a:t>
            </a:r>
            <a:r>
              <a:rPr dirty="0" sz="3700" spc="105" b="1">
                <a:latin typeface="Arial"/>
                <a:cs typeface="Arial"/>
              </a:rPr>
              <a:t>and</a:t>
            </a:r>
            <a:r>
              <a:rPr dirty="0" sz="3700" spc="250" b="1">
                <a:latin typeface="Arial"/>
                <a:cs typeface="Arial"/>
              </a:rPr>
              <a:t> </a:t>
            </a:r>
            <a:r>
              <a:rPr dirty="0" sz="3700" spc="80" b="1">
                <a:latin typeface="Arial"/>
                <a:cs typeface="Arial"/>
              </a:rPr>
              <a:t>many</a:t>
            </a:r>
            <a:r>
              <a:rPr dirty="0" sz="3700" spc="245" b="1">
                <a:latin typeface="Arial"/>
                <a:cs typeface="Arial"/>
              </a:rPr>
              <a:t> </a:t>
            </a:r>
            <a:r>
              <a:rPr dirty="0" sz="3700" spc="-10" b="1">
                <a:latin typeface="Arial"/>
                <a:cs typeface="Arial"/>
              </a:rPr>
              <a:t>more!</a:t>
            </a:r>
            <a:endParaRPr sz="3700">
              <a:latin typeface="Arial"/>
              <a:cs typeface="Arial"/>
            </a:endParaRPr>
          </a:p>
          <a:p>
            <a:pPr algn="ctr">
              <a:lnSpc>
                <a:spcPts val="4225"/>
              </a:lnSpc>
            </a:pPr>
            <a:r>
              <a:rPr dirty="0" sz="3700" b="1">
                <a:latin typeface="Arial"/>
                <a:cs typeface="Arial"/>
              </a:rPr>
              <a:t>The</a:t>
            </a:r>
            <a:r>
              <a:rPr dirty="0" sz="3700" spc="310" b="1">
                <a:latin typeface="Arial"/>
                <a:cs typeface="Arial"/>
              </a:rPr>
              <a:t> </a:t>
            </a:r>
            <a:r>
              <a:rPr dirty="0" sz="3700" b="1">
                <a:latin typeface="Arial"/>
                <a:cs typeface="Arial"/>
              </a:rPr>
              <a:t>system</a:t>
            </a:r>
            <a:r>
              <a:rPr dirty="0" sz="3700" spc="315" b="1">
                <a:latin typeface="Arial"/>
                <a:cs typeface="Arial"/>
              </a:rPr>
              <a:t> </a:t>
            </a:r>
            <a:r>
              <a:rPr dirty="0" sz="3700" b="1">
                <a:latin typeface="Arial"/>
                <a:cs typeface="Arial"/>
              </a:rPr>
              <a:t>will</a:t>
            </a:r>
            <a:r>
              <a:rPr dirty="0" sz="3700" spc="315" b="1">
                <a:latin typeface="Arial"/>
                <a:cs typeface="Arial"/>
              </a:rPr>
              <a:t> </a:t>
            </a:r>
            <a:r>
              <a:rPr dirty="0" sz="3700" b="1">
                <a:latin typeface="Arial"/>
                <a:cs typeface="Arial"/>
              </a:rPr>
              <a:t>email</a:t>
            </a:r>
            <a:r>
              <a:rPr dirty="0" sz="3700" spc="315" b="1">
                <a:latin typeface="Arial"/>
                <a:cs typeface="Arial"/>
              </a:rPr>
              <a:t> </a:t>
            </a:r>
            <a:r>
              <a:rPr dirty="0" sz="3700" spc="120" b="1">
                <a:latin typeface="Arial"/>
                <a:cs typeface="Arial"/>
              </a:rPr>
              <a:t>you</a:t>
            </a:r>
            <a:r>
              <a:rPr dirty="0" sz="3700" spc="315" b="1">
                <a:latin typeface="Arial"/>
                <a:cs typeface="Arial"/>
              </a:rPr>
              <a:t> </a:t>
            </a:r>
            <a:r>
              <a:rPr dirty="0" sz="3700" spc="160" b="1">
                <a:latin typeface="Arial"/>
                <a:cs typeface="Arial"/>
              </a:rPr>
              <a:t>every</a:t>
            </a:r>
            <a:r>
              <a:rPr dirty="0" sz="3700" spc="315" b="1">
                <a:latin typeface="Arial"/>
                <a:cs typeface="Arial"/>
              </a:rPr>
              <a:t> </a:t>
            </a:r>
            <a:r>
              <a:rPr dirty="0" sz="3700" spc="190" b="1">
                <a:latin typeface="Arial"/>
                <a:cs typeface="Arial"/>
              </a:rPr>
              <a:t>48</a:t>
            </a:r>
            <a:endParaRPr sz="3700">
              <a:latin typeface="Arial"/>
              <a:cs typeface="Arial"/>
            </a:endParaRPr>
          </a:p>
          <a:p>
            <a:pPr algn="ctr" marL="153670" marR="146050">
              <a:lnSpc>
                <a:spcPts val="4390"/>
              </a:lnSpc>
              <a:spcBef>
                <a:spcPts val="120"/>
              </a:spcBef>
            </a:pPr>
            <a:r>
              <a:rPr dirty="0" sz="3700" b="1">
                <a:latin typeface="Arial"/>
                <a:cs typeface="Arial"/>
              </a:rPr>
              <a:t>hours</a:t>
            </a:r>
            <a:r>
              <a:rPr dirty="0" sz="3700" spc="240" b="1">
                <a:latin typeface="Arial"/>
                <a:cs typeface="Arial"/>
              </a:rPr>
              <a:t> </a:t>
            </a:r>
            <a:r>
              <a:rPr dirty="0" sz="3700" spc="95" b="1">
                <a:latin typeface="Arial"/>
                <a:cs typeface="Arial"/>
              </a:rPr>
              <a:t>for</a:t>
            </a:r>
            <a:r>
              <a:rPr dirty="0" sz="3700" spc="245" b="1">
                <a:latin typeface="Arial"/>
                <a:cs typeface="Arial"/>
              </a:rPr>
              <a:t> </a:t>
            </a:r>
            <a:r>
              <a:rPr dirty="0" sz="3700" b="1">
                <a:latin typeface="Arial"/>
                <a:cs typeface="Arial"/>
              </a:rPr>
              <a:t>forms</a:t>
            </a:r>
            <a:r>
              <a:rPr dirty="0" sz="3700" spc="245" b="1">
                <a:latin typeface="Arial"/>
                <a:cs typeface="Arial"/>
              </a:rPr>
              <a:t> </a:t>
            </a:r>
            <a:r>
              <a:rPr dirty="0" sz="3700" spc="125" b="1">
                <a:latin typeface="Arial"/>
                <a:cs typeface="Arial"/>
              </a:rPr>
              <a:t>that</a:t>
            </a:r>
            <a:r>
              <a:rPr dirty="0" sz="3700" spc="245" b="1">
                <a:latin typeface="Arial"/>
                <a:cs typeface="Arial"/>
              </a:rPr>
              <a:t> </a:t>
            </a:r>
            <a:r>
              <a:rPr dirty="0" sz="3700" spc="200" b="1">
                <a:latin typeface="Arial"/>
                <a:cs typeface="Arial"/>
              </a:rPr>
              <a:t>we</a:t>
            </a:r>
            <a:r>
              <a:rPr dirty="0" sz="3700" spc="245" b="1">
                <a:latin typeface="Arial"/>
                <a:cs typeface="Arial"/>
              </a:rPr>
              <a:t> </a:t>
            </a:r>
            <a:r>
              <a:rPr dirty="0" sz="3700" spc="120" b="1">
                <a:latin typeface="Arial"/>
                <a:cs typeface="Arial"/>
              </a:rPr>
              <a:t>need</a:t>
            </a:r>
            <a:r>
              <a:rPr dirty="0" sz="3700" spc="245" b="1">
                <a:latin typeface="Arial"/>
                <a:cs typeface="Arial"/>
              </a:rPr>
              <a:t> </a:t>
            </a:r>
            <a:r>
              <a:rPr dirty="0" sz="3700" spc="-20" b="1">
                <a:latin typeface="Arial"/>
                <a:cs typeface="Arial"/>
              </a:rPr>
              <a:t>such </a:t>
            </a:r>
            <a:r>
              <a:rPr dirty="0" sz="3700" b="1">
                <a:latin typeface="Arial"/>
                <a:cs typeface="Arial"/>
              </a:rPr>
              <a:t>as</a:t>
            </a:r>
            <a:r>
              <a:rPr dirty="0" sz="3700" spc="385" b="1">
                <a:latin typeface="Arial"/>
                <a:cs typeface="Arial"/>
              </a:rPr>
              <a:t> </a:t>
            </a:r>
            <a:r>
              <a:rPr dirty="0" sz="3700" b="1">
                <a:latin typeface="Arial"/>
                <a:cs typeface="Arial"/>
              </a:rPr>
              <a:t>immunization</a:t>
            </a:r>
            <a:r>
              <a:rPr dirty="0" sz="3700" spc="390" b="1">
                <a:latin typeface="Arial"/>
                <a:cs typeface="Arial"/>
              </a:rPr>
              <a:t> </a:t>
            </a:r>
            <a:r>
              <a:rPr dirty="0" sz="3700" spc="-10" b="1">
                <a:latin typeface="Arial"/>
                <a:cs typeface="Arial"/>
              </a:rPr>
              <a:t>records.</a:t>
            </a:r>
            <a:endParaRPr sz="37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27645" y="742406"/>
            <a:ext cx="6321425" cy="12446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Social</a:t>
            </a:r>
            <a:r>
              <a:rPr dirty="0" spc="-135"/>
              <a:t> </a:t>
            </a:r>
            <a:r>
              <a:rPr dirty="0" spc="175"/>
              <a:t>Media</a:t>
            </a:r>
          </a:p>
        </p:txBody>
      </p:sp>
      <p:pic>
        <p:nvPicPr>
          <p:cNvPr id="4" name="object 4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99758" y="3044582"/>
            <a:ext cx="13034894" cy="1647178"/>
          </a:xfrm>
          <a:prstGeom prst="rect">
            <a:avLst/>
          </a:prstGeom>
        </p:spPr>
      </p:pic>
      <p:sp>
        <p:nvSpPr>
          <p:cNvPr id="5" name="object 5" descr=""/>
          <p:cNvSpPr txBox="1"/>
          <p:nvPr/>
        </p:nvSpPr>
        <p:spPr>
          <a:xfrm>
            <a:off x="1420621" y="3324220"/>
            <a:ext cx="410209" cy="93662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5950" spc="-350">
                <a:solidFill>
                  <a:srgbClr val="FFFFFF"/>
                </a:solidFill>
                <a:latin typeface="Arial"/>
                <a:cs typeface="Arial"/>
              </a:rPr>
              <a:t>1</a:t>
            </a:r>
            <a:endParaRPr sz="5950">
              <a:latin typeface="Arial"/>
              <a:cs typeface="Arial"/>
            </a:endParaRPr>
          </a:p>
        </p:txBody>
      </p:sp>
      <p:pic>
        <p:nvPicPr>
          <p:cNvPr id="6" name="object 6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99758" y="6022923"/>
            <a:ext cx="12320499" cy="1647178"/>
          </a:xfrm>
          <a:prstGeom prst="rect">
            <a:avLst/>
          </a:prstGeom>
        </p:spPr>
      </p:pic>
      <p:sp>
        <p:nvSpPr>
          <p:cNvPr id="7" name="object 7" descr=""/>
          <p:cNvSpPr txBox="1"/>
          <p:nvPr/>
        </p:nvSpPr>
        <p:spPr>
          <a:xfrm>
            <a:off x="1391269" y="6302561"/>
            <a:ext cx="469265" cy="93662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5950" spc="114">
                <a:solidFill>
                  <a:srgbClr val="FFFFFF"/>
                </a:solidFill>
                <a:latin typeface="Arial"/>
                <a:cs typeface="Arial"/>
              </a:rPr>
              <a:t>2</a:t>
            </a:r>
            <a:endParaRPr sz="5950">
              <a:latin typeface="Arial"/>
              <a:cs typeface="Arial"/>
            </a:endParaRPr>
          </a:p>
        </p:txBody>
      </p:sp>
      <p:grpSp>
        <p:nvGrpSpPr>
          <p:cNvPr id="8" name="object 8" descr=""/>
          <p:cNvGrpSpPr/>
          <p:nvPr/>
        </p:nvGrpSpPr>
        <p:grpSpPr>
          <a:xfrm>
            <a:off x="2345088" y="350565"/>
            <a:ext cx="15683865" cy="9367520"/>
            <a:chOff x="2345088" y="350565"/>
            <a:chExt cx="15683865" cy="9367520"/>
          </a:xfrm>
        </p:grpSpPr>
        <p:pic>
          <p:nvPicPr>
            <p:cNvPr id="9" name="object 9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4362471" y="1268496"/>
              <a:ext cx="3666278" cy="3426085"/>
            </a:xfrm>
            <a:prstGeom prst="rect">
              <a:avLst/>
            </a:prstGeom>
          </p:spPr>
        </p:pic>
        <p:pic>
          <p:nvPicPr>
            <p:cNvPr id="10" name="object 10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345088" y="7970464"/>
              <a:ext cx="1939035" cy="1747593"/>
            </a:xfrm>
            <a:prstGeom prst="rect">
              <a:avLst/>
            </a:prstGeom>
          </p:spPr>
        </p:pic>
        <p:pic>
          <p:nvPicPr>
            <p:cNvPr id="11" name="object 11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391502" y="350565"/>
              <a:ext cx="1454596" cy="1500992"/>
            </a:xfrm>
            <a:prstGeom prst="rect">
              <a:avLst/>
            </a:prstGeom>
          </p:spPr>
        </p:pic>
      </p:grpSp>
      <p:sp>
        <p:nvSpPr>
          <p:cNvPr id="12" name="object 12" descr=""/>
          <p:cNvSpPr txBox="1"/>
          <p:nvPr/>
        </p:nvSpPr>
        <p:spPr>
          <a:xfrm>
            <a:off x="2694066" y="3070563"/>
            <a:ext cx="10608945" cy="76200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4800" spc="45" b="1">
                <a:latin typeface="Arial"/>
                <a:cs typeface="Arial"/>
              </a:rPr>
              <a:t>Website:</a:t>
            </a:r>
            <a:r>
              <a:rPr dirty="0" sz="4800" spc="315" b="1">
                <a:latin typeface="Arial"/>
                <a:cs typeface="Arial"/>
              </a:rPr>
              <a:t> </a:t>
            </a:r>
            <a:r>
              <a:rPr dirty="0" sz="4800" spc="50" b="1">
                <a:latin typeface="Arial"/>
                <a:cs typeface="Arial"/>
                <a:hlinkClick r:id="rId8"/>
              </a:rPr>
              <a:t>www.westinghousehs.org</a:t>
            </a:r>
            <a:endParaRPr sz="4800">
              <a:latin typeface="Arial"/>
              <a:cs typeface="Arial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2439578" y="6487054"/>
            <a:ext cx="15129510" cy="62484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3900" b="1">
                <a:latin typeface="Arial"/>
                <a:cs typeface="Arial"/>
              </a:rPr>
              <a:t>Instagram:</a:t>
            </a:r>
            <a:r>
              <a:rPr dirty="0" sz="3900" spc="505" b="1">
                <a:latin typeface="Arial"/>
                <a:cs typeface="Arial"/>
              </a:rPr>
              <a:t> </a:t>
            </a:r>
            <a:r>
              <a:rPr dirty="0" sz="3900" spc="100" b="1">
                <a:latin typeface="Arial"/>
                <a:cs typeface="Arial"/>
              </a:rPr>
              <a:t>https://</a:t>
            </a:r>
            <a:r>
              <a:rPr dirty="0" sz="3900" spc="100" b="1">
                <a:latin typeface="Arial"/>
                <a:cs typeface="Arial"/>
                <a:hlinkClick r:id="rId9"/>
              </a:rPr>
              <a:t>www.instagram.com/westinghouse_ctehs/</a:t>
            </a:r>
            <a:endParaRPr sz="3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61884" y="339725"/>
            <a:ext cx="8648700" cy="1303655"/>
          </a:xfrm>
          <a:prstGeom prst="rect"/>
        </p:spPr>
        <p:txBody>
          <a:bodyPr wrap="square" lIns="0" tIns="26034" rIns="0" bIns="0" rtlCol="0" vert="horz">
            <a:spAutoFit/>
          </a:bodyPr>
          <a:lstStyle/>
          <a:p>
            <a:pPr marL="2990850" marR="5080" indent="-2978785">
              <a:lnSpc>
                <a:spcPts val="5030"/>
              </a:lnSpc>
              <a:spcBef>
                <a:spcPts val="204"/>
              </a:spcBef>
            </a:pPr>
            <a:r>
              <a:rPr dirty="0" sz="4200"/>
              <a:t>Programs,</a:t>
            </a:r>
            <a:r>
              <a:rPr dirty="0" sz="4200" spc="330"/>
              <a:t> </a:t>
            </a:r>
            <a:r>
              <a:rPr dirty="0" sz="4200" spc="45"/>
              <a:t>OMNYCards,</a:t>
            </a:r>
            <a:r>
              <a:rPr dirty="0" sz="4200" spc="330"/>
              <a:t> </a:t>
            </a:r>
            <a:r>
              <a:rPr dirty="0" sz="4200"/>
              <a:t>ID</a:t>
            </a:r>
            <a:r>
              <a:rPr dirty="0" sz="4200" spc="330"/>
              <a:t> </a:t>
            </a:r>
            <a:r>
              <a:rPr dirty="0" sz="4200" spc="-10"/>
              <a:t>Cards </a:t>
            </a:r>
            <a:r>
              <a:rPr dirty="0" sz="4200" spc="270"/>
              <a:t>&amp;</a:t>
            </a:r>
            <a:r>
              <a:rPr dirty="0" sz="4200" spc="260"/>
              <a:t> </a:t>
            </a:r>
            <a:r>
              <a:rPr dirty="0" sz="4200" spc="-10"/>
              <a:t>Lockers</a:t>
            </a:r>
            <a:endParaRPr sz="4200"/>
          </a:p>
        </p:txBody>
      </p:sp>
      <p:grpSp>
        <p:nvGrpSpPr>
          <p:cNvPr id="4" name="object 4" descr=""/>
          <p:cNvGrpSpPr/>
          <p:nvPr/>
        </p:nvGrpSpPr>
        <p:grpSpPr>
          <a:xfrm>
            <a:off x="2970719" y="3010850"/>
            <a:ext cx="795655" cy="6863080"/>
            <a:chOff x="2970719" y="3010850"/>
            <a:chExt cx="795655" cy="6863080"/>
          </a:xfrm>
        </p:grpSpPr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970719" y="3010850"/>
              <a:ext cx="142875" cy="142874"/>
            </a:xfrm>
            <a:prstGeom prst="rect">
              <a:avLst/>
            </a:prstGeom>
          </p:spPr>
        </p:pic>
        <p:pic>
          <p:nvPicPr>
            <p:cNvPr id="6" name="object 6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613656" y="3901438"/>
              <a:ext cx="152400" cy="152399"/>
            </a:xfrm>
            <a:prstGeom prst="rect">
              <a:avLst/>
            </a:prstGeom>
          </p:spPr>
        </p:pic>
        <p:pic>
          <p:nvPicPr>
            <p:cNvPr id="7" name="object 7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613656" y="4796788"/>
              <a:ext cx="152400" cy="152399"/>
            </a:xfrm>
            <a:prstGeom prst="rect">
              <a:avLst/>
            </a:prstGeom>
          </p:spPr>
        </p:pic>
        <p:pic>
          <p:nvPicPr>
            <p:cNvPr id="8" name="object 8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970719" y="5696900"/>
              <a:ext cx="142875" cy="142874"/>
            </a:xfrm>
            <a:prstGeom prst="rect">
              <a:avLst/>
            </a:prstGeom>
          </p:spPr>
        </p:pic>
        <p:pic>
          <p:nvPicPr>
            <p:cNvPr id="9" name="object 9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613656" y="6587488"/>
              <a:ext cx="152400" cy="152399"/>
            </a:xfrm>
            <a:prstGeom prst="rect">
              <a:avLst/>
            </a:prstGeom>
          </p:spPr>
        </p:pic>
        <p:pic>
          <p:nvPicPr>
            <p:cNvPr id="10" name="object 10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970719" y="7039925"/>
              <a:ext cx="142875" cy="142874"/>
            </a:xfrm>
            <a:prstGeom prst="rect">
              <a:avLst/>
            </a:prstGeom>
          </p:spPr>
        </p:pic>
        <p:pic>
          <p:nvPicPr>
            <p:cNvPr id="11" name="object 11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970719" y="8382950"/>
              <a:ext cx="142875" cy="142874"/>
            </a:xfrm>
            <a:prstGeom prst="rect">
              <a:avLst/>
            </a:prstGeom>
          </p:spPr>
        </p:pic>
        <p:pic>
          <p:nvPicPr>
            <p:cNvPr id="12" name="object 12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613656" y="8825863"/>
              <a:ext cx="152400" cy="152399"/>
            </a:xfrm>
            <a:prstGeom prst="rect">
              <a:avLst/>
            </a:prstGeom>
          </p:spPr>
        </p:pic>
        <p:pic>
          <p:nvPicPr>
            <p:cNvPr id="13" name="object 13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613656" y="9721212"/>
              <a:ext cx="152400" cy="152399"/>
            </a:xfrm>
            <a:prstGeom prst="rect">
              <a:avLst/>
            </a:prstGeom>
          </p:spPr>
        </p:pic>
      </p:grpSp>
      <p:sp>
        <p:nvSpPr>
          <p:cNvPr id="14" name="object 14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34290" rIns="0" bIns="0" rtlCol="0" vert="horz">
            <a:spAutoFit/>
          </a:bodyPr>
          <a:lstStyle/>
          <a:p>
            <a:pPr marL="12700" marR="247015">
              <a:lnSpc>
                <a:spcPts val="3529"/>
              </a:lnSpc>
              <a:spcBef>
                <a:spcPts val="270"/>
              </a:spcBef>
            </a:pPr>
            <a:r>
              <a:rPr dirty="0" sz="3000"/>
              <a:t>Program</a:t>
            </a:r>
            <a:r>
              <a:rPr dirty="0" sz="3000" spc="229"/>
              <a:t> </a:t>
            </a:r>
            <a:r>
              <a:rPr dirty="0" sz="3000"/>
              <a:t>cards</a:t>
            </a:r>
            <a:r>
              <a:rPr dirty="0" sz="3000" spc="235"/>
              <a:t> </a:t>
            </a:r>
            <a:r>
              <a:rPr dirty="0" sz="3000"/>
              <a:t>will</a:t>
            </a:r>
            <a:r>
              <a:rPr dirty="0" sz="3000" spc="229"/>
              <a:t> </a:t>
            </a:r>
            <a:r>
              <a:rPr dirty="0" sz="3000" spc="135"/>
              <a:t>be</a:t>
            </a:r>
            <a:r>
              <a:rPr dirty="0" sz="3000" spc="235"/>
              <a:t> </a:t>
            </a:r>
            <a:r>
              <a:rPr dirty="0" sz="3000" spc="65"/>
              <a:t>distributed</a:t>
            </a:r>
            <a:r>
              <a:rPr dirty="0" sz="3000" spc="229"/>
              <a:t> </a:t>
            </a:r>
            <a:r>
              <a:rPr dirty="0" sz="3000"/>
              <a:t>on</a:t>
            </a:r>
            <a:r>
              <a:rPr dirty="0" sz="3000" spc="235"/>
              <a:t> </a:t>
            </a:r>
            <a:r>
              <a:rPr dirty="0" sz="3000" spc="95"/>
              <a:t>the</a:t>
            </a:r>
            <a:r>
              <a:rPr dirty="0" sz="3000" spc="235"/>
              <a:t> </a:t>
            </a:r>
            <a:r>
              <a:rPr dirty="0" sz="3000"/>
              <a:t>first</a:t>
            </a:r>
            <a:r>
              <a:rPr dirty="0" sz="3000" spc="229"/>
              <a:t> </a:t>
            </a:r>
            <a:r>
              <a:rPr dirty="0" sz="3000" spc="145"/>
              <a:t>day</a:t>
            </a:r>
            <a:r>
              <a:rPr dirty="0" sz="3000" spc="235"/>
              <a:t> </a:t>
            </a:r>
            <a:r>
              <a:rPr dirty="0" sz="3000" spc="90"/>
              <a:t>of</a:t>
            </a:r>
            <a:r>
              <a:rPr dirty="0" sz="3000" spc="229"/>
              <a:t> </a:t>
            </a:r>
            <a:r>
              <a:rPr dirty="0" sz="3000"/>
              <a:t>school</a:t>
            </a:r>
            <a:r>
              <a:rPr dirty="0" sz="3000" spc="235"/>
              <a:t> </a:t>
            </a:r>
            <a:r>
              <a:rPr dirty="0" sz="3000"/>
              <a:t>in</a:t>
            </a:r>
            <a:r>
              <a:rPr dirty="0" sz="3000" spc="229"/>
              <a:t> </a:t>
            </a:r>
            <a:r>
              <a:rPr dirty="0" sz="3000" spc="95"/>
              <a:t>the</a:t>
            </a:r>
            <a:r>
              <a:rPr dirty="0" sz="3000" spc="235"/>
              <a:t> </a:t>
            </a:r>
            <a:r>
              <a:rPr dirty="0" sz="3000" spc="50"/>
              <a:t>student </a:t>
            </a:r>
            <a:r>
              <a:rPr dirty="0" sz="3000" spc="65"/>
              <a:t>cafeteria</a:t>
            </a:r>
            <a:endParaRPr sz="3000"/>
          </a:p>
          <a:p>
            <a:pPr marL="659130">
              <a:lnSpc>
                <a:spcPts val="3375"/>
              </a:lnSpc>
            </a:pPr>
            <a:r>
              <a:rPr dirty="0" sz="3000" spc="105" b="0">
                <a:latin typeface="Arial"/>
                <a:cs typeface="Arial"/>
              </a:rPr>
              <a:t>Students</a:t>
            </a:r>
            <a:r>
              <a:rPr dirty="0" sz="3000" spc="280" b="0">
                <a:latin typeface="Arial"/>
                <a:cs typeface="Arial"/>
              </a:rPr>
              <a:t> </a:t>
            </a:r>
            <a:r>
              <a:rPr dirty="0" sz="3000" spc="125" b="0">
                <a:latin typeface="Arial"/>
                <a:cs typeface="Arial"/>
              </a:rPr>
              <a:t>should</a:t>
            </a:r>
            <a:r>
              <a:rPr dirty="0" sz="3000" spc="280" b="0">
                <a:latin typeface="Arial"/>
                <a:cs typeface="Arial"/>
              </a:rPr>
              <a:t> </a:t>
            </a:r>
            <a:r>
              <a:rPr dirty="0" sz="3000" spc="220" b="0">
                <a:latin typeface="Arial"/>
                <a:cs typeface="Arial"/>
              </a:rPr>
              <a:t>be</a:t>
            </a:r>
            <a:r>
              <a:rPr dirty="0" sz="3000" spc="285" b="0">
                <a:latin typeface="Arial"/>
                <a:cs typeface="Arial"/>
              </a:rPr>
              <a:t> </a:t>
            </a:r>
            <a:r>
              <a:rPr dirty="0" sz="3000" spc="195" b="0">
                <a:latin typeface="Arial"/>
                <a:cs typeface="Arial"/>
              </a:rPr>
              <a:t>prepared</a:t>
            </a:r>
            <a:r>
              <a:rPr dirty="0" sz="3000" spc="280" b="0">
                <a:latin typeface="Arial"/>
                <a:cs typeface="Arial"/>
              </a:rPr>
              <a:t> </a:t>
            </a:r>
            <a:r>
              <a:rPr dirty="0" sz="3000" spc="250" b="0">
                <a:latin typeface="Arial"/>
                <a:cs typeface="Arial"/>
              </a:rPr>
              <a:t>to</a:t>
            </a:r>
            <a:r>
              <a:rPr dirty="0" sz="3000" spc="285" b="0">
                <a:latin typeface="Arial"/>
                <a:cs typeface="Arial"/>
              </a:rPr>
              <a:t> </a:t>
            </a:r>
            <a:r>
              <a:rPr dirty="0" sz="3000" spc="145" b="0">
                <a:latin typeface="Arial"/>
                <a:cs typeface="Arial"/>
              </a:rPr>
              <a:t>show</a:t>
            </a:r>
            <a:r>
              <a:rPr dirty="0" sz="3000" spc="280" b="0">
                <a:latin typeface="Arial"/>
                <a:cs typeface="Arial"/>
              </a:rPr>
              <a:t> </a:t>
            </a:r>
            <a:r>
              <a:rPr dirty="0" sz="3000" spc="160" b="0">
                <a:latin typeface="Arial"/>
                <a:cs typeface="Arial"/>
              </a:rPr>
              <a:t>their</a:t>
            </a:r>
            <a:r>
              <a:rPr dirty="0" sz="3000" spc="285" b="0">
                <a:latin typeface="Arial"/>
                <a:cs typeface="Arial"/>
              </a:rPr>
              <a:t> </a:t>
            </a:r>
            <a:r>
              <a:rPr dirty="0" sz="3000" spc="180" b="0">
                <a:latin typeface="Arial"/>
                <a:cs typeface="Arial"/>
              </a:rPr>
              <a:t>program</a:t>
            </a:r>
            <a:r>
              <a:rPr dirty="0" sz="3000" spc="280" b="0">
                <a:latin typeface="Arial"/>
                <a:cs typeface="Arial"/>
              </a:rPr>
              <a:t> </a:t>
            </a:r>
            <a:r>
              <a:rPr dirty="0" sz="3000" spc="114" b="0">
                <a:latin typeface="Arial"/>
                <a:cs typeface="Arial"/>
              </a:rPr>
              <a:t>cards</a:t>
            </a:r>
            <a:r>
              <a:rPr dirty="0" sz="3000" spc="285" b="0">
                <a:latin typeface="Arial"/>
                <a:cs typeface="Arial"/>
              </a:rPr>
              <a:t> </a:t>
            </a:r>
            <a:r>
              <a:rPr dirty="0" sz="3000" spc="250" b="0">
                <a:latin typeface="Arial"/>
                <a:cs typeface="Arial"/>
              </a:rPr>
              <a:t>to</a:t>
            </a:r>
            <a:r>
              <a:rPr dirty="0" sz="3000" spc="280" b="0">
                <a:latin typeface="Arial"/>
                <a:cs typeface="Arial"/>
              </a:rPr>
              <a:t> </a:t>
            </a:r>
            <a:r>
              <a:rPr dirty="0" sz="3000" spc="135" b="0">
                <a:latin typeface="Arial"/>
                <a:cs typeface="Arial"/>
              </a:rPr>
              <a:t>any</a:t>
            </a:r>
            <a:r>
              <a:rPr dirty="0" sz="3000" spc="280" b="0">
                <a:latin typeface="Arial"/>
                <a:cs typeface="Arial"/>
              </a:rPr>
              <a:t> </a:t>
            </a:r>
            <a:r>
              <a:rPr dirty="0" sz="3000" spc="105" b="0">
                <a:latin typeface="Arial"/>
                <a:cs typeface="Arial"/>
              </a:rPr>
              <a:t>school</a:t>
            </a:r>
            <a:endParaRPr sz="3000">
              <a:latin typeface="Arial"/>
              <a:cs typeface="Arial"/>
            </a:endParaRPr>
          </a:p>
          <a:p>
            <a:pPr marL="659130">
              <a:lnSpc>
                <a:spcPts val="3525"/>
              </a:lnSpc>
            </a:pPr>
            <a:r>
              <a:rPr dirty="0" sz="3000" spc="140" b="0">
                <a:latin typeface="Arial"/>
                <a:cs typeface="Arial"/>
              </a:rPr>
              <a:t>based</a:t>
            </a:r>
            <a:r>
              <a:rPr dirty="0" sz="3000" spc="275" b="0">
                <a:latin typeface="Arial"/>
                <a:cs typeface="Arial"/>
              </a:rPr>
              <a:t> </a:t>
            </a:r>
            <a:r>
              <a:rPr dirty="0" sz="3000" spc="135" b="0">
                <a:latin typeface="Arial"/>
                <a:cs typeface="Arial"/>
              </a:rPr>
              <a:t>staff</a:t>
            </a:r>
            <a:r>
              <a:rPr dirty="0" sz="3000" spc="280" b="0">
                <a:latin typeface="Arial"/>
                <a:cs typeface="Arial"/>
              </a:rPr>
              <a:t> </a:t>
            </a:r>
            <a:r>
              <a:rPr dirty="0" sz="3000" spc="150" b="0">
                <a:latin typeface="Arial"/>
                <a:cs typeface="Arial"/>
              </a:rPr>
              <a:t>member</a:t>
            </a:r>
            <a:r>
              <a:rPr dirty="0" sz="3000" spc="280" b="0">
                <a:latin typeface="Arial"/>
                <a:cs typeface="Arial"/>
              </a:rPr>
              <a:t> </a:t>
            </a:r>
            <a:r>
              <a:rPr dirty="0" sz="3000" spc="195" b="0">
                <a:latin typeface="Arial"/>
                <a:cs typeface="Arial"/>
              </a:rPr>
              <a:t>upon</a:t>
            </a:r>
            <a:r>
              <a:rPr dirty="0" sz="3000" spc="280" b="0">
                <a:latin typeface="Arial"/>
                <a:cs typeface="Arial"/>
              </a:rPr>
              <a:t> </a:t>
            </a:r>
            <a:r>
              <a:rPr dirty="0" sz="3000" spc="150" b="0">
                <a:latin typeface="Arial"/>
                <a:cs typeface="Arial"/>
              </a:rPr>
              <a:t>request</a:t>
            </a:r>
            <a:endParaRPr sz="3000">
              <a:latin typeface="Arial"/>
              <a:cs typeface="Arial"/>
            </a:endParaRPr>
          </a:p>
          <a:p>
            <a:pPr marL="659130" marR="543560" indent="140335">
              <a:lnSpc>
                <a:spcPts val="3529"/>
              </a:lnSpc>
              <a:spcBef>
                <a:spcPts val="140"/>
              </a:spcBef>
            </a:pPr>
            <a:r>
              <a:rPr dirty="0" sz="3000" spc="95" b="0">
                <a:latin typeface="Arial"/>
                <a:cs typeface="Arial"/>
              </a:rPr>
              <a:t>Replacement</a:t>
            </a:r>
            <a:r>
              <a:rPr dirty="0" sz="3000" spc="285" b="0">
                <a:latin typeface="Arial"/>
                <a:cs typeface="Arial"/>
              </a:rPr>
              <a:t> </a:t>
            </a:r>
            <a:r>
              <a:rPr dirty="0" sz="3000" spc="180" b="0">
                <a:latin typeface="Arial"/>
                <a:cs typeface="Arial"/>
              </a:rPr>
              <a:t>program</a:t>
            </a:r>
            <a:r>
              <a:rPr dirty="0" sz="3000" spc="285" b="0">
                <a:latin typeface="Arial"/>
                <a:cs typeface="Arial"/>
              </a:rPr>
              <a:t> </a:t>
            </a:r>
            <a:r>
              <a:rPr dirty="0" sz="3000" spc="114" b="0">
                <a:latin typeface="Arial"/>
                <a:cs typeface="Arial"/>
              </a:rPr>
              <a:t>cards</a:t>
            </a:r>
            <a:r>
              <a:rPr dirty="0" sz="3000" spc="285" b="0">
                <a:latin typeface="Arial"/>
                <a:cs typeface="Arial"/>
              </a:rPr>
              <a:t> </a:t>
            </a:r>
            <a:r>
              <a:rPr dirty="0" sz="3000" spc="100" b="0">
                <a:latin typeface="Arial"/>
                <a:cs typeface="Arial"/>
              </a:rPr>
              <a:t>will</a:t>
            </a:r>
            <a:r>
              <a:rPr dirty="0" sz="3000" spc="285" b="0">
                <a:latin typeface="Arial"/>
                <a:cs typeface="Arial"/>
              </a:rPr>
              <a:t> </a:t>
            </a:r>
            <a:r>
              <a:rPr dirty="0" sz="3000" spc="220" b="0">
                <a:latin typeface="Arial"/>
                <a:cs typeface="Arial"/>
              </a:rPr>
              <a:t>be</a:t>
            </a:r>
            <a:r>
              <a:rPr dirty="0" sz="3000" spc="285" b="0">
                <a:latin typeface="Arial"/>
                <a:cs typeface="Arial"/>
              </a:rPr>
              <a:t> </a:t>
            </a:r>
            <a:r>
              <a:rPr dirty="0" sz="3000" spc="90" b="0">
                <a:latin typeface="Arial"/>
                <a:cs typeface="Arial"/>
              </a:rPr>
              <a:t>issued</a:t>
            </a:r>
            <a:r>
              <a:rPr dirty="0" sz="3000" spc="285" b="0">
                <a:latin typeface="Arial"/>
                <a:cs typeface="Arial"/>
              </a:rPr>
              <a:t> </a:t>
            </a:r>
            <a:r>
              <a:rPr dirty="0" sz="3000" spc="270" b="0">
                <a:latin typeface="Arial"/>
                <a:cs typeface="Arial"/>
              </a:rPr>
              <a:t>by</a:t>
            </a:r>
            <a:r>
              <a:rPr dirty="0" sz="3000" spc="285" b="0">
                <a:latin typeface="Arial"/>
                <a:cs typeface="Arial"/>
              </a:rPr>
              <a:t> </a:t>
            </a:r>
            <a:r>
              <a:rPr dirty="0" sz="3000" spc="180" b="0">
                <a:latin typeface="Arial"/>
                <a:cs typeface="Arial"/>
              </a:rPr>
              <a:t>the</a:t>
            </a:r>
            <a:r>
              <a:rPr dirty="0" sz="3000" spc="285" b="0">
                <a:latin typeface="Arial"/>
                <a:cs typeface="Arial"/>
              </a:rPr>
              <a:t> </a:t>
            </a:r>
            <a:r>
              <a:rPr dirty="0" sz="3000" spc="135" b="0">
                <a:latin typeface="Arial"/>
                <a:cs typeface="Arial"/>
              </a:rPr>
              <a:t>student’s</a:t>
            </a:r>
            <a:r>
              <a:rPr dirty="0" sz="3000" spc="285" b="0">
                <a:latin typeface="Arial"/>
                <a:cs typeface="Arial"/>
              </a:rPr>
              <a:t> </a:t>
            </a:r>
            <a:r>
              <a:rPr dirty="0" sz="3000" spc="140" b="0">
                <a:latin typeface="Arial"/>
                <a:cs typeface="Arial"/>
              </a:rPr>
              <a:t>guidance </a:t>
            </a:r>
            <a:r>
              <a:rPr dirty="0" sz="3000" spc="125" b="0">
                <a:latin typeface="Arial"/>
                <a:cs typeface="Arial"/>
              </a:rPr>
              <a:t>counselor</a:t>
            </a:r>
            <a:r>
              <a:rPr dirty="0" sz="3000" spc="285" b="0">
                <a:latin typeface="Arial"/>
                <a:cs typeface="Arial"/>
              </a:rPr>
              <a:t> </a:t>
            </a:r>
            <a:r>
              <a:rPr dirty="0" sz="3000" spc="145" b="0">
                <a:latin typeface="Arial"/>
                <a:cs typeface="Arial"/>
              </a:rPr>
              <a:t>if</a:t>
            </a:r>
            <a:r>
              <a:rPr dirty="0" sz="3000" spc="285" b="0">
                <a:latin typeface="Arial"/>
                <a:cs typeface="Arial"/>
              </a:rPr>
              <a:t> </a:t>
            </a:r>
            <a:r>
              <a:rPr dirty="0" sz="3000" spc="180" b="0">
                <a:latin typeface="Arial"/>
                <a:cs typeface="Arial"/>
              </a:rPr>
              <a:t>needed</a:t>
            </a:r>
            <a:endParaRPr sz="3000">
              <a:latin typeface="Arial"/>
              <a:cs typeface="Arial"/>
            </a:endParaRPr>
          </a:p>
          <a:p>
            <a:pPr marL="12700">
              <a:lnSpc>
                <a:spcPts val="3375"/>
              </a:lnSpc>
            </a:pPr>
            <a:r>
              <a:rPr dirty="0" sz="3000"/>
              <a:t>OMNY</a:t>
            </a:r>
            <a:r>
              <a:rPr dirty="0" sz="3000" spc="225"/>
              <a:t> </a:t>
            </a:r>
            <a:r>
              <a:rPr dirty="0" sz="3000"/>
              <a:t>Cards</a:t>
            </a:r>
            <a:r>
              <a:rPr dirty="0" sz="3000" spc="225"/>
              <a:t> </a:t>
            </a:r>
            <a:r>
              <a:rPr dirty="0" sz="3000" spc="65"/>
              <a:t>(formerly</a:t>
            </a:r>
            <a:r>
              <a:rPr dirty="0" sz="3000" spc="225"/>
              <a:t> </a:t>
            </a:r>
            <a:r>
              <a:rPr dirty="0" sz="3000" spc="45"/>
              <a:t>Metrocards)</a:t>
            </a:r>
            <a:r>
              <a:rPr dirty="0" sz="3000" spc="225"/>
              <a:t> </a:t>
            </a:r>
            <a:r>
              <a:rPr dirty="0" sz="3000"/>
              <a:t>will</a:t>
            </a:r>
            <a:r>
              <a:rPr dirty="0" sz="3000" spc="225"/>
              <a:t> </a:t>
            </a:r>
            <a:r>
              <a:rPr dirty="0" sz="3000" spc="135"/>
              <a:t>be</a:t>
            </a:r>
            <a:r>
              <a:rPr dirty="0" sz="3000" spc="225"/>
              <a:t> </a:t>
            </a:r>
            <a:r>
              <a:rPr dirty="0" sz="3000" spc="65"/>
              <a:t>distributed</a:t>
            </a:r>
            <a:r>
              <a:rPr dirty="0" sz="3000" spc="225"/>
              <a:t> </a:t>
            </a:r>
            <a:r>
              <a:rPr dirty="0" sz="3000" spc="60"/>
              <a:t>during</a:t>
            </a:r>
            <a:r>
              <a:rPr dirty="0" sz="3000" spc="225"/>
              <a:t> </a:t>
            </a:r>
            <a:r>
              <a:rPr dirty="0" sz="3000" spc="95"/>
              <a:t>the</a:t>
            </a:r>
            <a:r>
              <a:rPr dirty="0" sz="3000" spc="225"/>
              <a:t> </a:t>
            </a:r>
            <a:r>
              <a:rPr dirty="0" sz="3000" spc="-10"/>
              <a:t>student’s</a:t>
            </a:r>
            <a:endParaRPr sz="3000"/>
          </a:p>
          <a:p>
            <a:pPr marL="12700">
              <a:lnSpc>
                <a:spcPts val="3525"/>
              </a:lnSpc>
            </a:pPr>
            <a:r>
              <a:rPr dirty="0" sz="3000" spc="55"/>
              <a:t>Math</a:t>
            </a:r>
            <a:r>
              <a:rPr dirty="0" sz="3000" spc="35"/>
              <a:t> </a:t>
            </a:r>
            <a:r>
              <a:rPr dirty="0" sz="3000"/>
              <a:t>class</a:t>
            </a:r>
            <a:r>
              <a:rPr dirty="0" sz="3000" spc="35"/>
              <a:t> </a:t>
            </a:r>
            <a:r>
              <a:rPr dirty="0" sz="3000" spc="110"/>
              <a:t>(9th</a:t>
            </a:r>
            <a:r>
              <a:rPr dirty="0" sz="3000" spc="35"/>
              <a:t> </a:t>
            </a:r>
            <a:r>
              <a:rPr dirty="0" sz="3000" spc="105"/>
              <a:t>grade)</a:t>
            </a:r>
            <a:r>
              <a:rPr dirty="0" sz="3000" spc="40"/>
              <a:t> </a:t>
            </a:r>
            <a:r>
              <a:rPr dirty="0" sz="3000" spc="65"/>
              <a:t>or</a:t>
            </a:r>
            <a:r>
              <a:rPr dirty="0" sz="3000" spc="35"/>
              <a:t> </a:t>
            </a:r>
            <a:r>
              <a:rPr dirty="0" sz="3000" spc="-75"/>
              <a:t>CTE</a:t>
            </a:r>
            <a:r>
              <a:rPr dirty="0" sz="3000" spc="35"/>
              <a:t> </a:t>
            </a:r>
            <a:r>
              <a:rPr dirty="0" sz="3000"/>
              <a:t>class</a:t>
            </a:r>
            <a:r>
              <a:rPr dirty="0" sz="3000" spc="40"/>
              <a:t> </a:t>
            </a:r>
            <a:r>
              <a:rPr dirty="0" sz="3000" spc="55"/>
              <a:t>(10th-</a:t>
            </a:r>
            <a:r>
              <a:rPr dirty="0" sz="3000"/>
              <a:t>12th</a:t>
            </a:r>
            <a:r>
              <a:rPr dirty="0" sz="3000" spc="35"/>
              <a:t> grade).</a:t>
            </a:r>
            <a:endParaRPr sz="3000"/>
          </a:p>
          <a:p>
            <a:pPr marL="12700" marR="53340" indent="646430">
              <a:lnSpc>
                <a:spcPts val="3529"/>
              </a:lnSpc>
              <a:spcBef>
                <a:spcPts val="140"/>
              </a:spcBef>
            </a:pPr>
            <a:r>
              <a:rPr dirty="0" sz="3000" spc="95" b="0">
                <a:latin typeface="Arial"/>
                <a:cs typeface="Arial"/>
              </a:rPr>
              <a:t>Replacement</a:t>
            </a:r>
            <a:r>
              <a:rPr dirty="0" sz="3000" spc="280" b="0">
                <a:latin typeface="Arial"/>
                <a:cs typeface="Arial"/>
              </a:rPr>
              <a:t> </a:t>
            </a:r>
            <a:r>
              <a:rPr dirty="0" sz="3000" spc="114" b="0">
                <a:latin typeface="Arial"/>
                <a:cs typeface="Arial"/>
              </a:rPr>
              <a:t>cards</a:t>
            </a:r>
            <a:r>
              <a:rPr dirty="0" sz="3000" spc="280" b="0">
                <a:latin typeface="Arial"/>
                <a:cs typeface="Arial"/>
              </a:rPr>
              <a:t> </a:t>
            </a:r>
            <a:r>
              <a:rPr dirty="0" sz="3000" spc="100" b="0">
                <a:latin typeface="Arial"/>
                <a:cs typeface="Arial"/>
              </a:rPr>
              <a:t>will</a:t>
            </a:r>
            <a:r>
              <a:rPr dirty="0" sz="3000" spc="280" b="0">
                <a:latin typeface="Arial"/>
                <a:cs typeface="Arial"/>
              </a:rPr>
              <a:t> </a:t>
            </a:r>
            <a:r>
              <a:rPr dirty="0" sz="3000" spc="155" b="0">
                <a:latin typeface="Arial"/>
                <a:cs typeface="Arial"/>
              </a:rPr>
              <a:t>only</a:t>
            </a:r>
            <a:r>
              <a:rPr dirty="0" sz="3000" spc="280" b="0">
                <a:latin typeface="Arial"/>
                <a:cs typeface="Arial"/>
              </a:rPr>
              <a:t> </a:t>
            </a:r>
            <a:r>
              <a:rPr dirty="0" sz="3000" spc="220" b="0">
                <a:latin typeface="Arial"/>
                <a:cs typeface="Arial"/>
              </a:rPr>
              <a:t>be</a:t>
            </a:r>
            <a:r>
              <a:rPr dirty="0" sz="3000" spc="285" b="0">
                <a:latin typeface="Arial"/>
                <a:cs typeface="Arial"/>
              </a:rPr>
              <a:t> </a:t>
            </a:r>
            <a:r>
              <a:rPr dirty="0" sz="3000" spc="90" b="0">
                <a:latin typeface="Arial"/>
                <a:cs typeface="Arial"/>
              </a:rPr>
              <a:t>issued</a:t>
            </a:r>
            <a:r>
              <a:rPr dirty="0" sz="3000" spc="280" b="0">
                <a:latin typeface="Arial"/>
                <a:cs typeface="Arial"/>
              </a:rPr>
              <a:t> </a:t>
            </a:r>
            <a:r>
              <a:rPr dirty="0" sz="3000" spc="150" b="0">
                <a:latin typeface="Arial"/>
                <a:cs typeface="Arial"/>
              </a:rPr>
              <a:t>at</a:t>
            </a:r>
            <a:r>
              <a:rPr dirty="0" sz="3000" spc="280" b="0">
                <a:latin typeface="Arial"/>
                <a:cs typeface="Arial"/>
              </a:rPr>
              <a:t> </a:t>
            </a:r>
            <a:r>
              <a:rPr dirty="0" sz="3000" spc="180" b="0">
                <a:latin typeface="Arial"/>
                <a:cs typeface="Arial"/>
              </a:rPr>
              <a:t>the</a:t>
            </a:r>
            <a:r>
              <a:rPr dirty="0" sz="3000" spc="280" b="0">
                <a:latin typeface="Arial"/>
                <a:cs typeface="Arial"/>
              </a:rPr>
              <a:t> </a:t>
            </a:r>
            <a:r>
              <a:rPr dirty="0" sz="3000" spc="190" b="0">
                <a:latin typeface="Arial"/>
                <a:cs typeface="Arial"/>
              </a:rPr>
              <a:t>end</a:t>
            </a:r>
            <a:r>
              <a:rPr dirty="0" sz="3000" spc="285" b="0">
                <a:latin typeface="Arial"/>
                <a:cs typeface="Arial"/>
              </a:rPr>
              <a:t> </a:t>
            </a:r>
            <a:r>
              <a:rPr dirty="0" sz="3000" spc="220" b="0">
                <a:latin typeface="Arial"/>
                <a:cs typeface="Arial"/>
              </a:rPr>
              <a:t>of</a:t>
            </a:r>
            <a:r>
              <a:rPr dirty="0" sz="3000" spc="280" b="0">
                <a:latin typeface="Arial"/>
                <a:cs typeface="Arial"/>
              </a:rPr>
              <a:t> </a:t>
            </a:r>
            <a:r>
              <a:rPr dirty="0" sz="3000" spc="180" b="0">
                <a:latin typeface="Arial"/>
                <a:cs typeface="Arial"/>
              </a:rPr>
              <a:t>the</a:t>
            </a:r>
            <a:r>
              <a:rPr dirty="0" sz="3000" spc="280" b="0">
                <a:latin typeface="Arial"/>
                <a:cs typeface="Arial"/>
              </a:rPr>
              <a:t> </a:t>
            </a:r>
            <a:r>
              <a:rPr dirty="0" sz="3000" spc="135" b="0">
                <a:latin typeface="Arial"/>
                <a:cs typeface="Arial"/>
              </a:rPr>
              <a:t>student’s</a:t>
            </a:r>
            <a:r>
              <a:rPr dirty="0" sz="3000" spc="280" b="0">
                <a:latin typeface="Arial"/>
                <a:cs typeface="Arial"/>
              </a:rPr>
              <a:t> </a:t>
            </a:r>
            <a:r>
              <a:rPr dirty="0" sz="3000" spc="165" b="0">
                <a:latin typeface="Arial"/>
                <a:cs typeface="Arial"/>
              </a:rPr>
              <a:t>day </a:t>
            </a:r>
            <a:r>
              <a:rPr dirty="0" sz="3000"/>
              <a:t>Lockers</a:t>
            </a:r>
            <a:r>
              <a:rPr dirty="0" sz="3000" spc="210"/>
              <a:t> </a:t>
            </a:r>
            <a:r>
              <a:rPr dirty="0" sz="3000" spc="95"/>
              <a:t>are</a:t>
            </a:r>
            <a:r>
              <a:rPr dirty="0" sz="3000" spc="210"/>
              <a:t> </a:t>
            </a:r>
            <a:r>
              <a:rPr dirty="0" sz="3000" spc="75"/>
              <a:t>not</a:t>
            </a:r>
            <a:r>
              <a:rPr dirty="0" sz="3000" spc="210"/>
              <a:t> </a:t>
            </a:r>
            <a:r>
              <a:rPr dirty="0" sz="3000"/>
              <a:t>issued</a:t>
            </a:r>
            <a:r>
              <a:rPr dirty="0" sz="3000" spc="210"/>
              <a:t> </a:t>
            </a:r>
            <a:r>
              <a:rPr dirty="0" sz="3000" spc="105"/>
              <a:t>to</a:t>
            </a:r>
            <a:r>
              <a:rPr dirty="0" sz="3000" spc="210"/>
              <a:t> </a:t>
            </a:r>
            <a:r>
              <a:rPr dirty="0" sz="3000"/>
              <a:t>students.</a:t>
            </a:r>
            <a:r>
              <a:rPr dirty="0" sz="3000" spc="210"/>
              <a:t> </a:t>
            </a:r>
            <a:r>
              <a:rPr dirty="0" sz="3000" spc="65"/>
              <a:t>They</a:t>
            </a:r>
            <a:r>
              <a:rPr dirty="0" sz="3000" spc="210"/>
              <a:t> </a:t>
            </a:r>
            <a:r>
              <a:rPr dirty="0" sz="3000"/>
              <a:t>must</a:t>
            </a:r>
            <a:r>
              <a:rPr dirty="0" sz="3000" spc="210"/>
              <a:t> </a:t>
            </a:r>
            <a:r>
              <a:rPr dirty="0" sz="3000"/>
              <a:t>purchase</a:t>
            </a:r>
            <a:r>
              <a:rPr dirty="0" sz="3000" spc="210"/>
              <a:t> </a:t>
            </a:r>
            <a:r>
              <a:rPr dirty="0" sz="3000" spc="95"/>
              <a:t>a</a:t>
            </a:r>
            <a:r>
              <a:rPr dirty="0" sz="3000" spc="210"/>
              <a:t> </a:t>
            </a:r>
            <a:r>
              <a:rPr dirty="0" sz="3000"/>
              <a:t>lock</a:t>
            </a:r>
            <a:r>
              <a:rPr dirty="0" sz="3000" spc="210"/>
              <a:t> </a:t>
            </a:r>
            <a:r>
              <a:rPr dirty="0" sz="3000" spc="65"/>
              <a:t>through</a:t>
            </a:r>
            <a:r>
              <a:rPr dirty="0" sz="3000" spc="210"/>
              <a:t> </a:t>
            </a:r>
            <a:r>
              <a:rPr dirty="0" sz="3000" spc="70"/>
              <a:t>the </a:t>
            </a:r>
            <a:r>
              <a:rPr dirty="0" sz="3000" spc="95"/>
              <a:t>parent</a:t>
            </a:r>
            <a:r>
              <a:rPr dirty="0" sz="3000" spc="245"/>
              <a:t> </a:t>
            </a:r>
            <a:r>
              <a:rPr dirty="0" sz="3000"/>
              <a:t>coordinator.</a:t>
            </a:r>
            <a:r>
              <a:rPr dirty="0" sz="3000" spc="245"/>
              <a:t> </a:t>
            </a:r>
            <a:r>
              <a:rPr dirty="0" sz="3000" spc="65"/>
              <a:t>They</a:t>
            </a:r>
            <a:r>
              <a:rPr dirty="0" sz="3000" spc="245"/>
              <a:t> </a:t>
            </a:r>
            <a:r>
              <a:rPr dirty="0" sz="3000"/>
              <a:t>will</a:t>
            </a:r>
            <a:r>
              <a:rPr dirty="0" sz="3000" spc="245"/>
              <a:t> </a:t>
            </a:r>
            <a:r>
              <a:rPr dirty="0" sz="3000" spc="135"/>
              <a:t>be</a:t>
            </a:r>
            <a:r>
              <a:rPr dirty="0" sz="3000" spc="245"/>
              <a:t> </a:t>
            </a:r>
            <a:r>
              <a:rPr dirty="0" sz="3000"/>
              <a:t>assigned</a:t>
            </a:r>
            <a:r>
              <a:rPr dirty="0" sz="3000" spc="250"/>
              <a:t> </a:t>
            </a:r>
            <a:r>
              <a:rPr dirty="0" sz="3000" spc="95"/>
              <a:t>a</a:t>
            </a:r>
            <a:r>
              <a:rPr dirty="0" sz="3000" spc="245"/>
              <a:t> </a:t>
            </a:r>
            <a:r>
              <a:rPr dirty="0" sz="3000" spc="60"/>
              <a:t>locker</a:t>
            </a:r>
            <a:r>
              <a:rPr dirty="0" sz="3000" spc="245"/>
              <a:t> </a:t>
            </a:r>
            <a:r>
              <a:rPr dirty="0" sz="3000" spc="105"/>
              <a:t>to</a:t>
            </a:r>
            <a:r>
              <a:rPr dirty="0" sz="3000" spc="245"/>
              <a:t> </a:t>
            </a:r>
            <a:r>
              <a:rPr dirty="0" sz="3000"/>
              <a:t>use</a:t>
            </a:r>
            <a:r>
              <a:rPr dirty="0" sz="3000" spc="245"/>
              <a:t> </a:t>
            </a:r>
            <a:r>
              <a:rPr dirty="0" sz="3000" spc="55"/>
              <a:t>while</a:t>
            </a:r>
            <a:r>
              <a:rPr dirty="0" sz="3000" spc="250"/>
              <a:t> </a:t>
            </a:r>
            <a:r>
              <a:rPr dirty="0" sz="3000" spc="95"/>
              <a:t>at </a:t>
            </a:r>
            <a:r>
              <a:rPr dirty="0" sz="3000"/>
              <a:t>Westinghouse.</a:t>
            </a:r>
            <a:r>
              <a:rPr dirty="0" sz="3000" spc="210"/>
              <a:t> </a:t>
            </a:r>
            <a:r>
              <a:rPr dirty="0" sz="3000"/>
              <a:t>Lockers</a:t>
            </a:r>
            <a:r>
              <a:rPr dirty="0" sz="3000" spc="210"/>
              <a:t> </a:t>
            </a:r>
            <a:r>
              <a:rPr dirty="0" sz="3000" spc="75"/>
              <a:t>may</a:t>
            </a:r>
            <a:r>
              <a:rPr dirty="0" sz="3000" spc="210"/>
              <a:t> </a:t>
            </a:r>
            <a:r>
              <a:rPr dirty="0" sz="3000" spc="75"/>
              <a:t>not</a:t>
            </a:r>
            <a:r>
              <a:rPr dirty="0" sz="3000" spc="210"/>
              <a:t> </a:t>
            </a:r>
            <a:r>
              <a:rPr dirty="0" sz="3000" spc="135"/>
              <a:t>be</a:t>
            </a:r>
            <a:r>
              <a:rPr dirty="0" sz="3000" spc="215"/>
              <a:t> </a:t>
            </a:r>
            <a:r>
              <a:rPr dirty="0" sz="3000" spc="-10"/>
              <a:t>shared.</a:t>
            </a:r>
            <a:endParaRPr sz="3000">
              <a:latin typeface="Arial"/>
              <a:cs typeface="Arial"/>
            </a:endParaRPr>
          </a:p>
          <a:p>
            <a:pPr marL="12700">
              <a:lnSpc>
                <a:spcPts val="3365"/>
              </a:lnSpc>
            </a:pPr>
            <a:r>
              <a:rPr dirty="0" sz="3000"/>
              <a:t>ID</a:t>
            </a:r>
            <a:r>
              <a:rPr dirty="0" sz="3000" spc="200"/>
              <a:t> </a:t>
            </a:r>
            <a:r>
              <a:rPr dirty="0" sz="3000"/>
              <a:t>cards</a:t>
            </a:r>
            <a:r>
              <a:rPr dirty="0" sz="3000" spc="204"/>
              <a:t> </a:t>
            </a:r>
            <a:r>
              <a:rPr dirty="0" sz="3000"/>
              <a:t>will</a:t>
            </a:r>
            <a:r>
              <a:rPr dirty="0" sz="3000" spc="204"/>
              <a:t> </a:t>
            </a:r>
            <a:r>
              <a:rPr dirty="0" sz="3000" spc="135"/>
              <a:t>be</a:t>
            </a:r>
            <a:r>
              <a:rPr dirty="0" sz="3000" spc="204"/>
              <a:t> </a:t>
            </a:r>
            <a:r>
              <a:rPr dirty="0" sz="3000"/>
              <a:t>issued</a:t>
            </a:r>
            <a:r>
              <a:rPr dirty="0" sz="3000" spc="204"/>
              <a:t> </a:t>
            </a:r>
            <a:r>
              <a:rPr dirty="0" sz="3000" spc="60"/>
              <a:t>during</a:t>
            </a:r>
            <a:r>
              <a:rPr dirty="0" sz="3000" spc="204"/>
              <a:t> </a:t>
            </a:r>
            <a:r>
              <a:rPr dirty="0" sz="3000" spc="95"/>
              <a:t>the</a:t>
            </a:r>
            <a:r>
              <a:rPr dirty="0" sz="3000" spc="204"/>
              <a:t> </a:t>
            </a:r>
            <a:r>
              <a:rPr dirty="0" sz="3000"/>
              <a:t>first</a:t>
            </a:r>
            <a:r>
              <a:rPr dirty="0" sz="3000" spc="200"/>
              <a:t> </a:t>
            </a:r>
            <a:r>
              <a:rPr dirty="0" sz="3000" spc="65"/>
              <a:t>2</a:t>
            </a:r>
            <a:r>
              <a:rPr dirty="0" sz="3000" spc="204"/>
              <a:t> </a:t>
            </a:r>
            <a:r>
              <a:rPr dirty="0" sz="3000" spc="100"/>
              <a:t>weeks</a:t>
            </a:r>
            <a:r>
              <a:rPr dirty="0" sz="3000" spc="204"/>
              <a:t> </a:t>
            </a:r>
            <a:r>
              <a:rPr dirty="0" sz="3000" spc="90"/>
              <a:t>of</a:t>
            </a:r>
            <a:r>
              <a:rPr dirty="0" sz="3000" spc="204"/>
              <a:t> </a:t>
            </a:r>
            <a:r>
              <a:rPr dirty="0" sz="3000" spc="-10"/>
              <a:t>school</a:t>
            </a:r>
            <a:endParaRPr sz="3000"/>
          </a:p>
          <a:p>
            <a:pPr marL="659130" marR="461009">
              <a:lnSpc>
                <a:spcPts val="3529"/>
              </a:lnSpc>
              <a:spcBef>
                <a:spcPts val="135"/>
              </a:spcBef>
            </a:pPr>
            <a:r>
              <a:rPr dirty="0" sz="3000"/>
              <a:t>I</a:t>
            </a:r>
            <a:r>
              <a:rPr dirty="0" sz="3000" b="0">
                <a:latin typeface="Arial"/>
                <a:cs typeface="Arial"/>
              </a:rPr>
              <a:t>D</a:t>
            </a:r>
            <a:r>
              <a:rPr dirty="0" sz="3000" spc="265" b="0">
                <a:latin typeface="Arial"/>
                <a:cs typeface="Arial"/>
              </a:rPr>
              <a:t> </a:t>
            </a:r>
            <a:r>
              <a:rPr dirty="0" sz="3000" spc="114" b="0">
                <a:latin typeface="Arial"/>
                <a:cs typeface="Arial"/>
              </a:rPr>
              <a:t>cards</a:t>
            </a:r>
            <a:r>
              <a:rPr dirty="0" sz="3000" spc="270" b="0">
                <a:latin typeface="Arial"/>
                <a:cs typeface="Arial"/>
              </a:rPr>
              <a:t> </a:t>
            </a:r>
            <a:r>
              <a:rPr dirty="0" sz="3000" spc="125" b="0">
                <a:latin typeface="Arial"/>
                <a:cs typeface="Arial"/>
              </a:rPr>
              <a:t>should</a:t>
            </a:r>
            <a:r>
              <a:rPr dirty="0" sz="3000" spc="270" b="0">
                <a:latin typeface="Arial"/>
                <a:cs typeface="Arial"/>
              </a:rPr>
              <a:t> </a:t>
            </a:r>
            <a:r>
              <a:rPr dirty="0" sz="3000" spc="220" b="0">
                <a:latin typeface="Arial"/>
                <a:cs typeface="Arial"/>
              </a:rPr>
              <a:t>be</a:t>
            </a:r>
            <a:r>
              <a:rPr dirty="0" sz="3000" spc="270" b="0">
                <a:latin typeface="Arial"/>
                <a:cs typeface="Arial"/>
              </a:rPr>
              <a:t> </a:t>
            </a:r>
            <a:r>
              <a:rPr dirty="0" sz="3000" spc="170" b="0">
                <a:latin typeface="Arial"/>
                <a:cs typeface="Arial"/>
              </a:rPr>
              <a:t>presented</a:t>
            </a:r>
            <a:r>
              <a:rPr dirty="0" sz="3000" spc="270" b="0">
                <a:latin typeface="Arial"/>
                <a:cs typeface="Arial"/>
              </a:rPr>
              <a:t> </a:t>
            </a:r>
            <a:r>
              <a:rPr dirty="0" sz="3000" spc="250" b="0">
                <a:latin typeface="Arial"/>
                <a:cs typeface="Arial"/>
              </a:rPr>
              <a:t>to</a:t>
            </a:r>
            <a:r>
              <a:rPr dirty="0" sz="3000" spc="270" b="0">
                <a:latin typeface="Arial"/>
                <a:cs typeface="Arial"/>
              </a:rPr>
              <a:t> </a:t>
            </a:r>
            <a:r>
              <a:rPr dirty="0" sz="3000" spc="135" b="0">
                <a:latin typeface="Arial"/>
                <a:cs typeface="Arial"/>
              </a:rPr>
              <a:t>any</a:t>
            </a:r>
            <a:r>
              <a:rPr dirty="0" sz="3000" spc="270" b="0">
                <a:latin typeface="Arial"/>
                <a:cs typeface="Arial"/>
              </a:rPr>
              <a:t> </a:t>
            </a:r>
            <a:r>
              <a:rPr dirty="0" sz="3000" spc="114" b="0">
                <a:latin typeface="Arial"/>
                <a:cs typeface="Arial"/>
              </a:rPr>
              <a:t>school</a:t>
            </a:r>
            <a:r>
              <a:rPr dirty="0" sz="3000" spc="270" b="0">
                <a:latin typeface="Arial"/>
                <a:cs typeface="Arial"/>
              </a:rPr>
              <a:t> </a:t>
            </a:r>
            <a:r>
              <a:rPr dirty="0" sz="3000" spc="140" b="0">
                <a:latin typeface="Arial"/>
                <a:cs typeface="Arial"/>
              </a:rPr>
              <a:t>based</a:t>
            </a:r>
            <a:r>
              <a:rPr dirty="0" sz="3000" spc="270" b="0">
                <a:latin typeface="Arial"/>
                <a:cs typeface="Arial"/>
              </a:rPr>
              <a:t> </a:t>
            </a:r>
            <a:r>
              <a:rPr dirty="0" sz="3000" spc="135" b="0">
                <a:latin typeface="Arial"/>
                <a:cs typeface="Arial"/>
              </a:rPr>
              <a:t>staff</a:t>
            </a:r>
            <a:r>
              <a:rPr dirty="0" sz="3000" spc="270" b="0">
                <a:latin typeface="Arial"/>
                <a:cs typeface="Arial"/>
              </a:rPr>
              <a:t> </a:t>
            </a:r>
            <a:r>
              <a:rPr dirty="0" sz="3000" spc="150" b="0">
                <a:latin typeface="Arial"/>
                <a:cs typeface="Arial"/>
              </a:rPr>
              <a:t>member</a:t>
            </a:r>
            <a:r>
              <a:rPr dirty="0" sz="3000" spc="270" b="0">
                <a:latin typeface="Arial"/>
                <a:cs typeface="Arial"/>
              </a:rPr>
              <a:t> </a:t>
            </a:r>
            <a:r>
              <a:rPr dirty="0" sz="3000" spc="175" b="0">
                <a:latin typeface="Arial"/>
                <a:cs typeface="Arial"/>
              </a:rPr>
              <a:t>upon </a:t>
            </a:r>
            <a:r>
              <a:rPr dirty="0" sz="3000" spc="150" b="0">
                <a:latin typeface="Arial"/>
                <a:cs typeface="Arial"/>
              </a:rPr>
              <a:t>request</a:t>
            </a:r>
            <a:endParaRPr sz="3000">
              <a:latin typeface="Arial"/>
              <a:cs typeface="Arial"/>
            </a:endParaRPr>
          </a:p>
          <a:p>
            <a:pPr marL="659130">
              <a:lnSpc>
                <a:spcPts val="3415"/>
              </a:lnSpc>
            </a:pPr>
            <a:r>
              <a:rPr dirty="0" sz="3000" spc="85" b="0">
                <a:latin typeface="Arial"/>
                <a:cs typeface="Arial"/>
              </a:rPr>
              <a:t>Replacements</a:t>
            </a:r>
            <a:r>
              <a:rPr dirty="0" sz="3000" spc="275" b="0">
                <a:latin typeface="Arial"/>
                <a:cs typeface="Arial"/>
              </a:rPr>
              <a:t> </a:t>
            </a:r>
            <a:r>
              <a:rPr dirty="0" sz="3000" spc="100" b="0">
                <a:latin typeface="Arial"/>
                <a:cs typeface="Arial"/>
              </a:rPr>
              <a:t>will</a:t>
            </a:r>
            <a:r>
              <a:rPr dirty="0" sz="3000" spc="280" b="0">
                <a:latin typeface="Arial"/>
                <a:cs typeface="Arial"/>
              </a:rPr>
              <a:t> </a:t>
            </a:r>
            <a:r>
              <a:rPr dirty="0" sz="3000" spc="220" b="0">
                <a:latin typeface="Arial"/>
                <a:cs typeface="Arial"/>
              </a:rPr>
              <a:t>be</a:t>
            </a:r>
            <a:r>
              <a:rPr dirty="0" sz="3000" spc="280" b="0">
                <a:latin typeface="Arial"/>
                <a:cs typeface="Arial"/>
              </a:rPr>
              <a:t> </a:t>
            </a:r>
            <a:r>
              <a:rPr dirty="0" sz="3000" spc="90" b="0">
                <a:latin typeface="Arial"/>
                <a:cs typeface="Arial"/>
              </a:rPr>
              <a:t>issued</a:t>
            </a:r>
            <a:r>
              <a:rPr dirty="0" sz="3000" spc="280" b="0">
                <a:latin typeface="Arial"/>
                <a:cs typeface="Arial"/>
              </a:rPr>
              <a:t> </a:t>
            </a:r>
            <a:r>
              <a:rPr dirty="0" sz="3000" spc="210" b="0">
                <a:latin typeface="Arial"/>
                <a:cs typeface="Arial"/>
              </a:rPr>
              <a:t>for</a:t>
            </a:r>
            <a:r>
              <a:rPr dirty="0" sz="3000" spc="280" b="0">
                <a:latin typeface="Arial"/>
                <a:cs typeface="Arial"/>
              </a:rPr>
              <a:t> </a:t>
            </a:r>
            <a:r>
              <a:rPr dirty="0" sz="3000" b="0">
                <a:latin typeface="Arial"/>
                <a:cs typeface="Arial"/>
              </a:rPr>
              <a:t>a</a:t>
            </a:r>
            <a:r>
              <a:rPr dirty="0" sz="3000" spc="280" b="0">
                <a:latin typeface="Arial"/>
                <a:cs typeface="Arial"/>
              </a:rPr>
              <a:t> </a:t>
            </a:r>
            <a:r>
              <a:rPr dirty="0" sz="3000" spc="165" b="0">
                <a:latin typeface="Arial"/>
                <a:cs typeface="Arial"/>
              </a:rPr>
              <a:t>fee</a:t>
            </a:r>
            <a:r>
              <a:rPr dirty="0" sz="3000" spc="280" b="0">
                <a:latin typeface="Arial"/>
                <a:cs typeface="Arial"/>
              </a:rPr>
              <a:t> </a:t>
            </a:r>
            <a:r>
              <a:rPr dirty="0" sz="3000" spc="220" b="0">
                <a:latin typeface="Arial"/>
                <a:cs typeface="Arial"/>
              </a:rPr>
              <a:t>of</a:t>
            </a:r>
            <a:r>
              <a:rPr dirty="0" sz="3000" spc="280" b="0">
                <a:latin typeface="Arial"/>
                <a:cs typeface="Arial"/>
              </a:rPr>
              <a:t> </a:t>
            </a:r>
            <a:r>
              <a:rPr dirty="0" sz="3000" spc="85" b="0">
                <a:latin typeface="Arial"/>
                <a:cs typeface="Arial"/>
              </a:rPr>
              <a:t>$2.00</a:t>
            </a:r>
            <a:endParaRPr sz="3000">
              <a:latin typeface="Arial"/>
              <a:cs typeface="Arial"/>
            </a:endParaRPr>
          </a:p>
        </p:txBody>
      </p:sp>
      <p:grpSp>
        <p:nvGrpSpPr>
          <p:cNvPr id="15" name="object 15" descr=""/>
          <p:cNvGrpSpPr/>
          <p:nvPr/>
        </p:nvGrpSpPr>
        <p:grpSpPr>
          <a:xfrm>
            <a:off x="145581" y="186740"/>
            <a:ext cx="17858105" cy="9279890"/>
            <a:chOff x="145581" y="186740"/>
            <a:chExt cx="17858105" cy="9279890"/>
          </a:xfrm>
        </p:grpSpPr>
        <p:pic>
          <p:nvPicPr>
            <p:cNvPr id="16" name="object 16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5617030" y="186740"/>
              <a:ext cx="2386394" cy="2408936"/>
            </a:xfrm>
            <a:prstGeom prst="rect">
              <a:avLst/>
            </a:prstGeom>
          </p:spPr>
        </p:pic>
        <p:sp>
          <p:nvSpPr>
            <p:cNvPr id="17" name="object 17" descr=""/>
            <p:cNvSpPr/>
            <p:nvPr/>
          </p:nvSpPr>
          <p:spPr>
            <a:xfrm>
              <a:off x="145581" y="6454162"/>
              <a:ext cx="2727960" cy="3012440"/>
            </a:xfrm>
            <a:custGeom>
              <a:avLst/>
              <a:gdLst/>
              <a:ahLst/>
              <a:cxnLst/>
              <a:rect l="l" t="t" r="r" b="b"/>
              <a:pathLst>
                <a:path w="2727960" h="3012440">
                  <a:moveTo>
                    <a:pt x="1481273" y="3012273"/>
                  </a:moveTo>
                  <a:lnTo>
                    <a:pt x="1169848" y="2006745"/>
                  </a:lnTo>
                  <a:lnTo>
                    <a:pt x="634686" y="2361742"/>
                  </a:lnTo>
                  <a:lnTo>
                    <a:pt x="906113" y="1730582"/>
                  </a:lnTo>
                  <a:lnTo>
                    <a:pt x="0" y="1621605"/>
                  </a:lnTo>
                  <a:lnTo>
                    <a:pt x="868551" y="1263357"/>
                  </a:lnTo>
                  <a:lnTo>
                    <a:pt x="509934" y="808533"/>
                  </a:lnTo>
                  <a:lnTo>
                    <a:pt x="1077238" y="1005866"/>
                  </a:lnTo>
                  <a:lnTo>
                    <a:pt x="1222354" y="0"/>
                  </a:lnTo>
                  <a:lnTo>
                    <a:pt x="1555850" y="961581"/>
                  </a:lnTo>
                  <a:lnTo>
                    <a:pt x="2077313" y="663505"/>
                  </a:lnTo>
                  <a:lnTo>
                    <a:pt x="1808246" y="1176408"/>
                  </a:lnTo>
                  <a:lnTo>
                    <a:pt x="2727785" y="1369206"/>
                  </a:lnTo>
                  <a:lnTo>
                    <a:pt x="1857051" y="1642592"/>
                  </a:lnTo>
                  <a:lnTo>
                    <a:pt x="2239673" y="2213234"/>
                  </a:lnTo>
                  <a:lnTo>
                    <a:pt x="1648460" y="1962459"/>
                  </a:lnTo>
                  <a:lnTo>
                    <a:pt x="1481273" y="3012273"/>
                  </a:lnTo>
                  <a:close/>
                </a:path>
              </a:pathLst>
            </a:custGeom>
            <a:solidFill>
              <a:srgbClr val="000000">
                <a:alpha val="59999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 descr=""/>
            <p:cNvSpPr/>
            <p:nvPr/>
          </p:nvSpPr>
          <p:spPr>
            <a:xfrm>
              <a:off x="180165" y="6382230"/>
              <a:ext cx="2727960" cy="3012440"/>
            </a:xfrm>
            <a:custGeom>
              <a:avLst/>
              <a:gdLst/>
              <a:ahLst/>
              <a:cxnLst/>
              <a:rect l="l" t="t" r="r" b="b"/>
              <a:pathLst>
                <a:path w="2727960" h="3012440">
                  <a:moveTo>
                    <a:pt x="1481279" y="3012272"/>
                  </a:moveTo>
                  <a:lnTo>
                    <a:pt x="1169848" y="2006745"/>
                  </a:lnTo>
                  <a:lnTo>
                    <a:pt x="634686" y="2361742"/>
                  </a:lnTo>
                  <a:lnTo>
                    <a:pt x="906113" y="1730581"/>
                  </a:lnTo>
                  <a:lnTo>
                    <a:pt x="0" y="1621605"/>
                  </a:lnTo>
                  <a:lnTo>
                    <a:pt x="868551" y="1263357"/>
                  </a:lnTo>
                  <a:lnTo>
                    <a:pt x="509934" y="808533"/>
                  </a:lnTo>
                  <a:lnTo>
                    <a:pt x="1077238" y="1005866"/>
                  </a:lnTo>
                  <a:lnTo>
                    <a:pt x="1222354" y="0"/>
                  </a:lnTo>
                  <a:lnTo>
                    <a:pt x="1555850" y="961581"/>
                  </a:lnTo>
                  <a:lnTo>
                    <a:pt x="2077313" y="663505"/>
                  </a:lnTo>
                  <a:lnTo>
                    <a:pt x="1808246" y="1176408"/>
                  </a:lnTo>
                  <a:lnTo>
                    <a:pt x="2727700" y="1369214"/>
                  </a:lnTo>
                  <a:lnTo>
                    <a:pt x="1857051" y="1642592"/>
                  </a:lnTo>
                  <a:lnTo>
                    <a:pt x="2239673" y="2213234"/>
                  </a:lnTo>
                  <a:lnTo>
                    <a:pt x="1648460" y="1962460"/>
                  </a:lnTo>
                  <a:lnTo>
                    <a:pt x="1481279" y="3012272"/>
                  </a:lnTo>
                  <a:close/>
                </a:path>
              </a:pathLst>
            </a:custGeom>
            <a:solidFill>
              <a:srgbClr val="B4D995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9" name="object 19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42823" y="6637501"/>
              <a:ext cx="2604605" cy="2676932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8AD0DA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3" name="object 3" descr=""/>
          <p:cNvGrpSpPr/>
          <p:nvPr/>
        </p:nvGrpSpPr>
        <p:grpSpPr>
          <a:xfrm>
            <a:off x="3076019" y="0"/>
            <a:ext cx="14801850" cy="10287000"/>
            <a:chOff x="3076019" y="0"/>
            <a:chExt cx="14801850" cy="10287000"/>
          </a:xfrm>
        </p:grpSpPr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474919" y="1892809"/>
              <a:ext cx="12030074" cy="8210549"/>
            </a:xfrm>
            <a:prstGeom prst="rect">
              <a:avLst/>
            </a:prstGeom>
          </p:spPr>
        </p:pic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5487647" y="0"/>
              <a:ext cx="2389970" cy="2438400"/>
            </a:xfrm>
            <a:prstGeom prst="rect">
              <a:avLst/>
            </a:prstGeom>
          </p:spPr>
        </p:pic>
        <p:pic>
          <p:nvPicPr>
            <p:cNvPr id="6" name="object 6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5272924" y="8160244"/>
              <a:ext cx="1791096" cy="1793584"/>
            </a:xfrm>
            <a:prstGeom prst="rect">
              <a:avLst/>
            </a:prstGeom>
          </p:spPr>
        </p:pic>
        <p:pic>
          <p:nvPicPr>
            <p:cNvPr id="7" name="object 7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076019" y="8646218"/>
              <a:ext cx="2640357" cy="1640780"/>
            </a:xfrm>
            <a:prstGeom prst="rect">
              <a:avLst/>
            </a:prstGeom>
          </p:spPr>
        </p:pic>
      </p:grpSp>
      <p:sp>
        <p:nvSpPr>
          <p:cNvPr id="8" name="object 8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147732" rIns="0" bIns="0" rtlCol="0" vert="horz">
            <a:spAutoFit/>
          </a:bodyPr>
          <a:lstStyle/>
          <a:p>
            <a:pPr marL="1768475" marR="1964689">
              <a:lnSpc>
                <a:spcPts val="5260"/>
              </a:lnSpc>
              <a:spcBef>
                <a:spcPts val="284"/>
              </a:spcBef>
            </a:pPr>
            <a:r>
              <a:rPr dirty="0" spc="-60"/>
              <a:t>Ms.</a:t>
            </a:r>
            <a:r>
              <a:rPr dirty="0" spc="200"/>
              <a:t> </a:t>
            </a:r>
            <a:r>
              <a:rPr dirty="0"/>
              <a:t>Janvier</a:t>
            </a:r>
            <a:r>
              <a:rPr dirty="0" spc="200"/>
              <a:t> </a:t>
            </a:r>
            <a:r>
              <a:rPr dirty="0" spc="305"/>
              <a:t>-</a:t>
            </a:r>
            <a:r>
              <a:rPr dirty="0" spc="204"/>
              <a:t> </a:t>
            </a:r>
            <a:r>
              <a:rPr dirty="0" spc="175"/>
              <a:t>9th</a:t>
            </a:r>
            <a:r>
              <a:rPr dirty="0" spc="200"/>
              <a:t> </a:t>
            </a:r>
            <a:r>
              <a:rPr dirty="0"/>
              <a:t>Grade</a:t>
            </a:r>
            <a:r>
              <a:rPr dirty="0" spc="204"/>
              <a:t> </a:t>
            </a:r>
            <a:r>
              <a:rPr dirty="0" spc="-10"/>
              <a:t>Guidance Counselor</a:t>
            </a:r>
          </a:p>
          <a:p>
            <a:pPr marL="1768475">
              <a:lnSpc>
                <a:spcPct val="100000"/>
              </a:lnSpc>
              <a:spcBef>
                <a:spcPts val="5055"/>
              </a:spcBef>
            </a:pPr>
            <a:r>
              <a:rPr dirty="0" spc="-10">
                <a:hlinkClick r:id="rId6"/>
              </a:rPr>
              <a:t>Mjanvie@schools.nyc.gov</a:t>
            </a:r>
          </a:p>
          <a:p>
            <a:pPr marL="1768475" marR="5080">
              <a:lnSpc>
                <a:spcPct val="199100"/>
              </a:lnSpc>
            </a:pPr>
            <a:r>
              <a:rPr dirty="0"/>
              <a:t>Mr.</a:t>
            </a:r>
            <a:r>
              <a:rPr dirty="0" spc="220"/>
              <a:t> </a:t>
            </a:r>
            <a:r>
              <a:rPr dirty="0"/>
              <a:t>Pillari</a:t>
            </a:r>
            <a:r>
              <a:rPr dirty="0" spc="220"/>
              <a:t> </a:t>
            </a:r>
            <a:r>
              <a:rPr dirty="0" spc="305"/>
              <a:t>-</a:t>
            </a:r>
            <a:r>
              <a:rPr dirty="0" spc="220"/>
              <a:t> </a:t>
            </a:r>
            <a:r>
              <a:rPr dirty="0" spc="50"/>
              <a:t>AP</a:t>
            </a:r>
            <a:r>
              <a:rPr dirty="0" spc="220"/>
              <a:t> </a:t>
            </a:r>
            <a:r>
              <a:rPr dirty="0" spc="140"/>
              <a:t>of</a:t>
            </a:r>
            <a:r>
              <a:rPr dirty="0" spc="220"/>
              <a:t> </a:t>
            </a:r>
            <a:r>
              <a:rPr dirty="0"/>
              <a:t>Guidance</a:t>
            </a:r>
            <a:r>
              <a:rPr dirty="0" spc="220"/>
              <a:t> </a:t>
            </a:r>
            <a:r>
              <a:rPr dirty="0" spc="285"/>
              <a:t>&amp;</a:t>
            </a:r>
            <a:r>
              <a:rPr dirty="0" spc="225"/>
              <a:t> </a:t>
            </a:r>
            <a:r>
              <a:rPr dirty="0"/>
              <a:t>Special</a:t>
            </a:r>
            <a:r>
              <a:rPr dirty="0" spc="220"/>
              <a:t> </a:t>
            </a:r>
            <a:r>
              <a:rPr dirty="0" spc="-25"/>
              <a:t>Ed </a:t>
            </a:r>
            <a:r>
              <a:rPr dirty="0" spc="-10">
                <a:hlinkClick r:id="rId7"/>
              </a:rPr>
              <a:t>Npillar@schools.nyc.gov</a:t>
            </a:r>
          </a:p>
        </p:txBody>
      </p:sp>
      <p:pic>
        <p:nvPicPr>
          <p:cNvPr id="9" name="object 9" descr="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717936" y="4252983"/>
            <a:ext cx="3257549" cy="3600450"/>
          </a:xfrm>
          <a:prstGeom prst="rect">
            <a:avLst/>
          </a:prstGeom>
        </p:spPr>
      </p:pic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1011832" y="513663"/>
            <a:ext cx="4709160" cy="12446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10"/>
              <a:t>Guidance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FAC2C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918904" y="198525"/>
            <a:ext cx="5909945" cy="24638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92075" marR="5080" indent="-80010">
              <a:lnSpc>
                <a:spcPct val="100000"/>
              </a:lnSpc>
              <a:spcBef>
                <a:spcPts val="100"/>
              </a:spcBef>
            </a:pPr>
            <a:r>
              <a:rPr dirty="0" spc="229"/>
              <a:t>Attendance </a:t>
            </a:r>
            <a:r>
              <a:rPr dirty="0" spc="60"/>
              <a:t>Procedures</a:t>
            </a:r>
          </a:p>
        </p:txBody>
      </p:sp>
      <p:grpSp>
        <p:nvGrpSpPr>
          <p:cNvPr id="4" name="object 4" descr=""/>
          <p:cNvGrpSpPr/>
          <p:nvPr/>
        </p:nvGrpSpPr>
        <p:grpSpPr>
          <a:xfrm>
            <a:off x="680233" y="126598"/>
            <a:ext cx="17581245" cy="9964420"/>
            <a:chOff x="680233" y="126598"/>
            <a:chExt cx="17581245" cy="9964420"/>
          </a:xfrm>
        </p:grpSpPr>
        <p:sp>
          <p:nvSpPr>
            <p:cNvPr id="5" name="object 5" descr=""/>
            <p:cNvSpPr/>
            <p:nvPr/>
          </p:nvSpPr>
          <p:spPr>
            <a:xfrm>
              <a:off x="7182692" y="198529"/>
              <a:ext cx="2727960" cy="3012440"/>
            </a:xfrm>
            <a:custGeom>
              <a:avLst/>
              <a:gdLst/>
              <a:ahLst/>
              <a:cxnLst/>
              <a:rect l="l" t="t" r="r" b="b"/>
              <a:pathLst>
                <a:path w="2727959" h="3012440">
                  <a:moveTo>
                    <a:pt x="1481273" y="3012273"/>
                  </a:moveTo>
                  <a:lnTo>
                    <a:pt x="1169848" y="2006745"/>
                  </a:lnTo>
                  <a:lnTo>
                    <a:pt x="634686" y="2361742"/>
                  </a:lnTo>
                  <a:lnTo>
                    <a:pt x="906113" y="1730582"/>
                  </a:lnTo>
                  <a:lnTo>
                    <a:pt x="0" y="1621605"/>
                  </a:lnTo>
                  <a:lnTo>
                    <a:pt x="868551" y="1263357"/>
                  </a:lnTo>
                  <a:lnTo>
                    <a:pt x="509934" y="808533"/>
                  </a:lnTo>
                  <a:lnTo>
                    <a:pt x="1077238" y="1005866"/>
                  </a:lnTo>
                  <a:lnTo>
                    <a:pt x="1222354" y="0"/>
                  </a:lnTo>
                  <a:lnTo>
                    <a:pt x="1555850" y="961581"/>
                  </a:lnTo>
                  <a:lnTo>
                    <a:pt x="2077313" y="663505"/>
                  </a:lnTo>
                  <a:lnTo>
                    <a:pt x="1808246" y="1176408"/>
                  </a:lnTo>
                  <a:lnTo>
                    <a:pt x="2727785" y="1369206"/>
                  </a:lnTo>
                  <a:lnTo>
                    <a:pt x="1857051" y="1642592"/>
                  </a:lnTo>
                  <a:lnTo>
                    <a:pt x="2239673" y="2213234"/>
                  </a:lnTo>
                  <a:lnTo>
                    <a:pt x="1648460" y="1962459"/>
                  </a:lnTo>
                  <a:lnTo>
                    <a:pt x="1481273" y="3012273"/>
                  </a:lnTo>
                  <a:close/>
                </a:path>
              </a:pathLst>
            </a:custGeom>
            <a:solidFill>
              <a:srgbClr val="000000">
                <a:alpha val="59999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7217275" y="126598"/>
              <a:ext cx="2727960" cy="3012440"/>
            </a:xfrm>
            <a:custGeom>
              <a:avLst/>
              <a:gdLst/>
              <a:ahLst/>
              <a:cxnLst/>
              <a:rect l="l" t="t" r="r" b="b"/>
              <a:pathLst>
                <a:path w="2727959" h="3012440">
                  <a:moveTo>
                    <a:pt x="1481279" y="3012272"/>
                  </a:moveTo>
                  <a:lnTo>
                    <a:pt x="1169848" y="2006745"/>
                  </a:lnTo>
                  <a:lnTo>
                    <a:pt x="634686" y="2361741"/>
                  </a:lnTo>
                  <a:lnTo>
                    <a:pt x="906113" y="1730581"/>
                  </a:lnTo>
                  <a:lnTo>
                    <a:pt x="0" y="1621605"/>
                  </a:lnTo>
                  <a:lnTo>
                    <a:pt x="868551" y="1263357"/>
                  </a:lnTo>
                  <a:lnTo>
                    <a:pt x="509934" y="808532"/>
                  </a:lnTo>
                  <a:lnTo>
                    <a:pt x="1077238" y="1005866"/>
                  </a:lnTo>
                  <a:lnTo>
                    <a:pt x="1222354" y="0"/>
                  </a:lnTo>
                  <a:lnTo>
                    <a:pt x="1555850" y="961581"/>
                  </a:lnTo>
                  <a:lnTo>
                    <a:pt x="2077313" y="663505"/>
                  </a:lnTo>
                  <a:lnTo>
                    <a:pt x="1808246" y="1176408"/>
                  </a:lnTo>
                  <a:lnTo>
                    <a:pt x="2727700" y="1369214"/>
                  </a:lnTo>
                  <a:lnTo>
                    <a:pt x="1857051" y="1642592"/>
                  </a:lnTo>
                  <a:lnTo>
                    <a:pt x="2239673" y="2213234"/>
                  </a:lnTo>
                  <a:lnTo>
                    <a:pt x="1648460" y="1962460"/>
                  </a:lnTo>
                  <a:lnTo>
                    <a:pt x="1481279" y="3012272"/>
                  </a:lnTo>
                  <a:close/>
                </a:path>
              </a:pathLst>
            </a:custGeom>
            <a:solidFill>
              <a:srgbClr val="B4D995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7" name="object 7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80233" y="381868"/>
              <a:ext cx="17581099" cy="9709088"/>
            </a:xfrm>
            <a:prstGeom prst="rect">
              <a:avLst/>
            </a:prstGeom>
          </p:spPr>
        </p:pic>
      </p:grpSp>
      <p:sp>
        <p:nvSpPr>
          <p:cNvPr id="8" name="object 8" descr=""/>
          <p:cNvSpPr txBox="1"/>
          <p:nvPr/>
        </p:nvSpPr>
        <p:spPr>
          <a:xfrm>
            <a:off x="1483223" y="3143756"/>
            <a:ext cx="14861540" cy="638746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1143635">
              <a:lnSpc>
                <a:spcPct val="123700"/>
              </a:lnSpc>
              <a:spcBef>
                <a:spcPts val="90"/>
              </a:spcBef>
            </a:pPr>
            <a:r>
              <a:rPr dirty="0" sz="3750" spc="130" b="1">
                <a:latin typeface="Arial"/>
                <a:cs typeface="Arial"/>
              </a:rPr>
              <a:t>Attendance</a:t>
            </a:r>
            <a:r>
              <a:rPr dirty="0" sz="3750" spc="260" b="1">
                <a:latin typeface="Arial"/>
                <a:cs typeface="Arial"/>
              </a:rPr>
              <a:t> </a:t>
            </a:r>
            <a:r>
              <a:rPr dirty="0" sz="3750" b="1">
                <a:latin typeface="Arial"/>
                <a:cs typeface="Arial"/>
              </a:rPr>
              <a:t>can</a:t>
            </a:r>
            <a:r>
              <a:rPr dirty="0" sz="3750" spc="275" b="1">
                <a:latin typeface="Arial"/>
                <a:cs typeface="Arial"/>
              </a:rPr>
              <a:t> </a:t>
            </a:r>
            <a:r>
              <a:rPr dirty="0" sz="3750" spc="180" b="1">
                <a:latin typeface="Arial"/>
                <a:cs typeface="Arial"/>
              </a:rPr>
              <a:t>be</a:t>
            </a:r>
            <a:r>
              <a:rPr dirty="0" sz="3750" spc="270" b="1">
                <a:latin typeface="Arial"/>
                <a:cs typeface="Arial"/>
              </a:rPr>
              <a:t> </a:t>
            </a:r>
            <a:r>
              <a:rPr dirty="0" sz="3750" spc="145" b="1">
                <a:latin typeface="Arial"/>
                <a:cs typeface="Arial"/>
              </a:rPr>
              <a:t>a</a:t>
            </a:r>
            <a:r>
              <a:rPr dirty="0" sz="3750" spc="275" b="1">
                <a:latin typeface="Arial"/>
                <a:cs typeface="Arial"/>
              </a:rPr>
              <a:t> </a:t>
            </a:r>
            <a:r>
              <a:rPr dirty="0" sz="3750" spc="55" b="1">
                <a:latin typeface="Arial"/>
                <a:cs typeface="Arial"/>
              </a:rPr>
              <a:t>major</a:t>
            </a:r>
            <a:r>
              <a:rPr dirty="0" sz="3750" spc="270" b="1">
                <a:latin typeface="Arial"/>
                <a:cs typeface="Arial"/>
              </a:rPr>
              <a:t> </a:t>
            </a:r>
            <a:r>
              <a:rPr dirty="0" sz="3750" spc="105" b="1">
                <a:latin typeface="Arial"/>
                <a:cs typeface="Arial"/>
              </a:rPr>
              <a:t>factor</a:t>
            </a:r>
            <a:r>
              <a:rPr dirty="0" sz="3750" spc="275" b="1">
                <a:latin typeface="Arial"/>
                <a:cs typeface="Arial"/>
              </a:rPr>
              <a:t> </a:t>
            </a:r>
            <a:r>
              <a:rPr dirty="0" sz="3750" b="1">
                <a:latin typeface="Arial"/>
                <a:cs typeface="Arial"/>
              </a:rPr>
              <a:t>in</a:t>
            </a:r>
            <a:r>
              <a:rPr dirty="0" sz="3750" spc="270" b="1">
                <a:latin typeface="Arial"/>
                <a:cs typeface="Arial"/>
              </a:rPr>
              <a:t> </a:t>
            </a:r>
            <a:r>
              <a:rPr dirty="0" sz="3750" spc="90" b="1">
                <a:latin typeface="Arial"/>
                <a:cs typeface="Arial"/>
              </a:rPr>
              <a:t>determining</a:t>
            </a:r>
            <a:r>
              <a:rPr dirty="0" sz="3750" spc="275" b="1">
                <a:latin typeface="Arial"/>
                <a:cs typeface="Arial"/>
              </a:rPr>
              <a:t> </a:t>
            </a:r>
            <a:r>
              <a:rPr dirty="0" sz="3750" spc="85" b="1">
                <a:latin typeface="Arial"/>
                <a:cs typeface="Arial"/>
              </a:rPr>
              <a:t>student </a:t>
            </a:r>
            <a:r>
              <a:rPr dirty="0" sz="3750" spc="-10" b="1">
                <a:latin typeface="Arial"/>
                <a:cs typeface="Arial"/>
              </a:rPr>
              <a:t>success.</a:t>
            </a:r>
            <a:endParaRPr sz="3750">
              <a:latin typeface="Arial"/>
              <a:cs typeface="Arial"/>
            </a:endParaRPr>
          </a:p>
          <a:p>
            <a:pPr marL="12700" marR="85725">
              <a:lnSpc>
                <a:spcPct val="123700"/>
              </a:lnSpc>
            </a:pPr>
            <a:r>
              <a:rPr dirty="0" sz="3750" b="1">
                <a:latin typeface="Arial"/>
                <a:cs typeface="Arial"/>
              </a:rPr>
              <a:t>Students</a:t>
            </a:r>
            <a:r>
              <a:rPr dirty="0" sz="3750" spc="265" b="1">
                <a:latin typeface="Arial"/>
                <a:cs typeface="Arial"/>
              </a:rPr>
              <a:t> </a:t>
            </a:r>
            <a:r>
              <a:rPr dirty="0" sz="3750" spc="130" b="1">
                <a:latin typeface="Arial"/>
                <a:cs typeface="Arial"/>
              </a:rPr>
              <a:t>are</a:t>
            </a:r>
            <a:r>
              <a:rPr dirty="0" sz="3750" spc="265" b="1">
                <a:latin typeface="Arial"/>
                <a:cs typeface="Arial"/>
              </a:rPr>
              <a:t> </a:t>
            </a:r>
            <a:r>
              <a:rPr dirty="0" sz="3750" spc="114" b="1">
                <a:latin typeface="Arial"/>
                <a:cs typeface="Arial"/>
              </a:rPr>
              <a:t>required</a:t>
            </a:r>
            <a:r>
              <a:rPr dirty="0" sz="3750" spc="265" b="1">
                <a:latin typeface="Arial"/>
                <a:cs typeface="Arial"/>
              </a:rPr>
              <a:t> </a:t>
            </a:r>
            <a:r>
              <a:rPr dirty="0" sz="3750" spc="165" b="1">
                <a:latin typeface="Arial"/>
                <a:cs typeface="Arial"/>
              </a:rPr>
              <a:t>to</a:t>
            </a:r>
            <a:r>
              <a:rPr dirty="0" sz="3750" spc="265" b="1">
                <a:latin typeface="Arial"/>
                <a:cs typeface="Arial"/>
              </a:rPr>
              <a:t> </a:t>
            </a:r>
            <a:r>
              <a:rPr dirty="0" sz="3750" spc="145" b="1">
                <a:latin typeface="Arial"/>
                <a:cs typeface="Arial"/>
              </a:rPr>
              <a:t>have</a:t>
            </a:r>
            <a:r>
              <a:rPr dirty="0" sz="3750" spc="265" b="1">
                <a:latin typeface="Arial"/>
                <a:cs typeface="Arial"/>
              </a:rPr>
              <a:t> </a:t>
            </a:r>
            <a:r>
              <a:rPr dirty="0" sz="3750" spc="145" b="1">
                <a:latin typeface="Arial"/>
                <a:cs typeface="Arial"/>
              </a:rPr>
              <a:t>a</a:t>
            </a:r>
            <a:r>
              <a:rPr dirty="0" sz="3750" spc="265" b="1">
                <a:latin typeface="Arial"/>
                <a:cs typeface="Arial"/>
              </a:rPr>
              <a:t> </a:t>
            </a:r>
            <a:r>
              <a:rPr dirty="0" sz="3750" b="1">
                <a:latin typeface="Arial"/>
                <a:cs typeface="Arial"/>
              </a:rPr>
              <a:t>minimum</a:t>
            </a:r>
            <a:r>
              <a:rPr dirty="0" sz="3750" spc="265" b="1">
                <a:latin typeface="Arial"/>
                <a:cs typeface="Arial"/>
              </a:rPr>
              <a:t> </a:t>
            </a:r>
            <a:r>
              <a:rPr dirty="0" sz="3750" spc="145" b="1">
                <a:latin typeface="Arial"/>
                <a:cs typeface="Arial"/>
              </a:rPr>
              <a:t>of</a:t>
            </a:r>
            <a:r>
              <a:rPr dirty="0" sz="3750" spc="260" b="1">
                <a:latin typeface="Arial"/>
                <a:cs typeface="Arial"/>
              </a:rPr>
              <a:t> </a:t>
            </a:r>
            <a:r>
              <a:rPr dirty="0" sz="3750" spc="270" b="1">
                <a:latin typeface="Arial"/>
                <a:cs typeface="Arial"/>
              </a:rPr>
              <a:t>90%</a:t>
            </a:r>
            <a:r>
              <a:rPr dirty="0" sz="3750" spc="265" b="1">
                <a:latin typeface="Arial"/>
                <a:cs typeface="Arial"/>
              </a:rPr>
              <a:t> </a:t>
            </a:r>
            <a:r>
              <a:rPr dirty="0" sz="3750" spc="65" b="1">
                <a:latin typeface="Arial"/>
                <a:cs typeface="Arial"/>
              </a:rPr>
              <a:t>attendance. </a:t>
            </a:r>
            <a:r>
              <a:rPr dirty="0" sz="3750" spc="240" b="1">
                <a:latin typeface="Arial"/>
                <a:cs typeface="Arial"/>
              </a:rPr>
              <a:t>A</a:t>
            </a:r>
            <a:r>
              <a:rPr dirty="0" sz="3750" spc="215" b="1">
                <a:latin typeface="Arial"/>
                <a:cs typeface="Arial"/>
              </a:rPr>
              <a:t> </a:t>
            </a:r>
            <a:r>
              <a:rPr dirty="0" sz="3750" spc="95" b="1">
                <a:latin typeface="Arial"/>
                <a:cs typeface="Arial"/>
              </a:rPr>
              <a:t>student</a:t>
            </a:r>
            <a:r>
              <a:rPr dirty="0" sz="3750" spc="225" b="1">
                <a:latin typeface="Arial"/>
                <a:cs typeface="Arial"/>
              </a:rPr>
              <a:t> </a:t>
            </a:r>
            <a:r>
              <a:rPr dirty="0" sz="3750" spc="130" b="1">
                <a:latin typeface="Arial"/>
                <a:cs typeface="Arial"/>
              </a:rPr>
              <a:t>with</a:t>
            </a:r>
            <a:r>
              <a:rPr dirty="0" sz="3750" spc="225" b="1">
                <a:latin typeface="Arial"/>
                <a:cs typeface="Arial"/>
              </a:rPr>
              <a:t> </a:t>
            </a:r>
            <a:r>
              <a:rPr dirty="0" sz="3750" b="1">
                <a:latin typeface="Arial"/>
                <a:cs typeface="Arial"/>
              </a:rPr>
              <a:t>less</a:t>
            </a:r>
            <a:r>
              <a:rPr dirty="0" sz="3750" spc="229" b="1">
                <a:latin typeface="Arial"/>
                <a:cs typeface="Arial"/>
              </a:rPr>
              <a:t> </a:t>
            </a:r>
            <a:r>
              <a:rPr dirty="0" sz="3750" spc="105" b="1">
                <a:latin typeface="Arial"/>
                <a:cs typeface="Arial"/>
              </a:rPr>
              <a:t>than</a:t>
            </a:r>
            <a:r>
              <a:rPr dirty="0" sz="3750" spc="220" b="1">
                <a:latin typeface="Arial"/>
                <a:cs typeface="Arial"/>
              </a:rPr>
              <a:t> </a:t>
            </a:r>
            <a:r>
              <a:rPr dirty="0" sz="3750" spc="270" b="1">
                <a:latin typeface="Arial"/>
                <a:cs typeface="Arial"/>
              </a:rPr>
              <a:t>90%</a:t>
            </a:r>
            <a:r>
              <a:rPr dirty="0" sz="3750" spc="225" b="1">
                <a:latin typeface="Arial"/>
                <a:cs typeface="Arial"/>
              </a:rPr>
              <a:t> </a:t>
            </a:r>
            <a:r>
              <a:rPr dirty="0" sz="3750" spc="120" b="1">
                <a:latin typeface="Arial"/>
                <a:cs typeface="Arial"/>
              </a:rPr>
              <a:t>attendance</a:t>
            </a:r>
            <a:r>
              <a:rPr dirty="0" sz="3750" spc="229" b="1">
                <a:latin typeface="Arial"/>
                <a:cs typeface="Arial"/>
              </a:rPr>
              <a:t> </a:t>
            </a:r>
            <a:r>
              <a:rPr dirty="0" sz="3750" spc="170" b="1">
                <a:latin typeface="Arial"/>
                <a:cs typeface="Arial"/>
              </a:rPr>
              <a:t>at</a:t>
            </a:r>
            <a:r>
              <a:rPr dirty="0" sz="3750" spc="225" b="1">
                <a:latin typeface="Arial"/>
                <a:cs typeface="Arial"/>
              </a:rPr>
              <a:t> </a:t>
            </a:r>
            <a:r>
              <a:rPr dirty="0" sz="3750" spc="130" b="1">
                <a:latin typeface="Arial"/>
                <a:cs typeface="Arial"/>
              </a:rPr>
              <a:t>the</a:t>
            </a:r>
            <a:r>
              <a:rPr dirty="0" sz="3750" spc="225" b="1">
                <a:latin typeface="Arial"/>
                <a:cs typeface="Arial"/>
              </a:rPr>
              <a:t> </a:t>
            </a:r>
            <a:r>
              <a:rPr dirty="0" sz="3750" spc="135" b="1">
                <a:latin typeface="Arial"/>
                <a:cs typeface="Arial"/>
              </a:rPr>
              <a:t>end</a:t>
            </a:r>
            <a:r>
              <a:rPr dirty="0" sz="3750" spc="225" b="1">
                <a:latin typeface="Arial"/>
                <a:cs typeface="Arial"/>
              </a:rPr>
              <a:t> </a:t>
            </a:r>
            <a:r>
              <a:rPr dirty="0" sz="3750" spc="145" b="1">
                <a:latin typeface="Arial"/>
                <a:cs typeface="Arial"/>
              </a:rPr>
              <a:t>of</a:t>
            </a:r>
            <a:r>
              <a:rPr dirty="0" sz="3750" spc="229" b="1">
                <a:latin typeface="Arial"/>
                <a:cs typeface="Arial"/>
              </a:rPr>
              <a:t> </a:t>
            </a:r>
            <a:r>
              <a:rPr dirty="0" sz="3750" spc="95" b="1">
                <a:latin typeface="Arial"/>
                <a:cs typeface="Arial"/>
              </a:rPr>
              <a:t>a </a:t>
            </a:r>
            <a:r>
              <a:rPr dirty="0" sz="3750" b="1">
                <a:latin typeface="Arial"/>
                <a:cs typeface="Arial"/>
              </a:rPr>
              <a:t>school</a:t>
            </a:r>
            <a:r>
              <a:rPr dirty="0" sz="3750" spc="285" b="1">
                <a:latin typeface="Arial"/>
                <a:cs typeface="Arial"/>
              </a:rPr>
              <a:t> </a:t>
            </a:r>
            <a:r>
              <a:rPr dirty="0" sz="3750" spc="160" b="1">
                <a:latin typeface="Arial"/>
                <a:cs typeface="Arial"/>
              </a:rPr>
              <a:t>year</a:t>
            </a:r>
            <a:r>
              <a:rPr dirty="0" sz="3750" spc="290" b="1">
                <a:latin typeface="Arial"/>
                <a:cs typeface="Arial"/>
              </a:rPr>
              <a:t> </a:t>
            </a:r>
            <a:r>
              <a:rPr dirty="0" sz="3750" b="1">
                <a:latin typeface="Arial"/>
                <a:cs typeface="Arial"/>
              </a:rPr>
              <a:t>is</a:t>
            </a:r>
            <a:r>
              <a:rPr dirty="0" sz="3750" spc="295" b="1">
                <a:latin typeface="Arial"/>
                <a:cs typeface="Arial"/>
              </a:rPr>
              <a:t> </a:t>
            </a:r>
            <a:r>
              <a:rPr dirty="0" sz="3750" spc="75" b="1">
                <a:latin typeface="Arial"/>
                <a:cs typeface="Arial"/>
              </a:rPr>
              <a:t>considered</a:t>
            </a:r>
            <a:r>
              <a:rPr dirty="0" sz="3750" spc="295" b="1">
                <a:latin typeface="Arial"/>
                <a:cs typeface="Arial"/>
              </a:rPr>
              <a:t> </a:t>
            </a:r>
            <a:r>
              <a:rPr dirty="0" sz="3750" b="1">
                <a:latin typeface="Arial"/>
                <a:cs typeface="Arial"/>
              </a:rPr>
              <a:t>Chronically</a:t>
            </a:r>
            <a:r>
              <a:rPr dirty="0" sz="3750" spc="295" b="1">
                <a:latin typeface="Arial"/>
                <a:cs typeface="Arial"/>
              </a:rPr>
              <a:t> </a:t>
            </a:r>
            <a:r>
              <a:rPr dirty="0" sz="3750" spc="-10" b="1">
                <a:latin typeface="Arial"/>
                <a:cs typeface="Arial"/>
              </a:rPr>
              <a:t>Absent..</a:t>
            </a:r>
            <a:endParaRPr sz="3750">
              <a:latin typeface="Arial"/>
              <a:cs typeface="Arial"/>
            </a:endParaRPr>
          </a:p>
          <a:p>
            <a:pPr marL="12700" marR="1104265">
              <a:lnSpc>
                <a:spcPct val="123700"/>
              </a:lnSpc>
            </a:pPr>
            <a:r>
              <a:rPr dirty="0" sz="3750" spc="140" b="1">
                <a:latin typeface="Arial"/>
                <a:cs typeface="Arial"/>
              </a:rPr>
              <a:t>An</a:t>
            </a:r>
            <a:r>
              <a:rPr dirty="0" sz="3750" spc="254" b="1">
                <a:latin typeface="Arial"/>
                <a:cs typeface="Arial"/>
              </a:rPr>
              <a:t> </a:t>
            </a:r>
            <a:r>
              <a:rPr dirty="0" sz="3750" spc="125" b="1">
                <a:latin typeface="Arial"/>
                <a:cs typeface="Arial"/>
              </a:rPr>
              <a:t>automated</a:t>
            </a:r>
            <a:r>
              <a:rPr dirty="0" sz="3750" spc="254" b="1">
                <a:latin typeface="Arial"/>
                <a:cs typeface="Arial"/>
              </a:rPr>
              <a:t> </a:t>
            </a:r>
            <a:r>
              <a:rPr dirty="0" sz="3750" b="1">
                <a:latin typeface="Arial"/>
                <a:cs typeface="Arial"/>
              </a:rPr>
              <a:t>call</a:t>
            </a:r>
            <a:r>
              <a:rPr dirty="0" sz="3750" spc="254" b="1">
                <a:latin typeface="Arial"/>
                <a:cs typeface="Arial"/>
              </a:rPr>
              <a:t> </a:t>
            </a:r>
            <a:r>
              <a:rPr dirty="0" sz="3750" spc="80" b="1">
                <a:latin typeface="Arial"/>
                <a:cs typeface="Arial"/>
              </a:rPr>
              <a:t>goes</a:t>
            </a:r>
            <a:r>
              <a:rPr dirty="0" sz="3750" spc="254" b="1">
                <a:latin typeface="Arial"/>
                <a:cs typeface="Arial"/>
              </a:rPr>
              <a:t> </a:t>
            </a:r>
            <a:r>
              <a:rPr dirty="0" sz="3750" spc="120" b="1">
                <a:latin typeface="Arial"/>
                <a:cs typeface="Arial"/>
              </a:rPr>
              <a:t>out</a:t>
            </a:r>
            <a:r>
              <a:rPr dirty="0" sz="3750" spc="254" b="1">
                <a:latin typeface="Arial"/>
                <a:cs typeface="Arial"/>
              </a:rPr>
              <a:t> </a:t>
            </a:r>
            <a:r>
              <a:rPr dirty="0" sz="3750" spc="170" b="1">
                <a:latin typeface="Arial"/>
                <a:cs typeface="Arial"/>
              </a:rPr>
              <a:t>at</a:t>
            </a:r>
            <a:r>
              <a:rPr dirty="0" sz="3750" spc="254" b="1">
                <a:latin typeface="Arial"/>
                <a:cs typeface="Arial"/>
              </a:rPr>
              <a:t> </a:t>
            </a:r>
            <a:r>
              <a:rPr dirty="0" sz="3750" spc="135" b="1">
                <a:latin typeface="Arial"/>
                <a:cs typeface="Arial"/>
              </a:rPr>
              <a:t>approximately</a:t>
            </a:r>
            <a:r>
              <a:rPr dirty="0" sz="3750" spc="254" b="1">
                <a:latin typeface="Arial"/>
                <a:cs typeface="Arial"/>
              </a:rPr>
              <a:t> </a:t>
            </a:r>
            <a:r>
              <a:rPr dirty="0" sz="3750" b="1">
                <a:latin typeface="Arial"/>
                <a:cs typeface="Arial"/>
              </a:rPr>
              <a:t>10:30</a:t>
            </a:r>
            <a:r>
              <a:rPr dirty="0" sz="3750" spc="254" b="1">
                <a:latin typeface="Arial"/>
                <a:cs typeface="Arial"/>
              </a:rPr>
              <a:t> </a:t>
            </a:r>
            <a:r>
              <a:rPr dirty="0" sz="3750" spc="114" b="1">
                <a:latin typeface="Arial"/>
                <a:cs typeface="Arial"/>
              </a:rPr>
              <a:t>AM</a:t>
            </a:r>
            <a:r>
              <a:rPr dirty="0" sz="3750" spc="254" b="1">
                <a:latin typeface="Arial"/>
                <a:cs typeface="Arial"/>
              </a:rPr>
              <a:t> </a:t>
            </a:r>
            <a:r>
              <a:rPr dirty="0" sz="3750" spc="55" b="1">
                <a:latin typeface="Arial"/>
                <a:cs typeface="Arial"/>
              </a:rPr>
              <a:t>if </a:t>
            </a:r>
            <a:r>
              <a:rPr dirty="0" sz="3750" spc="130" b="1">
                <a:latin typeface="Arial"/>
                <a:cs typeface="Arial"/>
              </a:rPr>
              <a:t>your</a:t>
            </a:r>
            <a:r>
              <a:rPr dirty="0" sz="3750" spc="245" b="1">
                <a:latin typeface="Arial"/>
                <a:cs typeface="Arial"/>
              </a:rPr>
              <a:t> </a:t>
            </a:r>
            <a:r>
              <a:rPr dirty="0" sz="3750" b="1">
                <a:latin typeface="Arial"/>
                <a:cs typeface="Arial"/>
              </a:rPr>
              <a:t>child</a:t>
            </a:r>
            <a:r>
              <a:rPr dirty="0" sz="3750" spc="240" b="1">
                <a:latin typeface="Arial"/>
                <a:cs typeface="Arial"/>
              </a:rPr>
              <a:t> </a:t>
            </a:r>
            <a:r>
              <a:rPr dirty="0" sz="3750" b="1">
                <a:latin typeface="Arial"/>
                <a:cs typeface="Arial"/>
              </a:rPr>
              <a:t>is</a:t>
            </a:r>
            <a:r>
              <a:rPr dirty="0" sz="3750" spc="245" b="1">
                <a:latin typeface="Arial"/>
                <a:cs typeface="Arial"/>
              </a:rPr>
              <a:t> </a:t>
            </a:r>
            <a:r>
              <a:rPr dirty="0" sz="3750" spc="130" b="1">
                <a:latin typeface="Arial"/>
                <a:cs typeface="Arial"/>
              </a:rPr>
              <a:t>marked</a:t>
            </a:r>
            <a:r>
              <a:rPr dirty="0" sz="3750" spc="240" b="1">
                <a:latin typeface="Arial"/>
                <a:cs typeface="Arial"/>
              </a:rPr>
              <a:t> </a:t>
            </a:r>
            <a:r>
              <a:rPr dirty="0" sz="3750" spc="-10" b="1">
                <a:latin typeface="Arial"/>
                <a:cs typeface="Arial"/>
              </a:rPr>
              <a:t>absent.</a:t>
            </a:r>
            <a:endParaRPr sz="3750">
              <a:latin typeface="Arial"/>
              <a:cs typeface="Arial"/>
            </a:endParaRPr>
          </a:p>
          <a:p>
            <a:pPr marL="12700" marR="5080">
              <a:lnSpc>
                <a:spcPct val="123700"/>
              </a:lnSpc>
            </a:pPr>
            <a:r>
              <a:rPr dirty="0" sz="3750" b="1">
                <a:latin typeface="Arial"/>
                <a:cs typeface="Arial"/>
              </a:rPr>
              <a:t>Doctor's</a:t>
            </a:r>
            <a:r>
              <a:rPr dirty="0" sz="3750" spc="275" b="1">
                <a:latin typeface="Arial"/>
                <a:cs typeface="Arial"/>
              </a:rPr>
              <a:t> </a:t>
            </a:r>
            <a:r>
              <a:rPr dirty="0" sz="3750" spc="70" b="1">
                <a:latin typeface="Arial"/>
                <a:cs typeface="Arial"/>
              </a:rPr>
              <a:t>notes</a:t>
            </a:r>
            <a:r>
              <a:rPr dirty="0" sz="3750" spc="280" b="1">
                <a:latin typeface="Arial"/>
                <a:cs typeface="Arial"/>
              </a:rPr>
              <a:t> </a:t>
            </a:r>
            <a:r>
              <a:rPr dirty="0" sz="3750" spc="125" b="1">
                <a:latin typeface="Arial"/>
                <a:cs typeface="Arial"/>
              </a:rPr>
              <a:t>and</a:t>
            </a:r>
            <a:r>
              <a:rPr dirty="0" sz="3750" spc="275" b="1">
                <a:latin typeface="Arial"/>
                <a:cs typeface="Arial"/>
              </a:rPr>
              <a:t> </a:t>
            </a:r>
            <a:r>
              <a:rPr dirty="0" sz="3750" spc="80" b="1">
                <a:latin typeface="Arial"/>
                <a:cs typeface="Arial"/>
              </a:rPr>
              <a:t>letters</a:t>
            </a:r>
            <a:r>
              <a:rPr dirty="0" sz="3750" spc="275" b="1">
                <a:latin typeface="Arial"/>
                <a:cs typeface="Arial"/>
              </a:rPr>
              <a:t> </a:t>
            </a:r>
            <a:r>
              <a:rPr dirty="0" sz="3750" spc="140" b="1">
                <a:latin typeface="Arial"/>
                <a:cs typeface="Arial"/>
              </a:rPr>
              <a:t>about</a:t>
            </a:r>
            <a:r>
              <a:rPr dirty="0" sz="3750" spc="280" b="1">
                <a:latin typeface="Arial"/>
                <a:cs typeface="Arial"/>
              </a:rPr>
              <a:t> </a:t>
            </a:r>
            <a:r>
              <a:rPr dirty="0" sz="3750" spc="120" b="1">
                <a:latin typeface="Arial"/>
                <a:cs typeface="Arial"/>
              </a:rPr>
              <a:t>attendance</a:t>
            </a:r>
            <a:r>
              <a:rPr dirty="0" sz="3750" spc="275" b="1">
                <a:latin typeface="Arial"/>
                <a:cs typeface="Arial"/>
              </a:rPr>
              <a:t> </a:t>
            </a:r>
            <a:r>
              <a:rPr dirty="0" sz="3750" b="1">
                <a:latin typeface="Arial"/>
                <a:cs typeface="Arial"/>
              </a:rPr>
              <a:t>should</a:t>
            </a:r>
            <a:r>
              <a:rPr dirty="0" sz="3750" spc="275" b="1">
                <a:latin typeface="Arial"/>
                <a:cs typeface="Arial"/>
              </a:rPr>
              <a:t> </a:t>
            </a:r>
            <a:r>
              <a:rPr dirty="0" sz="3750" spc="180" b="1">
                <a:latin typeface="Arial"/>
                <a:cs typeface="Arial"/>
              </a:rPr>
              <a:t>be</a:t>
            </a:r>
            <a:r>
              <a:rPr dirty="0" sz="3750" spc="275" b="1">
                <a:latin typeface="Arial"/>
                <a:cs typeface="Arial"/>
              </a:rPr>
              <a:t> </a:t>
            </a:r>
            <a:r>
              <a:rPr dirty="0" sz="3750" spc="110" b="1">
                <a:latin typeface="Arial"/>
                <a:cs typeface="Arial"/>
              </a:rPr>
              <a:t>turned </a:t>
            </a:r>
            <a:r>
              <a:rPr dirty="0" sz="3750" b="1">
                <a:latin typeface="Arial"/>
                <a:cs typeface="Arial"/>
              </a:rPr>
              <a:t>in</a:t>
            </a:r>
            <a:r>
              <a:rPr dirty="0" sz="3750" spc="275" b="1">
                <a:latin typeface="Arial"/>
                <a:cs typeface="Arial"/>
              </a:rPr>
              <a:t> </a:t>
            </a:r>
            <a:r>
              <a:rPr dirty="0" sz="3750" spc="165" b="1">
                <a:latin typeface="Arial"/>
                <a:cs typeface="Arial"/>
              </a:rPr>
              <a:t>to</a:t>
            </a:r>
            <a:r>
              <a:rPr dirty="0" sz="3750" spc="285" b="1">
                <a:latin typeface="Arial"/>
                <a:cs typeface="Arial"/>
              </a:rPr>
              <a:t> </a:t>
            </a:r>
            <a:r>
              <a:rPr dirty="0" sz="3750" spc="130" b="1">
                <a:latin typeface="Arial"/>
                <a:cs typeface="Arial"/>
              </a:rPr>
              <a:t>the</a:t>
            </a:r>
            <a:r>
              <a:rPr dirty="0" sz="3750" spc="285" b="1">
                <a:latin typeface="Arial"/>
                <a:cs typeface="Arial"/>
              </a:rPr>
              <a:t> </a:t>
            </a:r>
            <a:r>
              <a:rPr dirty="0" sz="3750" b="1">
                <a:latin typeface="Arial"/>
                <a:cs typeface="Arial"/>
              </a:rPr>
              <a:t>main</a:t>
            </a:r>
            <a:r>
              <a:rPr dirty="0" sz="3750" spc="285" b="1">
                <a:latin typeface="Arial"/>
                <a:cs typeface="Arial"/>
              </a:rPr>
              <a:t> </a:t>
            </a:r>
            <a:r>
              <a:rPr dirty="0" sz="3750" spc="90" b="1">
                <a:latin typeface="Arial"/>
                <a:cs typeface="Arial"/>
              </a:rPr>
              <a:t>office</a:t>
            </a:r>
            <a:r>
              <a:rPr dirty="0" sz="3750" spc="285" b="1">
                <a:latin typeface="Arial"/>
                <a:cs typeface="Arial"/>
              </a:rPr>
              <a:t> </a:t>
            </a:r>
            <a:r>
              <a:rPr dirty="0" sz="3750" spc="110" b="1">
                <a:latin typeface="Arial"/>
                <a:cs typeface="Arial"/>
              </a:rPr>
              <a:t>or</a:t>
            </a:r>
            <a:r>
              <a:rPr dirty="0" sz="3750" spc="285" b="1">
                <a:latin typeface="Arial"/>
                <a:cs typeface="Arial"/>
              </a:rPr>
              <a:t> </a:t>
            </a:r>
            <a:r>
              <a:rPr dirty="0" sz="3750" b="1">
                <a:latin typeface="Arial"/>
                <a:cs typeface="Arial"/>
              </a:rPr>
              <a:t>counselor</a:t>
            </a:r>
            <a:r>
              <a:rPr dirty="0" sz="3750" spc="285" b="1">
                <a:latin typeface="Arial"/>
                <a:cs typeface="Arial"/>
              </a:rPr>
              <a:t> </a:t>
            </a:r>
            <a:r>
              <a:rPr dirty="0" sz="3750" spc="170" b="1">
                <a:latin typeface="Arial"/>
                <a:cs typeface="Arial"/>
              </a:rPr>
              <a:t>at</a:t>
            </a:r>
            <a:r>
              <a:rPr dirty="0" sz="3750" spc="285" b="1">
                <a:latin typeface="Arial"/>
                <a:cs typeface="Arial"/>
              </a:rPr>
              <a:t> </a:t>
            </a:r>
            <a:r>
              <a:rPr dirty="0" sz="3750" spc="130" b="1">
                <a:latin typeface="Arial"/>
                <a:cs typeface="Arial"/>
              </a:rPr>
              <a:t>the</a:t>
            </a:r>
            <a:r>
              <a:rPr dirty="0" sz="3750" spc="285" b="1">
                <a:latin typeface="Arial"/>
                <a:cs typeface="Arial"/>
              </a:rPr>
              <a:t> </a:t>
            </a:r>
            <a:r>
              <a:rPr dirty="0" sz="3750" spc="135" b="1">
                <a:latin typeface="Arial"/>
                <a:cs typeface="Arial"/>
              </a:rPr>
              <a:t>end</a:t>
            </a:r>
            <a:r>
              <a:rPr dirty="0" sz="3750" spc="285" b="1">
                <a:latin typeface="Arial"/>
                <a:cs typeface="Arial"/>
              </a:rPr>
              <a:t> </a:t>
            </a:r>
            <a:r>
              <a:rPr dirty="0" sz="3750" spc="145" b="1">
                <a:latin typeface="Arial"/>
                <a:cs typeface="Arial"/>
              </a:rPr>
              <a:t>of</a:t>
            </a:r>
            <a:r>
              <a:rPr dirty="0" sz="3750" spc="285" b="1">
                <a:latin typeface="Arial"/>
                <a:cs typeface="Arial"/>
              </a:rPr>
              <a:t> </a:t>
            </a:r>
            <a:r>
              <a:rPr dirty="0" sz="3750" spc="130" b="1">
                <a:latin typeface="Arial"/>
                <a:cs typeface="Arial"/>
              </a:rPr>
              <a:t>your</a:t>
            </a:r>
            <a:r>
              <a:rPr dirty="0" sz="3750" spc="285" b="1">
                <a:latin typeface="Arial"/>
                <a:cs typeface="Arial"/>
              </a:rPr>
              <a:t> </a:t>
            </a:r>
            <a:r>
              <a:rPr dirty="0" sz="3750" spc="175" b="1">
                <a:latin typeface="Arial"/>
                <a:cs typeface="Arial"/>
              </a:rPr>
              <a:t>day</a:t>
            </a:r>
            <a:endParaRPr sz="37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706397" y="816908"/>
            <a:ext cx="16623030" cy="8810625"/>
            <a:chOff x="706397" y="816908"/>
            <a:chExt cx="16623030" cy="8810625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06397" y="816908"/>
              <a:ext cx="11753849" cy="8810623"/>
            </a:xfrm>
            <a:prstGeom prst="rect">
              <a:avLst/>
            </a:prstGeom>
          </p:spPr>
        </p:pic>
        <p:pic>
          <p:nvPicPr>
            <p:cNvPr id="4" name="object 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403358" y="1506865"/>
              <a:ext cx="6925532" cy="8080086"/>
            </a:xfrm>
            <a:prstGeom prst="rect">
              <a:avLst/>
            </a:prstGeom>
          </p:spPr>
        </p:pic>
        <p:pic>
          <p:nvPicPr>
            <p:cNvPr id="5" name="object 5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2857637" y="1199878"/>
              <a:ext cx="2946143" cy="946265"/>
            </a:xfrm>
            <a:prstGeom prst="rect">
              <a:avLst/>
            </a:prstGeom>
          </p:spPr>
        </p:pic>
        <p:pic>
          <p:nvPicPr>
            <p:cNvPr id="6" name="object 6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875103" y="1919616"/>
              <a:ext cx="6111481" cy="6211155"/>
            </a:xfrm>
            <a:prstGeom prst="rect">
              <a:avLst/>
            </a:prstGeom>
          </p:spPr>
        </p:pic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1759589" y="3416509"/>
            <a:ext cx="7560309" cy="1706245"/>
          </a:xfrm>
          <a:prstGeom prst="rect"/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1000" spc="95"/>
              <a:t>Academics</a:t>
            </a:r>
            <a:endParaRPr sz="11000"/>
          </a:p>
        </p:txBody>
      </p:sp>
      <p:grpSp>
        <p:nvGrpSpPr>
          <p:cNvPr id="8" name="object 8" descr=""/>
          <p:cNvGrpSpPr/>
          <p:nvPr/>
        </p:nvGrpSpPr>
        <p:grpSpPr>
          <a:xfrm>
            <a:off x="9005252" y="7198836"/>
            <a:ext cx="8357870" cy="1986280"/>
            <a:chOff x="9005252" y="7198836"/>
            <a:chExt cx="8357870" cy="1986280"/>
          </a:xfrm>
        </p:grpSpPr>
        <p:pic>
          <p:nvPicPr>
            <p:cNvPr id="9" name="object 9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5455929" y="7198836"/>
              <a:ext cx="1907023" cy="1860728"/>
            </a:xfrm>
            <a:prstGeom prst="rect">
              <a:avLst/>
            </a:prstGeom>
          </p:spPr>
        </p:pic>
        <p:sp>
          <p:nvSpPr>
            <p:cNvPr id="10" name="object 10" descr=""/>
            <p:cNvSpPr/>
            <p:nvPr/>
          </p:nvSpPr>
          <p:spPr>
            <a:xfrm>
              <a:off x="9005252" y="8151539"/>
              <a:ext cx="3154045" cy="1033144"/>
            </a:xfrm>
            <a:custGeom>
              <a:avLst/>
              <a:gdLst/>
              <a:ahLst/>
              <a:cxnLst/>
              <a:rect l="l" t="t" r="r" b="b"/>
              <a:pathLst>
                <a:path w="3154045" h="1033145">
                  <a:moveTo>
                    <a:pt x="432910" y="1030210"/>
                  </a:moveTo>
                  <a:lnTo>
                    <a:pt x="385959" y="1033120"/>
                  </a:lnTo>
                  <a:lnTo>
                    <a:pt x="338974" y="1030174"/>
                  </a:lnTo>
                  <a:lnTo>
                    <a:pt x="292606" y="1021615"/>
                  </a:lnTo>
                  <a:lnTo>
                    <a:pt x="247505" y="1007684"/>
                  </a:lnTo>
                  <a:lnTo>
                    <a:pt x="204320" y="988626"/>
                  </a:lnTo>
                  <a:lnTo>
                    <a:pt x="163700" y="964683"/>
                  </a:lnTo>
                  <a:lnTo>
                    <a:pt x="126296" y="936097"/>
                  </a:lnTo>
                  <a:lnTo>
                    <a:pt x="92757" y="903112"/>
                  </a:lnTo>
                  <a:lnTo>
                    <a:pt x="63732" y="865969"/>
                  </a:lnTo>
                  <a:lnTo>
                    <a:pt x="39951" y="825269"/>
                  </a:lnTo>
                  <a:lnTo>
                    <a:pt x="21703" y="781912"/>
                  </a:lnTo>
                  <a:lnTo>
                    <a:pt x="8971" y="736589"/>
                  </a:lnTo>
                  <a:lnTo>
                    <a:pt x="1741" y="689995"/>
                  </a:lnTo>
                  <a:lnTo>
                    <a:pt x="0" y="642824"/>
                  </a:lnTo>
                  <a:lnTo>
                    <a:pt x="3731" y="595768"/>
                  </a:lnTo>
                  <a:lnTo>
                    <a:pt x="12920" y="549521"/>
                  </a:lnTo>
                  <a:lnTo>
                    <a:pt x="27554" y="504776"/>
                  </a:lnTo>
                  <a:lnTo>
                    <a:pt x="47616" y="462226"/>
                  </a:lnTo>
                  <a:lnTo>
                    <a:pt x="73093" y="422566"/>
                  </a:lnTo>
                  <a:lnTo>
                    <a:pt x="103869" y="386974"/>
                  </a:lnTo>
                  <a:lnTo>
                    <a:pt x="140413" y="354815"/>
                  </a:lnTo>
                  <a:lnTo>
                    <a:pt x="181716" y="326580"/>
                  </a:lnTo>
                  <a:lnTo>
                    <a:pt x="226771" y="302757"/>
                  </a:lnTo>
                  <a:lnTo>
                    <a:pt x="274569" y="283838"/>
                  </a:lnTo>
                  <a:lnTo>
                    <a:pt x="324102" y="270310"/>
                  </a:lnTo>
                  <a:lnTo>
                    <a:pt x="374363" y="262666"/>
                  </a:lnTo>
                  <a:lnTo>
                    <a:pt x="424343" y="261393"/>
                  </a:lnTo>
                  <a:lnTo>
                    <a:pt x="473035" y="266983"/>
                  </a:lnTo>
                  <a:lnTo>
                    <a:pt x="519430" y="279924"/>
                  </a:lnTo>
                  <a:lnTo>
                    <a:pt x="562946" y="300579"/>
                  </a:lnTo>
                  <a:lnTo>
                    <a:pt x="603373" y="328293"/>
                  </a:lnTo>
                  <a:lnTo>
                    <a:pt x="640273" y="362034"/>
                  </a:lnTo>
                  <a:lnTo>
                    <a:pt x="673206" y="400770"/>
                  </a:lnTo>
                  <a:lnTo>
                    <a:pt x="701731" y="443469"/>
                  </a:lnTo>
                  <a:lnTo>
                    <a:pt x="725411" y="489100"/>
                  </a:lnTo>
                  <a:lnTo>
                    <a:pt x="743803" y="536630"/>
                  </a:lnTo>
                  <a:lnTo>
                    <a:pt x="756471" y="585028"/>
                  </a:lnTo>
                  <a:lnTo>
                    <a:pt x="762973" y="633263"/>
                  </a:lnTo>
                  <a:lnTo>
                    <a:pt x="762870" y="680301"/>
                  </a:lnTo>
                  <a:lnTo>
                    <a:pt x="756097" y="726950"/>
                  </a:lnTo>
                  <a:lnTo>
                    <a:pt x="743342" y="772230"/>
                  </a:lnTo>
                  <a:lnTo>
                    <a:pt x="725049" y="815607"/>
                  </a:lnTo>
                  <a:lnTo>
                    <a:pt x="701661" y="856548"/>
                  </a:lnTo>
                  <a:lnTo>
                    <a:pt x="673621" y="894521"/>
                  </a:lnTo>
                  <a:lnTo>
                    <a:pt x="641374" y="928993"/>
                  </a:lnTo>
                  <a:lnTo>
                    <a:pt x="605363" y="959429"/>
                  </a:lnTo>
                  <a:lnTo>
                    <a:pt x="566031" y="985298"/>
                  </a:lnTo>
                  <a:lnTo>
                    <a:pt x="523822" y="1006066"/>
                  </a:lnTo>
                  <a:lnTo>
                    <a:pt x="479180" y="1021200"/>
                  </a:lnTo>
                  <a:lnTo>
                    <a:pt x="432910" y="1030210"/>
                  </a:lnTo>
                  <a:close/>
                </a:path>
                <a:path w="3154045" h="1033145">
                  <a:moveTo>
                    <a:pt x="1242468" y="940077"/>
                  </a:moveTo>
                  <a:lnTo>
                    <a:pt x="1195598" y="944485"/>
                  </a:lnTo>
                  <a:lnTo>
                    <a:pt x="1148462" y="943253"/>
                  </a:lnTo>
                  <a:lnTo>
                    <a:pt x="1101741" y="936518"/>
                  </a:lnTo>
                  <a:lnTo>
                    <a:pt x="1056115" y="924419"/>
                  </a:lnTo>
                  <a:lnTo>
                    <a:pt x="1012261" y="907095"/>
                  </a:lnTo>
                  <a:lnTo>
                    <a:pt x="970861" y="884685"/>
                  </a:lnTo>
                  <a:lnTo>
                    <a:pt x="932593" y="857326"/>
                  </a:lnTo>
                  <a:lnTo>
                    <a:pt x="898083" y="825092"/>
                  </a:lnTo>
                  <a:lnTo>
                    <a:pt x="868307" y="788659"/>
                  </a:lnTo>
                  <a:lnTo>
                    <a:pt x="843528" y="748673"/>
                  </a:lnTo>
                  <a:lnTo>
                    <a:pt x="823892" y="705887"/>
                  </a:lnTo>
                  <a:lnTo>
                    <a:pt x="809493" y="660988"/>
                  </a:lnTo>
                  <a:lnTo>
                    <a:pt x="800425" y="614664"/>
                  </a:lnTo>
                  <a:lnTo>
                    <a:pt x="796925" y="569455"/>
                  </a:lnTo>
                  <a:lnTo>
                    <a:pt x="796781" y="567601"/>
                  </a:lnTo>
                  <a:lnTo>
                    <a:pt x="798631" y="521103"/>
                  </a:lnTo>
                  <a:lnTo>
                    <a:pt x="806140" y="474009"/>
                  </a:lnTo>
                  <a:lnTo>
                    <a:pt x="819330" y="428854"/>
                  </a:lnTo>
                  <a:lnTo>
                    <a:pt x="838319" y="385709"/>
                  </a:lnTo>
                  <a:lnTo>
                    <a:pt x="863175" y="345758"/>
                  </a:lnTo>
                  <a:lnTo>
                    <a:pt x="894264" y="308300"/>
                  </a:lnTo>
                  <a:lnTo>
                    <a:pt x="930665" y="273975"/>
                  </a:lnTo>
                  <a:lnTo>
                    <a:pt x="971459" y="243426"/>
                  </a:lnTo>
                  <a:lnTo>
                    <a:pt x="1015726" y="217292"/>
                  </a:lnTo>
                  <a:lnTo>
                    <a:pt x="1062548" y="196214"/>
                  </a:lnTo>
                  <a:lnTo>
                    <a:pt x="1111004" y="180834"/>
                  </a:lnTo>
                  <a:lnTo>
                    <a:pt x="1160177" y="171791"/>
                  </a:lnTo>
                  <a:lnTo>
                    <a:pt x="1209145" y="169728"/>
                  </a:lnTo>
                  <a:lnTo>
                    <a:pt x="1256990" y="175285"/>
                  </a:lnTo>
                  <a:lnTo>
                    <a:pt x="1303191" y="188910"/>
                  </a:lnTo>
                  <a:lnTo>
                    <a:pt x="1347442" y="209988"/>
                  </a:lnTo>
                  <a:lnTo>
                    <a:pt x="1389147" y="237569"/>
                  </a:lnTo>
                  <a:lnTo>
                    <a:pt x="1427711" y="270702"/>
                  </a:lnTo>
                  <a:lnTo>
                    <a:pt x="1462540" y="308437"/>
                  </a:lnTo>
                  <a:lnTo>
                    <a:pt x="1493037" y="349822"/>
                  </a:lnTo>
                  <a:lnTo>
                    <a:pt x="1518609" y="393907"/>
                  </a:lnTo>
                  <a:lnTo>
                    <a:pt x="1538661" y="439742"/>
                  </a:lnTo>
                  <a:lnTo>
                    <a:pt x="1552597" y="486375"/>
                  </a:lnTo>
                  <a:lnTo>
                    <a:pt x="1559565" y="531202"/>
                  </a:lnTo>
                  <a:lnTo>
                    <a:pt x="1559822" y="532855"/>
                  </a:lnTo>
                  <a:lnTo>
                    <a:pt x="1560399" y="579990"/>
                  </a:lnTo>
                  <a:lnTo>
                    <a:pt x="1554853" y="626703"/>
                  </a:lnTo>
                  <a:lnTo>
                    <a:pt x="1543540" y="672401"/>
                  </a:lnTo>
                  <a:lnTo>
                    <a:pt x="1526903" y="716251"/>
                  </a:lnTo>
                  <a:lnTo>
                    <a:pt x="1526815" y="716486"/>
                  </a:lnTo>
                  <a:lnTo>
                    <a:pt x="1505032" y="758363"/>
                  </a:lnTo>
                  <a:lnTo>
                    <a:pt x="1478646" y="797292"/>
                  </a:lnTo>
                  <a:lnTo>
                    <a:pt x="1478548" y="797436"/>
                  </a:lnTo>
                  <a:lnTo>
                    <a:pt x="1447717" y="833110"/>
                  </a:lnTo>
                  <a:lnTo>
                    <a:pt x="1412894" y="864790"/>
                  </a:lnTo>
                  <a:lnTo>
                    <a:pt x="1374435" y="891879"/>
                  </a:lnTo>
                  <a:lnTo>
                    <a:pt x="1332694" y="913782"/>
                  </a:lnTo>
                  <a:lnTo>
                    <a:pt x="1288393" y="929889"/>
                  </a:lnTo>
                  <a:lnTo>
                    <a:pt x="1242468" y="940077"/>
                  </a:lnTo>
                  <a:close/>
                </a:path>
                <a:path w="3154045" h="1033145">
                  <a:moveTo>
                    <a:pt x="2014129" y="856483"/>
                  </a:moveTo>
                  <a:lnTo>
                    <a:pt x="1967109" y="857890"/>
                  </a:lnTo>
                  <a:lnTo>
                    <a:pt x="1920242" y="853443"/>
                  </a:lnTo>
                  <a:lnTo>
                    <a:pt x="1874172" y="843405"/>
                  </a:lnTo>
                  <a:lnTo>
                    <a:pt x="1829539" y="828040"/>
                  </a:lnTo>
                  <a:lnTo>
                    <a:pt x="1786986" y="807611"/>
                  </a:lnTo>
                  <a:lnTo>
                    <a:pt x="1747152" y="782380"/>
                  </a:lnTo>
                  <a:lnTo>
                    <a:pt x="1710682" y="752613"/>
                  </a:lnTo>
                  <a:lnTo>
                    <a:pt x="1678214" y="718572"/>
                  </a:lnTo>
                  <a:lnTo>
                    <a:pt x="1650392" y="680520"/>
                  </a:lnTo>
                  <a:lnTo>
                    <a:pt x="1627926" y="639080"/>
                  </a:lnTo>
                  <a:lnTo>
                    <a:pt x="1611074" y="595160"/>
                  </a:lnTo>
                  <a:lnTo>
                    <a:pt x="1599798" y="549454"/>
                  </a:lnTo>
                  <a:lnTo>
                    <a:pt x="1594369" y="505148"/>
                  </a:lnTo>
                  <a:lnTo>
                    <a:pt x="1593831" y="455450"/>
                  </a:lnTo>
                  <a:lnTo>
                    <a:pt x="1599065" y="408538"/>
                  </a:lnTo>
                  <a:lnTo>
                    <a:pt x="1609729" y="362608"/>
                  </a:lnTo>
                  <a:lnTo>
                    <a:pt x="1625786" y="318355"/>
                  </a:lnTo>
                  <a:lnTo>
                    <a:pt x="1647199" y="276469"/>
                  </a:lnTo>
                  <a:lnTo>
                    <a:pt x="1673931" y="237644"/>
                  </a:lnTo>
                  <a:lnTo>
                    <a:pt x="1705830" y="203054"/>
                  </a:lnTo>
                  <a:lnTo>
                    <a:pt x="1743384" y="172081"/>
                  </a:lnTo>
                  <a:lnTo>
                    <a:pt x="1785569" y="145180"/>
                  </a:lnTo>
                  <a:lnTo>
                    <a:pt x="1831362" y="122811"/>
                  </a:lnTo>
                  <a:lnTo>
                    <a:pt x="1879740" y="105429"/>
                  </a:lnTo>
                  <a:lnTo>
                    <a:pt x="1929681" y="93493"/>
                  </a:lnTo>
                  <a:lnTo>
                    <a:pt x="1980160" y="87460"/>
                  </a:lnTo>
                  <a:lnTo>
                    <a:pt x="2030155" y="87786"/>
                  </a:lnTo>
                  <a:lnTo>
                    <a:pt x="2078643" y="94930"/>
                  </a:lnTo>
                  <a:lnTo>
                    <a:pt x="2124601" y="109348"/>
                  </a:lnTo>
                  <a:lnTo>
                    <a:pt x="2167434" y="131384"/>
                  </a:lnTo>
                  <a:lnTo>
                    <a:pt x="2206955" y="160377"/>
                  </a:lnTo>
                  <a:lnTo>
                    <a:pt x="2242757" y="195281"/>
                  </a:lnTo>
                  <a:lnTo>
                    <a:pt x="2274434" y="235050"/>
                  </a:lnTo>
                  <a:lnTo>
                    <a:pt x="2301579" y="278640"/>
                  </a:lnTo>
                  <a:lnTo>
                    <a:pt x="2323787" y="325005"/>
                  </a:lnTo>
                  <a:lnTo>
                    <a:pt x="2340650" y="373099"/>
                  </a:lnTo>
                  <a:lnTo>
                    <a:pt x="2351763" y="421878"/>
                  </a:lnTo>
                  <a:lnTo>
                    <a:pt x="2356308" y="466281"/>
                  </a:lnTo>
                  <a:lnTo>
                    <a:pt x="2356719" y="470295"/>
                  </a:lnTo>
                  <a:lnTo>
                    <a:pt x="2355111" y="517306"/>
                  </a:lnTo>
                  <a:lnTo>
                    <a:pt x="2346850" y="563715"/>
                  </a:lnTo>
                  <a:lnTo>
                    <a:pt x="2332654" y="608563"/>
                  </a:lnTo>
                  <a:lnTo>
                    <a:pt x="2312983" y="651333"/>
                  </a:lnTo>
                  <a:lnTo>
                    <a:pt x="2288297" y="691506"/>
                  </a:lnTo>
                  <a:lnTo>
                    <a:pt x="2259057" y="728563"/>
                  </a:lnTo>
                  <a:lnTo>
                    <a:pt x="2225724" y="761985"/>
                  </a:lnTo>
                  <a:lnTo>
                    <a:pt x="2188757" y="791254"/>
                  </a:lnTo>
                  <a:lnTo>
                    <a:pt x="2148618" y="815852"/>
                  </a:lnTo>
                  <a:lnTo>
                    <a:pt x="2105767" y="835259"/>
                  </a:lnTo>
                  <a:lnTo>
                    <a:pt x="2060663" y="848958"/>
                  </a:lnTo>
                  <a:lnTo>
                    <a:pt x="2014129" y="856483"/>
                  </a:lnTo>
                  <a:close/>
                </a:path>
                <a:path w="3154045" h="1033145">
                  <a:moveTo>
                    <a:pt x="2804942" y="769456"/>
                  </a:moveTo>
                  <a:lnTo>
                    <a:pt x="2757904" y="770137"/>
                  </a:lnTo>
                  <a:lnTo>
                    <a:pt x="2711112" y="764967"/>
                  </a:lnTo>
                  <a:lnTo>
                    <a:pt x="2665202" y="754219"/>
                  </a:lnTo>
                  <a:lnTo>
                    <a:pt x="2620812" y="738167"/>
                  </a:lnTo>
                  <a:lnTo>
                    <a:pt x="2578578" y="717084"/>
                  </a:lnTo>
                  <a:lnTo>
                    <a:pt x="2539139" y="691242"/>
                  </a:lnTo>
                  <a:lnTo>
                    <a:pt x="2503132" y="660916"/>
                  </a:lnTo>
                  <a:lnTo>
                    <a:pt x="2471194" y="626377"/>
                  </a:lnTo>
                  <a:lnTo>
                    <a:pt x="2443962" y="587901"/>
                  </a:lnTo>
                  <a:lnTo>
                    <a:pt x="2422137" y="546120"/>
                  </a:lnTo>
                  <a:lnTo>
                    <a:pt x="2405964" y="501946"/>
                  </a:lnTo>
                  <a:lnTo>
                    <a:pt x="2395395" y="456071"/>
                  </a:lnTo>
                  <a:lnTo>
                    <a:pt x="2391899" y="423376"/>
                  </a:lnTo>
                  <a:lnTo>
                    <a:pt x="2390382" y="409187"/>
                  </a:lnTo>
                  <a:lnTo>
                    <a:pt x="2390878" y="361986"/>
                  </a:lnTo>
                  <a:lnTo>
                    <a:pt x="2396835" y="315160"/>
                  </a:lnTo>
                  <a:lnTo>
                    <a:pt x="2408207" y="269400"/>
                  </a:lnTo>
                  <a:lnTo>
                    <a:pt x="2424944" y="225400"/>
                  </a:lnTo>
                  <a:lnTo>
                    <a:pt x="2447001" y="183849"/>
                  </a:lnTo>
                  <a:lnTo>
                    <a:pt x="2474329" y="145441"/>
                  </a:lnTo>
                  <a:lnTo>
                    <a:pt x="2506758" y="111347"/>
                  </a:lnTo>
                  <a:lnTo>
                    <a:pt x="2544785" y="80957"/>
                  </a:lnTo>
                  <a:lnTo>
                    <a:pt x="2587381" y="54711"/>
                  </a:lnTo>
                  <a:lnTo>
                    <a:pt x="2633514" y="33050"/>
                  </a:lnTo>
                  <a:lnTo>
                    <a:pt x="2682155" y="16417"/>
                  </a:lnTo>
                  <a:lnTo>
                    <a:pt x="2732274" y="5253"/>
                  </a:lnTo>
                  <a:lnTo>
                    <a:pt x="2782840" y="0"/>
                  </a:lnTo>
                  <a:lnTo>
                    <a:pt x="2832825" y="1098"/>
                  </a:lnTo>
                  <a:lnTo>
                    <a:pt x="2881197" y="8989"/>
                  </a:lnTo>
                  <a:lnTo>
                    <a:pt x="2926926" y="24116"/>
                  </a:lnTo>
                  <a:lnTo>
                    <a:pt x="2969414" y="46810"/>
                  </a:lnTo>
                  <a:lnTo>
                    <a:pt x="3008483" y="76409"/>
                  </a:lnTo>
                  <a:lnTo>
                    <a:pt x="3043743" y="111861"/>
                  </a:lnTo>
                  <a:lnTo>
                    <a:pt x="3074802" y="152114"/>
                  </a:lnTo>
                  <a:lnTo>
                    <a:pt x="3101272" y="196117"/>
                  </a:lnTo>
                  <a:lnTo>
                    <a:pt x="3122762" y="242819"/>
                  </a:lnTo>
                  <a:lnTo>
                    <a:pt x="3138881" y="291168"/>
                  </a:lnTo>
                  <a:lnTo>
                    <a:pt x="3149240" y="340112"/>
                  </a:lnTo>
                  <a:lnTo>
                    <a:pt x="3153449" y="388600"/>
                  </a:lnTo>
                  <a:lnTo>
                    <a:pt x="3151116" y="435581"/>
                  </a:lnTo>
                  <a:lnTo>
                    <a:pt x="3142140" y="481857"/>
                  </a:lnTo>
                  <a:lnTo>
                    <a:pt x="3127254" y="526481"/>
                  </a:lnTo>
                  <a:lnTo>
                    <a:pt x="3106925" y="568942"/>
                  </a:lnTo>
                  <a:lnTo>
                    <a:pt x="3081623" y="608729"/>
                  </a:lnTo>
                  <a:lnTo>
                    <a:pt x="3051815" y="645330"/>
                  </a:lnTo>
                  <a:lnTo>
                    <a:pt x="3017970" y="678234"/>
                  </a:lnTo>
                  <a:lnTo>
                    <a:pt x="2980556" y="706929"/>
                  </a:lnTo>
                  <a:lnTo>
                    <a:pt x="2940042" y="730904"/>
                  </a:lnTo>
                  <a:lnTo>
                    <a:pt x="2896896" y="749649"/>
                  </a:lnTo>
                  <a:lnTo>
                    <a:pt x="2851586" y="762650"/>
                  </a:lnTo>
                  <a:lnTo>
                    <a:pt x="2804942" y="769456"/>
                  </a:lnTo>
                  <a:close/>
                </a:path>
              </a:pathLst>
            </a:custGeom>
            <a:solidFill>
              <a:srgbClr val="000000">
                <a:alpha val="59999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9048376" y="8097763"/>
              <a:ext cx="3154045" cy="1033144"/>
            </a:xfrm>
            <a:custGeom>
              <a:avLst/>
              <a:gdLst/>
              <a:ahLst/>
              <a:cxnLst/>
              <a:rect l="l" t="t" r="r" b="b"/>
              <a:pathLst>
                <a:path w="3154045" h="1033145">
                  <a:moveTo>
                    <a:pt x="432910" y="1030210"/>
                  </a:moveTo>
                  <a:lnTo>
                    <a:pt x="385958" y="1033120"/>
                  </a:lnTo>
                  <a:lnTo>
                    <a:pt x="338973" y="1030174"/>
                  </a:lnTo>
                  <a:lnTo>
                    <a:pt x="292605" y="1021614"/>
                  </a:lnTo>
                  <a:lnTo>
                    <a:pt x="247504" y="1007684"/>
                  </a:lnTo>
                  <a:lnTo>
                    <a:pt x="204319" y="988626"/>
                  </a:lnTo>
                  <a:lnTo>
                    <a:pt x="163699" y="964682"/>
                  </a:lnTo>
                  <a:lnTo>
                    <a:pt x="126295" y="936097"/>
                  </a:lnTo>
                  <a:lnTo>
                    <a:pt x="92756" y="903111"/>
                  </a:lnTo>
                  <a:lnTo>
                    <a:pt x="63731" y="865969"/>
                  </a:lnTo>
                  <a:lnTo>
                    <a:pt x="39951" y="825269"/>
                  </a:lnTo>
                  <a:lnTo>
                    <a:pt x="21703" y="781911"/>
                  </a:lnTo>
                  <a:lnTo>
                    <a:pt x="8971" y="736588"/>
                  </a:lnTo>
                  <a:lnTo>
                    <a:pt x="1741" y="689995"/>
                  </a:lnTo>
                  <a:lnTo>
                    <a:pt x="0" y="642823"/>
                  </a:lnTo>
                  <a:lnTo>
                    <a:pt x="3731" y="595767"/>
                  </a:lnTo>
                  <a:lnTo>
                    <a:pt x="12920" y="549520"/>
                  </a:lnTo>
                  <a:lnTo>
                    <a:pt x="27553" y="504775"/>
                  </a:lnTo>
                  <a:lnTo>
                    <a:pt x="47615" y="462226"/>
                  </a:lnTo>
                  <a:lnTo>
                    <a:pt x="73092" y="422565"/>
                  </a:lnTo>
                  <a:lnTo>
                    <a:pt x="103869" y="386973"/>
                  </a:lnTo>
                  <a:lnTo>
                    <a:pt x="140413" y="354815"/>
                  </a:lnTo>
                  <a:lnTo>
                    <a:pt x="181716" y="326579"/>
                  </a:lnTo>
                  <a:lnTo>
                    <a:pt x="226770" y="302757"/>
                  </a:lnTo>
                  <a:lnTo>
                    <a:pt x="274568" y="283837"/>
                  </a:lnTo>
                  <a:lnTo>
                    <a:pt x="324102" y="270310"/>
                  </a:lnTo>
                  <a:lnTo>
                    <a:pt x="374363" y="262665"/>
                  </a:lnTo>
                  <a:lnTo>
                    <a:pt x="424343" y="261393"/>
                  </a:lnTo>
                  <a:lnTo>
                    <a:pt x="473034" y="266983"/>
                  </a:lnTo>
                  <a:lnTo>
                    <a:pt x="519429" y="279925"/>
                  </a:lnTo>
                  <a:lnTo>
                    <a:pt x="562945" y="300580"/>
                  </a:lnTo>
                  <a:lnTo>
                    <a:pt x="603373" y="328294"/>
                  </a:lnTo>
                  <a:lnTo>
                    <a:pt x="640273" y="362035"/>
                  </a:lnTo>
                  <a:lnTo>
                    <a:pt x="673205" y="400771"/>
                  </a:lnTo>
                  <a:lnTo>
                    <a:pt x="701731" y="443470"/>
                  </a:lnTo>
                  <a:lnTo>
                    <a:pt x="725410" y="489101"/>
                  </a:lnTo>
                  <a:lnTo>
                    <a:pt x="743803" y="536631"/>
                  </a:lnTo>
                  <a:lnTo>
                    <a:pt x="756470" y="585029"/>
                  </a:lnTo>
                  <a:lnTo>
                    <a:pt x="762972" y="633263"/>
                  </a:lnTo>
                  <a:lnTo>
                    <a:pt x="762869" y="680302"/>
                  </a:lnTo>
                  <a:lnTo>
                    <a:pt x="756097" y="726951"/>
                  </a:lnTo>
                  <a:lnTo>
                    <a:pt x="743342" y="772230"/>
                  </a:lnTo>
                  <a:lnTo>
                    <a:pt x="725049" y="815608"/>
                  </a:lnTo>
                  <a:lnTo>
                    <a:pt x="701660" y="856549"/>
                  </a:lnTo>
                  <a:lnTo>
                    <a:pt x="673621" y="894522"/>
                  </a:lnTo>
                  <a:lnTo>
                    <a:pt x="641374" y="928993"/>
                  </a:lnTo>
                  <a:lnTo>
                    <a:pt x="605362" y="959430"/>
                  </a:lnTo>
                  <a:lnTo>
                    <a:pt x="566030" y="985299"/>
                  </a:lnTo>
                  <a:lnTo>
                    <a:pt x="523821" y="1006067"/>
                  </a:lnTo>
                  <a:lnTo>
                    <a:pt x="479179" y="1021201"/>
                  </a:lnTo>
                  <a:lnTo>
                    <a:pt x="432910" y="1030210"/>
                  </a:lnTo>
                  <a:close/>
                </a:path>
                <a:path w="3154045" h="1033145">
                  <a:moveTo>
                    <a:pt x="1242466" y="940078"/>
                  </a:moveTo>
                  <a:lnTo>
                    <a:pt x="1195595" y="944486"/>
                  </a:lnTo>
                  <a:lnTo>
                    <a:pt x="1148460" y="943254"/>
                  </a:lnTo>
                  <a:lnTo>
                    <a:pt x="1101739" y="936519"/>
                  </a:lnTo>
                  <a:lnTo>
                    <a:pt x="1056112" y="924420"/>
                  </a:lnTo>
                  <a:lnTo>
                    <a:pt x="1012259" y="907096"/>
                  </a:lnTo>
                  <a:lnTo>
                    <a:pt x="970859" y="884686"/>
                  </a:lnTo>
                  <a:lnTo>
                    <a:pt x="932591" y="857327"/>
                  </a:lnTo>
                  <a:lnTo>
                    <a:pt x="898081" y="825093"/>
                  </a:lnTo>
                  <a:lnTo>
                    <a:pt x="868305" y="788660"/>
                  </a:lnTo>
                  <a:lnTo>
                    <a:pt x="843526" y="748674"/>
                  </a:lnTo>
                  <a:lnTo>
                    <a:pt x="823890" y="705888"/>
                  </a:lnTo>
                  <a:lnTo>
                    <a:pt x="809491" y="660989"/>
                  </a:lnTo>
                  <a:lnTo>
                    <a:pt x="800423" y="614665"/>
                  </a:lnTo>
                  <a:lnTo>
                    <a:pt x="796923" y="569456"/>
                  </a:lnTo>
                  <a:lnTo>
                    <a:pt x="796779" y="567602"/>
                  </a:lnTo>
                  <a:lnTo>
                    <a:pt x="798629" y="521104"/>
                  </a:lnTo>
                  <a:lnTo>
                    <a:pt x="798653" y="520488"/>
                  </a:lnTo>
                  <a:lnTo>
                    <a:pt x="806138" y="474010"/>
                  </a:lnTo>
                  <a:lnTo>
                    <a:pt x="819328" y="428855"/>
                  </a:lnTo>
                  <a:lnTo>
                    <a:pt x="838317" y="385710"/>
                  </a:lnTo>
                  <a:lnTo>
                    <a:pt x="863174" y="345759"/>
                  </a:lnTo>
                  <a:lnTo>
                    <a:pt x="894262" y="308300"/>
                  </a:lnTo>
                  <a:lnTo>
                    <a:pt x="930663" y="273975"/>
                  </a:lnTo>
                  <a:lnTo>
                    <a:pt x="971457" y="243425"/>
                  </a:lnTo>
                  <a:lnTo>
                    <a:pt x="1015725" y="217291"/>
                  </a:lnTo>
                  <a:lnTo>
                    <a:pt x="1062547" y="196214"/>
                  </a:lnTo>
                  <a:lnTo>
                    <a:pt x="1111003" y="180833"/>
                  </a:lnTo>
                  <a:lnTo>
                    <a:pt x="1160175" y="171791"/>
                  </a:lnTo>
                  <a:lnTo>
                    <a:pt x="1209143" y="169729"/>
                  </a:lnTo>
                  <a:lnTo>
                    <a:pt x="1256987" y="175286"/>
                  </a:lnTo>
                  <a:lnTo>
                    <a:pt x="1303189" y="188911"/>
                  </a:lnTo>
                  <a:lnTo>
                    <a:pt x="1347440" y="209989"/>
                  </a:lnTo>
                  <a:lnTo>
                    <a:pt x="1389145" y="237570"/>
                  </a:lnTo>
                  <a:lnTo>
                    <a:pt x="1427709" y="270703"/>
                  </a:lnTo>
                  <a:lnTo>
                    <a:pt x="1462537" y="308438"/>
                  </a:lnTo>
                  <a:lnTo>
                    <a:pt x="1493035" y="349823"/>
                  </a:lnTo>
                  <a:lnTo>
                    <a:pt x="1518607" y="393908"/>
                  </a:lnTo>
                  <a:lnTo>
                    <a:pt x="1538659" y="439743"/>
                  </a:lnTo>
                  <a:lnTo>
                    <a:pt x="1552595" y="486376"/>
                  </a:lnTo>
                  <a:lnTo>
                    <a:pt x="1559563" y="531203"/>
                  </a:lnTo>
                  <a:lnTo>
                    <a:pt x="1560397" y="579991"/>
                  </a:lnTo>
                  <a:lnTo>
                    <a:pt x="1554851" y="626704"/>
                  </a:lnTo>
                  <a:lnTo>
                    <a:pt x="1543538" y="672402"/>
                  </a:lnTo>
                  <a:lnTo>
                    <a:pt x="1526901" y="716252"/>
                  </a:lnTo>
                  <a:lnTo>
                    <a:pt x="1505030" y="758364"/>
                  </a:lnTo>
                  <a:lnTo>
                    <a:pt x="1478644" y="797293"/>
                  </a:lnTo>
                  <a:lnTo>
                    <a:pt x="1447715" y="833111"/>
                  </a:lnTo>
                  <a:lnTo>
                    <a:pt x="1412892" y="864791"/>
                  </a:lnTo>
                  <a:lnTo>
                    <a:pt x="1374433" y="891880"/>
                  </a:lnTo>
                  <a:lnTo>
                    <a:pt x="1332692" y="913783"/>
                  </a:lnTo>
                  <a:lnTo>
                    <a:pt x="1288391" y="929890"/>
                  </a:lnTo>
                  <a:lnTo>
                    <a:pt x="1242466" y="940078"/>
                  </a:lnTo>
                  <a:close/>
                </a:path>
                <a:path w="3154045" h="1033145">
                  <a:moveTo>
                    <a:pt x="2014127" y="856484"/>
                  </a:moveTo>
                  <a:lnTo>
                    <a:pt x="1967106" y="857891"/>
                  </a:lnTo>
                  <a:lnTo>
                    <a:pt x="1920240" y="853443"/>
                  </a:lnTo>
                  <a:lnTo>
                    <a:pt x="1874169" y="843405"/>
                  </a:lnTo>
                  <a:lnTo>
                    <a:pt x="1829536" y="828040"/>
                  </a:lnTo>
                  <a:lnTo>
                    <a:pt x="1786982" y="807610"/>
                  </a:lnTo>
                  <a:lnTo>
                    <a:pt x="1747149" y="782380"/>
                  </a:lnTo>
                  <a:lnTo>
                    <a:pt x="1710679" y="752612"/>
                  </a:lnTo>
                  <a:lnTo>
                    <a:pt x="1678212" y="718571"/>
                  </a:lnTo>
                  <a:lnTo>
                    <a:pt x="1650390" y="680519"/>
                  </a:lnTo>
                  <a:lnTo>
                    <a:pt x="1627924" y="639079"/>
                  </a:lnTo>
                  <a:lnTo>
                    <a:pt x="1611072" y="595160"/>
                  </a:lnTo>
                  <a:lnTo>
                    <a:pt x="1599796" y="549453"/>
                  </a:lnTo>
                  <a:lnTo>
                    <a:pt x="1594367" y="505149"/>
                  </a:lnTo>
                  <a:lnTo>
                    <a:pt x="1594061" y="502652"/>
                  </a:lnTo>
                  <a:lnTo>
                    <a:pt x="1593828" y="455450"/>
                  </a:lnTo>
                  <a:lnTo>
                    <a:pt x="1599063" y="408537"/>
                  </a:lnTo>
                  <a:lnTo>
                    <a:pt x="1609727" y="362608"/>
                  </a:lnTo>
                  <a:lnTo>
                    <a:pt x="1625784" y="318354"/>
                  </a:lnTo>
                  <a:lnTo>
                    <a:pt x="1647197" y="276468"/>
                  </a:lnTo>
                  <a:lnTo>
                    <a:pt x="1673929" y="237643"/>
                  </a:lnTo>
                  <a:lnTo>
                    <a:pt x="1705828" y="203053"/>
                  </a:lnTo>
                  <a:lnTo>
                    <a:pt x="1743382" y="172080"/>
                  </a:lnTo>
                  <a:lnTo>
                    <a:pt x="1785567" y="145180"/>
                  </a:lnTo>
                  <a:lnTo>
                    <a:pt x="1831361" y="122810"/>
                  </a:lnTo>
                  <a:lnTo>
                    <a:pt x="1879739" y="105429"/>
                  </a:lnTo>
                  <a:lnTo>
                    <a:pt x="1929680" y="93493"/>
                  </a:lnTo>
                  <a:lnTo>
                    <a:pt x="1980159" y="87459"/>
                  </a:lnTo>
                  <a:lnTo>
                    <a:pt x="2030154" y="87786"/>
                  </a:lnTo>
                  <a:lnTo>
                    <a:pt x="2078642" y="94930"/>
                  </a:lnTo>
                  <a:lnTo>
                    <a:pt x="2124599" y="109349"/>
                  </a:lnTo>
                  <a:lnTo>
                    <a:pt x="2167432" y="131385"/>
                  </a:lnTo>
                  <a:lnTo>
                    <a:pt x="2206953" y="160378"/>
                  </a:lnTo>
                  <a:lnTo>
                    <a:pt x="2242755" y="195282"/>
                  </a:lnTo>
                  <a:lnTo>
                    <a:pt x="2274432" y="235051"/>
                  </a:lnTo>
                  <a:lnTo>
                    <a:pt x="2301577" y="278641"/>
                  </a:lnTo>
                  <a:lnTo>
                    <a:pt x="2323785" y="325006"/>
                  </a:lnTo>
                  <a:lnTo>
                    <a:pt x="2340648" y="373100"/>
                  </a:lnTo>
                  <a:lnTo>
                    <a:pt x="2351761" y="421879"/>
                  </a:lnTo>
                  <a:lnTo>
                    <a:pt x="2356306" y="466280"/>
                  </a:lnTo>
                  <a:lnTo>
                    <a:pt x="2356717" y="470296"/>
                  </a:lnTo>
                  <a:lnTo>
                    <a:pt x="2355109" y="517307"/>
                  </a:lnTo>
                  <a:lnTo>
                    <a:pt x="2346848" y="563716"/>
                  </a:lnTo>
                  <a:lnTo>
                    <a:pt x="2332652" y="608564"/>
                  </a:lnTo>
                  <a:lnTo>
                    <a:pt x="2312981" y="651334"/>
                  </a:lnTo>
                  <a:lnTo>
                    <a:pt x="2288295" y="691507"/>
                  </a:lnTo>
                  <a:lnTo>
                    <a:pt x="2259055" y="728564"/>
                  </a:lnTo>
                  <a:lnTo>
                    <a:pt x="2225722" y="761986"/>
                  </a:lnTo>
                  <a:lnTo>
                    <a:pt x="2188756" y="791255"/>
                  </a:lnTo>
                  <a:lnTo>
                    <a:pt x="2148616" y="815853"/>
                  </a:lnTo>
                  <a:lnTo>
                    <a:pt x="2105765" y="835261"/>
                  </a:lnTo>
                  <a:lnTo>
                    <a:pt x="2060661" y="848959"/>
                  </a:lnTo>
                  <a:lnTo>
                    <a:pt x="2014127" y="856484"/>
                  </a:lnTo>
                  <a:close/>
                </a:path>
                <a:path w="3154045" h="1033145">
                  <a:moveTo>
                    <a:pt x="2804941" y="769455"/>
                  </a:moveTo>
                  <a:lnTo>
                    <a:pt x="2757904" y="770136"/>
                  </a:lnTo>
                  <a:lnTo>
                    <a:pt x="2711112" y="764966"/>
                  </a:lnTo>
                  <a:lnTo>
                    <a:pt x="2665202" y="754219"/>
                  </a:lnTo>
                  <a:lnTo>
                    <a:pt x="2620811" y="738166"/>
                  </a:lnTo>
                  <a:lnTo>
                    <a:pt x="2578578" y="717083"/>
                  </a:lnTo>
                  <a:lnTo>
                    <a:pt x="2539139" y="691241"/>
                  </a:lnTo>
                  <a:lnTo>
                    <a:pt x="2503131" y="660915"/>
                  </a:lnTo>
                  <a:lnTo>
                    <a:pt x="2471193" y="626377"/>
                  </a:lnTo>
                  <a:lnTo>
                    <a:pt x="2443961" y="587900"/>
                  </a:lnTo>
                  <a:lnTo>
                    <a:pt x="2422137" y="546119"/>
                  </a:lnTo>
                  <a:lnTo>
                    <a:pt x="2405964" y="501945"/>
                  </a:lnTo>
                  <a:lnTo>
                    <a:pt x="2395394" y="456070"/>
                  </a:lnTo>
                  <a:lnTo>
                    <a:pt x="2390381" y="409186"/>
                  </a:lnTo>
                  <a:lnTo>
                    <a:pt x="2390877" y="361985"/>
                  </a:lnTo>
                  <a:lnTo>
                    <a:pt x="2396835" y="315159"/>
                  </a:lnTo>
                  <a:lnTo>
                    <a:pt x="2408206" y="269400"/>
                  </a:lnTo>
                  <a:lnTo>
                    <a:pt x="2424944" y="225399"/>
                  </a:lnTo>
                  <a:lnTo>
                    <a:pt x="2447001" y="183848"/>
                  </a:lnTo>
                  <a:lnTo>
                    <a:pt x="2474329" y="145440"/>
                  </a:lnTo>
                  <a:lnTo>
                    <a:pt x="2506757" y="111347"/>
                  </a:lnTo>
                  <a:lnTo>
                    <a:pt x="2544784" y="80956"/>
                  </a:lnTo>
                  <a:lnTo>
                    <a:pt x="2587379" y="54710"/>
                  </a:lnTo>
                  <a:lnTo>
                    <a:pt x="2633512" y="33050"/>
                  </a:lnTo>
                  <a:lnTo>
                    <a:pt x="2682153" y="16417"/>
                  </a:lnTo>
                  <a:lnTo>
                    <a:pt x="2732272" y="5253"/>
                  </a:lnTo>
                  <a:lnTo>
                    <a:pt x="2782839" y="0"/>
                  </a:lnTo>
                  <a:lnTo>
                    <a:pt x="2832823" y="1097"/>
                  </a:lnTo>
                  <a:lnTo>
                    <a:pt x="2881196" y="8989"/>
                  </a:lnTo>
                  <a:lnTo>
                    <a:pt x="2926926" y="24115"/>
                  </a:lnTo>
                  <a:lnTo>
                    <a:pt x="2969414" y="46809"/>
                  </a:lnTo>
                  <a:lnTo>
                    <a:pt x="3008483" y="76408"/>
                  </a:lnTo>
                  <a:lnTo>
                    <a:pt x="3043742" y="111860"/>
                  </a:lnTo>
                  <a:lnTo>
                    <a:pt x="3074802" y="152113"/>
                  </a:lnTo>
                  <a:lnTo>
                    <a:pt x="3101272" y="196116"/>
                  </a:lnTo>
                  <a:lnTo>
                    <a:pt x="3122761" y="242818"/>
                  </a:lnTo>
                  <a:lnTo>
                    <a:pt x="3138881" y="291167"/>
                  </a:lnTo>
                  <a:lnTo>
                    <a:pt x="3149240" y="340111"/>
                  </a:lnTo>
                  <a:lnTo>
                    <a:pt x="3153448" y="388599"/>
                  </a:lnTo>
                  <a:lnTo>
                    <a:pt x="3151116" y="435580"/>
                  </a:lnTo>
                  <a:lnTo>
                    <a:pt x="3142140" y="481856"/>
                  </a:lnTo>
                  <a:lnTo>
                    <a:pt x="3127254" y="526480"/>
                  </a:lnTo>
                  <a:lnTo>
                    <a:pt x="3106925" y="568941"/>
                  </a:lnTo>
                  <a:lnTo>
                    <a:pt x="3081622" y="608728"/>
                  </a:lnTo>
                  <a:lnTo>
                    <a:pt x="3051814" y="645329"/>
                  </a:lnTo>
                  <a:lnTo>
                    <a:pt x="3017969" y="678233"/>
                  </a:lnTo>
                  <a:lnTo>
                    <a:pt x="2980556" y="706929"/>
                  </a:lnTo>
                  <a:lnTo>
                    <a:pt x="2940041" y="730904"/>
                  </a:lnTo>
                  <a:lnTo>
                    <a:pt x="2896895" y="749648"/>
                  </a:lnTo>
                  <a:lnTo>
                    <a:pt x="2851585" y="762649"/>
                  </a:lnTo>
                  <a:lnTo>
                    <a:pt x="2804941" y="76945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10837878" y="8319466"/>
              <a:ext cx="363855" cy="490220"/>
            </a:xfrm>
            <a:custGeom>
              <a:avLst/>
              <a:gdLst/>
              <a:ahLst/>
              <a:cxnLst/>
              <a:rect l="l" t="t" r="r" b="b"/>
              <a:pathLst>
                <a:path w="363854" h="490220">
                  <a:moveTo>
                    <a:pt x="208260" y="1523"/>
                  </a:moveTo>
                  <a:lnTo>
                    <a:pt x="113385" y="11954"/>
                  </a:lnTo>
                  <a:lnTo>
                    <a:pt x="127057" y="7576"/>
                  </a:lnTo>
                  <a:lnTo>
                    <a:pt x="133823" y="5600"/>
                  </a:lnTo>
                  <a:lnTo>
                    <a:pt x="147934" y="2742"/>
                  </a:lnTo>
                  <a:lnTo>
                    <a:pt x="168590" y="471"/>
                  </a:lnTo>
                  <a:lnTo>
                    <a:pt x="176275" y="0"/>
                  </a:lnTo>
                  <a:lnTo>
                    <a:pt x="190667" y="136"/>
                  </a:lnTo>
                  <a:lnTo>
                    <a:pt x="197740" y="324"/>
                  </a:lnTo>
                  <a:lnTo>
                    <a:pt x="208260" y="1523"/>
                  </a:lnTo>
                  <a:close/>
                </a:path>
                <a:path w="363854" h="490220">
                  <a:moveTo>
                    <a:pt x="208637" y="488282"/>
                  </a:moveTo>
                  <a:lnTo>
                    <a:pt x="194238" y="489515"/>
                  </a:lnTo>
                  <a:lnTo>
                    <a:pt x="187117" y="489734"/>
                  </a:lnTo>
                  <a:lnTo>
                    <a:pt x="172699" y="488977"/>
                  </a:lnTo>
                  <a:lnTo>
                    <a:pt x="165585" y="488251"/>
                  </a:lnTo>
                  <a:lnTo>
                    <a:pt x="151438" y="485470"/>
                  </a:lnTo>
                  <a:lnTo>
                    <a:pt x="144208" y="484442"/>
                  </a:lnTo>
                  <a:lnTo>
                    <a:pt x="130567" y="479745"/>
                  </a:lnTo>
                  <a:lnTo>
                    <a:pt x="124034" y="476557"/>
                  </a:lnTo>
                  <a:lnTo>
                    <a:pt x="111172" y="470014"/>
                  </a:lnTo>
                  <a:lnTo>
                    <a:pt x="104482" y="467046"/>
                  </a:lnTo>
                  <a:lnTo>
                    <a:pt x="92605" y="458814"/>
                  </a:lnTo>
                  <a:lnTo>
                    <a:pt x="86999" y="454081"/>
                  </a:lnTo>
                  <a:lnTo>
                    <a:pt x="76285" y="444367"/>
                  </a:lnTo>
                  <a:lnTo>
                    <a:pt x="62310" y="428089"/>
                  </a:lnTo>
                  <a:lnTo>
                    <a:pt x="57765" y="422939"/>
                  </a:lnTo>
                  <a:lnTo>
                    <a:pt x="49921" y="411780"/>
                  </a:lnTo>
                  <a:lnTo>
                    <a:pt x="46619" y="405726"/>
                  </a:lnTo>
                  <a:lnTo>
                    <a:pt x="39749" y="393930"/>
                  </a:lnTo>
                  <a:lnTo>
                    <a:pt x="36286" y="388039"/>
                  </a:lnTo>
                  <a:lnTo>
                    <a:pt x="30280" y="375771"/>
                  </a:lnTo>
                  <a:lnTo>
                    <a:pt x="28652" y="369036"/>
                  </a:lnTo>
                  <a:lnTo>
                    <a:pt x="23501" y="356390"/>
                  </a:lnTo>
                  <a:lnTo>
                    <a:pt x="19469" y="350578"/>
                  </a:lnTo>
                  <a:lnTo>
                    <a:pt x="15065" y="337298"/>
                  </a:lnTo>
                  <a:lnTo>
                    <a:pt x="14853" y="329831"/>
                  </a:lnTo>
                  <a:lnTo>
                    <a:pt x="11148" y="315784"/>
                  </a:lnTo>
                  <a:lnTo>
                    <a:pt x="9238" y="309223"/>
                  </a:lnTo>
                  <a:lnTo>
                    <a:pt x="9004" y="308194"/>
                  </a:lnTo>
                  <a:lnTo>
                    <a:pt x="6540" y="296053"/>
                  </a:lnTo>
                  <a:lnTo>
                    <a:pt x="4914" y="281614"/>
                  </a:lnTo>
                  <a:lnTo>
                    <a:pt x="4141" y="276140"/>
                  </a:lnTo>
                  <a:lnTo>
                    <a:pt x="3737" y="273277"/>
                  </a:lnTo>
                  <a:lnTo>
                    <a:pt x="2676" y="268303"/>
                  </a:lnTo>
                  <a:lnTo>
                    <a:pt x="1422" y="256748"/>
                  </a:lnTo>
                  <a:lnTo>
                    <a:pt x="0" y="229970"/>
                  </a:lnTo>
                  <a:lnTo>
                    <a:pt x="693" y="222990"/>
                  </a:lnTo>
                  <a:lnTo>
                    <a:pt x="989" y="208564"/>
                  </a:lnTo>
                  <a:lnTo>
                    <a:pt x="960" y="201371"/>
                  </a:lnTo>
                  <a:lnTo>
                    <a:pt x="1935" y="186938"/>
                  </a:lnTo>
                  <a:lnTo>
                    <a:pt x="776" y="180350"/>
                  </a:lnTo>
                  <a:lnTo>
                    <a:pt x="698" y="179020"/>
                  </a:lnTo>
                  <a:lnTo>
                    <a:pt x="2297" y="165176"/>
                  </a:lnTo>
                  <a:lnTo>
                    <a:pt x="4472" y="158437"/>
                  </a:lnTo>
                  <a:lnTo>
                    <a:pt x="4559" y="158169"/>
                  </a:lnTo>
                  <a:lnTo>
                    <a:pt x="6803" y="143923"/>
                  </a:lnTo>
                  <a:lnTo>
                    <a:pt x="8923" y="136989"/>
                  </a:lnTo>
                  <a:lnTo>
                    <a:pt x="11780" y="122605"/>
                  </a:lnTo>
                  <a:lnTo>
                    <a:pt x="13428" y="115672"/>
                  </a:lnTo>
                  <a:lnTo>
                    <a:pt x="17933" y="102069"/>
                  </a:lnTo>
                  <a:lnTo>
                    <a:pt x="19439" y="94929"/>
                  </a:lnTo>
                  <a:lnTo>
                    <a:pt x="25761" y="82038"/>
                  </a:lnTo>
                  <a:lnTo>
                    <a:pt x="29623" y="75865"/>
                  </a:lnTo>
                  <a:lnTo>
                    <a:pt x="37755" y="64033"/>
                  </a:lnTo>
                  <a:lnTo>
                    <a:pt x="41642" y="57767"/>
                  </a:lnTo>
                  <a:lnTo>
                    <a:pt x="46441" y="52523"/>
                  </a:lnTo>
                  <a:lnTo>
                    <a:pt x="51492" y="47069"/>
                  </a:lnTo>
                  <a:lnTo>
                    <a:pt x="51725" y="47043"/>
                  </a:lnTo>
                  <a:lnTo>
                    <a:pt x="58359" y="44102"/>
                  </a:lnTo>
                  <a:lnTo>
                    <a:pt x="69455" y="35020"/>
                  </a:lnTo>
                  <a:lnTo>
                    <a:pt x="75014" y="30697"/>
                  </a:lnTo>
                  <a:lnTo>
                    <a:pt x="87256" y="23171"/>
                  </a:lnTo>
                  <a:lnTo>
                    <a:pt x="92872" y="18394"/>
                  </a:lnTo>
                  <a:lnTo>
                    <a:pt x="105941" y="12476"/>
                  </a:lnTo>
                  <a:lnTo>
                    <a:pt x="113385" y="11954"/>
                  </a:lnTo>
                  <a:lnTo>
                    <a:pt x="208260" y="1523"/>
                  </a:lnTo>
                  <a:lnTo>
                    <a:pt x="212027" y="1953"/>
                  </a:lnTo>
                  <a:lnTo>
                    <a:pt x="219001" y="3381"/>
                  </a:lnTo>
                  <a:lnTo>
                    <a:pt x="232989" y="6635"/>
                  </a:lnTo>
                  <a:lnTo>
                    <a:pt x="240238" y="7317"/>
                  </a:lnTo>
                  <a:lnTo>
                    <a:pt x="253756" y="12218"/>
                  </a:lnTo>
                  <a:lnTo>
                    <a:pt x="259973" y="15903"/>
                  </a:lnTo>
                  <a:lnTo>
                    <a:pt x="272789" y="22739"/>
                  </a:lnTo>
                  <a:lnTo>
                    <a:pt x="279897" y="25144"/>
                  </a:lnTo>
                  <a:lnTo>
                    <a:pt x="291079" y="34085"/>
                  </a:lnTo>
                  <a:lnTo>
                    <a:pt x="295517" y="40096"/>
                  </a:lnTo>
                  <a:lnTo>
                    <a:pt x="304922" y="50880"/>
                  </a:lnTo>
                  <a:lnTo>
                    <a:pt x="309065" y="56798"/>
                  </a:lnTo>
                  <a:lnTo>
                    <a:pt x="312155" y="61641"/>
                  </a:lnTo>
                  <a:lnTo>
                    <a:pt x="153748" y="79057"/>
                  </a:lnTo>
                  <a:lnTo>
                    <a:pt x="140013" y="83919"/>
                  </a:lnTo>
                  <a:lnTo>
                    <a:pt x="121990" y="95105"/>
                  </a:lnTo>
                  <a:lnTo>
                    <a:pt x="116464" y="99587"/>
                  </a:lnTo>
                  <a:lnTo>
                    <a:pt x="106333" y="109215"/>
                  </a:lnTo>
                  <a:lnTo>
                    <a:pt x="101084" y="114137"/>
                  </a:lnTo>
                  <a:lnTo>
                    <a:pt x="93108" y="125589"/>
                  </a:lnTo>
                  <a:lnTo>
                    <a:pt x="89916" y="132078"/>
                  </a:lnTo>
                  <a:lnTo>
                    <a:pt x="87242" y="138560"/>
                  </a:lnTo>
                  <a:lnTo>
                    <a:pt x="84583" y="144938"/>
                  </a:lnTo>
                  <a:lnTo>
                    <a:pt x="84555" y="152147"/>
                  </a:lnTo>
                  <a:lnTo>
                    <a:pt x="83429" y="159133"/>
                  </a:lnTo>
                  <a:lnTo>
                    <a:pt x="82386" y="165431"/>
                  </a:lnTo>
                  <a:lnTo>
                    <a:pt x="80402" y="171596"/>
                  </a:lnTo>
                  <a:lnTo>
                    <a:pt x="79341" y="183930"/>
                  </a:lnTo>
                  <a:lnTo>
                    <a:pt x="79306" y="184334"/>
                  </a:lnTo>
                  <a:lnTo>
                    <a:pt x="78131" y="190689"/>
                  </a:lnTo>
                  <a:lnTo>
                    <a:pt x="77710" y="202693"/>
                  </a:lnTo>
                  <a:lnTo>
                    <a:pt x="77683" y="203457"/>
                  </a:lnTo>
                  <a:lnTo>
                    <a:pt x="77740" y="209808"/>
                  </a:lnTo>
                  <a:lnTo>
                    <a:pt x="77658" y="216308"/>
                  </a:lnTo>
                  <a:lnTo>
                    <a:pt x="77569" y="221442"/>
                  </a:lnTo>
                  <a:lnTo>
                    <a:pt x="77565" y="221677"/>
                  </a:lnTo>
                  <a:lnTo>
                    <a:pt x="77549" y="222614"/>
                  </a:lnTo>
                  <a:lnTo>
                    <a:pt x="78821" y="229066"/>
                  </a:lnTo>
                  <a:lnTo>
                    <a:pt x="78579" y="241940"/>
                  </a:lnTo>
                  <a:lnTo>
                    <a:pt x="78359" y="248289"/>
                  </a:lnTo>
                  <a:lnTo>
                    <a:pt x="78065" y="254888"/>
                  </a:lnTo>
                  <a:lnTo>
                    <a:pt x="79829" y="261141"/>
                  </a:lnTo>
                  <a:lnTo>
                    <a:pt x="81222" y="267665"/>
                  </a:lnTo>
                  <a:lnTo>
                    <a:pt x="84512" y="280823"/>
                  </a:lnTo>
                  <a:lnTo>
                    <a:pt x="86771" y="287232"/>
                  </a:lnTo>
                  <a:lnTo>
                    <a:pt x="89925" y="299297"/>
                  </a:lnTo>
                  <a:lnTo>
                    <a:pt x="90119" y="300037"/>
                  </a:lnTo>
                  <a:lnTo>
                    <a:pt x="91639" y="306935"/>
                  </a:lnTo>
                  <a:lnTo>
                    <a:pt x="95684" y="319861"/>
                  </a:lnTo>
                  <a:lnTo>
                    <a:pt x="98518" y="325974"/>
                  </a:lnTo>
                  <a:lnTo>
                    <a:pt x="103585" y="338739"/>
                  </a:lnTo>
                  <a:lnTo>
                    <a:pt x="106005" y="344987"/>
                  </a:lnTo>
                  <a:lnTo>
                    <a:pt x="112460" y="356944"/>
                  </a:lnTo>
                  <a:lnTo>
                    <a:pt x="115102" y="363255"/>
                  </a:lnTo>
                  <a:lnTo>
                    <a:pt x="123222" y="373800"/>
                  </a:lnTo>
                  <a:lnTo>
                    <a:pt x="123351" y="373967"/>
                  </a:lnTo>
                  <a:lnTo>
                    <a:pt x="156279" y="396648"/>
                  </a:lnTo>
                  <a:lnTo>
                    <a:pt x="182501" y="402186"/>
                  </a:lnTo>
                  <a:lnTo>
                    <a:pt x="196513" y="402054"/>
                  </a:lnTo>
                  <a:lnTo>
                    <a:pt x="336490" y="386664"/>
                  </a:lnTo>
                  <a:lnTo>
                    <a:pt x="330712" y="398580"/>
                  </a:lnTo>
                  <a:lnTo>
                    <a:pt x="327478" y="404513"/>
                  </a:lnTo>
                  <a:lnTo>
                    <a:pt x="320434" y="416839"/>
                  </a:lnTo>
                  <a:lnTo>
                    <a:pt x="317475" y="423643"/>
                  </a:lnTo>
                  <a:lnTo>
                    <a:pt x="308806" y="435045"/>
                  </a:lnTo>
                  <a:lnTo>
                    <a:pt x="302601" y="439523"/>
                  </a:lnTo>
                  <a:lnTo>
                    <a:pt x="292389" y="449758"/>
                  </a:lnTo>
                  <a:lnTo>
                    <a:pt x="286435" y="453745"/>
                  </a:lnTo>
                  <a:lnTo>
                    <a:pt x="274885" y="462459"/>
                  </a:lnTo>
                  <a:lnTo>
                    <a:pt x="269065" y="466549"/>
                  </a:lnTo>
                  <a:lnTo>
                    <a:pt x="229778" y="484004"/>
                  </a:lnTo>
                  <a:lnTo>
                    <a:pt x="216280" y="487092"/>
                  </a:lnTo>
                  <a:lnTo>
                    <a:pt x="217476" y="486960"/>
                  </a:lnTo>
                  <a:lnTo>
                    <a:pt x="208637" y="488282"/>
                  </a:lnTo>
                  <a:close/>
                </a:path>
                <a:path w="363854" h="490220">
                  <a:moveTo>
                    <a:pt x="336490" y="386664"/>
                  </a:moveTo>
                  <a:lnTo>
                    <a:pt x="196513" y="402054"/>
                  </a:lnTo>
                  <a:lnTo>
                    <a:pt x="202946" y="399939"/>
                  </a:lnTo>
                  <a:lnTo>
                    <a:pt x="215466" y="396872"/>
                  </a:lnTo>
                  <a:lnTo>
                    <a:pt x="222181" y="396134"/>
                  </a:lnTo>
                  <a:lnTo>
                    <a:pt x="233622" y="389903"/>
                  </a:lnTo>
                  <a:lnTo>
                    <a:pt x="261079" y="361552"/>
                  </a:lnTo>
                  <a:lnTo>
                    <a:pt x="276153" y="323768"/>
                  </a:lnTo>
                  <a:lnTo>
                    <a:pt x="283851" y="281905"/>
                  </a:lnTo>
                  <a:lnTo>
                    <a:pt x="284951" y="260634"/>
                  </a:lnTo>
                  <a:lnTo>
                    <a:pt x="284125" y="253550"/>
                  </a:lnTo>
                  <a:lnTo>
                    <a:pt x="283646" y="239401"/>
                  </a:lnTo>
                  <a:lnTo>
                    <a:pt x="283497" y="232302"/>
                  </a:lnTo>
                  <a:lnTo>
                    <a:pt x="281783" y="217756"/>
                  </a:lnTo>
                  <a:lnTo>
                    <a:pt x="280079" y="211694"/>
                  </a:lnTo>
                  <a:lnTo>
                    <a:pt x="279998" y="211406"/>
                  </a:lnTo>
                  <a:lnTo>
                    <a:pt x="277364" y="197506"/>
                  </a:lnTo>
                  <a:lnTo>
                    <a:pt x="276000" y="190612"/>
                  </a:lnTo>
                  <a:lnTo>
                    <a:pt x="272390" y="176904"/>
                  </a:lnTo>
                  <a:lnTo>
                    <a:pt x="270796" y="170026"/>
                  </a:lnTo>
                  <a:lnTo>
                    <a:pt x="266345" y="156939"/>
                  </a:lnTo>
                  <a:lnTo>
                    <a:pt x="266230" y="156599"/>
                  </a:lnTo>
                  <a:lnTo>
                    <a:pt x="263299" y="150149"/>
                  </a:lnTo>
                  <a:lnTo>
                    <a:pt x="243625" y="114164"/>
                  </a:lnTo>
                  <a:lnTo>
                    <a:pt x="234454" y="104147"/>
                  </a:lnTo>
                  <a:lnTo>
                    <a:pt x="230451" y="99023"/>
                  </a:lnTo>
                  <a:lnTo>
                    <a:pt x="230074" y="98605"/>
                  </a:lnTo>
                  <a:lnTo>
                    <a:pt x="219276" y="90611"/>
                  </a:lnTo>
                  <a:lnTo>
                    <a:pt x="212522" y="88753"/>
                  </a:lnTo>
                  <a:lnTo>
                    <a:pt x="200152" y="83209"/>
                  </a:lnTo>
                  <a:lnTo>
                    <a:pt x="194237" y="79384"/>
                  </a:lnTo>
                  <a:lnTo>
                    <a:pt x="180923" y="76964"/>
                  </a:lnTo>
                  <a:lnTo>
                    <a:pt x="171807" y="77071"/>
                  </a:lnTo>
                  <a:lnTo>
                    <a:pt x="312155" y="61641"/>
                  </a:lnTo>
                  <a:lnTo>
                    <a:pt x="316786" y="68898"/>
                  </a:lnTo>
                  <a:lnTo>
                    <a:pt x="319438" y="75624"/>
                  </a:lnTo>
                  <a:lnTo>
                    <a:pt x="325751" y="88545"/>
                  </a:lnTo>
                  <a:lnTo>
                    <a:pt x="328084" y="95319"/>
                  </a:lnTo>
                  <a:lnTo>
                    <a:pt x="333443" y="108719"/>
                  </a:lnTo>
                  <a:lnTo>
                    <a:pt x="335944" y="115410"/>
                  </a:lnTo>
                  <a:lnTo>
                    <a:pt x="340774" y="128988"/>
                  </a:lnTo>
                  <a:lnTo>
                    <a:pt x="344827" y="135201"/>
                  </a:lnTo>
                  <a:lnTo>
                    <a:pt x="349152" y="147482"/>
                  </a:lnTo>
                  <a:lnTo>
                    <a:pt x="349252" y="148752"/>
                  </a:lnTo>
                  <a:lnTo>
                    <a:pt x="349139" y="154268"/>
                  </a:lnTo>
                  <a:lnTo>
                    <a:pt x="351741" y="166431"/>
                  </a:lnTo>
                  <a:lnTo>
                    <a:pt x="353104" y="172415"/>
                  </a:lnTo>
                  <a:lnTo>
                    <a:pt x="354101" y="179424"/>
                  </a:lnTo>
                  <a:lnTo>
                    <a:pt x="354465" y="181985"/>
                  </a:lnTo>
                  <a:lnTo>
                    <a:pt x="354856" y="184738"/>
                  </a:lnTo>
                  <a:lnTo>
                    <a:pt x="357755" y="190638"/>
                  </a:lnTo>
                  <a:lnTo>
                    <a:pt x="358545" y="196793"/>
                  </a:lnTo>
                  <a:lnTo>
                    <a:pt x="359369" y="202680"/>
                  </a:lnTo>
                  <a:lnTo>
                    <a:pt x="359410" y="202972"/>
                  </a:lnTo>
                  <a:lnTo>
                    <a:pt x="359675" y="209192"/>
                  </a:lnTo>
                  <a:lnTo>
                    <a:pt x="360712" y="215295"/>
                  </a:lnTo>
                  <a:lnTo>
                    <a:pt x="361554" y="223721"/>
                  </a:lnTo>
                  <a:lnTo>
                    <a:pt x="361710" y="226698"/>
                  </a:lnTo>
                  <a:lnTo>
                    <a:pt x="361821" y="228818"/>
                  </a:lnTo>
                  <a:lnTo>
                    <a:pt x="362693" y="242278"/>
                  </a:lnTo>
                  <a:lnTo>
                    <a:pt x="363599" y="250139"/>
                  </a:lnTo>
                  <a:lnTo>
                    <a:pt x="363755" y="262484"/>
                  </a:lnTo>
                  <a:lnTo>
                    <a:pt x="363256" y="269247"/>
                  </a:lnTo>
                  <a:lnTo>
                    <a:pt x="362652" y="282650"/>
                  </a:lnTo>
                  <a:lnTo>
                    <a:pt x="362824" y="289474"/>
                  </a:lnTo>
                  <a:lnTo>
                    <a:pt x="362122" y="296138"/>
                  </a:lnTo>
                  <a:lnTo>
                    <a:pt x="361388" y="302828"/>
                  </a:lnTo>
                  <a:lnTo>
                    <a:pt x="360064" y="309516"/>
                  </a:lnTo>
                  <a:lnTo>
                    <a:pt x="357751" y="322741"/>
                  </a:lnTo>
                  <a:lnTo>
                    <a:pt x="355266" y="329116"/>
                  </a:lnTo>
                  <a:lnTo>
                    <a:pt x="352052" y="342157"/>
                  </a:lnTo>
                  <a:lnTo>
                    <a:pt x="350713" y="348789"/>
                  </a:lnTo>
                  <a:lnTo>
                    <a:pt x="346631" y="361588"/>
                  </a:lnTo>
                  <a:lnTo>
                    <a:pt x="344288" y="367895"/>
                  </a:lnTo>
                  <a:lnTo>
                    <a:pt x="339328" y="380358"/>
                  </a:lnTo>
                  <a:lnTo>
                    <a:pt x="336568" y="386502"/>
                  </a:lnTo>
                  <a:lnTo>
                    <a:pt x="336490" y="386664"/>
                  </a:lnTo>
                  <a:close/>
                </a:path>
              </a:pathLst>
            </a:custGeom>
            <a:solidFill>
              <a:srgbClr val="F6BE66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3" name="object 13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9032271" y="8081144"/>
              <a:ext cx="3185977" cy="106588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40827" y="1845526"/>
            <a:ext cx="9299631" cy="3016865"/>
          </a:xfrm>
          <a:prstGeom prst="rect">
            <a:avLst/>
          </a:prstGeom>
        </p:spPr>
      </p:pic>
      <p:sp>
        <p:nvSpPr>
          <p:cNvPr id="3" name="object 3" descr=""/>
          <p:cNvSpPr/>
          <p:nvPr/>
        </p:nvSpPr>
        <p:spPr>
          <a:xfrm>
            <a:off x="10292637" y="3484636"/>
            <a:ext cx="7237730" cy="1952625"/>
          </a:xfrm>
          <a:custGeom>
            <a:avLst/>
            <a:gdLst/>
            <a:ahLst/>
            <a:cxnLst/>
            <a:rect l="l" t="t" r="r" b="b"/>
            <a:pathLst>
              <a:path w="7237730" h="1952625">
                <a:moveTo>
                  <a:pt x="6871492" y="1952277"/>
                </a:moveTo>
                <a:lnTo>
                  <a:pt x="367929" y="1952277"/>
                </a:lnTo>
                <a:lnTo>
                  <a:pt x="321868" y="1949403"/>
                </a:lnTo>
                <a:lnTo>
                  <a:pt x="277489" y="1941012"/>
                </a:lnTo>
                <a:lnTo>
                  <a:pt x="235140" y="1927454"/>
                </a:lnTo>
                <a:lnTo>
                  <a:pt x="195169" y="1909077"/>
                </a:lnTo>
                <a:lnTo>
                  <a:pt x="157926" y="1886229"/>
                </a:lnTo>
                <a:lnTo>
                  <a:pt x="123759" y="1859260"/>
                </a:lnTo>
                <a:lnTo>
                  <a:pt x="93017" y="1828517"/>
                </a:lnTo>
                <a:lnTo>
                  <a:pt x="66047" y="1794350"/>
                </a:lnTo>
                <a:lnTo>
                  <a:pt x="43200" y="1757107"/>
                </a:lnTo>
                <a:lnTo>
                  <a:pt x="24823" y="1717137"/>
                </a:lnTo>
                <a:lnTo>
                  <a:pt x="11265" y="1674788"/>
                </a:lnTo>
                <a:lnTo>
                  <a:pt x="2874" y="1630409"/>
                </a:lnTo>
                <a:lnTo>
                  <a:pt x="0" y="1584348"/>
                </a:lnTo>
                <a:lnTo>
                  <a:pt x="0" y="367929"/>
                </a:lnTo>
                <a:lnTo>
                  <a:pt x="2874" y="321868"/>
                </a:lnTo>
                <a:lnTo>
                  <a:pt x="11265" y="277489"/>
                </a:lnTo>
                <a:lnTo>
                  <a:pt x="24823" y="235139"/>
                </a:lnTo>
                <a:lnTo>
                  <a:pt x="43200" y="195169"/>
                </a:lnTo>
                <a:lnTo>
                  <a:pt x="66047" y="157926"/>
                </a:lnTo>
                <a:lnTo>
                  <a:pt x="93017" y="123759"/>
                </a:lnTo>
                <a:lnTo>
                  <a:pt x="123759" y="93017"/>
                </a:lnTo>
                <a:lnTo>
                  <a:pt x="157926" y="66047"/>
                </a:lnTo>
                <a:lnTo>
                  <a:pt x="195169" y="43200"/>
                </a:lnTo>
                <a:lnTo>
                  <a:pt x="235140" y="24823"/>
                </a:lnTo>
                <a:lnTo>
                  <a:pt x="277489" y="11264"/>
                </a:lnTo>
                <a:lnTo>
                  <a:pt x="321868" y="2874"/>
                </a:lnTo>
                <a:lnTo>
                  <a:pt x="367929" y="0"/>
                </a:lnTo>
                <a:lnTo>
                  <a:pt x="6871492" y="0"/>
                </a:lnTo>
                <a:lnTo>
                  <a:pt x="6917552" y="2874"/>
                </a:lnTo>
                <a:lnTo>
                  <a:pt x="6961932" y="11264"/>
                </a:lnTo>
                <a:lnTo>
                  <a:pt x="7004281" y="24823"/>
                </a:lnTo>
                <a:lnTo>
                  <a:pt x="7044251" y="43200"/>
                </a:lnTo>
                <a:lnTo>
                  <a:pt x="7081494" y="66047"/>
                </a:lnTo>
                <a:lnTo>
                  <a:pt x="7115662" y="93017"/>
                </a:lnTo>
                <a:lnTo>
                  <a:pt x="7146404" y="123759"/>
                </a:lnTo>
                <a:lnTo>
                  <a:pt x="7173374" y="157926"/>
                </a:lnTo>
                <a:lnTo>
                  <a:pt x="7196221" y="195169"/>
                </a:lnTo>
                <a:lnTo>
                  <a:pt x="7214598" y="235139"/>
                </a:lnTo>
                <a:lnTo>
                  <a:pt x="7228157" y="277489"/>
                </a:lnTo>
                <a:lnTo>
                  <a:pt x="7236547" y="321868"/>
                </a:lnTo>
                <a:lnTo>
                  <a:pt x="7237152" y="331561"/>
                </a:lnTo>
                <a:lnTo>
                  <a:pt x="7237152" y="1620716"/>
                </a:lnTo>
                <a:lnTo>
                  <a:pt x="7228157" y="1674788"/>
                </a:lnTo>
                <a:lnTo>
                  <a:pt x="7214598" y="1717137"/>
                </a:lnTo>
                <a:lnTo>
                  <a:pt x="7196221" y="1757107"/>
                </a:lnTo>
                <a:lnTo>
                  <a:pt x="7173374" y="1794350"/>
                </a:lnTo>
                <a:lnTo>
                  <a:pt x="7146404" y="1828517"/>
                </a:lnTo>
                <a:lnTo>
                  <a:pt x="7115662" y="1859260"/>
                </a:lnTo>
                <a:lnTo>
                  <a:pt x="7081494" y="1886229"/>
                </a:lnTo>
                <a:lnTo>
                  <a:pt x="7044251" y="1909077"/>
                </a:lnTo>
                <a:lnTo>
                  <a:pt x="7004281" y="1927454"/>
                </a:lnTo>
                <a:lnTo>
                  <a:pt x="6961932" y="1941012"/>
                </a:lnTo>
                <a:lnTo>
                  <a:pt x="6917552" y="1949403"/>
                </a:lnTo>
                <a:lnTo>
                  <a:pt x="6871492" y="195227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4" name="object 4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4156182" y="0"/>
            <a:ext cx="4132293" cy="2752427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01244" y="5185755"/>
            <a:ext cx="6592265" cy="2271280"/>
          </a:xfrm>
          <a:prstGeom prst="rect">
            <a:avLst/>
          </a:prstGeom>
        </p:spPr>
      </p:pic>
      <p:grpSp>
        <p:nvGrpSpPr>
          <p:cNvPr id="6" name="object 6" descr=""/>
          <p:cNvGrpSpPr/>
          <p:nvPr/>
        </p:nvGrpSpPr>
        <p:grpSpPr>
          <a:xfrm>
            <a:off x="7292823" y="5543791"/>
            <a:ext cx="10535920" cy="4743450"/>
            <a:chOff x="7292823" y="5543791"/>
            <a:chExt cx="10535920" cy="4743450"/>
          </a:xfrm>
        </p:grpSpPr>
        <p:sp>
          <p:nvSpPr>
            <p:cNvPr id="7" name="object 7" descr=""/>
            <p:cNvSpPr/>
            <p:nvPr/>
          </p:nvSpPr>
          <p:spPr>
            <a:xfrm>
              <a:off x="10292637" y="5851236"/>
              <a:ext cx="7536180" cy="4436110"/>
            </a:xfrm>
            <a:custGeom>
              <a:avLst/>
              <a:gdLst/>
              <a:ahLst/>
              <a:cxnLst/>
              <a:rect l="l" t="t" r="r" b="b"/>
              <a:pathLst>
                <a:path w="7536180" h="4436109">
                  <a:moveTo>
                    <a:pt x="7062947" y="4435763"/>
                  </a:moveTo>
                  <a:lnTo>
                    <a:pt x="472634" y="4435763"/>
                  </a:lnTo>
                  <a:lnTo>
                    <a:pt x="424409" y="4433316"/>
                  </a:lnTo>
                  <a:lnTo>
                    <a:pt x="377554" y="4426136"/>
                  </a:lnTo>
                  <a:lnTo>
                    <a:pt x="332309" y="4414463"/>
                  </a:lnTo>
                  <a:lnTo>
                    <a:pt x="288916" y="4398537"/>
                  </a:lnTo>
                  <a:lnTo>
                    <a:pt x="247613" y="4378598"/>
                  </a:lnTo>
                  <a:lnTo>
                    <a:pt x="208642" y="4354886"/>
                  </a:lnTo>
                  <a:lnTo>
                    <a:pt x="172243" y="4327643"/>
                  </a:lnTo>
                  <a:lnTo>
                    <a:pt x="138655" y="4297107"/>
                  </a:lnTo>
                  <a:lnTo>
                    <a:pt x="108119" y="4263519"/>
                  </a:lnTo>
                  <a:lnTo>
                    <a:pt x="80876" y="4227120"/>
                  </a:lnTo>
                  <a:lnTo>
                    <a:pt x="57164" y="4188149"/>
                  </a:lnTo>
                  <a:lnTo>
                    <a:pt x="37226" y="4146846"/>
                  </a:lnTo>
                  <a:lnTo>
                    <a:pt x="21299" y="4103453"/>
                  </a:lnTo>
                  <a:lnTo>
                    <a:pt x="9626" y="4058208"/>
                  </a:lnTo>
                  <a:lnTo>
                    <a:pt x="2446" y="4011353"/>
                  </a:lnTo>
                  <a:lnTo>
                    <a:pt x="0" y="3963128"/>
                  </a:lnTo>
                  <a:lnTo>
                    <a:pt x="0" y="472635"/>
                  </a:lnTo>
                  <a:lnTo>
                    <a:pt x="2446" y="424409"/>
                  </a:lnTo>
                  <a:lnTo>
                    <a:pt x="9626" y="377554"/>
                  </a:lnTo>
                  <a:lnTo>
                    <a:pt x="21299" y="332309"/>
                  </a:lnTo>
                  <a:lnTo>
                    <a:pt x="37226" y="288916"/>
                  </a:lnTo>
                  <a:lnTo>
                    <a:pt x="57164" y="247614"/>
                  </a:lnTo>
                  <a:lnTo>
                    <a:pt x="80876" y="208643"/>
                  </a:lnTo>
                  <a:lnTo>
                    <a:pt x="108119" y="172243"/>
                  </a:lnTo>
                  <a:lnTo>
                    <a:pt x="138655" y="138655"/>
                  </a:lnTo>
                  <a:lnTo>
                    <a:pt x="172243" y="108119"/>
                  </a:lnTo>
                  <a:lnTo>
                    <a:pt x="208642" y="80876"/>
                  </a:lnTo>
                  <a:lnTo>
                    <a:pt x="247613" y="57164"/>
                  </a:lnTo>
                  <a:lnTo>
                    <a:pt x="288916" y="37226"/>
                  </a:lnTo>
                  <a:lnTo>
                    <a:pt x="332309" y="21299"/>
                  </a:lnTo>
                  <a:lnTo>
                    <a:pt x="377554" y="9626"/>
                  </a:lnTo>
                  <a:lnTo>
                    <a:pt x="424409" y="2446"/>
                  </a:lnTo>
                  <a:lnTo>
                    <a:pt x="472634" y="0"/>
                  </a:lnTo>
                  <a:lnTo>
                    <a:pt x="7062947" y="0"/>
                  </a:lnTo>
                  <a:lnTo>
                    <a:pt x="7111172" y="2446"/>
                  </a:lnTo>
                  <a:lnTo>
                    <a:pt x="7158027" y="9626"/>
                  </a:lnTo>
                  <a:lnTo>
                    <a:pt x="7203272" y="21299"/>
                  </a:lnTo>
                  <a:lnTo>
                    <a:pt x="7246665" y="37226"/>
                  </a:lnTo>
                  <a:lnTo>
                    <a:pt x="7287968" y="57164"/>
                  </a:lnTo>
                  <a:lnTo>
                    <a:pt x="7326939" y="80876"/>
                  </a:lnTo>
                  <a:lnTo>
                    <a:pt x="7363338" y="108119"/>
                  </a:lnTo>
                  <a:lnTo>
                    <a:pt x="7396926" y="138655"/>
                  </a:lnTo>
                  <a:lnTo>
                    <a:pt x="7427462" y="172243"/>
                  </a:lnTo>
                  <a:lnTo>
                    <a:pt x="7454705" y="208643"/>
                  </a:lnTo>
                  <a:lnTo>
                    <a:pt x="7478417" y="247614"/>
                  </a:lnTo>
                  <a:lnTo>
                    <a:pt x="7498356" y="288916"/>
                  </a:lnTo>
                  <a:lnTo>
                    <a:pt x="7514282" y="332309"/>
                  </a:lnTo>
                  <a:lnTo>
                    <a:pt x="7525955" y="377554"/>
                  </a:lnTo>
                  <a:lnTo>
                    <a:pt x="7533135" y="424409"/>
                  </a:lnTo>
                  <a:lnTo>
                    <a:pt x="7535582" y="472635"/>
                  </a:lnTo>
                  <a:lnTo>
                    <a:pt x="7535582" y="3963128"/>
                  </a:lnTo>
                  <a:lnTo>
                    <a:pt x="7533135" y="4011353"/>
                  </a:lnTo>
                  <a:lnTo>
                    <a:pt x="7525955" y="4058208"/>
                  </a:lnTo>
                  <a:lnTo>
                    <a:pt x="7514282" y="4103453"/>
                  </a:lnTo>
                  <a:lnTo>
                    <a:pt x="7498356" y="4146846"/>
                  </a:lnTo>
                  <a:lnTo>
                    <a:pt x="7478417" y="4188149"/>
                  </a:lnTo>
                  <a:lnTo>
                    <a:pt x="7454705" y="4227120"/>
                  </a:lnTo>
                  <a:lnTo>
                    <a:pt x="7427462" y="4263519"/>
                  </a:lnTo>
                  <a:lnTo>
                    <a:pt x="7396926" y="4297107"/>
                  </a:lnTo>
                  <a:lnTo>
                    <a:pt x="7363338" y="4327643"/>
                  </a:lnTo>
                  <a:lnTo>
                    <a:pt x="7326939" y="4354886"/>
                  </a:lnTo>
                  <a:lnTo>
                    <a:pt x="7287968" y="4378598"/>
                  </a:lnTo>
                  <a:lnTo>
                    <a:pt x="7246665" y="4398537"/>
                  </a:lnTo>
                  <a:lnTo>
                    <a:pt x="7203272" y="4414463"/>
                  </a:lnTo>
                  <a:lnTo>
                    <a:pt x="7158027" y="4426136"/>
                  </a:lnTo>
                  <a:lnTo>
                    <a:pt x="7111172" y="4433316"/>
                  </a:lnTo>
                  <a:lnTo>
                    <a:pt x="7062947" y="443576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7508857" y="5709464"/>
              <a:ext cx="2769235" cy="2724150"/>
            </a:xfrm>
            <a:custGeom>
              <a:avLst/>
              <a:gdLst/>
              <a:ahLst/>
              <a:cxnLst/>
              <a:rect l="l" t="t" r="r" b="b"/>
              <a:pathLst>
                <a:path w="2769234" h="2724150">
                  <a:moveTo>
                    <a:pt x="1363945" y="2723715"/>
                  </a:moveTo>
                  <a:lnTo>
                    <a:pt x="1320146" y="2723171"/>
                  </a:lnTo>
                  <a:lnTo>
                    <a:pt x="1273182" y="2721260"/>
                  </a:lnTo>
                  <a:lnTo>
                    <a:pt x="1223294" y="2717720"/>
                  </a:lnTo>
                  <a:lnTo>
                    <a:pt x="1170720" y="2712287"/>
                  </a:lnTo>
                  <a:lnTo>
                    <a:pt x="1115702" y="2704700"/>
                  </a:lnTo>
                  <a:lnTo>
                    <a:pt x="1058480" y="2694694"/>
                  </a:lnTo>
                  <a:lnTo>
                    <a:pt x="999293" y="2682008"/>
                  </a:lnTo>
                  <a:lnTo>
                    <a:pt x="938381" y="2666378"/>
                  </a:lnTo>
                  <a:lnTo>
                    <a:pt x="875985" y="2647542"/>
                  </a:lnTo>
                  <a:lnTo>
                    <a:pt x="812346" y="2625236"/>
                  </a:lnTo>
                  <a:lnTo>
                    <a:pt x="747702" y="2599197"/>
                  </a:lnTo>
                  <a:lnTo>
                    <a:pt x="682294" y="2569164"/>
                  </a:lnTo>
                  <a:lnTo>
                    <a:pt x="616361" y="2534873"/>
                  </a:lnTo>
                  <a:lnTo>
                    <a:pt x="573323" y="2509919"/>
                  </a:lnTo>
                  <a:lnTo>
                    <a:pt x="531668" y="2483285"/>
                  </a:lnTo>
                  <a:lnTo>
                    <a:pt x="491494" y="2454926"/>
                  </a:lnTo>
                  <a:lnTo>
                    <a:pt x="452897" y="2424796"/>
                  </a:lnTo>
                  <a:lnTo>
                    <a:pt x="415974" y="2392849"/>
                  </a:lnTo>
                  <a:lnTo>
                    <a:pt x="380822" y="2359039"/>
                  </a:lnTo>
                  <a:lnTo>
                    <a:pt x="347536" y="2323321"/>
                  </a:lnTo>
                  <a:lnTo>
                    <a:pt x="316215" y="2285649"/>
                  </a:lnTo>
                  <a:lnTo>
                    <a:pt x="286954" y="2245977"/>
                  </a:lnTo>
                  <a:lnTo>
                    <a:pt x="259645" y="2205236"/>
                  </a:lnTo>
                  <a:lnTo>
                    <a:pt x="233557" y="2163625"/>
                  </a:lnTo>
                  <a:lnTo>
                    <a:pt x="208706" y="2121193"/>
                  </a:lnTo>
                  <a:lnTo>
                    <a:pt x="185107" y="2077992"/>
                  </a:lnTo>
                  <a:lnTo>
                    <a:pt x="162776" y="2034072"/>
                  </a:lnTo>
                  <a:lnTo>
                    <a:pt x="141729" y="1989483"/>
                  </a:lnTo>
                  <a:lnTo>
                    <a:pt x="121980" y="1944276"/>
                  </a:lnTo>
                  <a:lnTo>
                    <a:pt x="103547" y="1898502"/>
                  </a:lnTo>
                  <a:lnTo>
                    <a:pt x="86443" y="1852211"/>
                  </a:lnTo>
                  <a:lnTo>
                    <a:pt x="70685" y="1805453"/>
                  </a:lnTo>
                  <a:lnTo>
                    <a:pt x="56289" y="1758279"/>
                  </a:lnTo>
                  <a:lnTo>
                    <a:pt x="43269" y="1710740"/>
                  </a:lnTo>
                  <a:lnTo>
                    <a:pt x="31641" y="1662886"/>
                  </a:lnTo>
                  <a:lnTo>
                    <a:pt x="21422" y="1614767"/>
                  </a:lnTo>
                  <a:lnTo>
                    <a:pt x="12626" y="1566434"/>
                  </a:lnTo>
                  <a:lnTo>
                    <a:pt x="5269" y="1517938"/>
                  </a:lnTo>
                  <a:lnTo>
                    <a:pt x="0" y="1439642"/>
                  </a:lnTo>
                  <a:lnTo>
                    <a:pt x="713" y="1396499"/>
                  </a:lnTo>
                  <a:lnTo>
                    <a:pt x="3568" y="1351092"/>
                  </a:lnTo>
                  <a:lnTo>
                    <a:pt x="8495" y="1303720"/>
                  </a:lnTo>
                  <a:lnTo>
                    <a:pt x="15427" y="1254682"/>
                  </a:lnTo>
                  <a:lnTo>
                    <a:pt x="24294" y="1204277"/>
                  </a:lnTo>
                  <a:lnTo>
                    <a:pt x="35029" y="1152806"/>
                  </a:lnTo>
                  <a:lnTo>
                    <a:pt x="47563" y="1100566"/>
                  </a:lnTo>
                  <a:lnTo>
                    <a:pt x="61827" y="1047858"/>
                  </a:lnTo>
                  <a:lnTo>
                    <a:pt x="77754" y="994981"/>
                  </a:lnTo>
                  <a:lnTo>
                    <a:pt x="95274" y="942233"/>
                  </a:lnTo>
                  <a:lnTo>
                    <a:pt x="114320" y="889915"/>
                  </a:lnTo>
                  <a:lnTo>
                    <a:pt x="134822" y="838326"/>
                  </a:lnTo>
                  <a:lnTo>
                    <a:pt x="156713" y="787764"/>
                  </a:lnTo>
                  <a:lnTo>
                    <a:pt x="179924" y="738529"/>
                  </a:lnTo>
                  <a:lnTo>
                    <a:pt x="204387" y="690921"/>
                  </a:lnTo>
                  <a:lnTo>
                    <a:pt x="230032" y="645238"/>
                  </a:lnTo>
                  <a:lnTo>
                    <a:pt x="256793" y="601780"/>
                  </a:lnTo>
                  <a:lnTo>
                    <a:pt x="284600" y="560847"/>
                  </a:lnTo>
                  <a:lnTo>
                    <a:pt x="313385" y="522736"/>
                  </a:lnTo>
                  <a:lnTo>
                    <a:pt x="353225" y="474734"/>
                  </a:lnTo>
                  <a:lnTo>
                    <a:pt x="393798" y="429396"/>
                  </a:lnTo>
                  <a:lnTo>
                    <a:pt x="434994" y="386672"/>
                  </a:lnTo>
                  <a:lnTo>
                    <a:pt x="476704" y="346512"/>
                  </a:lnTo>
                  <a:lnTo>
                    <a:pt x="518820" y="308867"/>
                  </a:lnTo>
                  <a:lnTo>
                    <a:pt x="561233" y="273687"/>
                  </a:lnTo>
                  <a:lnTo>
                    <a:pt x="603834" y="240922"/>
                  </a:lnTo>
                  <a:lnTo>
                    <a:pt x="646515" y="210523"/>
                  </a:lnTo>
                  <a:lnTo>
                    <a:pt x="689167" y="182441"/>
                  </a:lnTo>
                  <a:lnTo>
                    <a:pt x="731681" y="156624"/>
                  </a:lnTo>
                  <a:lnTo>
                    <a:pt x="773948" y="133025"/>
                  </a:lnTo>
                  <a:lnTo>
                    <a:pt x="815860" y="111593"/>
                  </a:lnTo>
                  <a:lnTo>
                    <a:pt x="857308" y="92279"/>
                  </a:lnTo>
                  <a:lnTo>
                    <a:pt x="898183" y="75033"/>
                  </a:lnTo>
                  <a:lnTo>
                    <a:pt x="938377" y="59805"/>
                  </a:lnTo>
                  <a:lnTo>
                    <a:pt x="977781" y="46545"/>
                  </a:lnTo>
                  <a:lnTo>
                    <a:pt x="1016286" y="35205"/>
                  </a:lnTo>
                  <a:lnTo>
                    <a:pt x="1053783" y="25734"/>
                  </a:lnTo>
                  <a:lnTo>
                    <a:pt x="1125320" y="12202"/>
                  </a:lnTo>
                  <a:lnTo>
                    <a:pt x="1176595" y="5933"/>
                  </a:lnTo>
                  <a:lnTo>
                    <a:pt x="1228174" y="1904"/>
                  </a:lnTo>
                  <a:lnTo>
                    <a:pt x="1279965" y="0"/>
                  </a:lnTo>
                  <a:lnTo>
                    <a:pt x="1331879" y="108"/>
                  </a:lnTo>
                  <a:lnTo>
                    <a:pt x="1383827" y="2114"/>
                  </a:lnTo>
                  <a:lnTo>
                    <a:pt x="1435717" y="5905"/>
                  </a:lnTo>
                  <a:lnTo>
                    <a:pt x="1487460" y="11368"/>
                  </a:lnTo>
                  <a:lnTo>
                    <a:pt x="1538966" y="18388"/>
                  </a:lnTo>
                  <a:lnTo>
                    <a:pt x="1590145" y="26851"/>
                  </a:lnTo>
                  <a:lnTo>
                    <a:pt x="1640061" y="36711"/>
                  </a:lnTo>
                  <a:lnTo>
                    <a:pt x="1689614" y="48247"/>
                  </a:lnTo>
                  <a:lnTo>
                    <a:pt x="1738769" y="61394"/>
                  </a:lnTo>
                  <a:lnTo>
                    <a:pt x="1787495" y="76090"/>
                  </a:lnTo>
                  <a:lnTo>
                    <a:pt x="1835760" y="92270"/>
                  </a:lnTo>
                  <a:lnTo>
                    <a:pt x="1883532" y="109871"/>
                  </a:lnTo>
                  <a:lnTo>
                    <a:pt x="1930777" y="128830"/>
                  </a:lnTo>
                  <a:lnTo>
                    <a:pt x="1977465" y="149082"/>
                  </a:lnTo>
                  <a:lnTo>
                    <a:pt x="2023563" y="170564"/>
                  </a:lnTo>
                  <a:lnTo>
                    <a:pt x="2069635" y="193642"/>
                  </a:lnTo>
                  <a:lnTo>
                    <a:pt x="2114735" y="218107"/>
                  </a:lnTo>
                  <a:lnTo>
                    <a:pt x="2158780" y="244088"/>
                  </a:lnTo>
                  <a:lnTo>
                    <a:pt x="2201686" y="271711"/>
                  </a:lnTo>
                  <a:lnTo>
                    <a:pt x="2243368" y="301103"/>
                  </a:lnTo>
                  <a:lnTo>
                    <a:pt x="2283742" y="332393"/>
                  </a:lnTo>
                  <a:lnTo>
                    <a:pt x="2322724" y="365707"/>
                  </a:lnTo>
                  <a:lnTo>
                    <a:pt x="2360231" y="401173"/>
                  </a:lnTo>
                  <a:lnTo>
                    <a:pt x="2394027" y="436263"/>
                  </a:lnTo>
                  <a:lnTo>
                    <a:pt x="2426344" y="472703"/>
                  </a:lnTo>
                  <a:lnTo>
                    <a:pt x="2457184" y="510404"/>
                  </a:lnTo>
                  <a:lnTo>
                    <a:pt x="2486552" y="549277"/>
                  </a:lnTo>
                  <a:lnTo>
                    <a:pt x="2514452" y="589233"/>
                  </a:lnTo>
                  <a:lnTo>
                    <a:pt x="2540888" y="630183"/>
                  </a:lnTo>
                  <a:lnTo>
                    <a:pt x="2565862" y="672039"/>
                  </a:lnTo>
                  <a:lnTo>
                    <a:pt x="2589380" y="714710"/>
                  </a:lnTo>
                  <a:lnTo>
                    <a:pt x="2611843" y="758743"/>
                  </a:lnTo>
                  <a:lnTo>
                    <a:pt x="2632952" y="803549"/>
                  </a:lnTo>
                  <a:lnTo>
                    <a:pt x="2652486" y="849076"/>
                  </a:lnTo>
                  <a:lnTo>
                    <a:pt x="2670223" y="895269"/>
                  </a:lnTo>
                  <a:lnTo>
                    <a:pt x="2685204" y="940664"/>
                  </a:lnTo>
                  <a:lnTo>
                    <a:pt x="2697899" y="986738"/>
                  </a:lnTo>
                  <a:lnTo>
                    <a:pt x="2708683" y="1033325"/>
                  </a:lnTo>
                  <a:lnTo>
                    <a:pt x="2717932" y="1080262"/>
                  </a:lnTo>
                  <a:lnTo>
                    <a:pt x="2726021" y="1127407"/>
                  </a:lnTo>
                  <a:lnTo>
                    <a:pt x="2742316" y="1228245"/>
                  </a:lnTo>
                  <a:lnTo>
                    <a:pt x="2749975" y="1279014"/>
                  </a:lnTo>
                  <a:lnTo>
                    <a:pt x="2756816" y="1329950"/>
                  </a:lnTo>
                  <a:lnTo>
                    <a:pt x="2762470" y="1381004"/>
                  </a:lnTo>
                  <a:lnTo>
                    <a:pt x="2766568" y="1432128"/>
                  </a:lnTo>
                  <a:lnTo>
                    <a:pt x="2768740" y="1483272"/>
                  </a:lnTo>
                  <a:lnTo>
                    <a:pt x="2768618" y="1534387"/>
                  </a:lnTo>
                  <a:lnTo>
                    <a:pt x="2765831" y="1585423"/>
                  </a:lnTo>
                  <a:lnTo>
                    <a:pt x="2758797" y="1640970"/>
                  </a:lnTo>
                  <a:lnTo>
                    <a:pt x="2747435" y="1695107"/>
                  </a:lnTo>
                  <a:lnTo>
                    <a:pt x="2732402" y="1748387"/>
                  </a:lnTo>
                  <a:lnTo>
                    <a:pt x="2714356" y="1801360"/>
                  </a:lnTo>
                  <a:lnTo>
                    <a:pt x="2688343" y="1868024"/>
                  </a:lnTo>
                  <a:lnTo>
                    <a:pt x="2660272" y="1931364"/>
                  </a:lnTo>
                  <a:lnTo>
                    <a:pt x="2630289" y="1991465"/>
                  </a:lnTo>
                  <a:lnTo>
                    <a:pt x="2598544" y="2048411"/>
                  </a:lnTo>
                  <a:lnTo>
                    <a:pt x="2565185" y="2102287"/>
                  </a:lnTo>
                  <a:lnTo>
                    <a:pt x="2530359" y="2153179"/>
                  </a:lnTo>
                  <a:lnTo>
                    <a:pt x="2494216" y="2201171"/>
                  </a:lnTo>
                  <a:lnTo>
                    <a:pt x="2456903" y="2246349"/>
                  </a:lnTo>
                  <a:lnTo>
                    <a:pt x="2418568" y="2288797"/>
                  </a:lnTo>
                  <a:lnTo>
                    <a:pt x="2379360" y="2328600"/>
                  </a:lnTo>
                  <a:lnTo>
                    <a:pt x="2339427" y="2365843"/>
                  </a:lnTo>
                  <a:lnTo>
                    <a:pt x="2298917" y="2400612"/>
                  </a:lnTo>
                  <a:lnTo>
                    <a:pt x="2257979" y="2432991"/>
                  </a:lnTo>
                  <a:lnTo>
                    <a:pt x="2216760" y="2463064"/>
                  </a:lnTo>
                  <a:lnTo>
                    <a:pt x="2175409" y="2490918"/>
                  </a:lnTo>
                  <a:lnTo>
                    <a:pt x="2134074" y="2516637"/>
                  </a:lnTo>
                  <a:lnTo>
                    <a:pt x="2092903" y="2540306"/>
                  </a:lnTo>
                  <a:lnTo>
                    <a:pt x="2052045" y="2562009"/>
                  </a:lnTo>
                  <a:lnTo>
                    <a:pt x="2011648" y="2581833"/>
                  </a:lnTo>
                  <a:lnTo>
                    <a:pt x="1971859" y="2599861"/>
                  </a:lnTo>
                  <a:lnTo>
                    <a:pt x="1932827" y="2616180"/>
                  </a:lnTo>
                  <a:lnTo>
                    <a:pt x="1894701" y="2630873"/>
                  </a:lnTo>
                  <a:lnTo>
                    <a:pt x="1857629" y="2644025"/>
                  </a:lnTo>
                  <a:lnTo>
                    <a:pt x="1787237" y="2666050"/>
                  </a:lnTo>
                  <a:lnTo>
                    <a:pt x="1722838" y="2682933"/>
                  </a:lnTo>
                  <a:lnTo>
                    <a:pt x="1665618" y="2695354"/>
                  </a:lnTo>
                  <a:lnTo>
                    <a:pt x="1616763" y="2703993"/>
                  </a:lnTo>
                  <a:lnTo>
                    <a:pt x="1577457" y="2709530"/>
                  </a:lnTo>
                  <a:lnTo>
                    <a:pt x="1527065" y="2715141"/>
                  </a:lnTo>
                  <a:lnTo>
                    <a:pt x="1473953" y="2719779"/>
                  </a:lnTo>
                  <a:lnTo>
                    <a:pt x="1404339" y="2723156"/>
                  </a:lnTo>
                  <a:lnTo>
                    <a:pt x="1363945" y="2723715"/>
                  </a:lnTo>
                  <a:close/>
                </a:path>
              </a:pathLst>
            </a:custGeom>
            <a:solidFill>
              <a:srgbClr val="A2D99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7656072" y="5702229"/>
              <a:ext cx="2532380" cy="2730500"/>
            </a:xfrm>
            <a:custGeom>
              <a:avLst/>
              <a:gdLst/>
              <a:ahLst/>
              <a:cxnLst/>
              <a:rect l="l" t="t" r="r" b="b"/>
              <a:pathLst>
                <a:path w="2532379" h="2730500">
                  <a:moveTo>
                    <a:pt x="1333455" y="12699"/>
                  </a:moveTo>
                  <a:lnTo>
                    <a:pt x="994013" y="12699"/>
                  </a:lnTo>
                  <a:lnTo>
                    <a:pt x="1003313" y="0"/>
                  </a:lnTo>
                  <a:lnTo>
                    <a:pt x="1330844" y="0"/>
                  </a:lnTo>
                  <a:lnTo>
                    <a:pt x="1333455" y="12699"/>
                  </a:lnTo>
                  <a:close/>
                </a:path>
                <a:path w="2532379" h="2730500">
                  <a:moveTo>
                    <a:pt x="1431592" y="25399"/>
                  </a:moveTo>
                  <a:lnTo>
                    <a:pt x="916760" y="25399"/>
                  </a:lnTo>
                  <a:lnTo>
                    <a:pt x="924265" y="12699"/>
                  </a:lnTo>
                  <a:lnTo>
                    <a:pt x="1428166" y="12699"/>
                  </a:lnTo>
                  <a:lnTo>
                    <a:pt x="1431592" y="25399"/>
                  </a:lnTo>
                  <a:close/>
                </a:path>
                <a:path w="2532379" h="2730500">
                  <a:moveTo>
                    <a:pt x="1485188" y="38099"/>
                  </a:moveTo>
                  <a:lnTo>
                    <a:pt x="864225" y="38099"/>
                  </a:lnTo>
                  <a:lnTo>
                    <a:pt x="870995" y="25399"/>
                  </a:lnTo>
                  <a:lnTo>
                    <a:pt x="1474502" y="25399"/>
                  </a:lnTo>
                  <a:lnTo>
                    <a:pt x="1485188" y="38099"/>
                  </a:lnTo>
                  <a:close/>
                </a:path>
                <a:path w="2532379" h="2730500">
                  <a:moveTo>
                    <a:pt x="826210" y="50799"/>
                  </a:moveTo>
                  <a:lnTo>
                    <a:pt x="821234" y="50799"/>
                  </a:lnTo>
                  <a:lnTo>
                    <a:pt x="824415" y="38099"/>
                  </a:lnTo>
                  <a:lnTo>
                    <a:pt x="826210" y="50799"/>
                  </a:lnTo>
                  <a:close/>
                </a:path>
                <a:path w="2532379" h="2730500">
                  <a:moveTo>
                    <a:pt x="1538131" y="50799"/>
                  </a:moveTo>
                  <a:lnTo>
                    <a:pt x="826210" y="50799"/>
                  </a:lnTo>
                  <a:lnTo>
                    <a:pt x="829391" y="38099"/>
                  </a:lnTo>
                  <a:lnTo>
                    <a:pt x="1532666" y="38099"/>
                  </a:lnTo>
                  <a:lnTo>
                    <a:pt x="1538131" y="50799"/>
                  </a:lnTo>
                  <a:close/>
                </a:path>
                <a:path w="2532379" h="2730500">
                  <a:moveTo>
                    <a:pt x="1593278" y="63499"/>
                  </a:moveTo>
                  <a:lnTo>
                    <a:pt x="788847" y="63499"/>
                  </a:lnTo>
                  <a:lnTo>
                    <a:pt x="791213" y="50799"/>
                  </a:lnTo>
                  <a:lnTo>
                    <a:pt x="1590748" y="50799"/>
                  </a:lnTo>
                  <a:lnTo>
                    <a:pt x="1593278" y="63499"/>
                  </a:lnTo>
                  <a:close/>
                </a:path>
                <a:path w="2532379" h="2730500">
                  <a:moveTo>
                    <a:pt x="1628111" y="76199"/>
                  </a:moveTo>
                  <a:lnTo>
                    <a:pt x="756625" y="76199"/>
                  </a:lnTo>
                  <a:lnTo>
                    <a:pt x="758338" y="63499"/>
                  </a:lnTo>
                  <a:lnTo>
                    <a:pt x="1625908" y="63499"/>
                  </a:lnTo>
                  <a:lnTo>
                    <a:pt x="1628111" y="76199"/>
                  </a:lnTo>
                  <a:close/>
                </a:path>
                <a:path w="2532379" h="2730500">
                  <a:moveTo>
                    <a:pt x="1639531" y="76199"/>
                  </a:moveTo>
                  <a:lnTo>
                    <a:pt x="1628845" y="76199"/>
                  </a:lnTo>
                  <a:lnTo>
                    <a:pt x="1632189" y="63499"/>
                  </a:lnTo>
                  <a:lnTo>
                    <a:pt x="1635045" y="63499"/>
                  </a:lnTo>
                  <a:lnTo>
                    <a:pt x="1639531" y="76199"/>
                  </a:lnTo>
                  <a:close/>
                </a:path>
                <a:path w="2532379" h="2730500">
                  <a:moveTo>
                    <a:pt x="1681136" y="88899"/>
                  </a:moveTo>
                  <a:lnTo>
                    <a:pt x="721139" y="88899"/>
                  </a:lnTo>
                  <a:lnTo>
                    <a:pt x="733701" y="76199"/>
                  </a:lnTo>
                  <a:lnTo>
                    <a:pt x="1675180" y="76199"/>
                  </a:lnTo>
                  <a:lnTo>
                    <a:pt x="1681136" y="88899"/>
                  </a:lnTo>
                  <a:close/>
                </a:path>
                <a:path w="2532379" h="2730500">
                  <a:moveTo>
                    <a:pt x="1710095" y="101599"/>
                  </a:moveTo>
                  <a:lnTo>
                    <a:pt x="695850" y="101599"/>
                  </a:lnTo>
                  <a:lnTo>
                    <a:pt x="699276" y="88899"/>
                  </a:lnTo>
                  <a:lnTo>
                    <a:pt x="1706669" y="88899"/>
                  </a:lnTo>
                  <a:lnTo>
                    <a:pt x="1710095" y="101599"/>
                  </a:lnTo>
                  <a:close/>
                </a:path>
                <a:path w="2532379" h="2730500">
                  <a:moveTo>
                    <a:pt x="1746560" y="114299"/>
                  </a:moveTo>
                  <a:lnTo>
                    <a:pt x="664361" y="114299"/>
                  </a:lnTo>
                  <a:lnTo>
                    <a:pt x="677576" y="101599"/>
                  </a:lnTo>
                  <a:lnTo>
                    <a:pt x="1738810" y="101599"/>
                  </a:lnTo>
                  <a:lnTo>
                    <a:pt x="1746560" y="114299"/>
                  </a:lnTo>
                  <a:close/>
                </a:path>
                <a:path w="2532379" h="2730500">
                  <a:moveTo>
                    <a:pt x="1772175" y="126999"/>
                  </a:moveTo>
                  <a:lnTo>
                    <a:pt x="636625" y="126999"/>
                  </a:lnTo>
                  <a:lnTo>
                    <a:pt x="642580" y="114299"/>
                  </a:lnTo>
                  <a:lnTo>
                    <a:pt x="1766954" y="114299"/>
                  </a:lnTo>
                  <a:lnTo>
                    <a:pt x="1772175" y="126999"/>
                  </a:lnTo>
                  <a:close/>
                </a:path>
                <a:path w="2532379" h="2730500">
                  <a:moveTo>
                    <a:pt x="1803501" y="139699"/>
                  </a:moveTo>
                  <a:lnTo>
                    <a:pt x="612723" y="139699"/>
                  </a:lnTo>
                  <a:lnTo>
                    <a:pt x="618922" y="126999"/>
                  </a:lnTo>
                  <a:lnTo>
                    <a:pt x="1798362" y="126999"/>
                  </a:lnTo>
                  <a:lnTo>
                    <a:pt x="1803501" y="139699"/>
                  </a:lnTo>
                  <a:close/>
                </a:path>
                <a:path w="2532379" h="2730500">
                  <a:moveTo>
                    <a:pt x="598365" y="152399"/>
                  </a:moveTo>
                  <a:lnTo>
                    <a:pt x="594531" y="152399"/>
                  </a:lnTo>
                  <a:lnTo>
                    <a:pt x="595999" y="139699"/>
                  </a:lnTo>
                  <a:lnTo>
                    <a:pt x="598365" y="152399"/>
                  </a:lnTo>
                  <a:close/>
                </a:path>
                <a:path w="2532379" h="2730500">
                  <a:moveTo>
                    <a:pt x="602852" y="152399"/>
                  </a:moveTo>
                  <a:lnTo>
                    <a:pt x="598365" y="152399"/>
                  </a:lnTo>
                  <a:lnTo>
                    <a:pt x="599752" y="139699"/>
                  </a:lnTo>
                  <a:lnTo>
                    <a:pt x="602852" y="139699"/>
                  </a:lnTo>
                  <a:lnTo>
                    <a:pt x="602852" y="152399"/>
                  </a:lnTo>
                  <a:close/>
                </a:path>
                <a:path w="2532379" h="2730500">
                  <a:moveTo>
                    <a:pt x="1833684" y="152399"/>
                  </a:moveTo>
                  <a:lnTo>
                    <a:pt x="604157" y="152399"/>
                  </a:lnTo>
                  <a:lnTo>
                    <a:pt x="603178" y="139699"/>
                  </a:lnTo>
                  <a:lnTo>
                    <a:pt x="1832624" y="139699"/>
                  </a:lnTo>
                  <a:lnTo>
                    <a:pt x="1833684" y="152399"/>
                  </a:lnTo>
                  <a:close/>
                </a:path>
                <a:path w="2532379" h="2730500">
                  <a:moveTo>
                    <a:pt x="1856362" y="165099"/>
                  </a:moveTo>
                  <a:lnTo>
                    <a:pt x="571282" y="165099"/>
                  </a:lnTo>
                  <a:lnTo>
                    <a:pt x="572750" y="152399"/>
                  </a:lnTo>
                  <a:lnTo>
                    <a:pt x="1856688" y="152399"/>
                  </a:lnTo>
                  <a:lnTo>
                    <a:pt x="1856362" y="165099"/>
                  </a:lnTo>
                  <a:close/>
                </a:path>
                <a:path w="2532379" h="2730500">
                  <a:moveTo>
                    <a:pt x="1863377" y="165099"/>
                  </a:moveTo>
                  <a:lnTo>
                    <a:pt x="1856362" y="165099"/>
                  </a:lnTo>
                  <a:lnTo>
                    <a:pt x="1862072" y="152399"/>
                  </a:lnTo>
                  <a:lnTo>
                    <a:pt x="1863377" y="165099"/>
                  </a:lnTo>
                  <a:close/>
                </a:path>
                <a:path w="2532379" h="2730500">
                  <a:moveTo>
                    <a:pt x="1894050" y="177799"/>
                  </a:moveTo>
                  <a:lnTo>
                    <a:pt x="553090" y="177799"/>
                  </a:lnTo>
                  <a:lnTo>
                    <a:pt x="555945" y="165099"/>
                  </a:lnTo>
                  <a:lnTo>
                    <a:pt x="1888014" y="165099"/>
                  </a:lnTo>
                  <a:lnTo>
                    <a:pt x="1894050" y="177799"/>
                  </a:lnTo>
                  <a:close/>
                </a:path>
                <a:path w="2532379" h="2730500">
                  <a:moveTo>
                    <a:pt x="1919013" y="190499"/>
                  </a:moveTo>
                  <a:lnTo>
                    <a:pt x="530249" y="190499"/>
                  </a:lnTo>
                  <a:lnTo>
                    <a:pt x="535551" y="177799"/>
                  </a:lnTo>
                  <a:lnTo>
                    <a:pt x="1913303" y="177799"/>
                  </a:lnTo>
                  <a:lnTo>
                    <a:pt x="1919013" y="190499"/>
                  </a:lnTo>
                  <a:close/>
                </a:path>
                <a:path w="2532379" h="2730500">
                  <a:moveTo>
                    <a:pt x="1945118" y="203199"/>
                  </a:moveTo>
                  <a:lnTo>
                    <a:pt x="513852" y="203199"/>
                  </a:lnTo>
                  <a:lnTo>
                    <a:pt x="517196" y="190499"/>
                  </a:lnTo>
                  <a:lnTo>
                    <a:pt x="1936715" y="190499"/>
                  </a:lnTo>
                  <a:lnTo>
                    <a:pt x="1945118" y="203199"/>
                  </a:lnTo>
                  <a:close/>
                </a:path>
                <a:path w="2532379" h="2730500">
                  <a:moveTo>
                    <a:pt x="1985335" y="228599"/>
                  </a:moveTo>
                  <a:lnTo>
                    <a:pt x="476326" y="228599"/>
                  </a:lnTo>
                  <a:lnTo>
                    <a:pt x="490113" y="215899"/>
                  </a:lnTo>
                  <a:lnTo>
                    <a:pt x="501452" y="203199"/>
                  </a:lnTo>
                  <a:lnTo>
                    <a:pt x="1957273" y="203199"/>
                  </a:lnTo>
                  <a:lnTo>
                    <a:pt x="1968693" y="215899"/>
                  </a:lnTo>
                  <a:lnTo>
                    <a:pt x="1978156" y="215899"/>
                  </a:lnTo>
                  <a:lnTo>
                    <a:pt x="1985335" y="228599"/>
                  </a:lnTo>
                  <a:close/>
                </a:path>
                <a:path w="2532379" h="2730500">
                  <a:moveTo>
                    <a:pt x="2004179" y="241299"/>
                  </a:moveTo>
                  <a:lnTo>
                    <a:pt x="451201" y="241299"/>
                  </a:lnTo>
                  <a:lnTo>
                    <a:pt x="467516" y="228599"/>
                  </a:lnTo>
                  <a:lnTo>
                    <a:pt x="1999448" y="228599"/>
                  </a:lnTo>
                  <a:lnTo>
                    <a:pt x="2004179" y="241299"/>
                  </a:lnTo>
                  <a:close/>
                </a:path>
                <a:path w="2532379" h="2730500">
                  <a:moveTo>
                    <a:pt x="2024329" y="253999"/>
                  </a:moveTo>
                  <a:lnTo>
                    <a:pt x="436680" y="253999"/>
                  </a:lnTo>
                  <a:lnTo>
                    <a:pt x="441656" y="241299"/>
                  </a:lnTo>
                  <a:lnTo>
                    <a:pt x="2019679" y="241299"/>
                  </a:lnTo>
                  <a:lnTo>
                    <a:pt x="2024329" y="253999"/>
                  </a:lnTo>
                  <a:close/>
                </a:path>
                <a:path w="2532379" h="2730500">
                  <a:moveTo>
                    <a:pt x="2043091" y="266699"/>
                  </a:moveTo>
                  <a:lnTo>
                    <a:pt x="419304" y="266699"/>
                  </a:lnTo>
                  <a:lnTo>
                    <a:pt x="424688" y="253999"/>
                  </a:lnTo>
                  <a:lnTo>
                    <a:pt x="2041133" y="253999"/>
                  </a:lnTo>
                  <a:lnTo>
                    <a:pt x="2043091" y="266699"/>
                  </a:lnTo>
                  <a:close/>
                </a:path>
                <a:path w="2532379" h="2730500">
                  <a:moveTo>
                    <a:pt x="2065443" y="279399"/>
                  </a:moveTo>
                  <a:lnTo>
                    <a:pt x="403723" y="279399"/>
                  </a:lnTo>
                  <a:lnTo>
                    <a:pt x="409107" y="266699"/>
                  </a:lnTo>
                  <a:lnTo>
                    <a:pt x="2064791" y="266699"/>
                  </a:lnTo>
                  <a:lnTo>
                    <a:pt x="2065443" y="279399"/>
                  </a:lnTo>
                  <a:close/>
                </a:path>
                <a:path w="2532379" h="2730500">
                  <a:moveTo>
                    <a:pt x="2083064" y="292099"/>
                  </a:moveTo>
                  <a:lnTo>
                    <a:pt x="391079" y="292099"/>
                  </a:lnTo>
                  <a:lnTo>
                    <a:pt x="393444" y="279399"/>
                  </a:lnTo>
                  <a:lnTo>
                    <a:pt x="2080780" y="279399"/>
                  </a:lnTo>
                  <a:lnTo>
                    <a:pt x="2083064" y="292099"/>
                  </a:lnTo>
                  <a:close/>
                </a:path>
                <a:path w="2532379" h="2730500">
                  <a:moveTo>
                    <a:pt x="2098318" y="304799"/>
                  </a:moveTo>
                  <a:lnTo>
                    <a:pt x="375253" y="304799"/>
                  </a:lnTo>
                  <a:lnTo>
                    <a:pt x="377700" y="292099"/>
                  </a:lnTo>
                  <a:lnTo>
                    <a:pt x="2098237" y="292099"/>
                  </a:lnTo>
                  <a:lnTo>
                    <a:pt x="2098318" y="304799"/>
                  </a:lnTo>
                  <a:close/>
                </a:path>
                <a:path w="2532379" h="2730500">
                  <a:moveTo>
                    <a:pt x="2119773" y="317499"/>
                  </a:moveTo>
                  <a:lnTo>
                    <a:pt x="361221" y="317499"/>
                  </a:lnTo>
                  <a:lnTo>
                    <a:pt x="362445" y="304799"/>
                  </a:lnTo>
                  <a:lnTo>
                    <a:pt x="2114471" y="304799"/>
                  </a:lnTo>
                  <a:lnTo>
                    <a:pt x="2119773" y="317499"/>
                  </a:lnTo>
                  <a:close/>
                </a:path>
                <a:path w="2532379" h="2730500">
                  <a:moveTo>
                    <a:pt x="2136905" y="330199"/>
                  </a:moveTo>
                  <a:lnTo>
                    <a:pt x="349556" y="330199"/>
                  </a:lnTo>
                  <a:lnTo>
                    <a:pt x="351187" y="317499"/>
                  </a:lnTo>
                  <a:lnTo>
                    <a:pt x="2131847" y="317499"/>
                  </a:lnTo>
                  <a:lnTo>
                    <a:pt x="2136905" y="330199"/>
                  </a:lnTo>
                  <a:close/>
                </a:path>
                <a:path w="2532379" h="2730500">
                  <a:moveTo>
                    <a:pt x="2152159" y="342899"/>
                  </a:moveTo>
                  <a:lnTo>
                    <a:pt x="333893" y="342899"/>
                  </a:lnTo>
                  <a:lnTo>
                    <a:pt x="336096" y="330199"/>
                  </a:lnTo>
                  <a:lnTo>
                    <a:pt x="2149712" y="330199"/>
                  </a:lnTo>
                  <a:lnTo>
                    <a:pt x="2152159" y="342899"/>
                  </a:lnTo>
                  <a:close/>
                </a:path>
                <a:path w="2532379" h="2730500">
                  <a:moveTo>
                    <a:pt x="2164070" y="355599"/>
                  </a:moveTo>
                  <a:lnTo>
                    <a:pt x="321983" y="355599"/>
                  </a:lnTo>
                  <a:lnTo>
                    <a:pt x="324104" y="342899"/>
                  </a:lnTo>
                  <a:lnTo>
                    <a:pt x="2161459" y="342899"/>
                  </a:lnTo>
                  <a:lnTo>
                    <a:pt x="2164070" y="355599"/>
                  </a:lnTo>
                  <a:close/>
                </a:path>
                <a:path w="2532379" h="2730500">
                  <a:moveTo>
                    <a:pt x="2179162" y="368299"/>
                  </a:moveTo>
                  <a:lnTo>
                    <a:pt x="307544" y="368299"/>
                  </a:lnTo>
                  <a:lnTo>
                    <a:pt x="310562" y="355599"/>
                  </a:lnTo>
                  <a:lnTo>
                    <a:pt x="2174349" y="355599"/>
                  </a:lnTo>
                  <a:lnTo>
                    <a:pt x="2179162" y="368299"/>
                  </a:lnTo>
                  <a:close/>
                </a:path>
                <a:path w="2532379" h="2730500">
                  <a:moveTo>
                    <a:pt x="2203961" y="393699"/>
                  </a:moveTo>
                  <a:lnTo>
                    <a:pt x="275239" y="393699"/>
                  </a:lnTo>
                  <a:lnTo>
                    <a:pt x="292860" y="380999"/>
                  </a:lnTo>
                  <a:lnTo>
                    <a:pt x="296857" y="368299"/>
                  </a:lnTo>
                  <a:lnTo>
                    <a:pt x="2189440" y="368299"/>
                  </a:lnTo>
                  <a:lnTo>
                    <a:pt x="2192051" y="380999"/>
                  </a:lnTo>
                  <a:lnTo>
                    <a:pt x="2198251" y="380999"/>
                  </a:lnTo>
                  <a:lnTo>
                    <a:pt x="2203961" y="393699"/>
                  </a:lnTo>
                  <a:close/>
                </a:path>
                <a:path w="2532379" h="2730500">
                  <a:moveTo>
                    <a:pt x="2217992" y="406399"/>
                  </a:moveTo>
                  <a:lnTo>
                    <a:pt x="270018" y="406399"/>
                  </a:lnTo>
                  <a:lnTo>
                    <a:pt x="272710" y="393699"/>
                  </a:lnTo>
                  <a:lnTo>
                    <a:pt x="2213913" y="393699"/>
                  </a:lnTo>
                  <a:lnTo>
                    <a:pt x="2217992" y="406399"/>
                  </a:lnTo>
                  <a:close/>
                </a:path>
                <a:path w="2532379" h="2730500">
                  <a:moveTo>
                    <a:pt x="2229087" y="419099"/>
                  </a:moveTo>
                  <a:lnTo>
                    <a:pt x="253377" y="419099"/>
                  </a:lnTo>
                  <a:lnTo>
                    <a:pt x="258190" y="406399"/>
                  </a:lnTo>
                  <a:lnTo>
                    <a:pt x="2226557" y="406399"/>
                  </a:lnTo>
                  <a:lnTo>
                    <a:pt x="2229087" y="419099"/>
                  </a:lnTo>
                  <a:close/>
                </a:path>
                <a:path w="2532379" h="2730500">
                  <a:moveTo>
                    <a:pt x="593716" y="431799"/>
                  </a:moveTo>
                  <a:lnTo>
                    <a:pt x="243098" y="431799"/>
                  </a:lnTo>
                  <a:lnTo>
                    <a:pt x="245219" y="419099"/>
                  </a:lnTo>
                  <a:lnTo>
                    <a:pt x="599671" y="419099"/>
                  </a:lnTo>
                  <a:lnTo>
                    <a:pt x="593716" y="431799"/>
                  </a:lnTo>
                  <a:close/>
                </a:path>
                <a:path w="2532379" h="2730500">
                  <a:moveTo>
                    <a:pt x="2241568" y="431799"/>
                  </a:moveTo>
                  <a:lnTo>
                    <a:pt x="703844" y="431799"/>
                  </a:lnTo>
                  <a:lnTo>
                    <a:pt x="696258" y="419099"/>
                  </a:lnTo>
                  <a:lnTo>
                    <a:pt x="2239936" y="419099"/>
                  </a:lnTo>
                  <a:lnTo>
                    <a:pt x="2241568" y="431799"/>
                  </a:lnTo>
                  <a:close/>
                </a:path>
                <a:path w="2532379" h="2730500">
                  <a:moveTo>
                    <a:pt x="572342" y="444499"/>
                  </a:moveTo>
                  <a:lnTo>
                    <a:pt x="230535" y="444499"/>
                  </a:lnTo>
                  <a:lnTo>
                    <a:pt x="233227" y="431799"/>
                  </a:lnTo>
                  <a:lnTo>
                    <a:pt x="577482" y="431799"/>
                  </a:lnTo>
                  <a:lnTo>
                    <a:pt x="572342" y="444499"/>
                  </a:lnTo>
                  <a:close/>
                </a:path>
                <a:path w="2532379" h="2730500">
                  <a:moveTo>
                    <a:pt x="1872516" y="444499"/>
                  </a:moveTo>
                  <a:lnTo>
                    <a:pt x="725625" y="444499"/>
                  </a:lnTo>
                  <a:lnTo>
                    <a:pt x="723912" y="431799"/>
                  </a:lnTo>
                  <a:lnTo>
                    <a:pt x="1873902" y="431799"/>
                  </a:lnTo>
                  <a:lnTo>
                    <a:pt x="1872516" y="444499"/>
                  </a:lnTo>
                  <a:close/>
                </a:path>
                <a:path w="2532379" h="2730500">
                  <a:moveTo>
                    <a:pt x="1881816" y="444499"/>
                  </a:moveTo>
                  <a:lnTo>
                    <a:pt x="1879450" y="431799"/>
                  </a:lnTo>
                  <a:lnTo>
                    <a:pt x="1884508" y="431799"/>
                  </a:lnTo>
                  <a:lnTo>
                    <a:pt x="1881816" y="444499"/>
                  </a:lnTo>
                  <a:close/>
                </a:path>
                <a:path w="2532379" h="2730500">
                  <a:moveTo>
                    <a:pt x="2255110" y="444499"/>
                  </a:moveTo>
                  <a:lnTo>
                    <a:pt x="1886955" y="444499"/>
                  </a:lnTo>
                  <a:lnTo>
                    <a:pt x="1884508" y="431799"/>
                  </a:lnTo>
                  <a:lnTo>
                    <a:pt x="2251602" y="431799"/>
                  </a:lnTo>
                  <a:lnTo>
                    <a:pt x="2255110" y="444499"/>
                  </a:lnTo>
                  <a:close/>
                </a:path>
                <a:path w="2532379" h="2730500">
                  <a:moveTo>
                    <a:pt x="550398" y="457199"/>
                  </a:moveTo>
                  <a:lnTo>
                    <a:pt x="216993" y="457199"/>
                  </a:lnTo>
                  <a:lnTo>
                    <a:pt x="221480" y="444499"/>
                  </a:lnTo>
                  <a:lnTo>
                    <a:pt x="553254" y="444499"/>
                  </a:lnTo>
                  <a:lnTo>
                    <a:pt x="550398" y="457199"/>
                  </a:lnTo>
                  <a:close/>
                </a:path>
                <a:path w="2532379" h="2730500">
                  <a:moveTo>
                    <a:pt x="1850164" y="457199"/>
                  </a:moveTo>
                  <a:lnTo>
                    <a:pt x="737699" y="457199"/>
                  </a:lnTo>
                  <a:lnTo>
                    <a:pt x="737617" y="444499"/>
                  </a:lnTo>
                  <a:lnTo>
                    <a:pt x="1848451" y="444499"/>
                  </a:lnTo>
                  <a:lnTo>
                    <a:pt x="1850164" y="457199"/>
                  </a:lnTo>
                  <a:close/>
                </a:path>
                <a:path w="2532379" h="2730500">
                  <a:moveTo>
                    <a:pt x="1851469" y="457199"/>
                  </a:moveTo>
                  <a:lnTo>
                    <a:pt x="1850979" y="457199"/>
                  </a:lnTo>
                  <a:lnTo>
                    <a:pt x="1849919" y="444499"/>
                  </a:lnTo>
                  <a:lnTo>
                    <a:pt x="1852122" y="444499"/>
                  </a:lnTo>
                  <a:lnTo>
                    <a:pt x="1851469" y="457199"/>
                  </a:lnTo>
                  <a:close/>
                </a:path>
                <a:path w="2532379" h="2730500">
                  <a:moveTo>
                    <a:pt x="2126872" y="457199"/>
                  </a:moveTo>
                  <a:lnTo>
                    <a:pt x="1917546" y="457199"/>
                  </a:lnTo>
                  <a:lnTo>
                    <a:pt x="1914283" y="444499"/>
                  </a:lnTo>
                  <a:lnTo>
                    <a:pt x="2128830" y="444499"/>
                  </a:lnTo>
                  <a:lnTo>
                    <a:pt x="2126872" y="457199"/>
                  </a:lnTo>
                  <a:close/>
                </a:path>
                <a:path w="2532379" h="2730500">
                  <a:moveTo>
                    <a:pt x="2268651" y="457199"/>
                  </a:moveTo>
                  <a:lnTo>
                    <a:pt x="2174758" y="457199"/>
                  </a:lnTo>
                  <a:lnTo>
                    <a:pt x="2167579" y="444499"/>
                  </a:lnTo>
                  <a:lnTo>
                    <a:pt x="2264165" y="444499"/>
                  </a:lnTo>
                  <a:lnTo>
                    <a:pt x="2268651" y="457199"/>
                  </a:lnTo>
                  <a:close/>
                </a:path>
                <a:path w="2532379" h="2730500">
                  <a:moveTo>
                    <a:pt x="520949" y="482599"/>
                  </a:moveTo>
                  <a:lnTo>
                    <a:pt x="196681" y="482599"/>
                  </a:lnTo>
                  <a:lnTo>
                    <a:pt x="197741" y="469899"/>
                  </a:lnTo>
                  <a:lnTo>
                    <a:pt x="208591" y="469899"/>
                  </a:lnTo>
                  <a:lnTo>
                    <a:pt x="212017" y="457199"/>
                  </a:lnTo>
                  <a:lnTo>
                    <a:pt x="538080" y="457199"/>
                  </a:lnTo>
                  <a:lnTo>
                    <a:pt x="533430" y="469899"/>
                  </a:lnTo>
                  <a:lnTo>
                    <a:pt x="520949" y="482599"/>
                  </a:lnTo>
                  <a:close/>
                </a:path>
                <a:path w="2532379" h="2730500">
                  <a:moveTo>
                    <a:pt x="1848451" y="469899"/>
                  </a:moveTo>
                  <a:lnTo>
                    <a:pt x="743736" y="469899"/>
                  </a:lnTo>
                  <a:lnTo>
                    <a:pt x="741533" y="457199"/>
                  </a:lnTo>
                  <a:lnTo>
                    <a:pt x="1849022" y="457199"/>
                  </a:lnTo>
                  <a:lnTo>
                    <a:pt x="1848451" y="469899"/>
                  </a:lnTo>
                  <a:close/>
                </a:path>
                <a:path w="2532379" h="2730500">
                  <a:moveTo>
                    <a:pt x="2124425" y="469899"/>
                  </a:moveTo>
                  <a:lnTo>
                    <a:pt x="1936553" y="469899"/>
                  </a:lnTo>
                  <a:lnTo>
                    <a:pt x="1933780" y="457199"/>
                  </a:lnTo>
                  <a:lnTo>
                    <a:pt x="2123201" y="457199"/>
                  </a:lnTo>
                  <a:lnTo>
                    <a:pt x="2124425" y="469899"/>
                  </a:lnTo>
                  <a:close/>
                </a:path>
                <a:path w="2532379" h="2730500">
                  <a:moveTo>
                    <a:pt x="2278440" y="469899"/>
                  </a:moveTo>
                  <a:lnTo>
                    <a:pt x="2190828" y="469899"/>
                  </a:lnTo>
                  <a:lnTo>
                    <a:pt x="2187810" y="457199"/>
                  </a:lnTo>
                  <a:lnTo>
                    <a:pt x="2276727" y="457199"/>
                  </a:lnTo>
                  <a:lnTo>
                    <a:pt x="2278440" y="469899"/>
                  </a:lnTo>
                  <a:close/>
                </a:path>
                <a:path w="2532379" h="2730500">
                  <a:moveTo>
                    <a:pt x="1845840" y="482599"/>
                  </a:moveTo>
                  <a:lnTo>
                    <a:pt x="745612" y="482599"/>
                  </a:lnTo>
                  <a:lnTo>
                    <a:pt x="745612" y="469899"/>
                  </a:lnTo>
                  <a:lnTo>
                    <a:pt x="1845759" y="469899"/>
                  </a:lnTo>
                  <a:lnTo>
                    <a:pt x="1845840" y="482599"/>
                  </a:lnTo>
                  <a:close/>
                </a:path>
                <a:path w="2532379" h="2730500">
                  <a:moveTo>
                    <a:pt x="2133154" y="495299"/>
                  </a:moveTo>
                  <a:lnTo>
                    <a:pt x="1974405" y="495299"/>
                  </a:lnTo>
                  <a:lnTo>
                    <a:pt x="1948953" y="469899"/>
                  </a:lnTo>
                  <a:lnTo>
                    <a:pt x="2125404" y="469899"/>
                  </a:lnTo>
                  <a:lnTo>
                    <a:pt x="2126301" y="482599"/>
                  </a:lnTo>
                  <a:lnTo>
                    <a:pt x="2132175" y="482599"/>
                  </a:lnTo>
                  <a:lnTo>
                    <a:pt x="2133154" y="495299"/>
                  </a:lnTo>
                  <a:close/>
                </a:path>
                <a:path w="2532379" h="2730500">
                  <a:moveTo>
                    <a:pt x="2288230" y="482599"/>
                  </a:moveTo>
                  <a:lnTo>
                    <a:pt x="2206328" y="482599"/>
                  </a:lnTo>
                  <a:lnTo>
                    <a:pt x="2201352" y="469899"/>
                  </a:lnTo>
                  <a:lnTo>
                    <a:pt x="2287169" y="469899"/>
                  </a:lnTo>
                  <a:lnTo>
                    <a:pt x="2288230" y="482599"/>
                  </a:lnTo>
                  <a:close/>
                </a:path>
                <a:path w="2532379" h="2730500">
                  <a:moveTo>
                    <a:pt x="492887" y="520699"/>
                  </a:moveTo>
                  <a:lnTo>
                    <a:pt x="163397" y="520699"/>
                  </a:lnTo>
                  <a:lnTo>
                    <a:pt x="171800" y="507999"/>
                  </a:lnTo>
                  <a:lnTo>
                    <a:pt x="194641" y="482599"/>
                  </a:lnTo>
                  <a:lnTo>
                    <a:pt x="515973" y="482599"/>
                  </a:lnTo>
                  <a:lnTo>
                    <a:pt x="511323" y="495299"/>
                  </a:lnTo>
                  <a:lnTo>
                    <a:pt x="505042" y="495299"/>
                  </a:lnTo>
                  <a:lnTo>
                    <a:pt x="502187" y="507999"/>
                  </a:lnTo>
                  <a:lnTo>
                    <a:pt x="493703" y="507999"/>
                  </a:lnTo>
                  <a:lnTo>
                    <a:pt x="492887" y="520699"/>
                  </a:lnTo>
                  <a:close/>
                </a:path>
                <a:path w="2532379" h="2730500">
                  <a:moveTo>
                    <a:pt x="1842904" y="495299"/>
                  </a:moveTo>
                  <a:lnTo>
                    <a:pt x="743899" y="495299"/>
                  </a:lnTo>
                  <a:lnTo>
                    <a:pt x="744470" y="482599"/>
                  </a:lnTo>
                  <a:lnTo>
                    <a:pt x="1844372" y="482599"/>
                  </a:lnTo>
                  <a:lnTo>
                    <a:pt x="1842904" y="495299"/>
                  </a:lnTo>
                  <a:close/>
                </a:path>
                <a:path w="2532379" h="2730500">
                  <a:moveTo>
                    <a:pt x="2302016" y="495299"/>
                  </a:moveTo>
                  <a:lnTo>
                    <a:pt x="2223459" y="495299"/>
                  </a:lnTo>
                  <a:lnTo>
                    <a:pt x="2218727" y="482599"/>
                  </a:lnTo>
                  <a:lnTo>
                    <a:pt x="2299814" y="482599"/>
                  </a:lnTo>
                  <a:lnTo>
                    <a:pt x="2302016" y="495299"/>
                  </a:lnTo>
                  <a:close/>
                </a:path>
                <a:path w="2532379" h="2730500">
                  <a:moveTo>
                    <a:pt x="1840864" y="507999"/>
                  </a:moveTo>
                  <a:lnTo>
                    <a:pt x="736883" y="507999"/>
                  </a:lnTo>
                  <a:lnTo>
                    <a:pt x="739412" y="495299"/>
                  </a:lnTo>
                  <a:lnTo>
                    <a:pt x="1841843" y="495299"/>
                  </a:lnTo>
                  <a:lnTo>
                    <a:pt x="1840864" y="507999"/>
                  </a:lnTo>
                  <a:close/>
                </a:path>
                <a:path w="2532379" h="2730500">
                  <a:moveTo>
                    <a:pt x="2139517" y="507999"/>
                  </a:moveTo>
                  <a:lnTo>
                    <a:pt x="1993984" y="507999"/>
                  </a:lnTo>
                  <a:lnTo>
                    <a:pt x="1988763" y="495299"/>
                  </a:lnTo>
                  <a:lnTo>
                    <a:pt x="2138212" y="495299"/>
                  </a:lnTo>
                  <a:lnTo>
                    <a:pt x="2139517" y="507999"/>
                  </a:lnTo>
                  <a:close/>
                </a:path>
                <a:path w="2532379" h="2730500">
                  <a:moveTo>
                    <a:pt x="2313926" y="507999"/>
                  </a:moveTo>
                  <a:lnTo>
                    <a:pt x="2233085" y="507999"/>
                  </a:lnTo>
                  <a:lnTo>
                    <a:pt x="2225743" y="495299"/>
                  </a:lnTo>
                  <a:lnTo>
                    <a:pt x="2307808" y="495299"/>
                  </a:lnTo>
                  <a:lnTo>
                    <a:pt x="2313926" y="507999"/>
                  </a:lnTo>
                  <a:close/>
                </a:path>
                <a:path w="2532379" h="2730500">
                  <a:moveTo>
                    <a:pt x="1310858" y="520699"/>
                  </a:moveTo>
                  <a:lnTo>
                    <a:pt x="726849" y="520699"/>
                  </a:lnTo>
                  <a:lnTo>
                    <a:pt x="729296" y="507999"/>
                  </a:lnTo>
                  <a:lnTo>
                    <a:pt x="1315835" y="507999"/>
                  </a:lnTo>
                  <a:lnTo>
                    <a:pt x="1310858" y="520699"/>
                  </a:lnTo>
                  <a:close/>
                </a:path>
                <a:path w="2532379" h="2730500">
                  <a:moveTo>
                    <a:pt x="1486901" y="520699"/>
                  </a:moveTo>
                  <a:lnTo>
                    <a:pt x="1372123" y="520699"/>
                  </a:lnTo>
                  <a:lnTo>
                    <a:pt x="1363802" y="507999"/>
                  </a:lnTo>
                  <a:lnTo>
                    <a:pt x="1488614" y="507999"/>
                  </a:lnTo>
                  <a:lnTo>
                    <a:pt x="1486901" y="520699"/>
                  </a:lnTo>
                  <a:close/>
                </a:path>
                <a:path w="2532379" h="2730500">
                  <a:moveTo>
                    <a:pt x="1499872" y="520699"/>
                  </a:moveTo>
                  <a:lnTo>
                    <a:pt x="1494977" y="520699"/>
                  </a:lnTo>
                  <a:lnTo>
                    <a:pt x="1493998" y="507999"/>
                  </a:lnTo>
                  <a:lnTo>
                    <a:pt x="1501830" y="507999"/>
                  </a:lnTo>
                  <a:lnTo>
                    <a:pt x="1499872" y="520699"/>
                  </a:lnTo>
                  <a:close/>
                </a:path>
                <a:path w="2532379" h="2730500">
                  <a:moveTo>
                    <a:pt x="1504277" y="520699"/>
                  </a:moveTo>
                  <a:lnTo>
                    <a:pt x="1502645" y="520699"/>
                  </a:lnTo>
                  <a:lnTo>
                    <a:pt x="1501830" y="507999"/>
                  </a:lnTo>
                  <a:lnTo>
                    <a:pt x="1508927" y="507999"/>
                  </a:lnTo>
                  <a:lnTo>
                    <a:pt x="1504277" y="520699"/>
                  </a:lnTo>
                  <a:close/>
                </a:path>
                <a:path w="2532379" h="2730500">
                  <a:moveTo>
                    <a:pt x="1838335" y="520699"/>
                  </a:moveTo>
                  <a:lnTo>
                    <a:pt x="1509743" y="520699"/>
                  </a:lnTo>
                  <a:lnTo>
                    <a:pt x="1508927" y="507999"/>
                  </a:lnTo>
                  <a:lnTo>
                    <a:pt x="1838825" y="507999"/>
                  </a:lnTo>
                  <a:lnTo>
                    <a:pt x="1838335" y="520699"/>
                  </a:lnTo>
                  <a:close/>
                </a:path>
                <a:path w="2532379" h="2730500">
                  <a:moveTo>
                    <a:pt x="2149388" y="520699"/>
                  </a:moveTo>
                  <a:lnTo>
                    <a:pt x="2007117" y="520699"/>
                  </a:lnTo>
                  <a:lnTo>
                    <a:pt x="2004507" y="507999"/>
                  </a:lnTo>
                  <a:lnTo>
                    <a:pt x="2147266" y="507999"/>
                  </a:lnTo>
                  <a:lnTo>
                    <a:pt x="2149388" y="520699"/>
                  </a:lnTo>
                  <a:close/>
                </a:path>
                <a:path w="2532379" h="2730500">
                  <a:moveTo>
                    <a:pt x="2325755" y="520699"/>
                  </a:moveTo>
                  <a:lnTo>
                    <a:pt x="2247198" y="520699"/>
                  </a:lnTo>
                  <a:lnTo>
                    <a:pt x="2242466" y="507999"/>
                  </a:lnTo>
                  <a:lnTo>
                    <a:pt x="2317924" y="507999"/>
                  </a:lnTo>
                  <a:lnTo>
                    <a:pt x="2325755" y="520699"/>
                  </a:lnTo>
                  <a:close/>
                </a:path>
                <a:path w="2532379" h="2730500">
                  <a:moveTo>
                    <a:pt x="484892" y="533399"/>
                  </a:moveTo>
                  <a:lnTo>
                    <a:pt x="151895" y="533399"/>
                  </a:lnTo>
                  <a:lnTo>
                    <a:pt x="156300" y="520699"/>
                  </a:lnTo>
                  <a:lnTo>
                    <a:pt x="485953" y="520699"/>
                  </a:lnTo>
                  <a:lnTo>
                    <a:pt x="484892" y="533399"/>
                  </a:lnTo>
                  <a:close/>
                </a:path>
                <a:path w="2532379" h="2730500">
                  <a:moveTo>
                    <a:pt x="1264360" y="533399"/>
                  </a:moveTo>
                  <a:lnTo>
                    <a:pt x="708413" y="533399"/>
                  </a:lnTo>
                  <a:lnTo>
                    <a:pt x="714531" y="520699"/>
                  </a:lnTo>
                  <a:lnTo>
                    <a:pt x="1266889" y="520699"/>
                  </a:lnTo>
                  <a:lnTo>
                    <a:pt x="1264360" y="533399"/>
                  </a:lnTo>
                  <a:close/>
                </a:path>
                <a:path w="2532379" h="2730500">
                  <a:moveTo>
                    <a:pt x="1836867" y="546099"/>
                  </a:moveTo>
                  <a:lnTo>
                    <a:pt x="1606819" y="546099"/>
                  </a:lnTo>
                  <a:lnTo>
                    <a:pt x="1601843" y="533399"/>
                  </a:lnTo>
                  <a:lnTo>
                    <a:pt x="1578185" y="533399"/>
                  </a:lnTo>
                  <a:lnTo>
                    <a:pt x="1576391" y="520699"/>
                  </a:lnTo>
                  <a:lnTo>
                    <a:pt x="1837438" y="520699"/>
                  </a:lnTo>
                  <a:lnTo>
                    <a:pt x="1837030" y="533399"/>
                  </a:lnTo>
                  <a:lnTo>
                    <a:pt x="1836867" y="546099"/>
                  </a:lnTo>
                  <a:close/>
                </a:path>
                <a:path w="2532379" h="2730500">
                  <a:moveTo>
                    <a:pt x="2160808" y="533399"/>
                  </a:moveTo>
                  <a:lnTo>
                    <a:pt x="2020578" y="533399"/>
                  </a:lnTo>
                  <a:lnTo>
                    <a:pt x="2018049" y="520699"/>
                  </a:lnTo>
                  <a:lnTo>
                    <a:pt x="2159258" y="520699"/>
                  </a:lnTo>
                  <a:lnTo>
                    <a:pt x="2160808" y="533399"/>
                  </a:lnTo>
                  <a:close/>
                </a:path>
                <a:path w="2532379" h="2730500">
                  <a:moveTo>
                    <a:pt x="2331710" y="533399"/>
                  </a:moveTo>
                  <a:lnTo>
                    <a:pt x="2260169" y="533399"/>
                  </a:lnTo>
                  <a:lnTo>
                    <a:pt x="2259271" y="520699"/>
                  </a:lnTo>
                  <a:lnTo>
                    <a:pt x="2329508" y="520699"/>
                  </a:lnTo>
                  <a:lnTo>
                    <a:pt x="2331710" y="533399"/>
                  </a:lnTo>
                  <a:close/>
                </a:path>
                <a:path w="2532379" h="2730500">
                  <a:moveTo>
                    <a:pt x="478937" y="546099"/>
                  </a:moveTo>
                  <a:lnTo>
                    <a:pt x="151569" y="546099"/>
                  </a:lnTo>
                  <a:lnTo>
                    <a:pt x="150998" y="533399"/>
                  </a:lnTo>
                  <a:lnTo>
                    <a:pt x="480079" y="533399"/>
                  </a:lnTo>
                  <a:lnTo>
                    <a:pt x="478937" y="546099"/>
                  </a:lnTo>
                  <a:close/>
                </a:path>
                <a:path w="2532379" h="2730500">
                  <a:moveTo>
                    <a:pt x="1238908" y="546099"/>
                  </a:moveTo>
                  <a:lnTo>
                    <a:pt x="688997" y="546099"/>
                  </a:lnTo>
                  <a:lnTo>
                    <a:pt x="693402" y="533399"/>
                  </a:lnTo>
                  <a:lnTo>
                    <a:pt x="1241600" y="533399"/>
                  </a:lnTo>
                  <a:lnTo>
                    <a:pt x="1238908" y="546099"/>
                  </a:lnTo>
                  <a:close/>
                </a:path>
                <a:path w="2532379" h="2730500">
                  <a:moveTo>
                    <a:pt x="2180876" y="558799"/>
                  </a:moveTo>
                  <a:lnTo>
                    <a:pt x="2042848" y="558799"/>
                  </a:lnTo>
                  <a:lnTo>
                    <a:pt x="2036975" y="546099"/>
                  </a:lnTo>
                  <a:lnTo>
                    <a:pt x="2032977" y="546099"/>
                  </a:lnTo>
                  <a:lnTo>
                    <a:pt x="2029061" y="533399"/>
                  </a:lnTo>
                  <a:lnTo>
                    <a:pt x="2166926" y="533399"/>
                  </a:lnTo>
                  <a:lnTo>
                    <a:pt x="2173045" y="546099"/>
                  </a:lnTo>
                  <a:lnTo>
                    <a:pt x="2180876" y="558799"/>
                  </a:lnTo>
                  <a:close/>
                </a:path>
                <a:path w="2532379" h="2730500">
                  <a:moveTo>
                    <a:pt x="2338726" y="546099"/>
                  </a:moveTo>
                  <a:lnTo>
                    <a:pt x="2273465" y="546099"/>
                  </a:lnTo>
                  <a:lnTo>
                    <a:pt x="2272242" y="533399"/>
                  </a:lnTo>
                  <a:lnTo>
                    <a:pt x="2333424" y="533399"/>
                  </a:lnTo>
                  <a:lnTo>
                    <a:pt x="2338726" y="546099"/>
                  </a:lnTo>
                  <a:close/>
                </a:path>
                <a:path w="2532379" h="2730500">
                  <a:moveTo>
                    <a:pt x="472166" y="558799"/>
                  </a:moveTo>
                  <a:lnTo>
                    <a:pt x="154669" y="558799"/>
                  </a:lnTo>
                  <a:lnTo>
                    <a:pt x="153853" y="546099"/>
                  </a:lnTo>
                  <a:lnTo>
                    <a:pt x="473553" y="546099"/>
                  </a:lnTo>
                  <a:lnTo>
                    <a:pt x="472166" y="558799"/>
                  </a:lnTo>
                  <a:close/>
                </a:path>
                <a:path w="2532379" h="2730500">
                  <a:moveTo>
                    <a:pt x="1222185" y="558799"/>
                  </a:moveTo>
                  <a:lnTo>
                    <a:pt x="657753" y="558799"/>
                  </a:lnTo>
                  <a:lnTo>
                    <a:pt x="663708" y="546099"/>
                  </a:lnTo>
                  <a:lnTo>
                    <a:pt x="1224632" y="546099"/>
                  </a:lnTo>
                  <a:lnTo>
                    <a:pt x="1222185" y="558799"/>
                  </a:lnTo>
                  <a:close/>
                </a:path>
                <a:path w="2532379" h="2730500">
                  <a:moveTo>
                    <a:pt x="1838335" y="558799"/>
                  </a:moveTo>
                  <a:lnTo>
                    <a:pt x="1631047" y="558799"/>
                  </a:lnTo>
                  <a:lnTo>
                    <a:pt x="1628029" y="546099"/>
                  </a:lnTo>
                  <a:lnTo>
                    <a:pt x="1837356" y="546099"/>
                  </a:lnTo>
                  <a:lnTo>
                    <a:pt x="1838335" y="558799"/>
                  </a:lnTo>
                  <a:close/>
                </a:path>
                <a:path w="2532379" h="2730500">
                  <a:moveTo>
                    <a:pt x="2350228" y="558799"/>
                  </a:moveTo>
                  <a:lnTo>
                    <a:pt x="2285049" y="558799"/>
                  </a:lnTo>
                  <a:lnTo>
                    <a:pt x="2281623" y="546099"/>
                  </a:lnTo>
                  <a:lnTo>
                    <a:pt x="2346476" y="546099"/>
                  </a:lnTo>
                  <a:lnTo>
                    <a:pt x="2350228" y="558799"/>
                  </a:lnTo>
                  <a:close/>
                </a:path>
                <a:path w="2532379" h="2730500">
                  <a:moveTo>
                    <a:pt x="467843" y="571499"/>
                  </a:moveTo>
                  <a:lnTo>
                    <a:pt x="156545" y="571499"/>
                  </a:lnTo>
                  <a:lnTo>
                    <a:pt x="156219" y="558799"/>
                  </a:lnTo>
                  <a:lnTo>
                    <a:pt x="468495" y="558799"/>
                  </a:lnTo>
                  <a:lnTo>
                    <a:pt x="467843" y="571499"/>
                  </a:lnTo>
                  <a:close/>
                </a:path>
                <a:path w="2532379" h="2730500">
                  <a:moveTo>
                    <a:pt x="1200078" y="571499"/>
                  </a:moveTo>
                  <a:lnTo>
                    <a:pt x="628630" y="571499"/>
                  </a:lnTo>
                  <a:lnTo>
                    <a:pt x="634341" y="558799"/>
                  </a:lnTo>
                  <a:lnTo>
                    <a:pt x="1211417" y="558799"/>
                  </a:lnTo>
                  <a:lnTo>
                    <a:pt x="1200078" y="571499"/>
                  </a:lnTo>
                  <a:close/>
                </a:path>
                <a:path w="2532379" h="2730500">
                  <a:moveTo>
                    <a:pt x="1845922" y="584199"/>
                  </a:moveTo>
                  <a:lnTo>
                    <a:pt x="1665636" y="584199"/>
                  </a:lnTo>
                  <a:lnTo>
                    <a:pt x="1658457" y="571499"/>
                  </a:lnTo>
                  <a:lnTo>
                    <a:pt x="1647852" y="571499"/>
                  </a:lnTo>
                  <a:lnTo>
                    <a:pt x="1642550" y="558799"/>
                  </a:lnTo>
                  <a:lnTo>
                    <a:pt x="1840538" y="558799"/>
                  </a:lnTo>
                  <a:lnTo>
                    <a:pt x="1842659" y="571499"/>
                  </a:lnTo>
                  <a:lnTo>
                    <a:pt x="1845922" y="584199"/>
                  </a:lnTo>
                  <a:close/>
                </a:path>
                <a:path w="2532379" h="2730500">
                  <a:moveTo>
                    <a:pt x="2187647" y="571499"/>
                  </a:moveTo>
                  <a:lnTo>
                    <a:pt x="2049701" y="571499"/>
                  </a:lnTo>
                  <a:lnTo>
                    <a:pt x="2048395" y="558799"/>
                  </a:lnTo>
                  <a:lnTo>
                    <a:pt x="2184710" y="558799"/>
                  </a:lnTo>
                  <a:lnTo>
                    <a:pt x="2187647" y="571499"/>
                  </a:lnTo>
                  <a:close/>
                </a:path>
                <a:path w="2532379" h="2730500">
                  <a:moveTo>
                    <a:pt x="2380493" y="609599"/>
                  </a:moveTo>
                  <a:lnTo>
                    <a:pt x="2322411" y="609599"/>
                  </a:lnTo>
                  <a:lnTo>
                    <a:pt x="2320780" y="596899"/>
                  </a:lnTo>
                  <a:lnTo>
                    <a:pt x="2314661" y="596899"/>
                  </a:lnTo>
                  <a:lnTo>
                    <a:pt x="2313386" y="585215"/>
                  </a:lnTo>
                  <a:lnTo>
                    <a:pt x="2313275" y="584199"/>
                  </a:lnTo>
                  <a:lnTo>
                    <a:pt x="2305606" y="584199"/>
                  </a:lnTo>
                  <a:lnTo>
                    <a:pt x="2303893" y="571499"/>
                  </a:lnTo>
                  <a:lnTo>
                    <a:pt x="2293696" y="571499"/>
                  </a:lnTo>
                  <a:lnTo>
                    <a:pt x="2292228" y="558799"/>
                  </a:lnTo>
                  <a:lnTo>
                    <a:pt x="2353981" y="558799"/>
                  </a:lnTo>
                  <a:lnTo>
                    <a:pt x="2361731" y="571499"/>
                  </a:lnTo>
                  <a:lnTo>
                    <a:pt x="2368501" y="584199"/>
                  </a:lnTo>
                  <a:lnTo>
                    <a:pt x="2373070" y="596899"/>
                  </a:lnTo>
                  <a:lnTo>
                    <a:pt x="2380493" y="609599"/>
                  </a:lnTo>
                  <a:close/>
                </a:path>
                <a:path w="2532379" h="2730500">
                  <a:moveTo>
                    <a:pt x="456014" y="596899"/>
                  </a:moveTo>
                  <a:lnTo>
                    <a:pt x="157198" y="596899"/>
                  </a:lnTo>
                  <a:lnTo>
                    <a:pt x="157279" y="571499"/>
                  </a:lnTo>
                  <a:lnTo>
                    <a:pt x="464172" y="571499"/>
                  </a:lnTo>
                  <a:lnTo>
                    <a:pt x="462214" y="584199"/>
                  </a:lnTo>
                  <a:lnTo>
                    <a:pt x="454546" y="584199"/>
                  </a:lnTo>
                  <a:lnTo>
                    <a:pt x="456014" y="596899"/>
                  </a:lnTo>
                  <a:close/>
                </a:path>
                <a:path w="2532379" h="2730500">
                  <a:moveTo>
                    <a:pt x="1185394" y="584199"/>
                  </a:moveTo>
                  <a:lnTo>
                    <a:pt x="582703" y="584199"/>
                  </a:lnTo>
                  <a:lnTo>
                    <a:pt x="591268" y="571499"/>
                  </a:lnTo>
                  <a:lnTo>
                    <a:pt x="1194612" y="571499"/>
                  </a:lnTo>
                  <a:lnTo>
                    <a:pt x="1185394" y="584199"/>
                  </a:lnTo>
                  <a:close/>
                </a:path>
                <a:path w="2532379" h="2730500">
                  <a:moveTo>
                    <a:pt x="2192623" y="596899"/>
                  </a:moveTo>
                  <a:lnTo>
                    <a:pt x="2066832" y="596899"/>
                  </a:lnTo>
                  <a:lnTo>
                    <a:pt x="2065406" y="585215"/>
                  </a:lnTo>
                  <a:lnTo>
                    <a:pt x="2065282" y="584199"/>
                  </a:lnTo>
                  <a:lnTo>
                    <a:pt x="2059327" y="584199"/>
                  </a:lnTo>
                  <a:lnTo>
                    <a:pt x="2058430" y="571499"/>
                  </a:lnTo>
                  <a:lnTo>
                    <a:pt x="2191318" y="571499"/>
                  </a:lnTo>
                  <a:lnTo>
                    <a:pt x="2192460" y="584199"/>
                  </a:lnTo>
                  <a:lnTo>
                    <a:pt x="2192623" y="596899"/>
                  </a:lnTo>
                  <a:close/>
                </a:path>
                <a:path w="2532379" h="2730500">
                  <a:moveTo>
                    <a:pt x="456014" y="596899"/>
                  </a:moveTo>
                  <a:lnTo>
                    <a:pt x="454663" y="585215"/>
                  </a:lnTo>
                  <a:lnTo>
                    <a:pt x="454546" y="584199"/>
                  </a:lnTo>
                  <a:lnTo>
                    <a:pt x="456096" y="584199"/>
                  </a:lnTo>
                  <a:lnTo>
                    <a:pt x="456239" y="585215"/>
                  </a:lnTo>
                  <a:lnTo>
                    <a:pt x="456014" y="596899"/>
                  </a:lnTo>
                  <a:close/>
                </a:path>
                <a:path w="2532379" h="2730500">
                  <a:moveTo>
                    <a:pt x="456239" y="585215"/>
                  </a:moveTo>
                  <a:lnTo>
                    <a:pt x="456096" y="584199"/>
                  </a:lnTo>
                  <a:lnTo>
                    <a:pt x="456259" y="584199"/>
                  </a:lnTo>
                  <a:lnTo>
                    <a:pt x="456239" y="585215"/>
                  </a:lnTo>
                  <a:close/>
                </a:path>
                <a:path w="2532379" h="2730500">
                  <a:moveTo>
                    <a:pt x="1152029" y="596899"/>
                  </a:moveTo>
                  <a:lnTo>
                    <a:pt x="549746" y="596899"/>
                  </a:lnTo>
                  <a:lnTo>
                    <a:pt x="551096" y="585215"/>
                  </a:lnTo>
                  <a:lnTo>
                    <a:pt x="551214" y="584199"/>
                  </a:lnTo>
                  <a:lnTo>
                    <a:pt x="1165978" y="584199"/>
                  </a:lnTo>
                  <a:lnTo>
                    <a:pt x="1152029" y="596899"/>
                  </a:lnTo>
                  <a:close/>
                </a:path>
                <a:path w="2532379" h="2730500">
                  <a:moveTo>
                    <a:pt x="1856037" y="596899"/>
                  </a:moveTo>
                  <a:lnTo>
                    <a:pt x="1675180" y="596899"/>
                  </a:lnTo>
                  <a:lnTo>
                    <a:pt x="1670204" y="584199"/>
                  </a:lnTo>
                  <a:lnTo>
                    <a:pt x="1852774" y="584199"/>
                  </a:lnTo>
                  <a:lnTo>
                    <a:pt x="1856037" y="596899"/>
                  </a:lnTo>
                  <a:close/>
                </a:path>
                <a:path w="2532379" h="2730500">
                  <a:moveTo>
                    <a:pt x="457890" y="596899"/>
                  </a:moveTo>
                  <a:lnTo>
                    <a:pt x="456014" y="596899"/>
                  </a:lnTo>
                  <a:lnTo>
                    <a:pt x="456239" y="585215"/>
                  </a:lnTo>
                  <a:lnTo>
                    <a:pt x="457890" y="596899"/>
                  </a:lnTo>
                  <a:close/>
                </a:path>
                <a:path w="2532379" h="2730500">
                  <a:moveTo>
                    <a:pt x="453975" y="609599"/>
                  </a:moveTo>
                  <a:lnTo>
                    <a:pt x="159645" y="609599"/>
                  </a:lnTo>
                  <a:lnTo>
                    <a:pt x="160053" y="596899"/>
                  </a:lnTo>
                  <a:lnTo>
                    <a:pt x="455769" y="596899"/>
                  </a:lnTo>
                  <a:lnTo>
                    <a:pt x="453975" y="609599"/>
                  </a:lnTo>
                  <a:close/>
                </a:path>
                <a:path w="2532379" h="2730500">
                  <a:moveTo>
                    <a:pt x="1073633" y="609599"/>
                  </a:moveTo>
                  <a:lnTo>
                    <a:pt x="540853" y="609599"/>
                  </a:lnTo>
                  <a:lnTo>
                    <a:pt x="538569" y="596899"/>
                  </a:lnTo>
                  <a:lnTo>
                    <a:pt x="1079099" y="596899"/>
                  </a:lnTo>
                  <a:lnTo>
                    <a:pt x="1073633" y="609599"/>
                  </a:lnTo>
                  <a:close/>
                </a:path>
                <a:path w="2532379" h="2730500">
                  <a:moveTo>
                    <a:pt x="1863298" y="609599"/>
                  </a:moveTo>
                  <a:lnTo>
                    <a:pt x="1688478" y="609599"/>
                  </a:lnTo>
                  <a:lnTo>
                    <a:pt x="1684154" y="596899"/>
                  </a:lnTo>
                  <a:lnTo>
                    <a:pt x="1861177" y="596899"/>
                  </a:lnTo>
                  <a:lnTo>
                    <a:pt x="1863298" y="609599"/>
                  </a:lnTo>
                  <a:close/>
                </a:path>
                <a:path w="2532379" h="2730500">
                  <a:moveTo>
                    <a:pt x="2190584" y="609599"/>
                  </a:moveTo>
                  <a:lnTo>
                    <a:pt x="2071727" y="609599"/>
                  </a:lnTo>
                  <a:lnTo>
                    <a:pt x="2071074" y="596899"/>
                  </a:lnTo>
                  <a:lnTo>
                    <a:pt x="2191563" y="596899"/>
                  </a:lnTo>
                  <a:lnTo>
                    <a:pt x="2190584" y="609599"/>
                  </a:lnTo>
                  <a:close/>
                </a:path>
                <a:path w="2532379" h="2730500">
                  <a:moveTo>
                    <a:pt x="453975" y="634999"/>
                  </a:moveTo>
                  <a:lnTo>
                    <a:pt x="151487" y="634999"/>
                  </a:lnTo>
                  <a:lnTo>
                    <a:pt x="151976" y="622299"/>
                  </a:lnTo>
                  <a:lnTo>
                    <a:pt x="156708" y="622299"/>
                  </a:lnTo>
                  <a:lnTo>
                    <a:pt x="154261" y="609599"/>
                  </a:lnTo>
                  <a:lnTo>
                    <a:pt x="454872" y="609599"/>
                  </a:lnTo>
                  <a:lnTo>
                    <a:pt x="453567" y="622299"/>
                  </a:lnTo>
                  <a:lnTo>
                    <a:pt x="453893" y="632460"/>
                  </a:lnTo>
                  <a:lnTo>
                    <a:pt x="453975" y="634999"/>
                  </a:lnTo>
                  <a:close/>
                </a:path>
                <a:path w="2532379" h="2730500">
                  <a:moveTo>
                    <a:pt x="1055115" y="622299"/>
                  </a:moveTo>
                  <a:lnTo>
                    <a:pt x="530738" y="622299"/>
                  </a:lnTo>
                  <a:lnTo>
                    <a:pt x="533104" y="609599"/>
                  </a:lnTo>
                  <a:lnTo>
                    <a:pt x="1054871" y="609599"/>
                  </a:lnTo>
                  <a:lnTo>
                    <a:pt x="1055115" y="622299"/>
                  </a:lnTo>
                  <a:close/>
                </a:path>
                <a:path w="2532379" h="2730500">
                  <a:moveTo>
                    <a:pt x="1872761" y="622299"/>
                  </a:moveTo>
                  <a:lnTo>
                    <a:pt x="1703651" y="622299"/>
                  </a:lnTo>
                  <a:lnTo>
                    <a:pt x="1698919" y="609599"/>
                  </a:lnTo>
                  <a:lnTo>
                    <a:pt x="1871211" y="609599"/>
                  </a:lnTo>
                  <a:lnTo>
                    <a:pt x="1872761" y="622299"/>
                  </a:lnTo>
                  <a:close/>
                </a:path>
                <a:path w="2532379" h="2730500">
                  <a:moveTo>
                    <a:pt x="2186260" y="622299"/>
                  </a:moveTo>
                  <a:lnTo>
                    <a:pt x="2076458" y="622299"/>
                  </a:lnTo>
                  <a:lnTo>
                    <a:pt x="2076213" y="609599"/>
                  </a:lnTo>
                  <a:lnTo>
                    <a:pt x="2188789" y="609599"/>
                  </a:lnTo>
                  <a:lnTo>
                    <a:pt x="2186260" y="622299"/>
                  </a:lnTo>
                  <a:close/>
                </a:path>
                <a:path w="2532379" h="2730500">
                  <a:moveTo>
                    <a:pt x="2388569" y="622299"/>
                  </a:moveTo>
                  <a:lnTo>
                    <a:pt x="2329508" y="622299"/>
                  </a:lnTo>
                  <a:lnTo>
                    <a:pt x="2326817" y="609599"/>
                  </a:lnTo>
                  <a:lnTo>
                    <a:pt x="2386448" y="609599"/>
                  </a:lnTo>
                  <a:lnTo>
                    <a:pt x="2388569" y="622299"/>
                  </a:lnTo>
                  <a:close/>
                </a:path>
                <a:path w="2532379" h="2730500">
                  <a:moveTo>
                    <a:pt x="1061560" y="634999"/>
                  </a:moveTo>
                  <a:lnTo>
                    <a:pt x="522907" y="634999"/>
                  </a:lnTo>
                  <a:lnTo>
                    <a:pt x="523886" y="622299"/>
                  </a:lnTo>
                  <a:lnTo>
                    <a:pt x="1061397" y="622299"/>
                  </a:lnTo>
                  <a:lnTo>
                    <a:pt x="1061527" y="632460"/>
                  </a:lnTo>
                  <a:lnTo>
                    <a:pt x="1061560" y="634999"/>
                  </a:lnTo>
                  <a:close/>
                </a:path>
                <a:path w="2532379" h="2730500">
                  <a:moveTo>
                    <a:pt x="1712788" y="634999"/>
                  </a:moveTo>
                  <a:lnTo>
                    <a:pt x="1708872" y="634999"/>
                  </a:lnTo>
                  <a:lnTo>
                    <a:pt x="1706669" y="622299"/>
                  </a:lnTo>
                  <a:lnTo>
                    <a:pt x="1713929" y="622299"/>
                  </a:lnTo>
                  <a:lnTo>
                    <a:pt x="1713212" y="632460"/>
                  </a:lnTo>
                  <a:lnTo>
                    <a:pt x="1712788" y="634999"/>
                  </a:lnTo>
                  <a:close/>
                </a:path>
                <a:path w="2532379" h="2730500">
                  <a:moveTo>
                    <a:pt x="1881408" y="634999"/>
                  </a:moveTo>
                  <a:lnTo>
                    <a:pt x="1713032" y="634999"/>
                  </a:lnTo>
                  <a:lnTo>
                    <a:pt x="1713212" y="632460"/>
                  </a:lnTo>
                  <a:lnTo>
                    <a:pt x="1714909" y="622299"/>
                  </a:lnTo>
                  <a:lnTo>
                    <a:pt x="1881245" y="622299"/>
                  </a:lnTo>
                  <a:lnTo>
                    <a:pt x="1881375" y="632460"/>
                  </a:lnTo>
                  <a:lnTo>
                    <a:pt x="1881408" y="634999"/>
                  </a:lnTo>
                  <a:close/>
                </a:path>
                <a:path w="2532379" h="2730500">
                  <a:moveTo>
                    <a:pt x="2184547" y="634999"/>
                  </a:moveTo>
                  <a:lnTo>
                    <a:pt x="2080048" y="634999"/>
                  </a:lnTo>
                  <a:lnTo>
                    <a:pt x="2080455" y="622299"/>
                  </a:lnTo>
                  <a:lnTo>
                    <a:pt x="2185445" y="622299"/>
                  </a:lnTo>
                  <a:lnTo>
                    <a:pt x="2184547" y="634999"/>
                  </a:lnTo>
                  <a:close/>
                </a:path>
                <a:path w="2532379" h="2730500">
                  <a:moveTo>
                    <a:pt x="2397054" y="634999"/>
                  </a:moveTo>
                  <a:lnTo>
                    <a:pt x="2333750" y="634999"/>
                  </a:lnTo>
                  <a:lnTo>
                    <a:pt x="2331548" y="622299"/>
                  </a:lnTo>
                  <a:lnTo>
                    <a:pt x="2395259" y="622299"/>
                  </a:lnTo>
                  <a:lnTo>
                    <a:pt x="2397054" y="634999"/>
                  </a:lnTo>
                  <a:close/>
                </a:path>
                <a:path w="2532379" h="2730500">
                  <a:moveTo>
                    <a:pt x="1713032" y="634999"/>
                  </a:moveTo>
                  <a:lnTo>
                    <a:pt x="1712788" y="634999"/>
                  </a:lnTo>
                  <a:lnTo>
                    <a:pt x="1713212" y="632460"/>
                  </a:lnTo>
                  <a:lnTo>
                    <a:pt x="1713032" y="634999"/>
                  </a:lnTo>
                  <a:close/>
                </a:path>
                <a:path w="2532379" h="2730500">
                  <a:moveTo>
                    <a:pt x="454872" y="647699"/>
                  </a:moveTo>
                  <a:lnTo>
                    <a:pt x="147327" y="647699"/>
                  </a:lnTo>
                  <a:lnTo>
                    <a:pt x="147898" y="634999"/>
                  </a:lnTo>
                  <a:lnTo>
                    <a:pt x="454464" y="634999"/>
                  </a:lnTo>
                  <a:lnTo>
                    <a:pt x="454872" y="647699"/>
                  </a:lnTo>
                  <a:close/>
                </a:path>
                <a:path w="2532379" h="2730500">
                  <a:moveTo>
                    <a:pt x="1082036" y="647699"/>
                  </a:moveTo>
                  <a:lnTo>
                    <a:pt x="518583" y="647699"/>
                  </a:lnTo>
                  <a:lnTo>
                    <a:pt x="519725" y="634999"/>
                  </a:lnTo>
                  <a:lnTo>
                    <a:pt x="1082117" y="634999"/>
                  </a:lnTo>
                  <a:lnTo>
                    <a:pt x="1082036" y="647699"/>
                  </a:lnTo>
                  <a:close/>
                </a:path>
                <a:path w="2532379" h="2730500">
                  <a:moveTo>
                    <a:pt x="1088888" y="647699"/>
                  </a:moveTo>
                  <a:lnTo>
                    <a:pt x="1082036" y="647699"/>
                  </a:lnTo>
                  <a:lnTo>
                    <a:pt x="1087338" y="634999"/>
                  </a:lnTo>
                  <a:lnTo>
                    <a:pt x="1088888" y="647699"/>
                  </a:lnTo>
                  <a:close/>
                </a:path>
                <a:path w="2532379" h="2730500">
                  <a:moveTo>
                    <a:pt x="1890544" y="647699"/>
                  </a:moveTo>
                  <a:lnTo>
                    <a:pt x="1719559" y="647699"/>
                  </a:lnTo>
                  <a:lnTo>
                    <a:pt x="1719640" y="634999"/>
                  </a:lnTo>
                  <a:lnTo>
                    <a:pt x="1889321" y="634999"/>
                  </a:lnTo>
                  <a:lnTo>
                    <a:pt x="1890544" y="647699"/>
                  </a:lnTo>
                  <a:close/>
                </a:path>
                <a:path w="2532379" h="2730500">
                  <a:moveTo>
                    <a:pt x="2181447" y="647699"/>
                  </a:moveTo>
                  <a:lnTo>
                    <a:pt x="2085187" y="647699"/>
                  </a:lnTo>
                  <a:lnTo>
                    <a:pt x="2084371" y="634999"/>
                  </a:lnTo>
                  <a:lnTo>
                    <a:pt x="2182671" y="634999"/>
                  </a:lnTo>
                  <a:lnTo>
                    <a:pt x="2181447" y="647699"/>
                  </a:lnTo>
                  <a:close/>
                </a:path>
                <a:path w="2532379" h="2730500">
                  <a:moveTo>
                    <a:pt x="2404722" y="647699"/>
                  </a:moveTo>
                  <a:lnTo>
                    <a:pt x="2338237" y="647699"/>
                  </a:lnTo>
                  <a:lnTo>
                    <a:pt x="2335545" y="634999"/>
                  </a:lnTo>
                  <a:lnTo>
                    <a:pt x="2403417" y="634999"/>
                  </a:lnTo>
                  <a:lnTo>
                    <a:pt x="2404722" y="647699"/>
                  </a:lnTo>
                  <a:close/>
                </a:path>
                <a:path w="2532379" h="2730500">
                  <a:moveTo>
                    <a:pt x="458788" y="660399"/>
                  </a:moveTo>
                  <a:lnTo>
                    <a:pt x="141290" y="660399"/>
                  </a:lnTo>
                  <a:lnTo>
                    <a:pt x="142351" y="647699"/>
                  </a:lnTo>
                  <a:lnTo>
                    <a:pt x="456911" y="647699"/>
                  </a:lnTo>
                  <a:lnTo>
                    <a:pt x="458788" y="660399"/>
                  </a:lnTo>
                  <a:close/>
                </a:path>
                <a:path w="2532379" h="2730500">
                  <a:moveTo>
                    <a:pt x="604972" y="660399"/>
                  </a:moveTo>
                  <a:lnTo>
                    <a:pt x="518012" y="660399"/>
                  </a:lnTo>
                  <a:lnTo>
                    <a:pt x="517849" y="647699"/>
                  </a:lnTo>
                  <a:lnTo>
                    <a:pt x="613619" y="647699"/>
                  </a:lnTo>
                  <a:lnTo>
                    <a:pt x="604972" y="660399"/>
                  </a:lnTo>
                  <a:close/>
                </a:path>
                <a:path w="2532379" h="2730500">
                  <a:moveTo>
                    <a:pt x="1271621" y="660399"/>
                  </a:moveTo>
                  <a:lnTo>
                    <a:pt x="675700" y="660399"/>
                  </a:lnTo>
                  <a:lnTo>
                    <a:pt x="672763" y="647699"/>
                  </a:lnTo>
                  <a:lnTo>
                    <a:pt x="1265992" y="647699"/>
                  </a:lnTo>
                  <a:lnTo>
                    <a:pt x="1271621" y="660399"/>
                  </a:lnTo>
                  <a:close/>
                </a:path>
                <a:path w="2532379" h="2730500">
                  <a:moveTo>
                    <a:pt x="1896744" y="660399"/>
                  </a:moveTo>
                  <a:lnTo>
                    <a:pt x="1729103" y="660399"/>
                  </a:lnTo>
                  <a:lnTo>
                    <a:pt x="1727227" y="647699"/>
                  </a:lnTo>
                  <a:lnTo>
                    <a:pt x="1893807" y="647699"/>
                  </a:lnTo>
                  <a:lnTo>
                    <a:pt x="1896744" y="660399"/>
                  </a:lnTo>
                  <a:close/>
                </a:path>
                <a:path w="2532379" h="2730500">
                  <a:moveTo>
                    <a:pt x="2183079" y="660399"/>
                  </a:moveTo>
                  <a:lnTo>
                    <a:pt x="2088287" y="660399"/>
                  </a:lnTo>
                  <a:lnTo>
                    <a:pt x="2087797" y="647699"/>
                  </a:lnTo>
                  <a:lnTo>
                    <a:pt x="2182426" y="647699"/>
                  </a:lnTo>
                  <a:lnTo>
                    <a:pt x="2183079" y="660399"/>
                  </a:lnTo>
                  <a:close/>
                </a:path>
                <a:path w="2532379" h="2730500">
                  <a:moveTo>
                    <a:pt x="2413695" y="660399"/>
                  </a:moveTo>
                  <a:lnTo>
                    <a:pt x="2341745" y="660399"/>
                  </a:lnTo>
                  <a:lnTo>
                    <a:pt x="2340195" y="647699"/>
                  </a:lnTo>
                  <a:lnTo>
                    <a:pt x="2412064" y="647699"/>
                  </a:lnTo>
                  <a:lnTo>
                    <a:pt x="2413695" y="660399"/>
                  </a:lnTo>
                  <a:close/>
                </a:path>
                <a:path w="2532379" h="2730500">
                  <a:moveTo>
                    <a:pt x="463845" y="673099"/>
                  </a:moveTo>
                  <a:lnTo>
                    <a:pt x="134193" y="673099"/>
                  </a:lnTo>
                  <a:lnTo>
                    <a:pt x="135417" y="660399"/>
                  </a:lnTo>
                  <a:lnTo>
                    <a:pt x="461235" y="660399"/>
                  </a:lnTo>
                  <a:lnTo>
                    <a:pt x="463845" y="673099"/>
                  </a:lnTo>
                  <a:close/>
                </a:path>
                <a:path w="2532379" h="2730500">
                  <a:moveTo>
                    <a:pt x="587433" y="673099"/>
                  </a:moveTo>
                  <a:lnTo>
                    <a:pt x="522009" y="673099"/>
                  </a:lnTo>
                  <a:lnTo>
                    <a:pt x="521275" y="660399"/>
                  </a:lnTo>
                  <a:lnTo>
                    <a:pt x="590370" y="660399"/>
                  </a:lnTo>
                  <a:lnTo>
                    <a:pt x="587433" y="673099"/>
                  </a:lnTo>
                  <a:close/>
                </a:path>
                <a:path w="2532379" h="2730500">
                  <a:moveTo>
                    <a:pt x="1314204" y="673099"/>
                  </a:moveTo>
                  <a:lnTo>
                    <a:pt x="682553" y="673099"/>
                  </a:lnTo>
                  <a:lnTo>
                    <a:pt x="682226" y="660399"/>
                  </a:lnTo>
                  <a:lnTo>
                    <a:pt x="1314204" y="660399"/>
                  </a:lnTo>
                  <a:lnTo>
                    <a:pt x="1314204" y="673099"/>
                  </a:lnTo>
                  <a:close/>
                </a:path>
                <a:path w="2532379" h="2730500">
                  <a:moveTo>
                    <a:pt x="1900497" y="673099"/>
                  </a:moveTo>
                  <a:lnTo>
                    <a:pt x="1738403" y="673099"/>
                  </a:lnTo>
                  <a:lnTo>
                    <a:pt x="1736527" y="660399"/>
                  </a:lnTo>
                  <a:lnTo>
                    <a:pt x="1900089" y="660399"/>
                  </a:lnTo>
                  <a:lnTo>
                    <a:pt x="1900497" y="673099"/>
                  </a:lnTo>
                  <a:close/>
                </a:path>
                <a:path w="2532379" h="2730500">
                  <a:moveTo>
                    <a:pt x="2187239" y="673099"/>
                  </a:moveTo>
                  <a:lnTo>
                    <a:pt x="2091794" y="673099"/>
                  </a:lnTo>
                  <a:lnTo>
                    <a:pt x="2090816" y="660399"/>
                  </a:lnTo>
                  <a:lnTo>
                    <a:pt x="2184873" y="660399"/>
                  </a:lnTo>
                  <a:lnTo>
                    <a:pt x="2187239" y="673099"/>
                  </a:lnTo>
                  <a:close/>
                </a:path>
                <a:path w="2532379" h="2730500">
                  <a:moveTo>
                    <a:pt x="2420711" y="673099"/>
                  </a:moveTo>
                  <a:lnTo>
                    <a:pt x="2343540" y="673099"/>
                  </a:lnTo>
                  <a:lnTo>
                    <a:pt x="2343050" y="660399"/>
                  </a:lnTo>
                  <a:lnTo>
                    <a:pt x="2418916" y="660399"/>
                  </a:lnTo>
                  <a:lnTo>
                    <a:pt x="2420711" y="673099"/>
                  </a:lnTo>
                  <a:close/>
                </a:path>
                <a:path w="2532379" h="2730500">
                  <a:moveTo>
                    <a:pt x="469556" y="685799"/>
                  </a:moveTo>
                  <a:lnTo>
                    <a:pt x="127422" y="685799"/>
                  </a:lnTo>
                  <a:lnTo>
                    <a:pt x="128401" y="673099"/>
                  </a:lnTo>
                  <a:lnTo>
                    <a:pt x="466782" y="673099"/>
                  </a:lnTo>
                  <a:lnTo>
                    <a:pt x="469556" y="685799"/>
                  </a:lnTo>
                  <a:close/>
                </a:path>
                <a:path w="2532379" h="2730500">
                  <a:moveTo>
                    <a:pt x="557984" y="685799"/>
                  </a:moveTo>
                  <a:lnTo>
                    <a:pt x="541098" y="685799"/>
                  </a:lnTo>
                  <a:lnTo>
                    <a:pt x="540119" y="673099"/>
                  </a:lnTo>
                  <a:lnTo>
                    <a:pt x="560758" y="673099"/>
                  </a:lnTo>
                  <a:lnTo>
                    <a:pt x="557984" y="685799"/>
                  </a:lnTo>
                  <a:close/>
                </a:path>
                <a:path w="2532379" h="2730500">
                  <a:moveTo>
                    <a:pt x="1331416" y="685799"/>
                  </a:moveTo>
                  <a:lnTo>
                    <a:pt x="684347" y="685799"/>
                  </a:lnTo>
                  <a:lnTo>
                    <a:pt x="684429" y="673099"/>
                  </a:lnTo>
                  <a:lnTo>
                    <a:pt x="1329866" y="673099"/>
                  </a:lnTo>
                  <a:lnTo>
                    <a:pt x="1331416" y="685799"/>
                  </a:lnTo>
                  <a:close/>
                </a:path>
                <a:path w="2532379" h="2730500">
                  <a:moveTo>
                    <a:pt x="1904412" y="685799"/>
                  </a:moveTo>
                  <a:lnTo>
                    <a:pt x="1750069" y="685799"/>
                  </a:lnTo>
                  <a:lnTo>
                    <a:pt x="1746642" y="673099"/>
                  </a:lnTo>
                  <a:lnTo>
                    <a:pt x="1900089" y="673099"/>
                  </a:lnTo>
                  <a:lnTo>
                    <a:pt x="1904412" y="685799"/>
                  </a:lnTo>
                  <a:close/>
                </a:path>
                <a:path w="2532379" h="2730500">
                  <a:moveTo>
                    <a:pt x="2195234" y="685799"/>
                  </a:moveTo>
                  <a:lnTo>
                    <a:pt x="2094813" y="685799"/>
                  </a:lnTo>
                  <a:lnTo>
                    <a:pt x="2093100" y="673099"/>
                  </a:lnTo>
                  <a:lnTo>
                    <a:pt x="2193602" y="673099"/>
                  </a:lnTo>
                  <a:lnTo>
                    <a:pt x="2195234" y="685799"/>
                  </a:lnTo>
                  <a:close/>
                </a:path>
                <a:path w="2532379" h="2730500">
                  <a:moveTo>
                    <a:pt x="2428624" y="685799"/>
                  </a:moveTo>
                  <a:lnTo>
                    <a:pt x="2345008" y="685799"/>
                  </a:lnTo>
                  <a:lnTo>
                    <a:pt x="2344355" y="673099"/>
                  </a:lnTo>
                  <a:lnTo>
                    <a:pt x="2427074" y="673099"/>
                  </a:lnTo>
                  <a:lnTo>
                    <a:pt x="2428624" y="685799"/>
                  </a:lnTo>
                  <a:close/>
                </a:path>
                <a:path w="2532379" h="2730500">
                  <a:moveTo>
                    <a:pt x="479182" y="711199"/>
                  </a:moveTo>
                  <a:lnTo>
                    <a:pt x="105233" y="711199"/>
                  </a:lnTo>
                  <a:lnTo>
                    <a:pt x="112820" y="698499"/>
                  </a:lnTo>
                  <a:lnTo>
                    <a:pt x="115838" y="698499"/>
                  </a:lnTo>
                  <a:lnTo>
                    <a:pt x="118775" y="685799"/>
                  </a:lnTo>
                  <a:lnTo>
                    <a:pt x="474043" y="685799"/>
                  </a:lnTo>
                  <a:lnTo>
                    <a:pt x="477306" y="698499"/>
                  </a:lnTo>
                  <a:lnTo>
                    <a:pt x="479182" y="711199"/>
                  </a:lnTo>
                  <a:close/>
                </a:path>
                <a:path w="2532379" h="2730500">
                  <a:moveTo>
                    <a:pt x="1341940" y="698499"/>
                  </a:moveTo>
                  <a:lnTo>
                    <a:pt x="683776" y="698499"/>
                  </a:lnTo>
                  <a:lnTo>
                    <a:pt x="684021" y="685799"/>
                  </a:lnTo>
                  <a:lnTo>
                    <a:pt x="1336229" y="685799"/>
                  </a:lnTo>
                  <a:lnTo>
                    <a:pt x="1341940" y="698499"/>
                  </a:lnTo>
                  <a:close/>
                </a:path>
                <a:path w="2532379" h="2730500">
                  <a:moveTo>
                    <a:pt x="1902210" y="698499"/>
                  </a:moveTo>
                  <a:lnTo>
                    <a:pt x="1758635" y="698499"/>
                  </a:lnTo>
                  <a:lnTo>
                    <a:pt x="1757411" y="685799"/>
                  </a:lnTo>
                  <a:lnTo>
                    <a:pt x="1902210" y="685799"/>
                  </a:lnTo>
                  <a:lnTo>
                    <a:pt x="1902210" y="698499"/>
                  </a:lnTo>
                  <a:close/>
                </a:path>
                <a:path w="2532379" h="2730500">
                  <a:moveTo>
                    <a:pt x="2209510" y="698499"/>
                  </a:moveTo>
                  <a:lnTo>
                    <a:pt x="2099055" y="698499"/>
                  </a:lnTo>
                  <a:lnTo>
                    <a:pt x="2096607" y="685799"/>
                  </a:lnTo>
                  <a:lnTo>
                    <a:pt x="2207797" y="685799"/>
                  </a:lnTo>
                  <a:lnTo>
                    <a:pt x="2209510" y="698499"/>
                  </a:lnTo>
                  <a:close/>
                </a:path>
                <a:path w="2532379" h="2730500">
                  <a:moveTo>
                    <a:pt x="2435313" y="698499"/>
                  </a:moveTo>
                  <a:lnTo>
                    <a:pt x="2345742" y="698499"/>
                  </a:lnTo>
                  <a:lnTo>
                    <a:pt x="2345579" y="685799"/>
                  </a:lnTo>
                  <a:lnTo>
                    <a:pt x="2435721" y="685799"/>
                  </a:lnTo>
                  <a:lnTo>
                    <a:pt x="2435313" y="698499"/>
                  </a:lnTo>
                  <a:close/>
                </a:path>
                <a:path w="2532379" h="2730500">
                  <a:moveTo>
                    <a:pt x="1343326" y="711199"/>
                  </a:moveTo>
                  <a:lnTo>
                    <a:pt x="681003" y="711199"/>
                  </a:lnTo>
                  <a:lnTo>
                    <a:pt x="681819" y="698499"/>
                  </a:lnTo>
                  <a:lnTo>
                    <a:pt x="1343816" y="698499"/>
                  </a:lnTo>
                  <a:lnTo>
                    <a:pt x="1343326" y="711199"/>
                  </a:lnTo>
                  <a:close/>
                </a:path>
                <a:path w="2532379" h="2730500">
                  <a:moveTo>
                    <a:pt x="1905065" y="711199"/>
                  </a:moveTo>
                  <a:lnTo>
                    <a:pt x="1776092" y="711199"/>
                  </a:lnTo>
                  <a:lnTo>
                    <a:pt x="1773237" y="698499"/>
                  </a:lnTo>
                  <a:lnTo>
                    <a:pt x="1906207" y="698499"/>
                  </a:lnTo>
                  <a:lnTo>
                    <a:pt x="1905065" y="711199"/>
                  </a:lnTo>
                  <a:close/>
                </a:path>
                <a:path w="2532379" h="2730500">
                  <a:moveTo>
                    <a:pt x="2226641" y="711199"/>
                  </a:moveTo>
                  <a:lnTo>
                    <a:pt x="2105499" y="711199"/>
                  </a:lnTo>
                  <a:lnTo>
                    <a:pt x="2102073" y="698499"/>
                  </a:lnTo>
                  <a:lnTo>
                    <a:pt x="2226641" y="698499"/>
                  </a:lnTo>
                  <a:lnTo>
                    <a:pt x="2226641" y="711199"/>
                  </a:lnTo>
                  <a:close/>
                </a:path>
                <a:path w="2532379" h="2730500">
                  <a:moveTo>
                    <a:pt x="2437598" y="711199"/>
                  </a:moveTo>
                  <a:lnTo>
                    <a:pt x="2346884" y="711199"/>
                  </a:lnTo>
                  <a:lnTo>
                    <a:pt x="2346150" y="698499"/>
                  </a:lnTo>
                  <a:lnTo>
                    <a:pt x="2439392" y="698499"/>
                  </a:lnTo>
                  <a:lnTo>
                    <a:pt x="2439719" y="706966"/>
                  </a:lnTo>
                  <a:lnTo>
                    <a:pt x="2437598" y="711199"/>
                  </a:lnTo>
                  <a:close/>
                </a:path>
                <a:path w="2532379" h="2730500">
                  <a:moveTo>
                    <a:pt x="2445592" y="711199"/>
                  </a:moveTo>
                  <a:lnTo>
                    <a:pt x="2439882" y="711199"/>
                  </a:lnTo>
                  <a:lnTo>
                    <a:pt x="2439719" y="706966"/>
                  </a:lnTo>
                  <a:lnTo>
                    <a:pt x="2443961" y="698499"/>
                  </a:lnTo>
                  <a:lnTo>
                    <a:pt x="2445592" y="711199"/>
                  </a:lnTo>
                  <a:close/>
                </a:path>
                <a:path w="2532379" h="2730500">
                  <a:moveTo>
                    <a:pt x="2439882" y="711199"/>
                  </a:moveTo>
                  <a:lnTo>
                    <a:pt x="2437598" y="711199"/>
                  </a:lnTo>
                  <a:lnTo>
                    <a:pt x="2439719" y="706966"/>
                  </a:lnTo>
                  <a:lnTo>
                    <a:pt x="2439882" y="711199"/>
                  </a:lnTo>
                  <a:close/>
                </a:path>
                <a:path w="2532379" h="2730500">
                  <a:moveTo>
                    <a:pt x="355511" y="723899"/>
                  </a:moveTo>
                  <a:lnTo>
                    <a:pt x="95933" y="723899"/>
                  </a:lnTo>
                  <a:lnTo>
                    <a:pt x="100583" y="711199"/>
                  </a:lnTo>
                  <a:lnTo>
                    <a:pt x="356898" y="711199"/>
                  </a:lnTo>
                  <a:lnTo>
                    <a:pt x="355511" y="723899"/>
                  </a:lnTo>
                  <a:close/>
                </a:path>
                <a:path w="2532379" h="2730500">
                  <a:moveTo>
                    <a:pt x="479671" y="723899"/>
                  </a:moveTo>
                  <a:lnTo>
                    <a:pt x="372561" y="723899"/>
                  </a:lnTo>
                  <a:lnTo>
                    <a:pt x="365464" y="711199"/>
                  </a:lnTo>
                  <a:lnTo>
                    <a:pt x="479427" y="711199"/>
                  </a:lnTo>
                  <a:lnTo>
                    <a:pt x="479671" y="723899"/>
                  </a:lnTo>
                  <a:close/>
                </a:path>
                <a:path w="2532379" h="2730500">
                  <a:moveTo>
                    <a:pt x="1350097" y="723899"/>
                  </a:moveTo>
                  <a:lnTo>
                    <a:pt x="676353" y="723899"/>
                  </a:lnTo>
                  <a:lnTo>
                    <a:pt x="677413" y="711199"/>
                  </a:lnTo>
                  <a:lnTo>
                    <a:pt x="1350179" y="711199"/>
                  </a:lnTo>
                  <a:lnTo>
                    <a:pt x="1350097" y="723899"/>
                  </a:lnTo>
                  <a:close/>
                </a:path>
                <a:path w="2532379" h="2730500">
                  <a:moveTo>
                    <a:pt x="1898457" y="736599"/>
                  </a:moveTo>
                  <a:lnTo>
                    <a:pt x="1809701" y="736599"/>
                  </a:lnTo>
                  <a:lnTo>
                    <a:pt x="1802523" y="723899"/>
                  </a:lnTo>
                  <a:lnTo>
                    <a:pt x="1786044" y="711199"/>
                  </a:lnTo>
                  <a:lnTo>
                    <a:pt x="1904330" y="711199"/>
                  </a:lnTo>
                  <a:lnTo>
                    <a:pt x="1902536" y="723899"/>
                  </a:lnTo>
                  <a:lnTo>
                    <a:pt x="1901965" y="723899"/>
                  </a:lnTo>
                  <a:lnTo>
                    <a:pt x="1898457" y="736599"/>
                  </a:lnTo>
                  <a:close/>
                </a:path>
                <a:path w="2532379" h="2730500">
                  <a:moveTo>
                    <a:pt x="2248503" y="723899"/>
                  </a:moveTo>
                  <a:lnTo>
                    <a:pt x="2110312" y="723899"/>
                  </a:lnTo>
                  <a:lnTo>
                    <a:pt x="2108518" y="711199"/>
                  </a:lnTo>
                  <a:lnTo>
                    <a:pt x="2246219" y="711199"/>
                  </a:lnTo>
                  <a:lnTo>
                    <a:pt x="2248503" y="723899"/>
                  </a:lnTo>
                  <a:close/>
                </a:path>
                <a:path w="2532379" h="2730500">
                  <a:moveTo>
                    <a:pt x="2451139" y="723899"/>
                  </a:moveTo>
                  <a:lnTo>
                    <a:pt x="2347129" y="723899"/>
                  </a:lnTo>
                  <a:lnTo>
                    <a:pt x="2347047" y="711199"/>
                  </a:lnTo>
                  <a:lnTo>
                    <a:pt x="2448447" y="711199"/>
                  </a:lnTo>
                  <a:lnTo>
                    <a:pt x="2451139" y="723899"/>
                  </a:lnTo>
                  <a:close/>
                </a:path>
                <a:path w="2532379" h="2730500">
                  <a:moveTo>
                    <a:pt x="195539" y="736599"/>
                  </a:moveTo>
                  <a:lnTo>
                    <a:pt x="89978" y="736599"/>
                  </a:lnTo>
                  <a:lnTo>
                    <a:pt x="91936" y="723899"/>
                  </a:lnTo>
                  <a:lnTo>
                    <a:pt x="195702" y="723899"/>
                  </a:lnTo>
                  <a:lnTo>
                    <a:pt x="195539" y="736599"/>
                  </a:lnTo>
                  <a:close/>
                </a:path>
                <a:path w="2532379" h="2730500">
                  <a:moveTo>
                    <a:pt x="348822" y="736599"/>
                  </a:moveTo>
                  <a:lnTo>
                    <a:pt x="196681" y="736599"/>
                  </a:lnTo>
                  <a:lnTo>
                    <a:pt x="196681" y="723899"/>
                  </a:lnTo>
                  <a:lnTo>
                    <a:pt x="349882" y="723899"/>
                  </a:lnTo>
                  <a:lnTo>
                    <a:pt x="348822" y="736599"/>
                  </a:lnTo>
                  <a:close/>
                </a:path>
                <a:path w="2532379" h="2730500">
                  <a:moveTo>
                    <a:pt x="478121" y="736599"/>
                  </a:moveTo>
                  <a:lnTo>
                    <a:pt x="393118" y="736599"/>
                  </a:lnTo>
                  <a:lnTo>
                    <a:pt x="393037" y="723899"/>
                  </a:lnTo>
                  <a:lnTo>
                    <a:pt x="479508" y="723899"/>
                  </a:lnTo>
                  <a:lnTo>
                    <a:pt x="478121" y="736599"/>
                  </a:lnTo>
                  <a:close/>
                </a:path>
                <a:path w="2532379" h="2730500">
                  <a:moveTo>
                    <a:pt x="1352952" y="749299"/>
                  </a:moveTo>
                  <a:lnTo>
                    <a:pt x="662648" y="749299"/>
                  </a:lnTo>
                  <a:lnTo>
                    <a:pt x="666645" y="736599"/>
                  </a:lnTo>
                  <a:lnTo>
                    <a:pt x="670561" y="736599"/>
                  </a:lnTo>
                  <a:lnTo>
                    <a:pt x="672927" y="723899"/>
                  </a:lnTo>
                  <a:lnTo>
                    <a:pt x="1351158" y="723899"/>
                  </a:lnTo>
                  <a:lnTo>
                    <a:pt x="1353197" y="736599"/>
                  </a:lnTo>
                  <a:lnTo>
                    <a:pt x="1352952" y="749299"/>
                  </a:lnTo>
                  <a:close/>
                </a:path>
                <a:path w="2532379" h="2730500">
                  <a:moveTo>
                    <a:pt x="2264167" y="736599"/>
                  </a:moveTo>
                  <a:lnTo>
                    <a:pt x="2116594" y="736599"/>
                  </a:lnTo>
                  <a:lnTo>
                    <a:pt x="2113249" y="723899"/>
                  </a:lnTo>
                  <a:lnTo>
                    <a:pt x="2264003" y="723899"/>
                  </a:lnTo>
                  <a:lnTo>
                    <a:pt x="2264167" y="736599"/>
                  </a:lnTo>
                  <a:close/>
                </a:path>
                <a:path w="2532379" h="2730500">
                  <a:moveTo>
                    <a:pt x="2459868" y="736599"/>
                  </a:moveTo>
                  <a:lnTo>
                    <a:pt x="2349821" y="736599"/>
                  </a:lnTo>
                  <a:lnTo>
                    <a:pt x="2348516" y="723899"/>
                  </a:lnTo>
                  <a:lnTo>
                    <a:pt x="2455137" y="723899"/>
                  </a:lnTo>
                  <a:lnTo>
                    <a:pt x="2459868" y="736599"/>
                  </a:lnTo>
                  <a:close/>
                </a:path>
                <a:path w="2532379" h="2730500">
                  <a:moveTo>
                    <a:pt x="148958" y="761999"/>
                  </a:moveTo>
                  <a:lnTo>
                    <a:pt x="71216" y="761999"/>
                  </a:lnTo>
                  <a:lnTo>
                    <a:pt x="79047" y="749299"/>
                  </a:lnTo>
                  <a:lnTo>
                    <a:pt x="82718" y="736599"/>
                  </a:lnTo>
                  <a:lnTo>
                    <a:pt x="163724" y="736599"/>
                  </a:lnTo>
                  <a:lnTo>
                    <a:pt x="161766" y="749299"/>
                  </a:lnTo>
                  <a:lnTo>
                    <a:pt x="150998" y="749299"/>
                  </a:lnTo>
                  <a:lnTo>
                    <a:pt x="148958" y="761999"/>
                  </a:lnTo>
                  <a:close/>
                </a:path>
                <a:path w="2532379" h="2730500">
                  <a:moveTo>
                    <a:pt x="344498" y="749299"/>
                  </a:moveTo>
                  <a:lnTo>
                    <a:pt x="217646" y="749299"/>
                  </a:lnTo>
                  <a:lnTo>
                    <a:pt x="215444" y="736599"/>
                  </a:lnTo>
                  <a:lnTo>
                    <a:pt x="345722" y="736599"/>
                  </a:lnTo>
                  <a:lnTo>
                    <a:pt x="344498" y="749299"/>
                  </a:lnTo>
                  <a:close/>
                </a:path>
                <a:path w="2532379" h="2730500">
                  <a:moveTo>
                    <a:pt x="472900" y="749299"/>
                  </a:moveTo>
                  <a:lnTo>
                    <a:pt x="410168" y="749299"/>
                  </a:lnTo>
                  <a:lnTo>
                    <a:pt x="407965" y="736599"/>
                  </a:lnTo>
                  <a:lnTo>
                    <a:pt x="475266" y="736599"/>
                  </a:lnTo>
                  <a:lnTo>
                    <a:pt x="472900" y="749299"/>
                  </a:lnTo>
                  <a:close/>
                </a:path>
                <a:path w="2532379" h="2730500">
                  <a:moveTo>
                    <a:pt x="1888749" y="749299"/>
                  </a:moveTo>
                  <a:lnTo>
                    <a:pt x="1833440" y="749299"/>
                  </a:lnTo>
                  <a:lnTo>
                    <a:pt x="1827322" y="736599"/>
                  </a:lnTo>
                  <a:lnTo>
                    <a:pt x="1895031" y="736599"/>
                  </a:lnTo>
                  <a:lnTo>
                    <a:pt x="1888749" y="749299"/>
                  </a:lnTo>
                  <a:close/>
                </a:path>
                <a:path w="2532379" h="2730500">
                  <a:moveTo>
                    <a:pt x="2285785" y="749299"/>
                  </a:moveTo>
                  <a:lnTo>
                    <a:pt x="2123854" y="749299"/>
                  </a:lnTo>
                  <a:lnTo>
                    <a:pt x="2121978" y="736599"/>
                  </a:lnTo>
                  <a:lnTo>
                    <a:pt x="2280482" y="736599"/>
                  </a:lnTo>
                  <a:lnTo>
                    <a:pt x="2285785" y="749299"/>
                  </a:lnTo>
                  <a:close/>
                </a:path>
                <a:path w="2532379" h="2730500">
                  <a:moveTo>
                    <a:pt x="2465741" y="749299"/>
                  </a:moveTo>
                  <a:lnTo>
                    <a:pt x="2352921" y="749299"/>
                  </a:lnTo>
                  <a:lnTo>
                    <a:pt x="2351371" y="736599"/>
                  </a:lnTo>
                  <a:lnTo>
                    <a:pt x="2461744" y="736599"/>
                  </a:lnTo>
                  <a:lnTo>
                    <a:pt x="2465741" y="749299"/>
                  </a:lnTo>
                  <a:close/>
                </a:path>
                <a:path w="2532379" h="2730500">
                  <a:moveTo>
                    <a:pt x="338462" y="761999"/>
                  </a:moveTo>
                  <a:lnTo>
                    <a:pt x="237062" y="761999"/>
                  </a:lnTo>
                  <a:lnTo>
                    <a:pt x="236490" y="749299"/>
                  </a:lnTo>
                  <a:lnTo>
                    <a:pt x="340990" y="749299"/>
                  </a:lnTo>
                  <a:lnTo>
                    <a:pt x="338462" y="761999"/>
                  </a:lnTo>
                  <a:close/>
                </a:path>
                <a:path w="2532379" h="2730500">
                  <a:moveTo>
                    <a:pt x="452098" y="761999"/>
                  </a:moveTo>
                  <a:lnTo>
                    <a:pt x="441412" y="761999"/>
                  </a:lnTo>
                  <a:lnTo>
                    <a:pt x="438883" y="749299"/>
                  </a:lnTo>
                  <a:lnTo>
                    <a:pt x="454219" y="749299"/>
                  </a:lnTo>
                  <a:lnTo>
                    <a:pt x="452098" y="761999"/>
                  </a:lnTo>
                  <a:close/>
                </a:path>
                <a:path w="2532379" h="2730500">
                  <a:moveTo>
                    <a:pt x="457482" y="761999"/>
                  </a:moveTo>
                  <a:lnTo>
                    <a:pt x="455769" y="749299"/>
                  </a:lnTo>
                  <a:lnTo>
                    <a:pt x="459195" y="749299"/>
                  </a:lnTo>
                  <a:lnTo>
                    <a:pt x="457482" y="761999"/>
                  </a:lnTo>
                  <a:close/>
                </a:path>
                <a:path w="2532379" h="2730500">
                  <a:moveTo>
                    <a:pt x="1352381" y="761999"/>
                  </a:moveTo>
                  <a:lnTo>
                    <a:pt x="652369" y="761999"/>
                  </a:lnTo>
                  <a:lnTo>
                    <a:pt x="657509" y="749299"/>
                  </a:lnTo>
                  <a:lnTo>
                    <a:pt x="1352626" y="749299"/>
                  </a:lnTo>
                  <a:lnTo>
                    <a:pt x="1352381" y="761999"/>
                  </a:lnTo>
                  <a:close/>
                </a:path>
                <a:path w="2532379" h="2730500">
                  <a:moveTo>
                    <a:pt x="2302671" y="761999"/>
                  </a:moveTo>
                  <a:lnTo>
                    <a:pt x="2132990" y="761999"/>
                  </a:lnTo>
                  <a:lnTo>
                    <a:pt x="2129238" y="749299"/>
                  </a:lnTo>
                  <a:lnTo>
                    <a:pt x="2297776" y="749299"/>
                  </a:lnTo>
                  <a:lnTo>
                    <a:pt x="2302671" y="761999"/>
                  </a:lnTo>
                  <a:close/>
                </a:path>
                <a:path w="2532379" h="2730500">
                  <a:moveTo>
                    <a:pt x="2473491" y="761999"/>
                  </a:moveTo>
                  <a:lnTo>
                    <a:pt x="2359774" y="761999"/>
                  </a:lnTo>
                  <a:lnTo>
                    <a:pt x="2356918" y="749299"/>
                  </a:lnTo>
                  <a:lnTo>
                    <a:pt x="2469657" y="749299"/>
                  </a:lnTo>
                  <a:lnTo>
                    <a:pt x="2473491" y="761999"/>
                  </a:lnTo>
                  <a:close/>
                </a:path>
                <a:path w="2532379" h="2730500">
                  <a:moveTo>
                    <a:pt x="139985" y="774699"/>
                  </a:moveTo>
                  <a:lnTo>
                    <a:pt x="64282" y="774699"/>
                  </a:lnTo>
                  <a:lnTo>
                    <a:pt x="66239" y="761999"/>
                  </a:lnTo>
                  <a:lnTo>
                    <a:pt x="144064" y="761999"/>
                  </a:lnTo>
                  <a:lnTo>
                    <a:pt x="139985" y="774699"/>
                  </a:lnTo>
                  <a:close/>
                </a:path>
                <a:path w="2532379" h="2730500">
                  <a:moveTo>
                    <a:pt x="332017" y="774699"/>
                  </a:moveTo>
                  <a:lnTo>
                    <a:pt x="258843" y="774699"/>
                  </a:lnTo>
                  <a:lnTo>
                    <a:pt x="257374" y="761999"/>
                  </a:lnTo>
                  <a:lnTo>
                    <a:pt x="334220" y="761999"/>
                  </a:lnTo>
                  <a:lnTo>
                    <a:pt x="332017" y="774699"/>
                  </a:lnTo>
                  <a:close/>
                </a:path>
                <a:path w="2532379" h="2730500">
                  <a:moveTo>
                    <a:pt x="786238" y="774699"/>
                  </a:moveTo>
                  <a:lnTo>
                    <a:pt x="637686" y="774699"/>
                  </a:lnTo>
                  <a:lnTo>
                    <a:pt x="645109" y="761999"/>
                  </a:lnTo>
                  <a:lnTo>
                    <a:pt x="790399" y="761999"/>
                  </a:lnTo>
                  <a:lnTo>
                    <a:pt x="786238" y="774699"/>
                  </a:lnTo>
                  <a:close/>
                </a:path>
                <a:path w="2532379" h="2730500">
                  <a:moveTo>
                    <a:pt x="792357" y="774699"/>
                  </a:moveTo>
                  <a:lnTo>
                    <a:pt x="790399" y="761999"/>
                  </a:lnTo>
                  <a:lnTo>
                    <a:pt x="794722" y="761999"/>
                  </a:lnTo>
                  <a:lnTo>
                    <a:pt x="792357" y="774699"/>
                  </a:lnTo>
                  <a:close/>
                </a:path>
                <a:path w="2532379" h="2730500">
                  <a:moveTo>
                    <a:pt x="1350913" y="774699"/>
                  </a:moveTo>
                  <a:lnTo>
                    <a:pt x="859250" y="774699"/>
                  </a:lnTo>
                  <a:lnTo>
                    <a:pt x="853947" y="761999"/>
                  </a:lnTo>
                  <a:lnTo>
                    <a:pt x="1351402" y="761999"/>
                  </a:lnTo>
                  <a:lnTo>
                    <a:pt x="1350913" y="774699"/>
                  </a:lnTo>
                  <a:close/>
                </a:path>
                <a:path w="2532379" h="2730500">
                  <a:moveTo>
                    <a:pt x="2311645" y="774699"/>
                  </a:moveTo>
                  <a:lnTo>
                    <a:pt x="2141311" y="774699"/>
                  </a:lnTo>
                  <a:lnTo>
                    <a:pt x="2137396" y="761999"/>
                  </a:lnTo>
                  <a:lnTo>
                    <a:pt x="2307402" y="761999"/>
                  </a:lnTo>
                  <a:lnTo>
                    <a:pt x="2311645" y="774699"/>
                  </a:lnTo>
                  <a:close/>
                </a:path>
                <a:path w="2532379" h="2730500">
                  <a:moveTo>
                    <a:pt x="2478223" y="774699"/>
                  </a:moveTo>
                  <a:lnTo>
                    <a:pt x="2361486" y="774699"/>
                  </a:lnTo>
                  <a:lnTo>
                    <a:pt x="2360671" y="761999"/>
                  </a:lnTo>
                  <a:lnTo>
                    <a:pt x="2475531" y="761999"/>
                  </a:lnTo>
                  <a:lnTo>
                    <a:pt x="2478223" y="774699"/>
                  </a:lnTo>
                  <a:close/>
                </a:path>
                <a:path w="2532379" h="2730500">
                  <a:moveTo>
                    <a:pt x="125627" y="800099"/>
                  </a:moveTo>
                  <a:lnTo>
                    <a:pt x="52290" y="800099"/>
                  </a:lnTo>
                  <a:lnTo>
                    <a:pt x="54900" y="787399"/>
                  </a:lnTo>
                  <a:lnTo>
                    <a:pt x="57184" y="787399"/>
                  </a:lnTo>
                  <a:lnTo>
                    <a:pt x="59713" y="774699"/>
                  </a:lnTo>
                  <a:lnTo>
                    <a:pt x="135090" y="774699"/>
                  </a:lnTo>
                  <a:lnTo>
                    <a:pt x="129706" y="787399"/>
                  </a:lnTo>
                  <a:lnTo>
                    <a:pt x="125627" y="800099"/>
                  </a:lnTo>
                  <a:close/>
                </a:path>
                <a:path w="2532379" h="2730500">
                  <a:moveTo>
                    <a:pt x="774981" y="787399"/>
                  </a:moveTo>
                  <a:lnTo>
                    <a:pt x="633199" y="787399"/>
                  </a:lnTo>
                  <a:lnTo>
                    <a:pt x="635483" y="774699"/>
                  </a:lnTo>
                  <a:lnTo>
                    <a:pt x="775633" y="774699"/>
                  </a:lnTo>
                  <a:lnTo>
                    <a:pt x="774981" y="787399"/>
                  </a:lnTo>
                  <a:close/>
                </a:path>
                <a:path w="2532379" h="2730500">
                  <a:moveTo>
                    <a:pt x="1347487" y="787399"/>
                  </a:moveTo>
                  <a:lnTo>
                    <a:pt x="894002" y="787399"/>
                  </a:lnTo>
                  <a:lnTo>
                    <a:pt x="890657" y="774699"/>
                  </a:lnTo>
                  <a:lnTo>
                    <a:pt x="1347813" y="774699"/>
                  </a:lnTo>
                  <a:lnTo>
                    <a:pt x="1347487" y="787399"/>
                  </a:lnTo>
                  <a:close/>
                </a:path>
                <a:path w="2532379" h="2730500">
                  <a:moveTo>
                    <a:pt x="2321189" y="787399"/>
                  </a:moveTo>
                  <a:lnTo>
                    <a:pt x="2155424" y="787399"/>
                  </a:lnTo>
                  <a:lnTo>
                    <a:pt x="2150529" y="774699"/>
                  </a:lnTo>
                  <a:lnTo>
                    <a:pt x="2318089" y="774699"/>
                  </a:lnTo>
                  <a:lnTo>
                    <a:pt x="2321189" y="787399"/>
                  </a:lnTo>
                  <a:close/>
                </a:path>
                <a:path w="2532379" h="2730500">
                  <a:moveTo>
                    <a:pt x="2495272" y="812799"/>
                  </a:moveTo>
                  <a:lnTo>
                    <a:pt x="2382452" y="812799"/>
                  </a:lnTo>
                  <a:lnTo>
                    <a:pt x="2380984" y="800099"/>
                  </a:lnTo>
                  <a:lnTo>
                    <a:pt x="2375844" y="800099"/>
                  </a:lnTo>
                  <a:lnTo>
                    <a:pt x="2373642" y="787399"/>
                  </a:lnTo>
                  <a:lnTo>
                    <a:pt x="2368258" y="787399"/>
                  </a:lnTo>
                  <a:lnTo>
                    <a:pt x="2365484" y="774699"/>
                  </a:lnTo>
                  <a:lnTo>
                    <a:pt x="2481078" y="774699"/>
                  </a:lnTo>
                  <a:lnTo>
                    <a:pt x="2492499" y="800099"/>
                  </a:lnTo>
                  <a:lnTo>
                    <a:pt x="2495272" y="812799"/>
                  </a:lnTo>
                  <a:close/>
                </a:path>
                <a:path w="2532379" h="2730500">
                  <a:moveTo>
                    <a:pt x="770249" y="800099"/>
                  </a:moveTo>
                  <a:lnTo>
                    <a:pt x="620065" y="800099"/>
                  </a:lnTo>
                  <a:lnTo>
                    <a:pt x="622431" y="787399"/>
                  </a:lnTo>
                  <a:lnTo>
                    <a:pt x="770168" y="787399"/>
                  </a:lnTo>
                  <a:lnTo>
                    <a:pt x="770249" y="800099"/>
                  </a:lnTo>
                  <a:close/>
                </a:path>
                <a:path w="2532379" h="2730500">
                  <a:moveTo>
                    <a:pt x="1341124" y="800099"/>
                  </a:moveTo>
                  <a:lnTo>
                    <a:pt x="917088" y="800099"/>
                  </a:lnTo>
                  <a:lnTo>
                    <a:pt x="908685" y="787399"/>
                  </a:lnTo>
                  <a:lnTo>
                    <a:pt x="1343163" y="787399"/>
                  </a:lnTo>
                  <a:lnTo>
                    <a:pt x="1341124" y="800099"/>
                  </a:lnTo>
                  <a:close/>
                </a:path>
                <a:path w="2532379" h="2730500">
                  <a:moveTo>
                    <a:pt x="2327797" y="812799"/>
                  </a:moveTo>
                  <a:lnTo>
                    <a:pt x="2186750" y="812799"/>
                  </a:lnTo>
                  <a:lnTo>
                    <a:pt x="2185282" y="800099"/>
                  </a:lnTo>
                  <a:lnTo>
                    <a:pt x="2169618" y="800099"/>
                  </a:lnTo>
                  <a:lnTo>
                    <a:pt x="2167416" y="787399"/>
                  </a:lnTo>
                  <a:lnTo>
                    <a:pt x="2323963" y="787399"/>
                  </a:lnTo>
                  <a:lnTo>
                    <a:pt x="2326084" y="800099"/>
                  </a:lnTo>
                  <a:lnTo>
                    <a:pt x="2327797" y="812799"/>
                  </a:lnTo>
                  <a:close/>
                </a:path>
                <a:path w="2532379" h="2730500">
                  <a:moveTo>
                    <a:pt x="116409" y="825499"/>
                  </a:moveTo>
                  <a:lnTo>
                    <a:pt x="48537" y="825499"/>
                  </a:lnTo>
                  <a:lnTo>
                    <a:pt x="47966" y="812799"/>
                  </a:lnTo>
                  <a:lnTo>
                    <a:pt x="50413" y="812799"/>
                  </a:lnTo>
                  <a:lnTo>
                    <a:pt x="52045" y="800099"/>
                  </a:lnTo>
                  <a:lnTo>
                    <a:pt x="122527" y="800099"/>
                  </a:lnTo>
                  <a:lnTo>
                    <a:pt x="116409" y="825499"/>
                  </a:lnTo>
                  <a:close/>
                </a:path>
                <a:path w="2532379" h="2730500">
                  <a:moveTo>
                    <a:pt x="771962" y="812799"/>
                  </a:moveTo>
                  <a:lnTo>
                    <a:pt x="606523" y="812799"/>
                  </a:lnTo>
                  <a:lnTo>
                    <a:pt x="607502" y="800099"/>
                  </a:lnTo>
                  <a:lnTo>
                    <a:pt x="772126" y="800099"/>
                  </a:lnTo>
                  <a:lnTo>
                    <a:pt x="771962" y="812799"/>
                  </a:lnTo>
                  <a:close/>
                </a:path>
                <a:path w="2532379" h="2730500">
                  <a:moveTo>
                    <a:pt x="1333619" y="812799"/>
                  </a:moveTo>
                  <a:lnTo>
                    <a:pt x="931527" y="812799"/>
                  </a:lnTo>
                  <a:lnTo>
                    <a:pt x="928998" y="800099"/>
                  </a:lnTo>
                  <a:lnTo>
                    <a:pt x="1337779" y="800099"/>
                  </a:lnTo>
                  <a:lnTo>
                    <a:pt x="1333619" y="812799"/>
                  </a:lnTo>
                  <a:close/>
                </a:path>
                <a:path w="2532379" h="2730500">
                  <a:moveTo>
                    <a:pt x="778652" y="825499"/>
                  </a:moveTo>
                  <a:lnTo>
                    <a:pt x="592166" y="825499"/>
                  </a:lnTo>
                  <a:lnTo>
                    <a:pt x="595592" y="812799"/>
                  </a:lnTo>
                  <a:lnTo>
                    <a:pt x="773594" y="812799"/>
                  </a:lnTo>
                  <a:lnTo>
                    <a:pt x="778652" y="825499"/>
                  </a:lnTo>
                  <a:close/>
                </a:path>
                <a:path w="2532379" h="2730500">
                  <a:moveTo>
                    <a:pt x="1324237" y="825499"/>
                  </a:moveTo>
                  <a:lnTo>
                    <a:pt x="944987" y="825499"/>
                  </a:lnTo>
                  <a:lnTo>
                    <a:pt x="936340" y="812799"/>
                  </a:lnTo>
                  <a:lnTo>
                    <a:pt x="1326685" y="812799"/>
                  </a:lnTo>
                  <a:lnTo>
                    <a:pt x="1324237" y="825499"/>
                  </a:lnTo>
                  <a:close/>
                </a:path>
                <a:path w="2532379" h="2730500">
                  <a:moveTo>
                    <a:pt x="2326573" y="825499"/>
                  </a:moveTo>
                  <a:lnTo>
                    <a:pt x="2206818" y="825499"/>
                  </a:lnTo>
                  <a:lnTo>
                    <a:pt x="2205105" y="812799"/>
                  </a:lnTo>
                  <a:lnTo>
                    <a:pt x="2328694" y="812799"/>
                  </a:lnTo>
                  <a:lnTo>
                    <a:pt x="2326573" y="825499"/>
                  </a:lnTo>
                  <a:close/>
                </a:path>
                <a:path w="2532379" h="2730500">
                  <a:moveTo>
                    <a:pt x="2500738" y="825499"/>
                  </a:moveTo>
                  <a:lnTo>
                    <a:pt x="2392160" y="825499"/>
                  </a:lnTo>
                  <a:lnTo>
                    <a:pt x="2388734" y="812799"/>
                  </a:lnTo>
                  <a:lnTo>
                    <a:pt x="2498046" y="812799"/>
                  </a:lnTo>
                  <a:lnTo>
                    <a:pt x="2500738" y="825499"/>
                  </a:lnTo>
                  <a:close/>
                </a:path>
                <a:path w="2532379" h="2730500">
                  <a:moveTo>
                    <a:pt x="109720" y="838199"/>
                  </a:moveTo>
                  <a:lnTo>
                    <a:pt x="49761" y="838199"/>
                  </a:lnTo>
                  <a:lnTo>
                    <a:pt x="49679" y="825499"/>
                  </a:lnTo>
                  <a:lnTo>
                    <a:pt x="112249" y="825499"/>
                  </a:lnTo>
                  <a:lnTo>
                    <a:pt x="109720" y="838199"/>
                  </a:lnTo>
                  <a:close/>
                </a:path>
                <a:path w="2532379" h="2730500">
                  <a:moveTo>
                    <a:pt x="784770" y="838199"/>
                  </a:moveTo>
                  <a:lnTo>
                    <a:pt x="580092" y="838199"/>
                  </a:lnTo>
                  <a:lnTo>
                    <a:pt x="580745" y="825499"/>
                  </a:lnTo>
                  <a:lnTo>
                    <a:pt x="781752" y="825499"/>
                  </a:lnTo>
                  <a:lnTo>
                    <a:pt x="784770" y="838199"/>
                  </a:lnTo>
                  <a:close/>
                </a:path>
                <a:path w="2532379" h="2730500">
                  <a:moveTo>
                    <a:pt x="1306447" y="838199"/>
                  </a:moveTo>
                  <a:lnTo>
                    <a:pt x="953226" y="838199"/>
                  </a:lnTo>
                  <a:lnTo>
                    <a:pt x="948984" y="825499"/>
                  </a:lnTo>
                  <a:lnTo>
                    <a:pt x="1311562" y="825499"/>
                  </a:lnTo>
                  <a:lnTo>
                    <a:pt x="1306447" y="838199"/>
                  </a:lnTo>
                  <a:close/>
                </a:path>
                <a:path w="2532379" h="2730500">
                  <a:moveTo>
                    <a:pt x="2320537" y="838199"/>
                  </a:moveTo>
                  <a:lnTo>
                    <a:pt x="2236104" y="838199"/>
                  </a:lnTo>
                  <a:lnTo>
                    <a:pt x="2231209" y="825499"/>
                  </a:lnTo>
                  <a:lnTo>
                    <a:pt x="2323555" y="825499"/>
                  </a:lnTo>
                  <a:lnTo>
                    <a:pt x="2320537" y="838199"/>
                  </a:lnTo>
                  <a:close/>
                </a:path>
                <a:path w="2532379" h="2730500">
                  <a:moveTo>
                    <a:pt x="2510935" y="850899"/>
                  </a:moveTo>
                  <a:lnTo>
                    <a:pt x="2412554" y="850899"/>
                  </a:lnTo>
                  <a:lnTo>
                    <a:pt x="2410351" y="838199"/>
                  </a:lnTo>
                  <a:lnTo>
                    <a:pt x="2401786" y="838199"/>
                  </a:lnTo>
                  <a:lnTo>
                    <a:pt x="2395831" y="825499"/>
                  </a:lnTo>
                  <a:lnTo>
                    <a:pt x="2503348" y="825499"/>
                  </a:lnTo>
                  <a:lnTo>
                    <a:pt x="2508488" y="838199"/>
                  </a:lnTo>
                  <a:lnTo>
                    <a:pt x="2510935" y="850899"/>
                  </a:lnTo>
                  <a:close/>
                </a:path>
                <a:path w="2532379" h="2730500">
                  <a:moveTo>
                    <a:pt x="101644" y="850899"/>
                  </a:moveTo>
                  <a:lnTo>
                    <a:pt x="50413" y="850899"/>
                  </a:lnTo>
                  <a:lnTo>
                    <a:pt x="52861" y="838199"/>
                  </a:lnTo>
                  <a:lnTo>
                    <a:pt x="102378" y="838199"/>
                  </a:lnTo>
                  <a:lnTo>
                    <a:pt x="101644" y="850899"/>
                  </a:lnTo>
                  <a:close/>
                </a:path>
                <a:path w="2532379" h="2730500">
                  <a:moveTo>
                    <a:pt x="794722" y="850899"/>
                  </a:moveTo>
                  <a:lnTo>
                    <a:pt x="566958" y="850899"/>
                  </a:lnTo>
                  <a:lnTo>
                    <a:pt x="568264" y="838199"/>
                  </a:lnTo>
                  <a:lnTo>
                    <a:pt x="792357" y="838199"/>
                  </a:lnTo>
                  <a:lnTo>
                    <a:pt x="794722" y="850899"/>
                  </a:lnTo>
                  <a:close/>
                </a:path>
                <a:path w="2532379" h="2730500">
                  <a:moveTo>
                    <a:pt x="1286794" y="850899"/>
                  </a:moveTo>
                  <a:lnTo>
                    <a:pt x="965136" y="850899"/>
                  </a:lnTo>
                  <a:lnTo>
                    <a:pt x="964239" y="838199"/>
                  </a:lnTo>
                  <a:lnTo>
                    <a:pt x="1291607" y="838199"/>
                  </a:lnTo>
                  <a:lnTo>
                    <a:pt x="1286794" y="850899"/>
                  </a:lnTo>
                  <a:close/>
                </a:path>
                <a:path w="2532379" h="2730500">
                  <a:moveTo>
                    <a:pt x="2290108" y="850899"/>
                  </a:moveTo>
                  <a:lnTo>
                    <a:pt x="2284235" y="850899"/>
                  </a:lnTo>
                  <a:lnTo>
                    <a:pt x="2278606" y="838199"/>
                  </a:lnTo>
                  <a:lnTo>
                    <a:pt x="2296064" y="838199"/>
                  </a:lnTo>
                  <a:lnTo>
                    <a:pt x="2290108" y="850899"/>
                  </a:lnTo>
                  <a:close/>
                </a:path>
                <a:path w="2532379" h="2730500">
                  <a:moveTo>
                    <a:pt x="93160" y="863599"/>
                  </a:moveTo>
                  <a:lnTo>
                    <a:pt x="55471" y="863599"/>
                  </a:lnTo>
                  <a:lnTo>
                    <a:pt x="54574" y="850899"/>
                  </a:lnTo>
                  <a:lnTo>
                    <a:pt x="95117" y="850899"/>
                  </a:lnTo>
                  <a:lnTo>
                    <a:pt x="93160" y="863599"/>
                  </a:lnTo>
                  <a:close/>
                </a:path>
                <a:path w="2532379" h="2730500">
                  <a:moveTo>
                    <a:pt x="804838" y="863599"/>
                  </a:moveTo>
                  <a:lnTo>
                    <a:pt x="552030" y="863599"/>
                  </a:lnTo>
                  <a:lnTo>
                    <a:pt x="553335" y="850899"/>
                  </a:lnTo>
                  <a:lnTo>
                    <a:pt x="802798" y="850899"/>
                  </a:lnTo>
                  <a:lnTo>
                    <a:pt x="804838" y="863599"/>
                  </a:lnTo>
                  <a:close/>
                </a:path>
                <a:path w="2532379" h="2730500">
                  <a:moveTo>
                    <a:pt x="1263136" y="863599"/>
                  </a:moveTo>
                  <a:lnTo>
                    <a:pt x="976557" y="863599"/>
                  </a:lnTo>
                  <a:lnTo>
                    <a:pt x="976802" y="850899"/>
                  </a:lnTo>
                  <a:lnTo>
                    <a:pt x="1265665" y="850899"/>
                  </a:lnTo>
                  <a:lnTo>
                    <a:pt x="1263136" y="863599"/>
                  </a:lnTo>
                  <a:close/>
                </a:path>
                <a:path w="2532379" h="2730500">
                  <a:moveTo>
                    <a:pt x="2521540" y="876299"/>
                  </a:moveTo>
                  <a:lnTo>
                    <a:pt x="2437516" y="876299"/>
                  </a:lnTo>
                  <a:lnTo>
                    <a:pt x="2431316" y="863599"/>
                  </a:lnTo>
                  <a:lnTo>
                    <a:pt x="2425524" y="863599"/>
                  </a:lnTo>
                  <a:lnTo>
                    <a:pt x="2421853" y="850899"/>
                  </a:lnTo>
                  <a:lnTo>
                    <a:pt x="2515503" y="850899"/>
                  </a:lnTo>
                  <a:lnTo>
                    <a:pt x="2519664" y="863599"/>
                  </a:lnTo>
                  <a:lnTo>
                    <a:pt x="2521540" y="876299"/>
                  </a:lnTo>
                  <a:close/>
                </a:path>
                <a:path w="2532379" h="2730500">
                  <a:moveTo>
                    <a:pt x="76436" y="876299"/>
                  </a:moveTo>
                  <a:lnTo>
                    <a:pt x="62976" y="876299"/>
                  </a:lnTo>
                  <a:lnTo>
                    <a:pt x="62487" y="863599"/>
                  </a:lnTo>
                  <a:lnTo>
                    <a:pt x="79047" y="863599"/>
                  </a:lnTo>
                  <a:lnTo>
                    <a:pt x="76436" y="876299"/>
                  </a:lnTo>
                  <a:close/>
                </a:path>
                <a:path w="2532379" h="2730500">
                  <a:moveTo>
                    <a:pt x="817401" y="876299"/>
                  </a:moveTo>
                  <a:lnTo>
                    <a:pt x="536041" y="876299"/>
                  </a:lnTo>
                  <a:lnTo>
                    <a:pt x="540120" y="863599"/>
                  </a:lnTo>
                  <a:lnTo>
                    <a:pt x="809896" y="863599"/>
                  </a:lnTo>
                  <a:lnTo>
                    <a:pt x="817401" y="876299"/>
                  </a:lnTo>
                  <a:close/>
                </a:path>
                <a:path w="2532379" h="2730500">
                  <a:moveTo>
                    <a:pt x="1242742" y="876299"/>
                  </a:moveTo>
                  <a:lnTo>
                    <a:pt x="987897" y="876299"/>
                  </a:lnTo>
                  <a:lnTo>
                    <a:pt x="986999" y="863599"/>
                  </a:lnTo>
                  <a:lnTo>
                    <a:pt x="1244700" y="863599"/>
                  </a:lnTo>
                  <a:lnTo>
                    <a:pt x="1242742" y="876299"/>
                  </a:lnTo>
                  <a:close/>
                </a:path>
                <a:path w="2532379" h="2730500">
                  <a:moveTo>
                    <a:pt x="833308" y="888999"/>
                  </a:moveTo>
                  <a:lnTo>
                    <a:pt x="521602" y="888999"/>
                  </a:lnTo>
                  <a:lnTo>
                    <a:pt x="527720" y="876299"/>
                  </a:lnTo>
                  <a:lnTo>
                    <a:pt x="827516" y="876299"/>
                  </a:lnTo>
                  <a:lnTo>
                    <a:pt x="833308" y="888999"/>
                  </a:lnTo>
                  <a:close/>
                </a:path>
                <a:path w="2532379" h="2730500">
                  <a:moveTo>
                    <a:pt x="1228058" y="888999"/>
                  </a:moveTo>
                  <a:lnTo>
                    <a:pt x="999807" y="888999"/>
                  </a:lnTo>
                  <a:lnTo>
                    <a:pt x="998012" y="876299"/>
                  </a:lnTo>
                  <a:lnTo>
                    <a:pt x="1230261" y="876299"/>
                  </a:lnTo>
                  <a:lnTo>
                    <a:pt x="1228058" y="888999"/>
                  </a:lnTo>
                  <a:close/>
                </a:path>
                <a:path w="2532379" h="2730500">
                  <a:moveTo>
                    <a:pt x="2525782" y="888999"/>
                  </a:moveTo>
                  <a:lnTo>
                    <a:pt x="2454973" y="888999"/>
                  </a:lnTo>
                  <a:lnTo>
                    <a:pt x="2450487" y="876299"/>
                  </a:lnTo>
                  <a:lnTo>
                    <a:pt x="2524477" y="876299"/>
                  </a:lnTo>
                  <a:lnTo>
                    <a:pt x="2525782" y="888999"/>
                  </a:lnTo>
                  <a:close/>
                </a:path>
                <a:path w="2532379" h="2730500">
                  <a:moveTo>
                    <a:pt x="849379" y="901699"/>
                  </a:moveTo>
                  <a:lnTo>
                    <a:pt x="502839" y="901699"/>
                  </a:lnTo>
                  <a:lnTo>
                    <a:pt x="505776" y="888999"/>
                  </a:lnTo>
                  <a:lnTo>
                    <a:pt x="842853" y="888999"/>
                  </a:lnTo>
                  <a:lnTo>
                    <a:pt x="849379" y="901699"/>
                  </a:lnTo>
                  <a:close/>
                </a:path>
                <a:path w="2532379" h="2730500">
                  <a:moveTo>
                    <a:pt x="1213864" y="901699"/>
                  </a:moveTo>
                  <a:lnTo>
                    <a:pt x="1018733" y="901699"/>
                  </a:lnTo>
                  <a:lnTo>
                    <a:pt x="1010330" y="888999"/>
                  </a:lnTo>
                  <a:lnTo>
                    <a:pt x="1214272" y="888999"/>
                  </a:lnTo>
                  <a:lnTo>
                    <a:pt x="1213864" y="901699"/>
                  </a:lnTo>
                  <a:close/>
                </a:path>
                <a:path w="2532379" h="2730500">
                  <a:moveTo>
                    <a:pt x="2532145" y="901699"/>
                  </a:moveTo>
                  <a:lnTo>
                    <a:pt x="2481975" y="901699"/>
                  </a:lnTo>
                  <a:lnTo>
                    <a:pt x="2480588" y="888999"/>
                  </a:lnTo>
                  <a:lnTo>
                    <a:pt x="2530187" y="888999"/>
                  </a:lnTo>
                  <a:lnTo>
                    <a:pt x="2532145" y="901699"/>
                  </a:lnTo>
                  <a:close/>
                </a:path>
                <a:path w="2532379" h="2730500">
                  <a:moveTo>
                    <a:pt x="864715" y="914399"/>
                  </a:moveTo>
                  <a:lnTo>
                    <a:pt x="483261" y="914399"/>
                  </a:lnTo>
                  <a:lnTo>
                    <a:pt x="488971" y="901699"/>
                  </a:lnTo>
                  <a:lnTo>
                    <a:pt x="860310" y="901699"/>
                  </a:lnTo>
                  <a:lnTo>
                    <a:pt x="864715" y="914399"/>
                  </a:lnTo>
                  <a:close/>
                </a:path>
                <a:path w="2532379" h="2730500">
                  <a:moveTo>
                    <a:pt x="1200567" y="914399"/>
                  </a:moveTo>
                  <a:lnTo>
                    <a:pt x="1032193" y="914399"/>
                  </a:lnTo>
                  <a:lnTo>
                    <a:pt x="1030398" y="901699"/>
                  </a:lnTo>
                  <a:lnTo>
                    <a:pt x="1199914" y="901699"/>
                  </a:lnTo>
                  <a:lnTo>
                    <a:pt x="1200567" y="914399"/>
                  </a:lnTo>
                  <a:close/>
                </a:path>
                <a:path w="2532379" h="2730500">
                  <a:moveTo>
                    <a:pt x="1200567" y="914399"/>
                  </a:moveTo>
                  <a:lnTo>
                    <a:pt x="1199914" y="901699"/>
                  </a:lnTo>
                  <a:lnTo>
                    <a:pt x="1200812" y="901699"/>
                  </a:lnTo>
                  <a:lnTo>
                    <a:pt x="1201042" y="906179"/>
                  </a:lnTo>
                  <a:lnTo>
                    <a:pt x="1200567" y="914399"/>
                  </a:lnTo>
                  <a:close/>
                </a:path>
                <a:path w="2532379" h="2730500">
                  <a:moveTo>
                    <a:pt x="1201042" y="906179"/>
                  </a:moveTo>
                  <a:lnTo>
                    <a:pt x="1200812" y="901699"/>
                  </a:lnTo>
                  <a:lnTo>
                    <a:pt x="1201301" y="901699"/>
                  </a:lnTo>
                  <a:lnTo>
                    <a:pt x="1201042" y="906179"/>
                  </a:lnTo>
                  <a:close/>
                </a:path>
                <a:path w="2532379" h="2730500">
                  <a:moveTo>
                    <a:pt x="1201465" y="914399"/>
                  </a:moveTo>
                  <a:lnTo>
                    <a:pt x="1200567" y="914399"/>
                  </a:lnTo>
                  <a:lnTo>
                    <a:pt x="1201042" y="906179"/>
                  </a:lnTo>
                  <a:lnTo>
                    <a:pt x="1201465" y="914399"/>
                  </a:lnTo>
                  <a:close/>
                </a:path>
                <a:path w="2532379" h="2730500">
                  <a:moveTo>
                    <a:pt x="878583" y="927099"/>
                  </a:moveTo>
                  <a:lnTo>
                    <a:pt x="449406" y="927099"/>
                  </a:lnTo>
                  <a:lnTo>
                    <a:pt x="455117" y="914399"/>
                  </a:lnTo>
                  <a:lnTo>
                    <a:pt x="877278" y="914399"/>
                  </a:lnTo>
                  <a:lnTo>
                    <a:pt x="878583" y="927099"/>
                  </a:lnTo>
                  <a:close/>
                </a:path>
                <a:path w="2532379" h="2730500">
                  <a:moveTo>
                    <a:pt x="1188738" y="927099"/>
                  </a:moveTo>
                  <a:lnTo>
                    <a:pt x="1051363" y="927099"/>
                  </a:lnTo>
                  <a:lnTo>
                    <a:pt x="1048426" y="914399"/>
                  </a:lnTo>
                  <a:lnTo>
                    <a:pt x="1193960" y="914399"/>
                  </a:lnTo>
                  <a:lnTo>
                    <a:pt x="1188738" y="927099"/>
                  </a:lnTo>
                  <a:close/>
                </a:path>
                <a:path w="2532379" h="2730500">
                  <a:moveTo>
                    <a:pt x="321983" y="939799"/>
                  </a:moveTo>
                  <a:lnTo>
                    <a:pt x="188197" y="939799"/>
                  </a:lnTo>
                  <a:lnTo>
                    <a:pt x="194723" y="927099"/>
                  </a:lnTo>
                  <a:lnTo>
                    <a:pt x="318965" y="927099"/>
                  </a:lnTo>
                  <a:lnTo>
                    <a:pt x="321983" y="939799"/>
                  </a:lnTo>
                  <a:close/>
                </a:path>
                <a:path w="2532379" h="2730500">
                  <a:moveTo>
                    <a:pt x="331609" y="939799"/>
                  </a:moveTo>
                  <a:lnTo>
                    <a:pt x="321983" y="939799"/>
                  </a:lnTo>
                  <a:lnTo>
                    <a:pt x="327204" y="927099"/>
                  </a:lnTo>
                  <a:lnTo>
                    <a:pt x="328754" y="927099"/>
                  </a:lnTo>
                  <a:lnTo>
                    <a:pt x="331609" y="939799"/>
                  </a:lnTo>
                  <a:close/>
                </a:path>
                <a:path w="2532379" h="2730500">
                  <a:moveTo>
                    <a:pt x="341562" y="939799"/>
                  </a:moveTo>
                  <a:lnTo>
                    <a:pt x="336341" y="939799"/>
                  </a:lnTo>
                  <a:lnTo>
                    <a:pt x="339522" y="927099"/>
                  </a:lnTo>
                  <a:lnTo>
                    <a:pt x="341562" y="939799"/>
                  </a:lnTo>
                  <a:close/>
                </a:path>
                <a:path w="2532379" h="2730500">
                  <a:moveTo>
                    <a:pt x="359672" y="939799"/>
                  </a:moveTo>
                  <a:lnTo>
                    <a:pt x="354777" y="939799"/>
                  </a:lnTo>
                  <a:lnTo>
                    <a:pt x="357959" y="927099"/>
                  </a:lnTo>
                  <a:lnTo>
                    <a:pt x="359672" y="939799"/>
                  </a:lnTo>
                  <a:close/>
                </a:path>
                <a:path w="2532379" h="2730500">
                  <a:moveTo>
                    <a:pt x="384961" y="939799"/>
                  </a:moveTo>
                  <a:lnTo>
                    <a:pt x="383411" y="939799"/>
                  </a:lnTo>
                  <a:lnTo>
                    <a:pt x="383900" y="927099"/>
                  </a:lnTo>
                  <a:lnTo>
                    <a:pt x="384961" y="939799"/>
                  </a:lnTo>
                  <a:close/>
                </a:path>
                <a:path w="2532379" h="2730500">
                  <a:moveTo>
                    <a:pt x="391813" y="939799"/>
                  </a:moveTo>
                  <a:lnTo>
                    <a:pt x="384961" y="939799"/>
                  </a:lnTo>
                  <a:lnTo>
                    <a:pt x="389284" y="927099"/>
                  </a:lnTo>
                  <a:lnTo>
                    <a:pt x="391813" y="939799"/>
                  </a:lnTo>
                  <a:close/>
                </a:path>
                <a:path w="2532379" h="2730500">
                  <a:moveTo>
                    <a:pt x="399644" y="939799"/>
                  </a:moveTo>
                  <a:lnTo>
                    <a:pt x="396952" y="939799"/>
                  </a:lnTo>
                  <a:lnTo>
                    <a:pt x="398584" y="927099"/>
                  </a:lnTo>
                  <a:lnTo>
                    <a:pt x="399644" y="939799"/>
                  </a:lnTo>
                  <a:close/>
                </a:path>
                <a:path w="2532379" h="2730500">
                  <a:moveTo>
                    <a:pt x="894001" y="939799"/>
                  </a:moveTo>
                  <a:lnTo>
                    <a:pt x="405028" y="939799"/>
                  </a:lnTo>
                  <a:lnTo>
                    <a:pt x="407068" y="927099"/>
                  </a:lnTo>
                  <a:lnTo>
                    <a:pt x="893267" y="927099"/>
                  </a:lnTo>
                  <a:lnTo>
                    <a:pt x="894001" y="939799"/>
                  </a:lnTo>
                  <a:close/>
                </a:path>
                <a:path w="2532379" h="2730500">
                  <a:moveTo>
                    <a:pt x="1177726" y="939799"/>
                  </a:moveTo>
                  <a:lnTo>
                    <a:pt x="1077386" y="939799"/>
                  </a:lnTo>
                  <a:lnTo>
                    <a:pt x="1069799" y="927099"/>
                  </a:lnTo>
                  <a:lnTo>
                    <a:pt x="1184089" y="927099"/>
                  </a:lnTo>
                  <a:lnTo>
                    <a:pt x="1177726" y="939799"/>
                  </a:lnTo>
                  <a:close/>
                </a:path>
                <a:path w="2532379" h="2730500">
                  <a:moveTo>
                    <a:pt x="911296" y="952499"/>
                  </a:moveTo>
                  <a:lnTo>
                    <a:pt x="155485" y="952499"/>
                  </a:lnTo>
                  <a:lnTo>
                    <a:pt x="162011" y="939799"/>
                  </a:lnTo>
                  <a:lnTo>
                    <a:pt x="910562" y="939799"/>
                  </a:lnTo>
                  <a:lnTo>
                    <a:pt x="911296" y="952499"/>
                  </a:lnTo>
                  <a:close/>
                </a:path>
                <a:path w="2532379" h="2730500">
                  <a:moveTo>
                    <a:pt x="1146237" y="952499"/>
                  </a:moveTo>
                  <a:lnTo>
                    <a:pt x="1128861" y="952499"/>
                  </a:lnTo>
                  <a:lnTo>
                    <a:pt x="1124945" y="939799"/>
                  </a:lnTo>
                  <a:lnTo>
                    <a:pt x="1150153" y="939799"/>
                  </a:lnTo>
                  <a:lnTo>
                    <a:pt x="1146237" y="952499"/>
                  </a:lnTo>
                  <a:close/>
                </a:path>
                <a:path w="2532379" h="2730500">
                  <a:moveTo>
                    <a:pt x="141127" y="965199"/>
                  </a:moveTo>
                  <a:lnTo>
                    <a:pt x="134764" y="965199"/>
                  </a:lnTo>
                  <a:lnTo>
                    <a:pt x="138599" y="952499"/>
                  </a:lnTo>
                  <a:lnTo>
                    <a:pt x="140149" y="952499"/>
                  </a:lnTo>
                  <a:lnTo>
                    <a:pt x="141127" y="965199"/>
                  </a:lnTo>
                  <a:close/>
                </a:path>
                <a:path w="2532379" h="2730500">
                  <a:moveTo>
                    <a:pt x="146022" y="965199"/>
                  </a:moveTo>
                  <a:lnTo>
                    <a:pt x="141127" y="965199"/>
                  </a:lnTo>
                  <a:lnTo>
                    <a:pt x="142433" y="952499"/>
                  </a:lnTo>
                  <a:lnTo>
                    <a:pt x="145696" y="952499"/>
                  </a:lnTo>
                  <a:lnTo>
                    <a:pt x="146022" y="965199"/>
                  </a:lnTo>
                  <a:close/>
                </a:path>
                <a:path w="2532379" h="2730500">
                  <a:moveTo>
                    <a:pt x="928590" y="965199"/>
                  </a:moveTo>
                  <a:lnTo>
                    <a:pt x="146838" y="965199"/>
                  </a:lnTo>
                  <a:lnTo>
                    <a:pt x="147083" y="952499"/>
                  </a:lnTo>
                  <a:lnTo>
                    <a:pt x="927040" y="952499"/>
                  </a:lnTo>
                  <a:lnTo>
                    <a:pt x="928590" y="965199"/>
                  </a:lnTo>
                  <a:close/>
                </a:path>
                <a:path w="2532379" h="2730500">
                  <a:moveTo>
                    <a:pt x="941969" y="977899"/>
                  </a:moveTo>
                  <a:lnTo>
                    <a:pt x="121549" y="977899"/>
                  </a:lnTo>
                  <a:lnTo>
                    <a:pt x="124078" y="965199"/>
                  </a:lnTo>
                  <a:lnTo>
                    <a:pt x="941724" y="965199"/>
                  </a:lnTo>
                  <a:lnTo>
                    <a:pt x="941969" y="977899"/>
                  </a:lnTo>
                  <a:close/>
                </a:path>
                <a:path w="2532379" h="2730500">
                  <a:moveTo>
                    <a:pt x="1306943" y="977899"/>
                  </a:moveTo>
                  <a:lnTo>
                    <a:pt x="1265502" y="977899"/>
                  </a:lnTo>
                  <a:lnTo>
                    <a:pt x="1278555" y="965199"/>
                  </a:lnTo>
                  <a:lnTo>
                    <a:pt x="1303354" y="965199"/>
                  </a:lnTo>
                  <a:lnTo>
                    <a:pt x="1306943" y="977899"/>
                  </a:lnTo>
                  <a:close/>
                </a:path>
                <a:path w="2532379" h="2730500">
                  <a:moveTo>
                    <a:pt x="961629" y="990599"/>
                  </a:moveTo>
                  <a:lnTo>
                    <a:pt x="109068" y="990599"/>
                  </a:lnTo>
                  <a:lnTo>
                    <a:pt x="110618" y="977899"/>
                  </a:lnTo>
                  <a:lnTo>
                    <a:pt x="960813" y="977899"/>
                  </a:lnTo>
                  <a:lnTo>
                    <a:pt x="961629" y="990599"/>
                  </a:lnTo>
                  <a:close/>
                </a:path>
                <a:path w="2532379" h="2730500">
                  <a:moveTo>
                    <a:pt x="1312572" y="990599"/>
                  </a:moveTo>
                  <a:lnTo>
                    <a:pt x="1235890" y="990599"/>
                  </a:lnTo>
                  <a:lnTo>
                    <a:pt x="1239316" y="977899"/>
                  </a:lnTo>
                  <a:lnTo>
                    <a:pt x="1311430" y="977899"/>
                  </a:lnTo>
                  <a:lnTo>
                    <a:pt x="1312572" y="990599"/>
                  </a:lnTo>
                  <a:close/>
                </a:path>
                <a:path w="2532379" h="2730500">
                  <a:moveTo>
                    <a:pt x="981860" y="1003299"/>
                  </a:moveTo>
                  <a:lnTo>
                    <a:pt x="96913" y="1003299"/>
                  </a:lnTo>
                  <a:lnTo>
                    <a:pt x="100176" y="990599"/>
                  </a:lnTo>
                  <a:lnTo>
                    <a:pt x="976394" y="990599"/>
                  </a:lnTo>
                  <a:lnTo>
                    <a:pt x="981860" y="1003299"/>
                  </a:lnTo>
                  <a:close/>
                </a:path>
                <a:path w="2532379" h="2730500">
                  <a:moveTo>
                    <a:pt x="1314448" y="1003299"/>
                  </a:moveTo>
                  <a:lnTo>
                    <a:pt x="1213212" y="1003299"/>
                  </a:lnTo>
                  <a:lnTo>
                    <a:pt x="1219085" y="990599"/>
                  </a:lnTo>
                  <a:lnTo>
                    <a:pt x="1313388" y="990599"/>
                  </a:lnTo>
                  <a:lnTo>
                    <a:pt x="1314448" y="1003299"/>
                  </a:lnTo>
                  <a:close/>
                </a:path>
                <a:path w="2532379" h="2730500">
                  <a:moveTo>
                    <a:pt x="1001030" y="1015999"/>
                  </a:moveTo>
                  <a:lnTo>
                    <a:pt x="87450" y="1015999"/>
                  </a:lnTo>
                  <a:lnTo>
                    <a:pt x="88347" y="1003299"/>
                  </a:lnTo>
                  <a:lnTo>
                    <a:pt x="997849" y="1003299"/>
                  </a:lnTo>
                  <a:lnTo>
                    <a:pt x="1001030" y="1015999"/>
                  </a:lnTo>
                  <a:close/>
                </a:path>
                <a:path w="2532379" h="2730500">
                  <a:moveTo>
                    <a:pt x="1314938" y="1015999"/>
                  </a:moveTo>
                  <a:lnTo>
                    <a:pt x="1199588" y="1015999"/>
                  </a:lnTo>
                  <a:lnTo>
                    <a:pt x="1200894" y="1003299"/>
                  </a:lnTo>
                  <a:lnTo>
                    <a:pt x="1314938" y="1003299"/>
                  </a:lnTo>
                  <a:lnTo>
                    <a:pt x="1314938" y="1015999"/>
                  </a:lnTo>
                  <a:close/>
                </a:path>
                <a:path w="2532379" h="2730500">
                  <a:moveTo>
                    <a:pt x="1020935" y="1028699"/>
                  </a:moveTo>
                  <a:lnTo>
                    <a:pt x="78558" y="1028699"/>
                  </a:lnTo>
                  <a:lnTo>
                    <a:pt x="79537" y="1015999"/>
                  </a:lnTo>
                  <a:lnTo>
                    <a:pt x="1017753" y="1015999"/>
                  </a:lnTo>
                  <a:lnTo>
                    <a:pt x="1020935" y="1028699"/>
                  </a:lnTo>
                  <a:close/>
                </a:path>
                <a:path w="2532379" h="2730500">
                  <a:moveTo>
                    <a:pt x="1314285" y="1028699"/>
                  </a:moveTo>
                  <a:lnTo>
                    <a:pt x="1182212" y="1028699"/>
                  </a:lnTo>
                  <a:lnTo>
                    <a:pt x="1183436" y="1015999"/>
                  </a:lnTo>
                  <a:lnTo>
                    <a:pt x="1314367" y="1015999"/>
                  </a:lnTo>
                  <a:lnTo>
                    <a:pt x="1314285" y="1028699"/>
                  </a:lnTo>
                  <a:close/>
                </a:path>
                <a:path w="2532379" h="2730500">
                  <a:moveTo>
                    <a:pt x="1052424" y="1041399"/>
                  </a:moveTo>
                  <a:lnTo>
                    <a:pt x="66403" y="1041399"/>
                  </a:lnTo>
                  <a:lnTo>
                    <a:pt x="69748" y="1028699"/>
                  </a:lnTo>
                  <a:lnTo>
                    <a:pt x="1049079" y="1028699"/>
                  </a:lnTo>
                  <a:lnTo>
                    <a:pt x="1052424" y="1041399"/>
                  </a:lnTo>
                  <a:close/>
                </a:path>
                <a:path w="2532379" h="2730500">
                  <a:moveTo>
                    <a:pt x="1151376" y="1041399"/>
                  </a:moveTo>
                  <a:lnTo>
                    <a:pt x="1146563" y="1041399"/>
                  </a:lnTo>
                  <a:lnTo>
                    <a:pt x="1149255" y="1028699"/>
                  </a:lnTo>
                  <a:lnTo>
                    <a:pt x="1151376" y="1041399"/>
                  </a:lnTo>
                  <a:close/>
                </a:path>
                <a:path w="2532379" h="2730500">
                  <a:moveTo>
                    <a:pt x="1315019" y="1041399"/>
                  </a:moveTo>
                  <a:lnTo>
                    <a:pt x="1151376" y="1041399"/>
                  </a:lnTo>
                  <a:lnTo>
                    <a:pt x="1153824" y="1028699"/>
                  </a:lnTo>
                  <a:lnTo>
                    <a:pt x="1314611" y="1028699"/>
                  </a:lnTo>
                  <a:lnTo>
                    <a:pt x="1315019" y="1041399"/>
                  </a:lnTo>
                  <a:close/>
                </a:path>
                <a:path w="2532379" h="2730500">
                  <a:moveTo>
                    <a:pt x="1314448" y="1066799"/>
                  </a:moveTo>
                  <a:lnTo>
                    <a:pt x="46825" y="1066799"/>
                  </a:lnTo>
                  <a:lnTo>
                    <a:pt x="51148" y="1054099"/>
                  </a:lnTo>
                  <a:lnTo>
                    <a:pt x="60203" y="1041399"/>
                  </a:lnTo>
                  <a:lnTo>
                    <a:pt x="1314611" y="1041399"/>
                  </a:lnTo>
                  <a:lnTo>
                    <a:pt x="1315835" y="1054099"/>
                  </a:lnTo>
                  <a:lnTo>
                    <a:pt x="1314611" y="1054099"/>
                  </a:lnTo>
                  <a:lnTo>
                    <a:pt x="1314448" y="1066799"/>
                  </a:lnTo>
                  <a:close/>
                </a:path>
                <a:path w="2532379" h="2730500">
                  <a:moveTo>
                    <a:pt x="1313714" y="1079499"/>
                  </a:moveTo>
                  <a:lnTo>
                    <a:pt x="43154" y="1079499"/>
                  </a:lnTo>
                  <a:lnTo>
                    <a:pt x="44948" y="1066799"/>
                  </a:lnTo>
                  <a:lnTo>
                    <a:pt x="1313469" y="1066799"/>
                  </a:lnTo>
                  <a:lnTo>
                    <a:pt x="1313714" y="1079499"/>
                  </a:lnTo>
                  <a:close/>
                </a:path>
                <a:path w="2532379" h="2730500">
                  <a:moveTo>
                    <a:pt x="1312409" y="1092199"/>
                  </a:moveTo>
                  <a:lnTo>
                    <a:pt x="34833" y="1092199"/>
                  </a:lnTo>
                  <a:lnTo>
                    <a:pt x="37933" y="1079499"/>
                  </a:lnTo>
                  <a:lnTo>
                    <a:pt x="1312572" y="1079499"/>
                  </a:lnTo>
                  <a:lnTo>
                    <a:pt x="1312409" y="1092199"/>
                  </a:lnTo>
                  <a:close/>
                </a:path>
                <a:path w="2532379" h="2730500">
                  <a:moveTo>
                    <a:pt x="1311185" y="1104899"/>
                  </a:moveTo>
                  <a:lnTo>
                    <a:pt x="27980" y="1104899"/>
                  </a:lnTo>
                  <a:lnTo>
                    <a:pt x="29775" y="1092199"/>
                  </a:lnTo>
                  <a:lnTo>
                    <a:pt x="1308330" y="1092199"/>
                  </a:lnTo>
                  <a:lnTo>
                    <a:pt x="1311185" y="1104899"/>
                  </a:lnTo>
                  <a:close/>
                </a:path>
                <a:path w="2532379" h="2730500">
                  <a:moveTo>
                    <a:pt x="1307922" y="1117599"/>
                  </a:moveTo>
                  <a:lnTo>
                    <a:pt x="20475" y="1117599"/>
                  </a:lnTo>
                  <a:lnTo>
                    <a:pt x="23412" y="1104899"/>
                  </a:lnTo>
                  <a:lnTo>
                    <a:pt x="1308085" y="1104899"/>
                  </a:lnTo>
                  <a:lnTo>
                    <a:pt x="1307922" y="1117599"/>
                  </a:lnTo>
                  <a:close/>
                </a:path>
                <a:path w="2532379" h="2730500">
                  <a:moveTo>
                    <a:pt x="1305801" y="1130299"/>
                  </a:moveTo>
                  <a:lnTo>
                    <a:pt x="14683" y="1130299"/>
                  </a:lnTo>
                  <a:lnTo>
                    <a:pt x="17131" y="1117599"/>
                  </a:lnTo>
                  <a:lnTo>
                    <a:pt x="1307514" y="1117599"/>
                  </a:lnTo>
                  <a:lnTo>
                    <a:pt x="1305801" y="1130299"/>
                  </a:lnTo>
                  <a:close/>
                </a:path>
                <a:path w="2532379" h="2730500">
                  <a:moveTo>
                    <a:pt x="1302211" y="1142999"/>
                  </a:moveTo>
                  <a:lnTo>
                    <a:pt x="10360" y="1142999"/>
                  </a:lnTo>
                  <a:lnTo>
                    <a:pt x="12399" y="1130299"/>
                  </a:lnTo>
                  <a:lnTo>
                    <a:pt x="1304332" y="1130299"/>
                  </a:lnTo>
                  <a:lnTo>
                    <a:pt x="1302211" y="1142999"/>
                  </a:lnTo>
                  <a:close/>
                </a:path>
                <a:path w="2532379" h="2730500">
                  <a:moveTo>
                    <a:pt x="1295196" y="1168399"/>
                  </a:moveTo>
                  <a:lnTo>
                    <a:pt x="5139" y="1168399"/>
                  </a:lnTo>
                  <a:lnTo>
                    <a:pt x="7912" y="1155699"/>
                  </a:lnTo>
                  <a:lnTo>
                    <a:pt x="7912" y="1142999"/>
                  </a:lnTo>
                  <a:lnTo>
                    <a:pt x="1301885" y="1142999"/>
                  </a:lnTo>
                  <a:lnTo>
                    <a:pt x="1299601" y="1155699"/>
                  </a:lnTo>
                  <a:lnTo>
                    <a:pt x="1297317" y="1155699"/>
                  </a:lnTo>
                  <a:lnTo>
                    <a:pt x="1295196" y="1168399"/>
                  </a:lnTo>
                  <a:close/>
                </a:path>
                <a:path w="2532379" h="2730500">
                  <a:moveTo>
                    <a:pt x="1289404" y="1181099"/>
                  </a:moveTo>
                  <a:lnTo>
                    <a:pt x="6281" y="1181099"/>
                  </a:lnTo>
                  <a:lnTo>
                    <a:pt x="4242" y="1168399"/>
                  </a:lnTo>
                  <a:lnTo>
                    <a:pt x="1291199" y="1168399"/>
                  </a:lnTo>
                  <a:lnTo>
                    <a:pt x="1289404" y="1181099"/>
                  </a:lnTo>
                  <a:close/>
                </a:path>
                <a:path w="2532379" h="2730500">
                  <a:moveTo>
                    <a:pt x="1283775" y="1193799"/>
                  </a:moveTo>
                  <a:lnTo>
                    <a:pt x="3099" y="1193799"/>
                  </a:lnTo>
                  <a:lnTo>
                    <a:pt x="3018" y="1181099"/>
                  </a:lnTo>
                  <a:lnTo>
                    <a:pt x="1285081" y="1181099"/>
                  </a:lnTo>
                  <a:lnTo>
                    <a:pt x="1283775" y="1193799"/>
                  </a:lnTo>
                  <a:close/>
                </a:path>
                <a:path w="2532379" h="2730500">
                  <a:moveTo>
                    <a:pt x="1269173" y="1219199"/>
                  </a:moveTo>
                  <a:lnTo>
                    <a:pt x="652" y="1219199"/>
                  </a:lnTo>
                  <a:lnTo>
                    <a:pt x="734" y="1206499"/>
                  </a:lnTo>
                  <a:lnTo>
                    <a:pt x="2120" y="1206499"/>
                  </a:lnTo>
                  <a:lnTo>
                    <a:pt x="1223" y="1193799"/>
                  </a:lnTo>
                  <a:lnTo>
                    <a:pt x="1278473" y="1193799"/>
                  </a:lnTo>
                  <a:lnTo>
                    <a:pt x="1275291" y="1206499"/>
                  </a:lnTo>
                  <a:lnTo>
                    <a:pt x="1269173" y="1219199"/>
                  </a:lnTo>
                  <a:close/>
                </a:path>
                <a:path w="2532379" h="2730500">
                  <a:moveTo>
                    <a:pt x="1256365" y="1244599"/>
                  </a:moveTo>
                  <a:lnTo>
                    <a:pt x="2447" y="1244599"/>
                  </a:lnTo>
                  <a:lnTo>
                    <a:pt x="2120" y="1231899"/>
                  </a:lnTo>
                  <a:lnTo>
                    <a:pt x="1631" y="1231899"/>
                  </a:lnTo>
                  <a:lnTo>
                    <a:pt x="0" y="1219199"/>
                  </a:lnTo>
                  <a:lnTo>
                    <a:pt x="1267460" y="1219199"/>
                  </a:lnTo>
                  <a:lnTo>
                    <a:pt x="1264115" y="1231899"/>
                  </a:lnTo>
                  <a:lnTo>
                    <a:pt x="1256365" y="1244599"/>
                  </a:lnTo>
                  <a:close/>
                </a:path>
                <a:path w="2532379" h="2730500">
                  <a:moveTo>
                    <a:pt x="1250573" y="1257299"/>
                  </a:moveTo>
                  <a:lnTo>
                    <a:pt x="4405" y="1257299"/>
                  </a:lnTo>
                  <a:lnTo>
                    <a:pt x="4731" y="1244599"/>
                  </a:lnTo>
                  <a:lnTo>
                    <a:pt x="1252858" y="1244599"/>
                  </a:lnTo>
                  <a:lnTo>
                    <a:pt x="1250573" y="1257299"/>
                  </a:lnTo>
                  <a:close/>
                </a:path>
                <a:path w="2532379" h="2730500">
                  <a:moveTo>
                    <a:pt x="1244373" y="1269999"/>
                  </a:moveTo>
                  <a:lnTo>
                    <a:pt x="6526" y="1269999"/>
                  </a:lnTo>
                  <a:lnTo>
                    <a:pt x="6199" y="1257299"/>
                  </a:lnTo>
                  <a:lnTo>
                    <a:pt x="1248208" y="1257299"/>
                  </a:lnTo>
                  <a:lnTo>
                    <a:pt x="1244373" y="1269999"/>
                  </a:lnTo>
                  <a:close/>
                </a:path>
                <a:path w="2532379" h="2730500">
                  <a:moveTo>
                    <a:pt x="1236379" y="1295399"/>
                  </a:moveTo>
                  <a:lnTo>
                    <a:pt x="12562" y="1295399"/>
                  </a:lnTo>
                  <a:lnTo>
                    <a:pt x="10115" y="1282699"/>
                  </a:lnTo>
                  <a:lnTo>
                    <a:pt x="9544" y="1269999"/>
                  </a:lnTo>
                  <a:lnTo>
                    <a:pt x="1240213" y="1269999"/>
                  </a:lnTo>
                  <a:lnTo>
                    <a:pt x="1239805" y="1282699"/>
                  </a:lnTo>
                  <a:lnTo>
                    <a:pt x="1236542" y="1282699"/>
                  </a:lnTo>
                  <a:lnTo>
                    <a:pt x="1236379" y="1295399"/>
                  </a:lnTo>
                  <a:close/>
                </a:path>
                <a:path w="2532379" h="2730500">
                  <a:moveTo>
                    <a:pt x="1231729" y="1320799"/>
                  </a:moveTo>
                  <a:lnTo>
                    <a:pt x="22596" y="1320799"/>
                  </a:lnTo>
                  <a:lnTo>
                    <a:pt x="19496" y="1308099"/>
                  </a:lnTo>
                  <a:lnTo>
                    <a:pt x="16560" y="1295399"/>
                  </a:lnTo>
                  <a:lnTo>
                    <a:pt x="1233687" y="1295399"/>
                  </a:lnTo>
                  <a:lnTo>
                    <a:pt x="1234339" y="1308099"/>
                  </a:lnTo>
                  <a:lnTo>
                    <a:pt x="1231810" y="1308099"/>
                  </a:lnTo>
                  <a:lnTo>
                    <a:pt x="1231729" y="1320799"/>
                  </a:lnTo>
                  <a:close/>
                </a:path>
                <a:path w="2532379" h="2730500">
                  <a:moveTo>
                    <a:pt x="1231158" y="1333499"/>
                  </a:moveTo>
                  <a:lnTo>
                    <a:pt x="28470" y="1333499"/>
                  </a:lnTo>
                  <a:lnTo>
                    <a:pt x="25696" y="1320799"/>
                  </a:lnTo>
                  <a:lnTo>
                    <a:pt x="1230831" y="1320799"/>
                  </a:lnTo>
                  <a:lnTo>
                    <a:pt x="1231158" y="1333499"/>
                  </a:lnTo>
                  <a:close/>
                </a:path>
                <a:path w="2532379" h="2730500">
                  <a:moveTo>
                    <a:pt x="1230342" y="1346199"/>
                  </a:moveTo>
                  <a:lnTo>
                    <a:pt x="34588" y="1346199"/>
                  </a:lnTo>
                  <a:lnTo>
                    <a:pt x="32304" y="1333499"/>
                  </a:lnTo>
                  <a:lnTo>
                    <a:pt x="1230587" y="1333499"/>
                  </a:lnTo>
                  <a:lnTo>
                    <a:pt x="1230342" y="1346199"/>
                  </a:lnTo>
                  <a:close/>
                </a:path>
                <a:path w="2532379" h="2730500">
                  <a:moveTo>
                    <a:pt x="1230750" y="1358899"/>
                  </a:moveTo>
                  <a:lnTo>
                    <a:pt x="37688" y="1358899"/>
                  </a:lnTo>
                  <a:lnTo>
                    <a:pt x="36627" y="1346199"/>
                  </a:lnTo>
                  <a:lnTo>
                    <a:pt x="1232626" y="1346199"/>
                  </a:lnTo>
                  <a:lnTo>
                    <a:pt x="1230750" y="1358899"/>
                  </a:lnTo>
                  <a:close/>
                </a:path>
                <a:path w="2532379" h="2730500">
                  <a:moveTo>
                    <a:pt x="1231240" y="1371599"/>
                  </a:moveTo>
                  <a:lnTo>
                    <a:pt x="41277" y="1371599"/>
                  </a:lnTo>
                  <a:lnTo>
                    <a:pt x="39972" y="1358899"/>
                  </a:lnTo>
                  <a:lnTo>
                    <a:pt x="1231076" y="1358899"/>
                  </a:lnTo>
                  <a:lnTo>
                    <a:pt x="1231240" y="1371599"/>
                  </a:lnTo>
                  <a:close/>
                </a:path>
                <a:path w="2532379" h="2730500">
                  <a:moveTo>
                    <a:pt x="1251715" y="1409699"/>
                  </a:moveTo>
                  <a:lnTo>
                    <a:pt x="45193" y="1409699"/>
                  </a:lnTo>
                  <a:lnTo>
                    <a:pt x="44377" y="1396999"/>
                  </a:lnTo>
                  <a:lnTo>
                    <a:pt x="43643" y="1384299"/>
                  </a:lnTo>
                  <a:lnTo>
                    <a:pt x="42664" y="1384299"/>
                  </a:lnTo>
                  <a:lnTo>
                    <a:pt x="42011" y="1371599"/>
                  </a:lnTo>
                  <a:lnTo>
                    <a:pt x="1237113" y="1371599"/>
                  </a:lnTo>
                  <a:lnTo>
                    <a:pt x="1238907" y="1384299"/>
                  </a:lnTo>
                  <a:lnTo>
                    <a:pt x="1243313" y="1396999"/>
                  </a:lnTo>
                  <a:lnTo>
                    <a:pt x="1248452" y="1396999"/>
                  </a:lnTo>
                  <a:lnTo>
                    <a:pt x="1251715" y="1409699"/>
                  </a:lnTo>
                  <a:close/>
                </a:path>
                <a:path w="2532379" h="2730500">
                  <a:moveTo>
                    <a:pt x="1257099" y="1422399"/>
                  </a:moveTo>
                  <a:lnTo>
                    <a:pt x="46988" y="1422399"/>
                  </a:lnTo>
                  <a:lnTo>
                    <a:pt x="47232" y="1409699"/>
                  </a:lnTo>
                  <a:lnTo>
                    <a:pt x="1254978" y="1409699"/>
                  </a:lnTo>
                  <a:lnTo>
                    <a:pt x="1257099" y="1422399"/>
                  </a:lnTo>
                  <a:close/>
                </a:path>
                <a:path w="2532379" h="2730500">
                  <a:moveTo>
                    <a:pt x="1266317" y="1435099"/>
                  </a:moveTo>
                  <a:lnTo>
                    <a:pt x="46498" y="1435099"/>
                  </a:lnTo>
                  <a:lnTo>
                    <a:pt x="45682" y="1422399"/>
                  </a:lnTo>
                  <a:lnTo>
                    <a:pt x="1264523" y="1422399"/>
                  </a:lnTo>
                  <a:lnTo>
                    <a:pt x="1266317" y="1435099"/>
                  </a:lnTo>
                  <a:close/>
                </a:path>
                <a:path w="2532379" h="2730500">
                  <a:moveTo>
                    <a:pt x="1278228" y="1447799"/>
                  </a:moveTo>
                  <a:lnTo>
                    <a:pt x="47722" y="1447799"/>
                  </a:lnTo>
                  <a:lnTo>
                    <a:pt x="47722" y="1435099"/>
                  </a:lnTo>
                  <a:lnTo>
                    <a:pt x="1273578" y="1435099"/>
                  </a:lnTo>
                  <a:lnTo>
                    <a:pt x="1278228" y="1447799"/>
                  </a:lnTo>
                  <a:close/>
                </a:path>
                <a:path w="2532379" h="2730500">
                  <a:moveTo>
                    <a:pt x="1293483" y="1460499"/>
                  </a:moveTo>
                  <a:lnTo>
                    <a:pt x="46580" y="1460499"/>
                  </a:lnTo>
                  <a:lnTo>
                    <a:pt x="46335" y="1447799"/>
                  </a:lnTo>
                  <a:lnTo>
                    <a:pt x="1290627" y="1447799"/>
                  </a:lnTo>
                  <a:lnTo>
                    <a:pt x="1293483" y="1460499"/>
                  </a:lnTo>
                  <a:close/>
                </a:path>
                <a:path w="2532379" h="2730500">
                  <a:moveTo>
                    <a:pt x="1324482" y="1485899"/>
                  </a:moveTo>
                  <a:lnTo>
                    <a:pt x="44540" y="1485899"/>
                  </a:lnTo>
                  <a:lnTo>
                    <a:pt x="46090" y="1473199"/>
                  </a:lnTo>
                  <a:lnTo>
                    <a:pt x="46172" y="1460499"/>
                  </a:lnTo>
                  <a:lnTo>
                    <a:pt x="1302619" y="1460499"/>
                  </a:lnTo>
                  <a:lnTo>
                    <a:pt x="1309064" y="1473199"/>
                  </a:lnTo>
                  <a:lnTo>
                    <a:pt x="1319914" y="1473199"/>
                  </a:lnTo>
                  <a:lnTo>
                    <a:pt x="1324482" y="1485899"/>
                  </a:lnTo>
                  <a:close/>
                </a:path>
                <a:path w="2532379" h="2730500">
                  <a:moveTo>
                    <a:pt x="1340552" y="1498599"/>
                  </a:moveTo>
                  <a:lnTo>
                    <a:pt x="45356" y="1498599"/>
                  </a:lnTo>
                  <a:lnTo>
                    <a:pt x="45519" y="1485899"/>
                  </a:lnTo>
                  <a:lnTo>
                    <a:pt x="1338758" y="1485899"/>
                  </a:lnTo>
                  <a:lnTo>
                    <a:pt x="1340552" y="1498599"/>
                  </a:lnTo>
                  <a:close/>
                </a:path>
                <a:path w="2532379" h="2730500">
                  <a:moveTo>
                    <a:pt x="1356215" y="1511299"/>
                  </a:moveTo>
                  <a:lnTo>
                    <a:pt x="45846" y="1511299"/>
                  </a:lnTo>
                  <a:lnTo>
                    <a:pt x="45682" y="1498599"/>
                  </a:lnTo>
                  <a:lnTo>
                    <a:pt x="1354420" y="1498599"/>
                  </a:lnTo>
                  <a:lnTo>
                    <a:pt x="1356215" y="1511299"/>
                  </a:lnTo>
                  <a:close/>
                </a:path>
                <a:path w="2532379" h="2730500">
                  <a:moveTo>
                    <a:pt x="1371470" y="1523999"/>
                  </a:moveTo>
                  <a:lnTo>
                    <a:pt x="45111" y="1523999"/>
                  </a:lnTo>
                  <a:lnTo>
                    <a:pt x="45601" y="1511299"/>
                  </a:lnTo>
                  <a:lnTo>
                    <a:pt x="1370817" y="1511299"/>
                  </a:lnTo>
                  <a:lnTo>
                    <a:pt x="1371470" y="1523999"/>
                  </a:lnTo>
                  <a:close/>
                </a:path>
                <a:path w="2532379" h="2730500">
                  <a:moveTo>
                    <a:pt x="1386072" y="1536699"/>
                  </a:moveTo>
                  <a:lnTo>
                    <a:pt x="45519" y="1536699"/>
                  </a:lnTo>
                  <a:lnTo>
                    <a:pt x="45682" y="1523999"/>
                  </a:lnTo>
                  <a:lnTo>
                    <a:pt x="1382809" y="1523999"/>
                  </a:lnTo>
                  <a:lnTo>
                    <a:pt x="1386072" y="1536699"/>
                  </a:lnTo>
                  <a:close/>
                </a:path>
                <a:path w="2532379" h="2730500">
                  <a:moveTo>
                    <a:pt x="1392762" y="1549399"/>
                  </a:moveTo>
                  <a:lnTo>
                    <a:pt x="45275" y="1549399"/>
                  </a:lnTo>
                  <a:lnTo>
                    <a:pt x="45275" y="1536699"/>
                  </a:lnTo>
                  <a:lnTo>
                    <a:pt x="1394230" y="1536699"/>
                  </a:lnTo>
                  <a:lnTo>
                    <a:pt x="1392762" y="1549399"/>
                  </a:lnTo>
                  <a:close/>
                </a:path>
                <a:path w="2532379" h="2730500">
                  <a:moveTo>
                    <a:pt x="365872" y="1587499"/>
                  </a:moveTo>
                  <a:lnTo>
                    <a:pt x="50740" y="1587499"/>
                  </a:lnTo>
                  <a:lnTo>
                    <a:pt x="50169" y="1574799"/>
                  </a:lnTo>
                  <a:lnTo>
                    <a:pt x="46743" y="1562099"/>
                  </a:lnTo>
                  <a:lnTo>
                    <a:pt x="46172" y="1549399"/>
                  </a:lnTo>
                  <a:lnTo>
                    <a:pt x="1402632" y="1549399"/>
                  </a:lnTo>
                  <a:lnTo>
                    <a:pt x="1402469" y="1562099"/>
                  </a:lnTo>
                  <a:lnTo>
                    <a:pt x="1413319" y="1562099"/>
                  </a:lnTo>
                  <a:lnTo>
                    <a:pt x="1414706" y="1574799"/>
                  </a:lnTo>
                  <a:lnTo>
                    <a:pt x="368319" y="1574799"/>
                  </a:lnTo>
                  <a:lnTo>
                    <a:pt x="365872" y="1587499"/>
                  </a:lnTo>
                  <a:close/>
                </a:path>
                <a:path w="2532379" h="2730500">
                  <a:moveTo>
                    <a:pt x="1423027" y="1587499"/>
                  </a:moveTo>
                  <a:lnTo>
                    <a:pt x="480406" y="1587499"/>
                  </a:lnTo>
                  <a:lnTo>
                    <a:pt x="476979" y="1574799"/>
                  </a:lnTo>
                  <a:lnTo>
                    <a:pt x="1418051" y="1574799"/>
                  </a:lnTo>
                  <a:lnTo>
                    <a:pt x="1423027" y="1587499"/>
                  </a:lnTo>
                  <a:close/>
                </a:path>
                <a:path w="2532379" h="2730500">
                  <a:moveTo>
                    <a:pt x="334057" y="1600199"/>
                  </a:moveTo>
                  <a:lnTo>
                    <a:pt x="53024" y="1600199"/>
                  </a:lnTo>
                  <a:lnTo>
                    <a:pt x="51393" y="1587499"/>
                  </a:lnTo>
                  <a:lnTo>
                    <a:pt x="333730" y="1587499"/>
                  </a:lnTo>
                  <a:lnTo>
                    <a:pt x="334057" y="1594757"/>
                  </a:lnTo>
                  <a:lnTo>
                    <a:pt x="334057" y="1600199"/>
                  </a:lnTo>
                  <a:close/>
                </a:path>
                <a:path w="2532379" h="2730500">
                  <a:moveTo>
                    <a:pt x="335036" y="1600199"/>
                  </a:moveTo>
                  <a:lnTo>
                    <a:pt x="334301" y="1600199"/>
                  </a:lnTo>
                  <a:lnTo>
                    <a:pt x="334057" y="1594757"/>
                  </a:lnTo>
                  <a:lnTo>
                    <a:pt x="334057" y="1587499"/>
                  </a:lnTo>
                  <a:lnTo>
                    <a:pt x="337157" y="1587499"/>
                  </a:lnTo>
                  <a:lnTo>
                    <a:pt x="335036" y="1600199"/>
                  </a:lnTo>
                  <a:close/>
                </a:path>
                <a:path w="2532379" h="2730500">
                  <a:moveTo>
                    <a:pt x="1428084" y="1600199"/>
                  </a:moveTo>
                  <a:lnTo>
                    <a:pt x="506837" y="1600199"/>
                  </a:lnTo>
                  <a:lnTo>
                    <a:pt x="500800" y="1587499"/>
                  </a:lnTo>
                  <a:lnTo>
                    <a:pt x="1425555" y="1587499"/>
                  </a:lnTo>
                  <a:lnTo>
                    <a:pt x="1428084" y="1600199"/>
                  </a:lnTo>
                  <a:close/>
                </a:path>
                <a:path w="2532379" h="2730500">
                  <a:moveTo>
                    <a:pt x="334301" y="1600199"/>
                  </a:moveTo>
                  <a:lnTo>
                    <a:pt x="334057" y="1600199"/>
                  </a:lnTo>
                  <a:lnTo>
                    <a:pt x="334057" y="1594757"/>
                  </a:lnTo>
                  <a:lnTo>
                    <a:pt x="334301" y="1600199"/>
                  </a:lnTo>
                  <a:close/>
                </a:path>
                <a:path w="2532379" h="2730500">
                  <a:moveTo>
                    <a:pt x="319291" y="1612899"/>
                  </a:moveTo>
                  <a:lnTo>
                    <a:pt x="55635" y="1612899"/>
                  </a:lnTo>
                  <a:lnTo>
                    <a:pt x="54248" y="1600199"/>
                  </a:lnTo>
                  <a:lnTo>
                    <a:pt x="327531" y="1600199"/>
                  </a:lnTo>
                  <a:lnTo>
                    <a:pt x="319291" y="1612899"/>
                  </a:lnTo>
                  <a:close/>
                </a:path>
                <a:path w="2532379" h="2730500">
                  <a:moveTo>
                    <a:pt x="1431592" y="1612899"/>
                  </a:moveTo>
                  <a:lnTo>
                    <a:pt x="521602" y="1612899"/>
                  </a:lnTo>
                  <a:lnTo>
                    <a:pt x="516544" y="1600199"/>
                  </a:lnTo>
                  <a:lnTo>
                    <a:pt x="1430124" y="1600199"/>
                  </a:lnTo>
                  <a:lnTo>
                    <a:pt x="1431592" y="1612899"/>
                  </a:lnTo>
                  <a:close/>
                </a:path>
                <a:path w="2532379" h="2730500">
                  <a:moveTo>
                    <a:pt x="304281" y="1625599"/>
                  </a:moveTo>
                  <a:lnTo>
                    <a:pt x="57919" y="1625599"/>
                  </a:lnTo>
                  <a:lnTo>
                    <a:pt x="56451" y="1612899"/>
                  </a:lnTo>
                  <a:lnTo>
                    <a:pt x="309339" y="1612899"/>
                  </a:lnTo>
                  <a:lnTo>
                    <a:pt x="304281" y="1625599"/>
                  </a:lnTo>
                  <a:close/>
                </a:path>
                <a:path w="2532379" h="2730500">
                  <a:moveTo>
                    <a:pt x="1432490" y="1638299"/>
                  </a:moveTo>
                  <a:lnTo>
                    <a:pt x="546646" y="1638299"/>
                  </a:lnTo>
                  <a:lnTo>
                    <a:pt x="540936" y="1625599"/>
                  </a:lnTo>
                  <a:lnTo>
                    <a:pt x="533023" y="1625599"/>
                  </a:lnTo>
                  <a:lnTo>
                    <a:pt x="528618" y="1612899"/>
                  </a:lnTo>
                  <a:lnTo>
                    <a:pt x="1432326" y="1612899"/>
                  </a:lnTo>
                  <a:lnTo>
                    <a:pt x="1432653" y="1625599"/>
                  </a:lnTo>
                  <a:lnTo>
                    <a:pt x="1432699" y="1627416"/>
                  </a:lnTo>
                  <a:lnTo>
                    <a:pt x="1432490" y="1638299"/>
                  </a:lnTo>
                  <a:close/>
                </a:path>
                <a:path w="2532379" h="2730500">
                  <a:moveTo>
                    <a:pt x="288945" y="1638299"/>
                  </a:moveTo>
                  <a:lnTo>
                    <a:pt x="61427" y="1638299"/>
                  </a:lnTo>
                  <a:lnTo>
                    <a:pt x="60366" y="1625599"/>
                  </a:lnTo>
                  <a:lnTo>
                    <a:pt x="291881" y="1625599"/>
                  </a:lnTo>
                  <a:lnTo>
                    <a:pt x="288945" y="1638299"/>
                  </a:lnTo>
                  <a:close/>
                </a:path>
                <a:path w="2532379" h="2730500">
                  <a:moveTo>
                    <a:pt x="273445" y="1650999"/>
                  </a:moveTo>
                  <a:lnTo>
                    <a:pt x="66240" y="1650999"/>
                  </a:lnTo>
                  <a:lnTo>
                    <a:pt x="63711" y="1638299"/>
                  </a:lnTo>
                  <a:lnTo>
                    <a:pt x="276300" y="1638299"/>
                  </a:lnTo>
                  <a:lnTo>
                    <a:pt x="273445" y="1650999"/>
                  </a:lnTo>
                  <a:close/>
                </a:path>
                <a:path w="2532379" h="2730500">
                  <a:moveTo>
                    <a:pt x="1429716" y="1650999"/>
                  </a:moveTo>
                  <a:lnTo>
                    <a:pt x="552602" y="1650999"/>
                  </a:lnTo>
                  <a:lnTo>
                    <a:pt x="551623" y="1638299"/>
                  </a:lnTo>
                  <a:lnTo>
                    <a:pt x="1431103" y="1638299"/>
                  </a:lnTo>
                  <a:lnTo>
                    <a:pt x="1429716" y="1650999"/>
                  </a:lnTo>
                  <a:close/>
                </a:path>
                <a:path w="2532379" h="2730500">
                  <a:moveTo>
                    <a:pt x="260230" y="1663699"/>
                  </a:moveTo>
                  <a:lnTo>
                    <a:pt x="73011" y="1663699"/>
                  </a:lnTo>
                  <a:lnTo>
                    <a:pt x="69421" y="1650999"/>
                  </a:lnTo>
                  <a:lnTo>
                    <a:pt x="265369" y="1650999"/>
                  </a:lnTo>
                  <a:lnTo>
                    <a:pt x="260230" y="1663699"/>
                  </a:lnTo>
                  <a:close/>
                </a:path>
                <a:path w="2532379" h="2730500">
                  <a:moveTo>
                    <a:pt x="1422455" y="1663699"/>
                  </a:moveTo>
                  <a:lnTo>
                    <a:pt x="563370" y="1663699"/>
                  </a:lnTo>
                  <a:lnTo>
                    <a:pt x="561412" y="1650999"/>
                  </a:lnTo>
                  <a:lnTo>
                    <a:pt x="1427268" y="1650999"/>
                  </a:lnTo>
                  <a:lnTo>
                    <a:pt x="1422455" y="1663699"/>
                  </a:lnTo>
                  <a:close/>
                </a:path>
                <a:path w="2532379" h="2730500">
                  <a:moveTo>
                    <a:pt x="239020" y="1676399"/>
                  </a:moveTo>
                  <a:lnTo>
                    <a:pt x="83208" y="1676399"/>
                  </a:lnTo>
                  <a:lnTo>
                    <a:pt x="77008" y="1663699"/>
                  </a:lnTo>
                  <a:lnTo>
                    <a:pt x="245954" y="1663699"/>
                  </a:lnTo>
                  <a:lnTo>
                    <a:pt x="239020" y="1676399"/>
                  </a:lnTo>
                  <a:close/>
                </a:path>
                <a:path w="2532379" h="2730500">
                  <a:moveTo>
                    <a:pt x="1418458" y="1676399"/>
                  </a:moveTo>
                  <a:lnTo>
                    <a:pt x="571854" y="1676399"/>
                  </a:lnTo>
                  <a:lnTo>
                    <a:pt x="570059" y="1663699"/>
                  </a:lnTo>
                  <a:lnTo>
                    <a:pt x="1420579" y="1663699"/>
                  </a:lnTo>
                  <a:lnTo>
                    <a:pt x="1418458" y="1676399"/>
                  </a:lnTo>
                  <a:close/>
                </a:path>
                <a:path w="2532379" h="2730500">
                  <a:moveTo>
                    <a:pt x="101318" y="1689099"/>
                  </a:moveTo>
                  <a:lnTo>
                    <a:pt x="94792" y="1689099"/>
                  </a:lnTo>
                  <a:lnTo>
                    <a:pt x="91937" y="1676399"/>
                  </a:lnTo>
                  <a:lnTo>
                    <a:pt x="102134" y="1676399"/>
                  </a:lnTo>
                  <a:lnTo>
                    <a:pt x="101759" y="1686111"/>
                  </a:lnTo>
                  <a:lnTo>
                    <a:pt x="101318" y="1689099"/>
                  </a:lnTo>
                  <a:close/>
                </a:path>
                <a:path w="2532379" h="2730500">
                  <a:moveTo>
                    <a:pt x="219033" y="1689099"/>
                  </a:moveTo>
                  <a:lnTo>
                    <a:pt x="101644" y="1689099"/>
                  </a:lnTo>
                  <a:lnTo>
                    <a:pt x="101759" y="1686111"/>
                  </a:lnTo>
                  <a:lnTo>
                    <a:pt x="103194" y="1676399"/>
                  </a:lnTo>
                  <a:lnTo>
                    <a:pt x="224173" y="1676399"/>
                  </a:lnTo>
                  <a:lnTo>
                    <a:pt x="219033" y="1689099"/>
                  </a:lnTo>
                  <a:close/>
                </a:path>
                <a:path w="2532379" h="2730500">
                  <a:moveTo>
                    <a:pt x="1410800" y="1689099"/>
                  </a:moveTo>
                  <a:lnTo>
                    <a:pt x="581317" y="1689099"/>
                  </a:lnTo>
                  <a:lnTo>
                    <a:pt x="579522" y="1676399"/>
                  </a:lnTo>
                  <a:lnTo>
                    <a:pt x="1414732" y="1676399"/>
                  </a:lnTo>
                  <a:lnTo>
                    <a:pt x="1410800" y="1689099"/>
                  </a:lnTo>
                  <a:close/>
                </a:path>
                <a:path w="2532379" h="2730500">
                  <a:moveTo>
                    <a:pt x="101644" y="1689099"/>
                  </a:moveTo>
                  <a:lnTo>
                    <a:pt x="101318" y="1689099"/>
                  </a:lnTo>
                  <a:lnTo>
                    <a:pt x="101759" y="1686111"/>
                  </a:lnTo>
                  <a:lnTo>
                    <a:pt x="101644" y="1689099"/>
                  </a:lnTo>
                  <a:close/>
                </a:path>
                <a:path w="2532379" h="2730500">
                  <a:moveTo>
                    <a:pt x="167885" y="1701799"/>
                  </a:moveTo>
                  <a:lnTo>
                    <a:pt x="131746" y="1701799"/>
                  </a:lnTo>
                  <a:lnTo>
                    <a:pt x="128238" y="1689099"/>
                  </a:lnTo>
                  <a:lnTo>
                    <a:pt x="170903" y="1689099"/>
                  </a:lnTo>
                  <a:lnTo>
                    <a:pt x="167885" y="1701799"/>
                  </a:lnTo>
                  <a:close/>
                </a:path>
                <a:path w="2532379" h="2730500">
                  <a:moveTo>
                    <a:pt x="1394638" y="1701799"/>
                  </a:moveTo>
                  <a:lnTo>
                    <a:pt x="596490" y="1701799"/>
                  </a:lnTo>
                  <a:lnTo>
                    <a:pt x="594043" y="1689099"/>
                  </a:lnTo>
                  <a:lnTo>
                    <a:pt x="1402469" y="1689099"/>
                  </a:lnTo>
                  <a:lnTo>
                    <a:pt x="1394638" y="1701799"/>
                  </a:lnTo>
                  <a:close/>
                </a:path>
                <a:path w="2532379" h="2730500">
                  <a:moveTo>
                    <a:pt x="1384522" y="1714499"/>
                  </a:moveTo>
                  <a:lnTo>
                    <a:pt x="618271" y="1714499"/>
                  </a:lnTo>
                  <a:lnTo>
                    <a:pt x="615171" y="1701799"/>
                  </a:lnTo>
                  <a:lnTo>
                    <a:pt x="1387622" y="1701799"/>
                  </a:lnTo>
                  <a:lnTo>
                    <a:pt x="1384522" y="1714499"/>
                  </a:lnTo>
                  <a:close/>
                </a:path>
                <a:path w="2532379" h="2730500">
                  <a:moveTo>
                    <a:pt x="1370001" y="1727199"/>
                  </a:moveTo>
                  <a:lnTo>
                    <a:pt x="644620" y="1727199"/>
                  </a:lnTo>
                  <a:lnTo>
                    <a:pt x="639644" y="1714499"/>
                  </a:lnTo>
                  <a:lnTo>
                    <a:pt x="1373020" y="1714499"/>
                  </a:lnTo>
                  <a:lnTo>
                    <a:pt x="1370001" y="1727199"/>
                  </a:lnTo>
                  <a:close/>
                </a:path>
                <a:path w="2532379" h="2730500">
                  <a:moveTo>
                    <a:pt x="1362415" y="1739899"/>
                  </a:moveTo>
                  <a:lnTo>
                    <a:pt x="681085" y="1739899"/>
                  </a:lnTo>
                  <a:lnTo>
                    <a:pt x="677741" y="1727199"/>
                  </a:lnTo>
                  <a:lnTo>
                    <a:pt x="1363557" y="1727199"/>
                  </a:lnTo>
                  <a:lnTo>
                    <a:pt x="1362415" y="1739899"/>
                  </a:lnTo>
                  <a:close/>
                </a:path>
                <a:path w="2532379" h="2730500">
                  <a:moveTo>
                    <a:pt x="1352055" y="1752599"/>
                  </a:moveTo>
                  <a:lnTo>
                    <a:pt x="704661" y="1752599"/>
                  </a:lnTo>
                  <a:lnTo>
                    <a:pt x="699032" y="1739899"/>
                  </a:lnTo>
                  <a:lnTo>
                    <a:pt x="1352626" y="1739899"/>
                  </a:lnTo>
                  <a:lnTo>
                    <a:pt x="1352055" y="1752599"/>
                  </a:lnTo>
                  <a:close/>
                </a:path>
                <a:path w="2532379" h="2730500">
                  <a:moveTo>
                    <a:pt x="1343897" y="1765299"/>
                  </a:moveTo>
                  <a:lnTo>
                    <a:pt x="724158" y="1765299"/>
                  </a:lnTo>
                  <a:lnTo>
                    <a:pt x="721221" y="1752599"/>
                  </a:lnTo>
                  <a:lnTo>
                    <a:pt x="1346181" y="1752599"/>
                  </a:lnTo>
                  <a:lnTo>
                    <a:pt x="1343897" y="1765299"/>
                  </a:lnTo>
                  <a:close/>
                </a:path>
                <a:path w="2532379" h="2730500">
                  <a:moveTo>
                    <a:pt x="1337861" y="1777999"/>
                  </a:moveTo>
                  <a:lnTo>
                    <a:pt x="740065" y="1777999"/>
                  </a:lnTo>
                  <a:lnTo>
                    <a:pt x="734844" y="1765299"/>
                  </a:lnTo>
                  <a:lnTo>
                    <a:pt x="1336392" y="1765299"/>
                  </a:lnTo>
                  <a:lnTo>
                    <a:pt x="1337861" y="1777999"/>
                  </a:lnTo>
                  <a:close/>
                </a:path>
                <a:path w="2532379" h="2730500">
                  <a:moveTo>
                    <a:pt x="1331987" y="1790699"/>
                  </a:moveTo>
                  <a:lnTo>
                    <a:pt x="761357" y="1790699"/>
                  </a:lnTo>
                  <a:lnTo>
                    <a:pt x="756707" y="1777999"/>
                  </a:lnTo>
                  <a:lnTo>
                    <a:pt x="1333374" y="1777999"/>
                  </a:lnTo>
                  <a:lnTo>
                    <a:pt x="1331987" y="1790699"/>
                  </a:lnTo>
                  <a:close/>
                </a:path>
                <a:path w="2532379" h="2730500">
                  <a:moveTo>
                    <a:pt x="1330355" y="1803399"/>
                  </a:moveTo>
                  <a:lnTo>
                    <a:pt x="774491" y="1803399"/>
                  </a:lnTo>
                  <a:lnTo>
                    <a:pt x="773104" y="1790699"/>
                  </a:lnTo>
                  <a:lnTo>
                    <a:pt x="1332558" y="1790699"/>
                  </a:lnTo>
                  <a:lnTo>
                    <a:pt x="1330355" y="1803399"/>
                  </a:lnTo>
                  <a:close/>
                </a:path>
                <a:path w="2532379" h="2730500">
                  <a:moveTo>
                    <a:pt x="1329376" y="1828799"/>
                  </a:moveTo>
                  <a:lnTo>
                    <a:pt x="793498" y="1828799"/>
                  </a:lnTo>
                  <a:lnTo>
                    <a:pt x="791051" y="1816099"/>
                  </a:lnTo>
                  <a:lnTo>
                    <a:pt x="785667" y="1816099"/>
                  </a:lnTo>
                  <a:lnTo>
                    <a:pt x="780283" y="1803399"/>
                  </a:lnTo>
                  <a:lnTo>
                    <a:pt x="1328316" y="1803399"/>
                  </a:lnTo>
                  <a:lnTo>
                    <a:pt x="1329539" y="1816099"/>
                  </a:lnTo>
                  <a:lnTo>
                    <a:pt x="1329376" y="1828799"/>
                  </a:lnTo>
                  <a:close/>
                </a:path>
                <a:path w="2532379" h="2730500">
                  <a:moveTo>
                    <a:pt x="1331497" y="1854199"/>
                  </a:moveTo>
                  <a:lnTo>
                    <a:pt x="805816" y="1854199"/>
                  </a:lnTo>
                  <a:lnTo>
                    <a:pt x="804756" y="1841499"/>
                  </a:lnTo>
                  <a:lnTo>
                    <a:pt x="800269" y="1841499"/>
                  </a:lnTo>
                  <a:lnTo>
                    <a:pt x="797495" y="1828799"/>
                  </a:lnTo>
                  <a:lnTo>
                    <a:pt x="1329784" y="1828799"/>
                  </a:lnTo>
                  <a:lnTo>
                    <a:pt x="1330844" y="1841499"/>
                  </a:lnTo>
                  <a:lnTo>
                    <a:pt x="1331497" y="1854199"/>
                  </a:lnTo>
                  <a:close/>
                </a:path>
                <a:path w="2532379" h="2730500">
                  <a:moveTo>
                    <a:pt x="1333781" y="1866899"/>
                  </a:moveTo>
                  <a:lnTo>
                    <a:pt x="810303" y="1866899"/>
                  </a:lnTo>
                  <a:lnTo>
                    <a:pt x="809813" y="1854199"/>
                  </a:lnTo>
                  <a:lnTo>
                    <a:pt x="1333129" y="1854199"/>
                  </a:lnTo>
                  <a:lnTo>
                    <a:pt x="1333781" y="1866899"/>
                  </a:lnTo>
                  <a:close/>
                </a:path>
                <a:path w="2532379" h="2730500">
                  <a:moveTo>
                    <a:pt x="1337208" y="1879599"/>
                  </a:moveTo>
                  <a:lnTo>
                    <a:pt x="814219" y="1879599"/>
                  </a:lnTo>
                  <a:lnTo>
                    <a:pt x="813811" y="1866899"/>
                  </a:lnTo>
                  <a:lnTo>
                    <a:pt x="1335413" y="1866899"/>
                  </a:lnTo>
                  <a:lnTo>
                    <a:pt x="1337208" y="1879599"/>
                  </a:lnTo>
                  <a:close/>
                </a:path>
                <a:path w="2532379" h="2730500">
                  <a:moveTo>
                    <a:pt x="1365841" y="1955799"/>
                  </a:moveTo>
                  <a:lnTo>
                    <a:pt x="826210" y="1955799"/>
                  </a:lnTo>
                  <a:lnTo>
                    <a:pt x="824579" y="1943099"/>
                  </a:lnTo>
                  <a:lnTo>
                    <a:pt x="823110" y="1930399"/>
                  </a:lnTo>
                  <a:lnTo>
                    <a:pt x="820989" y="1917699"/>
                  </a:lnTo>
                  <a:lnTo>
                    <a:pt x="818787" y="1904999"/>
                  </a:lnTo>
                  <a:lnTo>
                    <a:pt x="817808" y="1892299"/>
                  </a:lnTo>
                  <a:lnTo>
                    <a:pt x="816258" y="1879599"/>
                  </a:lnTo>
                  <a:lnTo>
                    <a:pt x="1339165" y="1879599"/>
                  </a:lnTo>
                  <a:lnTo>
                    <a:pt x="1341368" y="1892299"/>
                  </a:lnTo>
                  <a:lnTo>
                    <a:pt x="1343979" y="1892299"/>
                  </a:lnTo>
                  <a:lnTo>
                    <a:pt x="1348302" y="1904999"/>
                  </a:lnTo>
                  <a:lnTo>
                    <a:pt x="1351484" y="1917699"/>
                  </a:lnTo>
                  <a:lnTo>
                    <a:pt x="1356950" y="1930399"/>
                  </a:lnTo>
                  <a:lnTo>
                    <a:pt x="1359397" y="1930399"/>
                  </a:lnTo>
                  <a:lnTo>
                    <a:pt x="1361355" y="1943099"/>
                  </a:lnTo>
                  <a:lnTo>
                    <a:pt x="1365189" y="1943099"/>
                  </a:lnTo>
                  <a:lnTo>
                    <a:pt x="1365841" y="1955799"/>
                  </a:lnTo>
                  <a:close/>
                </a:path>
                <a:path w="2532379" h="2730500">
                  <a:moveTo>
                    <a:pt x="1378160" y="1981199"/>
                  </a:moveTo>
                  <a:lnTo>
                    <a:pt x="826863" y="1981199"/>
                  </a:lnTo>
                  <a:lnTo>
                    <a:pt x="826781" y="1968499"/>
                  </a:lnTo>
                  <a:lnTo>
                    <a:pt x="826536" y="1955799"/>
                  </a:lnTo>
                  <a:lnTo>
                    <a:pt x="1369920" y="1955799"/>
                  </a:lnTo>
                  <a:lnTo>
                    <a:pt x="1373592" y="1968499"/>
                  </a:lnTo>
                  <a:lnTo>
                    <a:pt x="1375549" y="1968499"/>
                  </a:lnTo>
                  <a:lnTo>
                    <a:pt x="1378160" y="1981199"/>
                  </a:lnTo>
                  <a:close/>
                </a:path>
                <a:path w="2532379" h="2730500">
                  <a:moveTo>
                    <a:pt x="1382239" y="1993899"/>
                  </a:moveTo>
                  <a:lnTo>
                    <a:pt x="826863" y="1993899"/>
                  </a:lnTo>
                  <a:lnTo>
                    <a:pt x="826618" y="1981199"/>
                  </a:lnTo>
                  <a:lnTo>
                    <a:pt x="1380933" y="1981199"/>
                  </a:lnTo>
                  <a:lnTo>
                    <a:pt x="1382239" y="1993899"/>
                  </a:lnTo>
                  <a:close/>
                </a:path>
                <a:path w="2532379" h="2730500">
                  <a:moveTo>
                    <a:pt x="1386644" y="2006599"/>
                  </a:moveTo>
                  <a:lnTo>
                    <a:pt x="828086" y="2006599"/>
                  </a:lnTo>
                  <a:lnTo>
                    <a:pt x="827189" y="1993899"/>
                  </a:lnTo>
                  <a:lnTo>
                    <a:pt x="1384196" y="1993899"/>
                  </a:lnTo>
                  <a:lnTo>
                    <a:pt x="1386644" y="2006599"/>
                  </a:lnTo>
                  <a:close/>
                </a:path>
                <a:path w="2532379" h="2730500">
                  <a:moveTo>
                    <a:pt x="1389581" y="2019299"/>
                  </a:moveTo>
                  <a:lnTo>
                    <a:pt x="830371" y="2019299"/>
                  </a:lnTo>
                  <a:lnTo>
                    <a:pt x="829147" y="2006599"/>
                  </a:lnTo>
                  <a:lnTo>
                    <a:pt x="1388928" y="2006599"/>
                  </a:lnTo>
                  <a:lnTo>
                    <a:pt x="1389581" y="2019299"/>
                  </a:lnTo>
                  <a:close/>
                </a:path>
                <a:path w="2532379" h="2730500">
                  <a:moveTo>
                    <a:pt x="1392273" y="2031999"/>
                  </a:moveTo>
                  <a:lnTo>
                    <a:pt x="838039" y="2031999"/>
                  </a:lnTo>
                  <a:lnTo>
                    <a:pt x="834368" y="2019299"/>
                  </a:lnTo>
                  <a:lnTo>
                    <a:pt x="1393496" y="2019299"/>
                  </a:lnTo>
                  <a:lnTo>
                    <a:pt x="1392273" y="2031999"/>
                  </a:lnTo>
                  <a:close/>
                </a:path>
                <a:path w="2532379" h="2730500">
                  <a:moveTo>
                    <a:pt x="1392517" y="2044699"/>
                  </a:moveTo>
                  <a:lnTo>
                    <a:pt x="842281" y="2044699"/>
                  </a:lnTo>
                  <a:lnTo>
                    <a:pt x="840404" y="2031999"/>
                  </a:lnTo>
                  <a:lnTo>
                    <a:pt x="1392028" y="2031999"/>
                  </a:lnTo>
                  <a:lnTo>
                    <a:pt x="1392517" y="2044699"/>
                  </a:lnTo>
                  <a:close/>
                </a:path>
                <a:path w="2532379" h="2730500">
                  <a:moveTo>
                    <a:pt x="863083" y="2057399"/>
                  </a:moveTo>
                  <a:lnTo>
                    <a:pt x="861778" y="2044699"/>
                  </a:lnTo>
                  <a:lnTo>
                    <a:pt x="868712" y="2044699"/>
                  </a:lnTo>
                  <a:lnTo>
                    <a:pt x="863083" y="2057399"/>
                  </a:lnTo>
                  <a:close/>
                </a:path>
                <a:path w="2532379" h="2730500">
                  <a:moveTo>
                    <a:pt x="1398064" y="2057399"/>
                  </a:moveTo>
                  <a:lnTo>
                    <a:pt x="868956" y="2057399"/>
                  </a:lnTo>
                  <a:lnTo>
                    <a:pt x="868712" y="2044699"/>
                  </a:lnTo>
                  <a:lnTo>
                    <a:pt x="1397820" y="2044699"/>
                  </a:lnTo>
                  <a:lnTo>
                    <a:pt x="1398064" y="2057399"/>
                  </a:lnTo>
                  <a:close/>
                </a:path>
                <a:path w="2532379" h="2730500">
                  <a:moveTo>
                    <a:pt x="1398962" y="2082799"/>
                  </a:moveTo>
                  <a:lnTo>
                    <a:pt x="967583" y="2082799"/>
                  </a:lnTo>
                  <a:lnTo>
                    <a:pt x="962443" y="2070099"/>
                  </a:lnTo>
                  <a:lnTo>
                    <a:pt x="930628" y="2070099"/>
                  </a:lnTo>
                  <a:lnTo>
                    <a:pt x="925489" y="2057399"/>
                  </a:lnTo>
                  <a:lnTo>
                    <a:pt x="1398880" y="2057399"/>
                  </a:lnTo>
                  <a:lnTo>
                    <a:pt x="1398962" y="2082799"/>
                  </a:lnTo>
                  <a:close/>
                </a:path>
                <a:path w="2532379" h="2730500">
                  <a:moveTo>
                    <a:pt x="1397983" y="2095499"/>
                  </a:moveTo>
                  <a:lnTo>
                    <a:pt x="996216" y="2095499"/>
                  </a:lnTo>
                  <a:lnTo>
                    <a:pt x="992872" y="2082799"/>
                  </a:lnTo>
                  <a:lnTo>
                    <a:pt x="1398309" y="2082799"/>
                  </a:lnTo>
                  <a:lnTo>
                    <a:pt x="1397983" y="2095499"/>
                  </a:lnTo>
                  <a:close/>
                </a:path>
                <a:path w="2532379" h="2730500">
                  <a:moveTo>
                    <a:pt x="2432946" y="2095499"/>
                  </a:moveTo>
                  <a:lnTo>
                    <a:pt x="2387753" y="2095499"/>
                  </a:lnTo>
                  <a:lnTo>
                    <a:pt x="2391261" y="2082799"/>
                  </a:lnTo>
                  <a:lnTo>
                    <a:pt x="2435393" y="2082799"/>
                  </a:lnTo>
                  <a:lnTo>
                    <a:pt x="2432946" y="2095499"/>
                  </a:lnTo>
                  <a:close/>
                </a:path>
                <a:path w="2532379" h="2730500">
                  <a:moveTo>
                    <a:pt x="1395699" y="2108199"/>
                  </a:moveTo>
                  <a:lnTo>
                    <a:pt x="1015305" y="2108199"/>
                  </a:lnTo>
                  <a:lnTo>
                    <a:pt x="1010166" y="2095499"/>
                  </a:lnTo>
                  <a:lnTo>
                    <a:pt x="1396433" y="2095499"/>
                  </a:lnTo>
                  <a:lnTo>
                    <a:pt x="1395699" y="2108199"/>
                  </a:lnTo>
                  <a:close/>
                </a:path>
                <a:path w="2532379" h="2730500">
                  <a:moveTo>
                    <a:pt x="2425849" y="2108199"/>
                  </a:moveTo>
                  <a:lnTo>
                    <a:pt x="2363280" y="2108199"/>
                  </a:lnTo>
                  <a:lnTo>
                    <a:pt x="2367930" y="2095499"/>
                  </a:lnTo>
                  <a:lnTo>
                    <a:pt x="2428296" y="2095499"/>
                  </a:lnTo>
                  <a:lnTo>
                    <a:pt x="2425849" y="2108199"/>
                  </a:lnTo>
                  <a:close/>
                </a:path>
                <a:path w="2532379" h="2730500">
                  <a:moveTo>
                    <a:pt x="1391620" y="2120899"/>
                  </a:moveTo>
                  <a:lnTo>
                    <a:pt x="1032110" y="2120899"/>
                  </a:lnTo>
                  <a:lnTo>
                    <a:pt x="1027786" y="2108199"/>
                  </a:lnTo>
                  <a:lnTo>
                    <a:pt x="1392273" y="2108199"/>
                  </a:lnTo>
                  <a:lnTo>
                    <a:pt x="1391620" y="2120899"/>
                  </a:lnTo>
                  <a:close/>
                </a:path>
                <a:path w="2532379" h="2730500">
                  <a:moveTo>
                    <a:pt x="2407739" y="2133599"/>
                  </a:moveTo>
                  <a:lnTo>
                    <a:pt x="2333015" y="2133599"/>
                  </a:lnTo>
                  <a:lnTo>
                    <a:pt x="2345007" y="2120899"/>
                  </a:lnTo>
                  <a:lnTo>
                    <a:pt x="2351125" y="2120899"/>
                  </a:lnTo>
                  <a:lnTo>
                    <a:pt x="2354062" y="2108199"/>
                  </a:lnTo>
                  <a:lnTo>
                    <a:pt x="2420383" y="2108199"/>
                  </a:lnTo>
                  <a:lnTo>
                    <a:pt x="2413449" y="2120899"/>
                  </a:lnTo>
                  <a:lnTo>
                    <a:pt x="2407739" y="2133599"/>
                  </a:lnTo>
                  <a:close/>
                </a:path>
                <a:path w="2532379" h="2730500">
                  <a:moveTo>
                    <a:pt x="1383054" y="2133599"/>
                  </a:moveTo>
                  <a:lnTo>
                    <a:pt x="1041083" y="2133599"/>
                  </a:lnTo>
                  <a:lnTo>
                    <a:pt x="1036841" y="2120899"/>
                  </a:lnTo>
                  <a:lnTo>
                    <a:pt x="1384115" y="2120899"/>
                  </a:lnTo>
                  <a:lnTo>
                    <a:pt x="1383054" y="2133599"/>
                  </a:lnTo>
                  <a:close/>
                </a:path>
                <a:path w="2532379" h="2730500">
                  <a:moveTo>
                    <a:pt x="1366250" y="2146299"/>
                  </a:moveTo>
                  <a:lnTo>
                    <a:pt x="1053483" y="2146299"/>
                  </a:lnTo>
                  <a:lnTo>
                    <a:pt x="1049323" y="2133599"/>
                  </a:lnTo>
                  <a:lnTo>
                    <a:pt x="1365434" y="2133599"/>
                  </a:lnTo>
                  <a:lnTo>
                    <a:pt x="1366250" y="2146299"/>
                  </a:lnTo>
                  <a:close/>
                </a:path>
                <a:path w="2532379" h="2730500">
                  <a:moveTo>
                    <a:pt x="2399500" y="2146299"/>
                  </a:moveTo>
                  <a:lnTo>
                    <a:pt x="2318005" y="2146299"/>
                  </a:lnTo>
                  <a:lnTo>
                    <a:pt x="2326897" y="2133599"/>
                  </a:lnTo>
                  <a:lnTo>
                    <a:pt x="2401621" y="2133599"/>
                  </a:lnTo>
                  <a:lnTo>
                    <a:pt x="2399500" y="2146299"/>
                  </a:lnTo>
                  <a:close/>
                </a:path>
                <a:path w="2532379" h="2730500">
                  <a:moveTo>
                    <a:pt x="1351647" y="2158999"/>
                  </a:moveTo>
                  <a:lnTo>
                    <a:pt x="1064088" y="2158999"/>
                  </a:lnTo>
                  <a:lnTo>
                    <a:pt x="1059438" y="2146299"/>
                  </a:lnTo>
                  <a:lnTo>
                    <a:pt x="1352626" y="2146299"/>
                  </a:lnTo>
                  <a:lnTo>
                    <a:pt x="1351647" y="2158999"/>
                  </a:lnTo>
                  <a:close/>
                </a:path>
                <a:path w="2532379" h="2730500">
                  <a:moveTo>
                    <a:pt x="2340357" y="2222499"/>
                  </a:moveTo>
                  <a:lnTo>
                    <a:pt x="2253967" y="2222499"/>
                  </a:lnTo>
                  <a:lnTo>
                    <a:pt x="2256578" y="2209799"/>
                  </a:lnTo>
                  <a:lnTo>
                    <a:pt x="2262533" y="2209799"/>
                  </a:lnTo>
                  <a:lnTo>
                    <a:pt x="2265959" y="2197099"/>
                  </a:lnTo>
                  <a:lnTo>
                    <a:pt x="2269630" y="2197099"/>
                  </a:lnTo>
                  <a:lnTo>
                    <a:pt x="2275830" y="2184399"/>
                  </a:lnTo>
                  <a:lnTo>
                    <a:pt x="2283580" y="2184399"/>
                  </a:lnTo>
                  <a:lnTo>
                    <a:pt x="2285048" y="2171699"/>
                  </a:lnTo>
                  <a:lnTo>
                    <a:pt x="2295327" y="2171699"/>
                  </a:lnTo>
                  <a:lnTo>
                    <a:pt x="2300711" y="2158999"/>
                  </a:lnTo>
                  <a:lnTo>
                    <a:pt x="2306340" y="2158999"/>
                  </a:lnTo>
                  <a:lnTo>
                    <a:pt x="2309195" y="2146299"/>
                  </a:lnTo>
                  <a:lnTo>
                    <a:pt x="2397297" y="2146299"/>
                  </a:lnTo>
                  <a:lnTo>
                    <a:pt x="2369561" y="2184399"/>
                  </a:lnTo>
                  <a:lnTo>
                    <a:pt x="2354775" y="2197099"/>
                  </a:lnTo>
                  <a:lnTo>
                    <a:pt x="2340357" y="2222499"/>
                  </a:lnTo>
                  <a:close/>
                </a:path>
                <a:path w="2532379" h="2730500">
                  <a:moveTo>
                    <a:pt x="1338595" y="2171699"/>
                  </a:moveTo>
                  <a:lnTo>
                    <a:pt x="1076325" y="2171699"/>
                  </a:lnTo>
                  <a:lnTo>
                    <a:pt x="1075183" y="2158999"/>
                  </a:lnTo>
                  <a:lnTo>
                    <a:pt x="1339656" y="2158999"/>
                  </a:lnTo>
                  <a:lnTo>
                    <a:pt x="1338595" y="2171699"/>
                  </a:lnTo>
                  <a:close/>
                </a:path>
                <a:path w="2532379" h="2730500">
                  <a:moveTo>
                    <a:pt x="1329295" y="2184399"/>
                  </a:moveTo>
                  <a:lnTo>
                    <a:pt x="1085624" y="2184399"/>
                  </a:lnTo>
                  <a:lnTo>
                    <a:pt x="1080077" y="2171699"/>
                  </a:lnTo>
                  <a:lnTo>
                    <a:pt x="1331579" y="2171699"/>
                  </a:lnTo>
                  <a:lnTo>
                    <a:pt x="1329295" y="2184399"/>
                  </a:lnTo>
                  <a:close/>
                </a:path>
                <a:path w="2532379" h="2730500">
                  <a:moveTo>
                    <a:pt x="1318201" y="2197099"/>
                  </a:moveTo>
                  <a:lnTo>
                    <a:pt x="1092558" y="2197099"/>
                  </a:lnTo>
                  <a:lnTo>
                    <a:pt x="1090193" y="2184399"/>
                  </a:lnTo>
                  <a:lnTo>
                    <a:pt x="1321627" y="2184399"/>
                  </a:lnTo>
                  <a:lnTo>
                    <a:pt x="1318201" y="2197099"/>
                  </a:lnTo>
                  <a:close/>
                </a:path>
                <a:path w="2532379" h="2730500">
                  <a:moveTo>
                    <a:pt x="1311675" y="2209799"/>
                  </a:moveTo>
                  <a:lnTo>
                    <a:pt x="1103163" y="2209799"/>
                  </a:lnTo>
                  <a:lnTo>
                    <a:pt x="1099819" y="2197099"/>
                  </a:lnTo>
                  <a:lnTo>
                    <a:pt x="1314856" y="2197099"/>
                  </a:lnTo>
                  <a:lnTo>
                    <a:pt x="1311675" y="2209799"/>
                  </a:lnTo>
                  <a:close/>
                </a:path>
                <a:path w="2532379" h="2730500">
                  <a:moveTo>
                    <a:pt x="1305556" y="2222499"/>
                  </a:moveTo>
                  <a:lnTo>
                    <a:pt x="1115645" y="2222499"/>
                  </a:lnTo>
                  <a:lnTo>
                    <a:pt x="1112463" y="2209799"/>
                  </a:lnTo>
                  <a:lnTo>
                    <a:pt x="1310043" y="2209799"/>
                  </a:lnTo>
                  <a:lnTo>
                    <a:pt x="1305556" y="2222499"/>
                  </a:lnTo>
                  <a:close/>
                </a:path>
                <a:path w="2532379" h="2730500">
                  <a:moveTo>
                    <a:pt x="1291933" y="2235199"/>
                  </a:moveTo>
                  <a:lnTo>
                    <a:pt x="1128207" y="2235199"/>
                  </a:lnTo>
                  <a:lnTo>
                    <a:pt x="1126250" y="2222499"/>
                  </a:lnTo>
                  <a:lnTo>
                    <a:pt x="1290383" y="2222499"/>
                  </a:lnTo>
                  <a:lnTo>
                    <a:pt x="1291933" y="2235199"/>
                  </a:lnTo>
                  <a:close/>
                </a:path>
                <a:path w="2532379" h="2730500">
                  <a:moveTo>
                    <a:pt x="1298785" y="2235199"/>
                  </a:moveTo>
                  <a:lnTo>
                    <a:pt x="1295930" y="2235199"/>
                  </a:lnTo>
                  <a:lnTo>
                    <a:pt x="1290383" y="2222499"/>
                  </a:lnTo>
                  <a:lnTo>
                    <a:pt x="1299275" y="2222499"/>
                  </a:lnTo>
                  <a:lnTo>
                    <a:pt x="1298785" y="2235199"/>
                  </a:lnTo>
                  <a:close/>
                </a:path>
                <a:path w="2532379" h="2730500">
                  <a:moveTo>
                    <a:pt x="2333341" y="2235199"/>
                  </a:moveTo>
                  <a:lnTo>
                    <a:pt x="2246054" y="2235199"/>
                  </a:lnTo>
                  <a:lnTo>
                    <a:pt x="2249726" y="2222499"/>
                  </a:lnTo>
                  <a:lnTo>
                    <a:pt x="2336930" y="2222499"/>
                  </a:lnTo>
                  <a:lnTo>
                    <a:pt x="2333341" y="2235199"/>
                  </a:lnTo>
                  <a:close/>
                </a:path>
                <a:path w="2532379" h="2730500">
                  <a:moveTo>
                    <a:pt x="1285325" y="2247899"/>
                  </a:moveTo>
                  <a:lnTo>
                    <a:pt x="1144197" y="2247899"/>
                  </a:lnTo>
                  <a:lnTo>
                    <a:pt x="1140933" y="2235199"/>
                  </a:lnTo>
                  <a:lnTo>
                    <a:pt x="1286549" y="2235199"/>
                  </a:lnTo>
                  <a:lnTo>
                    <a:pt x="1285325" y="2247899"/>
                  </a:lnTo>
                  <a:close/>
                </a:path>
                <a:path w="2532379" h="2730500">
                  <a:moveTo>
                    <a:pt x="2309847" y="2260599"/>
                  </a:moveTo>
                  <a:lnTo>
                    <a:pt x="2235776" y="2260599"/>
                  </a:lnTo>
                  <a:lnTo>
                    <a:pt x="2235286" y="2247899"/>
                  </a:lnTo>
                  <a:lnTo>
                    <a:pt x="2244504" y="2247899"/>
                  </a:lnTo>
                  <a:lnTo>
                    <a:pt x="2245320" y="2235199"/>
                  </a:lnTo>
                  <a:lnTo>
                    <a:pt x="2326407" y="2235199"/>
                  </a:lnTo>
                  <a:lnTo>
                    <a:pt x="2309847" y="2260599"/>
                  </a:lnTo>
                  <a:close/>
                </a:path>
                <a:path w="2532379" h="2730500">
                  <a:moveTo>
                    <a:pt x="1266399" y="2260599"/>
                  </a:moveTo>
                  <a:lnTo>
                    <a:pt x="1164614" y="2260599"/>
                  </a:lnTo>
                  <a:lnTo>
                    <a:pt x="1158880" y="2247899"/>
                  </a:lnTo>
                  <a:lnTo>
                    <a:pt x="1273251" y="2247899"/>
                  </a:lnTo>
                  <a:lnTo>
                    <a:pt x="1266399" y="2260599"/>
                  </a:lnTo>
                  <a:close/>
                </a:path>
                <a:path w="2532379" h="2730500">
                  <a:moveTo>
                    <a:pt x="2299813" y="2273299"/>
                  </a:moveTo>
                  <a:lnTo>
                    <a:pt x="2223947" y="2273299"/>
                  </a:lnTo>
                  <a:lnTo>
                    <a:pt x="2227618" y="2260599"/>
                  </a:lnTo>
                  <a:lnTo>
                    <a:pt x="2303076" y="2260599"/>
                  </a:lnTo>
                  <a:lnTo>
                    <a:pt x="2299813" y="2273299"/>
                  </a:lnTo>
                  <a:close/>
                </a:path>
                <a:path w="2532379" h="2730500">
                  <a:moveTo>
                    <a:pt x="2284068" y="2285999"/>
                  </a:moveTo>
                  <a:lnTo>
                    <a:pt x="2217258" y="2285999"/>
                  </a:lnTo>
                  <a:lnTo>
                    <a:pt x="2219542" y="2273299"/>
                  </a:lnTo>
                  <a:lnTo>
                    <a:pt x="2281866" y="2273299"/>
                  </a:lnTo>
                  <a:lnTo>
                    <a:pt x="2283514" y="2277373"/>
                  </a:lnTo>
                  <a:lnTo>
                    <a:pt x="2284068" y="2285999"/>
                  </a:lnTo>
                  <a:close/>
                </a:path>
                <a:path w="2532379" h="2730500">
                  <a:moveTo>
                    <a:pt x="2283514" y="2277373"/>
                  </a:moveTo>
                  <a:lnTo>
                    <a:pt x="2281866" y="2273299"/>
                  </a:lnTo>
                  <a:lnTo>
                    <a:pt x="2283252" y="2273299"/>
                  </a:lnTo>
                  <a:lnTo>
                    <a:pt x="2283514" y="2277373"/>
                  </a:lnTo>
                  <a:close/>
                </a:path>
                <a:path w="2532379" h="2730500">
                  <a:moveTo>
                    <a:pt x="2287005" y="2285999"/>
                  </a:moveTo>
                  <a:lnTo>
                    <a:pt x="2283514" y="2277373"/>
                  </a:lnTo>
                  <a:lnTo>
                    <a:pt x="2283252" y="2273299"/>
                  </a:lnTo>
                  <a:lnTo>
                    <a:pt x="2294510" y="2273299"/>
                  </a:lnTo>
                  <a:lnTo>
                    <a:pt x="2287005" y="2285999"/>
                  </a:lnTo>
                  <a:close/>
                </a:path>
                <a:path w="2532379" h="2730500">
                  <a:moveTo>
                    <a:pt x="2271424" y="2298699"/>
                  </a:moveTo>
                  <a:lnTo>
                    <a:pt x="2209834" y="2298699"/>
                  </a:lnTo>
                  <a:lnTo>
                    <a:pt x="2211384" y="2285999"/>
                  </a:lnTo>
                  <a:lnTo>
                    <a:pt x="2276808" y="2285999"/>
                  </a:lnTo>
                  <a:lnTo>
                    <a:pt x="2271424" y="2298699"/>
                  </a:lnTo>
                  <a:close/>
                </a:path>
                <a:path w="2532379" h="2730500">
                  <a:moveTo>
                    <a:pt x="2252009" y="2324099"/>
                  </a:moveTo>
                  <a:lnTo>
                    <a:pt x="2188787" y="2324099"/>
                  </a:lnTo>
                  <a:lnTo>
                    <a:pt x="2190174" y="2311399"/>
                  </a:lnTo>
                  <a:lnTo>
                    <a:pt x="2199229" y="2311399"/>
                  </a:lnTo>
                  <a:lnTo>
                    <a:pt x="2200779" y="2298699"/>
                  </a:lnTo>
                  <a:lnTo>
                    <a:pt x="2267508" y="2298699"/>
                  </a:lnTo>
                  <a:lnTo>
                    <a:pt x="2262124" y="2311399"/>
                  </a:lnTo>
                  <a:lnTo>
                    <a:pt x="2252009" y="2324099"/>
                  </a:lnTo>
                  <a:close/>
                </a:path>
                <a:path w="2532379" h="2730500">
                  <a:moveTo>
                    <a:pt x="2228025" y="2336799"/>
                  </a:moveTo>
                  <a:lnTo>
                    <a:pt x="2171411" y="2336799"/>
                  </a:lnTo>
                  <a:lnTo>
                    <a:pt x="2175980" y="2324099"/>
                  </a:lnTo>
                  <a:lnTo>
                    <a:pt x="2241077" y="2324099"/>
                  </a:lnTo>
                  <a:lnTo>
                    <a:pt x="2228025" y="2336799"/>
                  </a:lnTo>
                  <a:close/>
                </a:path>
                <a:path w="2532379" h="2730500">
                  <a:moveTo>
                    <a:pt x="2221825" y="2349499"/>
                  </a:moveTo>
                  <a:lnTo>
                    <a:pt x="2143331" y="2349499"/>
                  </a:lnTo>
                  <a:lnTo>
                    <a:pt x="2149508" y="2336799"/>
                  </a:lnTo>
                  <a:lnTo>
                    <a:pt x="2224762" y="2336799"/>
                  </a:lnTo>
                  <a:lnTo>
                    <a:pt x="2221825" y="2349499"/>
                  </a:lnTo>
                  <a:close/>
                </a:path>
                <a:path w="2532379" h="2730500">
                  <a:moveTo>
                    <a:pt x="2005483" y="2362199"/>
                  </a:moveTo>
                  <a:lnTo>
                    <a:pt x="2002384" y="2362199"/>
                  </a:lnTo>
                  <a:lnTo>
                    <a:pt x="2004178" y="2349499"/>
                  </a:lnTo>
                  <a:lnTo>
                    <a:pt x="2005483" y="2362199"/>
                  </a:lnTo>
                  <a:close/>
                </a:path>
                <a:path w="2532379" h="2730500">
                  <a:moveTo>
                    <a:pt x="2192455" y="2374899"/>
                  </a:moveTo>
                  <a:lnTo>
                    <a:pt x="1964940" y="2374899"/>
                  </a:lnTo>
                  <a:lnTo>
                    <a:pt x="1967632" y="2362199"/>
                  </a:lnTo>
                  <a:lnTo>
                    <a:pt x="2011520" y="2362199"/>
                  </a:lnTo>
                  <a:lnTo>
                    <a:pt x="2013152" y="2349499"/>
                  </a:lnTo>
                  <a:lnTo>
                    <a:pt x="2211139" y="2349499"/>
                  </a:lnTo>
                  <a:lnTo>
                    <a:pt x="2205918" y="2362199"/>
                  </a:lnTo>
                  <a:lnTo>
                    <a:pt x="2192455" y="2374899"/>
                  </a:lnTo>
                  <a:close/>
                </a:path>
                <a:path w="2532379" h="2730500">
                  <a:moveTo>
                    <a:pt x="2177611" y="2387599"/>
                  </a:moveTo>
                  <a:lnTo>
                    <a:pt x="1947891" y="2387599"/>
                  </a:lnTo>
                  <a:lnTo>
                    <a:pt x="1955559" y="2374899"/>
                  </a:lnTo>
                  <a:lnTo>
                    <a:pt x="2182508" y="2374899"/>
                  </a:lnTo>
                  <a:lnTo>
                    <a:pt x="2177611" y="2387599"/>
                  </a:lnTo>
                  <a:close/>
                </a:path>
                <a:path w="2532379" h="2730500">
                  <a:moveTo>
                    <a:pt x="2164313" y="2400299"/>
                  </a:moveTo>
                  <a:lnTo>
                    <a:pt x="1928883" y="2400299"/>
                  </a:lnTo>
                  <a:lnTo>
                    <a:pt x="1932881" y="2387599"/>
                  </a:lnTo>
                  <a:lnTo>
                    <a:pt x="2168719" y="2387599"/>
                  </a:lnTo>
                  <a:lnTo>
                    <a:pt x="2164313" y="2400299"/>
                  </a:lnTo>
                  <a:close/>
                </a:path>
                <a:path w="2532379" h="2730500">
                  <a:moveTo>
                    <a:pt x="2150038" y="2412999"/>
                  </a:moveTo>
                  <a:lnTo>
                    <a:pt x="1915586" y="2412999"/>
                  </a:lnTo>
                  <a:lnTo>
                    <a:pt x="1918849" y="2400299"/>
                  </a:lnTo>
                  <a:lnTo>
                    <a:pt x="2151506" y="2400299"/>
                  </a:lnTo>
                  <a:lnTo>
                    <a:pt x="2150038" y="2412999"/>
                  </a:lnTo>
                  <a:close/>
                </a:path>
                <a:path w="2532379" h="2730500">
                  <a:moveTo>
                    <a:pt x="2119936" y="2438399"/>
                  </a:moveTo>
                  <a:lnTo>
                    <a:pt x="1874227" y="2438399"/>
                  </a:lnTo>
                  <a:lnTo>
                    <a:pt x="1895029" y="2425699"/>
                  </a:lnTo>
                  <a:lnTo>
                    <a:pt x="1904329" y="2412999"/>
                  </a:lnTo>
                  <a:lnTo>
                    <a:pt x="2135109" y="2412999"/>
                  </a:lnTo>
                  <a:lnTo>
                    <a:pt x="2133640" y="2425699"/>
                  </a:lnTo>
                  <a:lnTo>
                    <a:pt x="2120588" y="2425699"/>
                  </a:lnTo>
                  <a:lnTo>
                    <a:pt x="2119936" y="2438399"/>
                  </a:lnTo>
                  <a:close/>
                </a:path>
                <a:path w="2532379" h="2730500">
                  <a:moveTo>
                    <a:pt x="2103131" y="2451099"/>
                  </a:moveTo>
                  <a:lnTo>
                    <a:pt x="1868109" y="2451099"/>
                  </a:lnTo>
                  <a:lnTo>
                    <a:pt x="1871209" y="2438399"/>
                  </a:lnTo>
                  <a:lnTo>
                    <a:pt x="2104762" y="2438399"/>
                  </a:lnTo>
                  <a:lnTo>
                    <a:pt x="2103131" y="2451099"/>
                  </a:lnTo>
                  <a:close/>
                </a:path>
                <a:path w="2532379" h="2730500">
                  <a:moveTo>
                    <a:pt x="2084368" y="2463799"/>
                  </a:moveTo>
                  <a:lnTo>
                    <a:pt x="1853751" y="2463799"/>
                  </a:lnTo>
                  <a:lnTo>
                    <a:pt x="1859462" y="2451099"/>
                  </a:lnTo>
                  <a:lnTo>
                    <a:pt x="2085836" y="2451099"/>
                  </a:lnTo>
                  <a:lnTo>
                    <a:pt x="2084368" y="2463799"/>
                  </a:lnTo>
                  <a:close/>
                </a:path>
                <a:path w="2532379" h="2730500">
                  <a:moveTo>
                    <a:pt x="2089263" y="2463799"/>
                  </a:moveTo>
                  <a:lnTo>
                    <a:pt x="2086897" y="2463799"/>
                  </a:lnTo>
                  <a:lnTo>
                    <a:pt x="2085836" y="2451099"/>
                  </a:lnTo>
                  <a:lnTo>
                    <a:pt x="2090976" y="2451099"/>
                  </a:lnTo>
                  <a:lnTo>
                    <a:pt x="2089263" y="2463799"/>
                  </a:lnTo>
                  <a:close/>
                </a:path>
                <a:path w="2532379" h="2730500">
                  <a:moveTo>
                    <a:pt x="2071479" y="2476499"/>
                  </a:moveTo>
                  <a:lnTo>
                    <a:pt x="1832541" y="2476499"/>
                  </a:lnTo>
                  <a:lnTo>
                    <a:pt x="1837844" y="2463799"/>
                  </a:lnTo>
                  <a:lnTo>
                    <a:pt x="2073355" y="2463799"/>
                  </a:lnTo>
                  <a:lnTo>
                    <a:pt x="2071479" y="2476499"/>
                  </a:lnTo>
                  <a:close/>
                </a:path>
                <a:path w="2532379" h="2730500">
                  <a:moveTo>
                    <a:pt x="2051901" y="2489199"/>
                  </a:moveTo>
                  <a:lnTo>
                    <a:pt x="1814105" y="2489199"/>
                  </a:lnTo>
                  <a:lnTo>
                    <a:pt x="1819733" y="2476499"/>
                  </a:lnTo>
                  <a:lnTo>
                    <a:pt x="2057448" y="2476499"/>
                  </a:lnTo>
                  <a:lnTo>
                    <a:pt x="2051901" y="2489199"/>
                  </a:lnTo>
                  <a:close/>
                </a:path>
                <a:path w="2532379" h="2730500">
                  <a:moveTo>
                    <a:pt x="2034035" y="2501899"/>
                  </a:moveTo>
                  <a:lnTo>
                    <a:pt x="1796484" y="2501899"/>
                  </a:lnTo>
                  <a:lnTo>
                    <a:pt x="1802521" y="2489199"/>
                  </a:lnTo>
                  <a:lnTo>
                    <a:pt x="2039990" y="2489199"/>
                  </a:lnTo>
                  <a:lnTo>
                    <a:pt x="2034035" y="2501899"/>
                  </a:lnTo>
                  <a:close/>
                </a:path>
                <a:path w="2532379" h="2730500">
                  <a:moveTo>
                    <a:pt x="2009481" y="2514599"/>
                  </a:moveTo>
                  <a:lnTo>
                    <a:pt x="1783024" y="2514599"/>
                  </a:lnTo>
                  <a:lnTo>
                    <a:pt x="1790856" y="2501899"/>
                  </a:lnTo>
                  <a:lnTo>
                    <a:pt x="2012173" y="2501899"/>
                  </a:lnTo>
                  <a:lnTo>
                    <a:pt x="2009481" y="2514599"/>
                  </a:lnTo>
                  <a:close/>
                </a:path>
                <a:path w="2532379" h="2730500">
                  <a:moveTo>
                    <a:pt x="1769482" y="2527299"/>
                  </a:moveTo>
                  <a:lnTo>
                    <a:pt x="1765485" y="2527299"/>
                  </a:lnTo>
                  <a:lnTo>
                    <a:pt x="1766953" y="2514599"/>
                  </a:lnTo>
                  <a:lnTo>
                    <a:pt x="1769482" y="2527299"/>
                  </a:lnTo>
                  <a:close/>
                </a:path>
                <a:path w="2532379" h="2730500">
                  <a:moveTo>
                    <a:pt x="1774540" y="2527299"/>
                  </a:moveTo>
                  <a:lnTo>
                    <a:pt x="1769482" y="2527299"/>
                  </a:lnTo>
                  <a:lnTo>
                    <a:pt x="1770950" y="2514599"/>
                  </a:lnTo>
                  <a:lnTo>
                    <a:pt x="1774214" y="2514599"/>
                  </a:lnTo>
                  <a:lnTo>
                    <a:pt x="1774540" y="2527299"/>
                  </a:lnTo>
                  <a:close/>
                </a:path>
                <a:path w="2532379" h="2730500">
                  <a:moveTo>
                    <a:pt x="1986476" y="2527299"/>
                  </a:moveTo>
                  <a:lnTo>
                    <a:pt x="1774785" y="2527299"/>
                  </a:lnTo>
                  <a:lnTo>
                    <a:pt x="1775437" y="2514599"/>
                  </a:lnTo>
                  <a:lnTo>
                    <a:pt x="1992676" y="2514599"/>
                  </a:lnTo>
                  <a:lnTo>
                    <a:pt x="1986476" y="2527299"/>
                  </a:lnTo>
                  <a:close/>
                </a:path>
                <a:path w="2532379" h="2730500">
                  <a:moveTo>
                    <a:pt x="1964680" y="2539999"/>
                  </a:moveTo>
                  <a:lnTo>
                    <a:pt x="1741746" y="2539999"/>
                  </a:lnTo>
                  <a:lnTo>
                    <a:pt x="1743459" y="2527299"/>
                  </a:lnTo>
                  <a:lnTo>
                    <a:pt x="1970405" y="2527299"/>
                  </a:lnTo>
                  <a:lnTo>
                    <a:pt x="1964680" y="2539999"/>
                  </a:lnTo>
                  <a:close/>
                </a:path>
                <a:path w="2532379" h="2730500">
                  <a:moveTo>
                    <a:pt x="1942343" y="2552699"/>
                  </a:moveTo>
                  <a:lnTo>
                    <a:pt x="1716457" y="2552699"/>
                  </a:lnTo>
                  <a:lnTo>
                    <a:pt x="1718986" y="2539999"/>
                  </a:lnTo>
                  <a:lnTo>
                    <a:pt x="1947564" y="2539999"/>
                  </a:lnTo>
                  <a:lnTo>
                    <a:pt x="1942343" y="2552699"/>
                  </a:lnTo>
                  <a:close/>
                </a:path>
                <a:path w="2532379" h="2730500">
                  <a:moveTo>
                    <a:pt x="1917543" y="2565399"/>
                  </a:moveTo>
                  <a:lnTo>
                    <a:pt x="1683255" y="2565399"/>
                  </a:lnTo>
                  <a:lnTo>
                    <a:pt x="1685131" y="2552699"/>
                  </a:lnTo>
                  <a:lnTo>
                    <a:pt x="1919338" y="2552699"/>
                  </a:lnTo>
                  <a:lnTo>
                    <a:pt x="1917543" y="2565399"/>
                  </a:lnTo>
                  <a:close/>
                </a:path>
                <a:path w="2532379" h="2730500">
                  <a:moveTo>
                    <a:pt x="1894049" y="2578099"/>
                  </a:moveTo>
                  <a:lnTo>
                    <a:pt x="1630306" y="2578099"/>
                  </a:lnTo>
                  <a:lnTo>
                    <a:pt x="1636899" y="2565399"/>
                  </a:lnTo>
                  <a:lnTo>
                    <a:pt x="1896415" y="2565399"/>
                  </a:lnTo>
                  <a:lnTo>
                    <a:pt x="1894049" y="2578099"/>
                  </a:lnTo>
                  <a:close/>
                </a:path>
                <a:path w="2532379" h="2730500">
                  <a:moveTo>
                    <a:pt x="1475968" y="2590799"/>
                  </a:moveTo>
                  <a:lnTo>
                    <a:pt x="1335493" y="2590799"/>
                  </a:lnTo>
                  <a:lnTo>
                    <a:pt x="1342341" y="2578099"/>
                  </a:lnTo>
                  <a:lnTo>
                    <a:pt x="1474907" y="2578099"/>
                  </a:lnTo>
                  <a:lnTo>
                    <a:pt x="1475968" y="2590799"/>
                  </a:lnTo>
                  <a:close/>
                </a:path>
                <a:path w="2532379" h="2730500">
                  <a:moveTo>
                    <a:pt x="1492935" y="2590799"/>
                  </a:moveTo>
                  <a:lnTo>
                    <a:pt x="1475968" y="2590799"/>
                  </a:lnTo>
                  <a:lnTo>
                    <a:pt x="1480862" y="2578099"/>
                  </a:lnTo>
                  <a:lnTo>
                    <a:pt x="1492201" y="2578099"/>
                  </a:lnTo>
                  <a:lnTo>
                    <a:pt x="1492935" y="2590799"/>
                  </a:lnTo>
                  <a:close/>
                </a:path>
                <a:path w="2532379" h="2730500">
                  <a:moveTo>
                    <a:pt x="1869331" y="2590799"/>
                  </a:moveTo>
                  <a:lnTo>
                    <a:pt x="1498238" y="2590799"/>
                  </a:lnTo>
                  <a:lnTo>
                    <a:pt x="1500767" y="2578099"/>
                  </a:lnTo>
                  <a:lnTo>
                    <a:pt x="1874308" y="2578099"/>
                  </a:lnTo>
                  <a:lnTo>
                    <a:pt x="1869331" y="2590799"/>
                  </a:lnTo>
                  <a:close/>
                </a:path>
                <a:path w="2532379" h="2730500">
                  <a:moveTo>
                    <a:pt x="1846245" y="2603499"/>
                  </a:moveTo>
                  <a:lnTo>
                    <a:pt x="1294378" y="2603499"/>
                  </a:lnTo>
                  <a:lnTo>
                    <a:pt x="1298293" y="2590799"/>
                  </a:lnTo>
                  <a:lnTo>
                    <a:pt x="1849100" y="2590799"/>
                  </a:lnTo>
                  <a:lnTo>
                    <a:pt x="1846245" y="2603499"/>
                  </a:lnTo>
                  <a:close/>
                </a:path>
                <a:path w="2532379" h="2730500">
                  <a:moveTo>
                    <a:pt x="1817856" y="2616199"/>
                  </a:moveTo>
                  <a:lnTo>
                    <a:pt x="1263542" y="2616199"/>
                  </a:lnTo>
                  <a:lnTo>
                    <a:pt x="1269823" y="2603499"/>
                  </a:lnTo>
                  <a:lnTo>
                    <a:pt x="1819243" y="2603499"/>
                  </a:lnTo>
                  <a:lnTo>
                    <a:pt x="1817856" y="2616199"/>
                  </a:lnTo>
                  <a:close/>
                </a:path>
                <a:path w="2532379" h="2730500">
                  <a:moveTo>
                    <a:pt x="1784573" y="2628899"/>
                  </a:moveTo>
                  <a:lnTo>
                    <a:pt x="1237274" y="2628899"/>
                  </a:lnTo>
                  <a:lnTo>
                    <a:pt x="1243718" y="2616199"/>
                  </a:lnTo>
                  <a:lnTo>
                    <a:pt x="1791017" y="2616199"/>
                  </a:lnTo>
                  <a:lnTo>
                    <a:pt x="1784573" y="2628899"/>
                  </a:lnTo>
                  <a:close/>
                </a:path>
                <a:path w="2532379" h="2730500">
                  <a:moveTo>
                    <a:pt x="1219490" y="2641599"/>
                  </a:moveTo>
                  <a:lnTo>
                    <a:pt x="1215982" y="2641599"/>
                  </a:lnTo>
                  <a:lnTo>
                    <a:pt x="1217369" y="2628899"/>
                  </a:lnTo>
                  <a:lnTo>
                    <a:pt x="1219632" y="2636088"/>
                  </a:lnTo>
                  <a:lnTo>
                    <a:pt x="1219490" y="2641599"/>
                  </a:lnTo>
                  <a:close/>
                </a:path>
                <a:path w="2532379" h="2730500">
                  <a:moveTo>
                    <a:pt x="1750066" y="2641599"/>
                  </a:moveTo>
                  <a:lnTo>
                    <a:pt x="1221367" y="2641599"/>
                  </a:lnTo>
                  <a:lnTo>
                    <a:pt x="1219632" y="2636088"/>
                  </a:lnTo>
                  <a:lnTo>
                    <a:pt x="1219816" y="2628899"/>
                  </a:lnTo>
                  <a:lnTo>
                    <a:pt x="1753900" y="2628899"/>
                  </a:lnTo>
                  <a:lnTo>
                    <a:pt x="1750066" y="2641599"/>
                  </a:lnTo>
                  <a:close/>
                </a:path>
                <a:path w="2532379" h="2730500">
                  <a:moveTo>
                    <a:pt x="1221367" y="2641599"/>
                  </a:moveTo>
                  <a:lnTo>
                    <a:pt x="1219490" y="2641599"/>
                  </a:lnTo>
                  <a:lnTo>
                    <a:pt x="1219632" y="2636088"/>
                  </a:lnTo>
                  <a:lnTo>
                    <a:pt x="1221367" y="2641599"/>
                  </a:lnTo>
                  <a:close/>
                </a:path>
                <a:path w="2532379" h="2730500">
                  <a:moveTo>
                    <a:pt x="1702700" y="2654299"/>
                  </a:moveTo>
                  <a:lnTo>
                    <a:pt x="1198851" y="2654299"/>
                  </a:lnTo>
                  <a:lnTo>
                    <a:pt x="1201543" y="2641599"/>
                  </a:lnTo>
                  <a:lnTo>
                    <a:pt x="1715233" y="2641599"/>
                  </a:lnTo>
                  <a:lnTo>
                    <a:pt x="1702700" y="2654299"/>
                  </a:lnTo>
                  <a:close/>
                </a:path>
                <a:path w="2532379" h="2730500">
                  <a:moveTo>
                    <a:pt x="1669713" y="2666999"/>
                  </a:moveTo>
                  <a:lnTo>
                    <a:pt x="1187349" y="2666999"/>
                  </a:lnTo>
                  <a:lnTo>
                    <a:pt x="1190612" y="2654299"/>
                  </a:lnTo>
                  <a:lnTo>
                    <a:pt x="1679257" y="2654299"/>
                  </a:lnTo>
                  <a:lnTo>
                    <a:pt x="1669713" y="2666999"/>
                  </a:lnTo>
                  <a:close/>
                </a:path>
                <a:path w="2532379" h="2730500">
                  <a:moveTo>
                    <a:pt x="1632350" y="2679699"/>
                  </a:moveTo>
                  <a:lnTo>
                    <a:pt x="1179028" y="2679699"/>
                  </a:lnTo>
                  <a:lnTo>
                    <a:pt x="1180170" y="2666999"/>
                  </a:lnTo>
                  <a:lnTo>
                    <a:pt x="1635124" y="2666999"/>
                  </a:lnTo>
                  <a:lnTo>
                    <a:pt x="1632350" y="2679699"/>
                  </a:lnTo>
                  <a:close/>
                </a:path>
                <a:path w="2532379" h="2730500">
                  <a:moveTo>
                    <a:pt x="1580794" y="2692399"/>
                  </a:moveTo>
                  <a:lnTo>
                    <a:pt x="1175031" y="2692399"/>
                  </a:lnTo>
                  <a:lnTo>
                    <a:pt x="1175520" y="2679699"/>
                  </a:lnTo>
                  <a:lnTo>
                    <a:pt x="1584547" y="2679699"/>
                  </a:lnTo>
                  <a:lnTo>
                    <a:pt x="1580794" y="2692399"/>
                  </a:lnTo>
                  <a:close/>
                </a:path>
                <a:path w="2532379" h="2730500">
                  <a:moveTo>
                    <a:pt x="1587075" y="2692399"/>
                  </a:moveTo>
                  <a:lnTo>
                    <a:pt x="1586178" y="2692399"/>
                  </a:lnTo>
                  <a:lnTo>
                    <a:pt x="1584547" y="2679699"/>
                  </a:lnTo>
                  <a:lnTo>
                    <a:pt x="1587973" y="2679699"/>
                  </a:lnTo>
                  <a:lnTo>
                    <a:pt x="1587075" y="2692399"/>
                  </a:lnTo>
                  <a:close/>
                </a:path>
                <a:path w="2532379" h="2730500">
                  <a:moveTo>
                    <a:pt x="1536090" y="2705099"/>
                  </a:moveTo>
                  <a:lnTo>
                    <a:pt x="1174378" y="2705099"/>
                  </a:lnTo>
                  <a:lnTo>
                    <a:pt x="1174133" y="2692399"/>
                  </a:lnTo>
                  <a:lnTo>
                    <a:pt x="1543350" y="2692399"/>
                  </a:lnTo>
                  <a:lnTo>
                    <a:pt x="1536090" y="2705099"/>
                  </a:lnTo>
                  <a:close/>
                </a:path>
                <a:path w="2532379" h="2730500">
                  <a:moveTo>
                    <a:pt x="1446600" y="2717799"/>
                  </a:moveTo>
                  <a:lnTo>
                    <a:pt x="1176010" y="2717799"/>
                  </a:lnTo>
                  <a:lnTo>
                    <a:pt x="1175194" y="2705099"/>
                  </a:lnTo>
                  <a:lnTo>
                    <a:pt x="1475315" y="2705099"/>
                  </a:lnTo>
                  <a:lnTo>
                    <a:pt x="1446600" y="2717799"/>
                  </a:lnTo>
                  <a:close/>
                </a:path>
                <a:path w="2532379" h="2730500">
                  <a:moveTo>
                    <a:pt x="1285649" y="2730499"/>
                  </a:moveTo>
                  <a:lnTo>
                    <a:pt x="1179436" y="2730499"/>
                  </a:lnTo>
                  <a:lnTo>
                    <a:pt x="1178375" y="2717799"/>
                  </a:lnTo>
                  <a:lnTo>
                    <a:pt x="1285649" y="2717799"/>
                  </a:lnTo>
                  <a:lnTo>
                    <a:pt x="1285894" y="2727324"/>
                  </a:lnTo>
                  <a:lnTo>
                    <a:pt x="1285649" y="2730499"/>
                  </a:lnTo>
                  <a:close/>
                </a:path>
                <a:path w="2532379" h="2730500">
                  <a:moveTo>
                    <a:pt x="1336716" y="2730499"/>
                  </a:moveTo>
                  <a:lnTo>
                    <a:pt x="1285975" y="2730499"/>
                  </a:lnTo>
                  <a:lnTo>
                    <a:pt x="1285894" y="2727324"/>
                  </a:lnTo>
                  <a:lnTo>
                    <a:pt x="1286628" y="2717799"/>
                  </a:lnTo>
                  <a:lnTo>
                    <a:pt x="1339897" y="2717799"/>
                  </a:lnTo>
                  <a:lnTo>
                    <a:pt x="1336716" y="2730499"/>
                  </a:lnTo>
                  <a:close/>
                </a:path>
                <a:path w="2532379" h="2730500">
                  <a:moveTo>
                    <a:pt x="1285975" y="2730499"/>
                  </a:moveTo>
                  <a:lnTo>
                    <a:pt x="1285649" y="2730499"/>
                  </a:lnTo>
                  <a:lnTo>
                    <a:pt x="1285894" y="2727324"/>
                  </a:lnTo>
                  <a:lnTo>
                    <a:pt x="1285975" y="2730499"/>
                  </a:lnTo>
                  <a:close/>
                </a:path>
              </a:pathLst>
            </a:custGeom>
            <a:solidFill>
              <a:srgbClr val="BEE8D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7292823" y="5543791"/>
              <a:ext cx="2608580" cy="4084320"/>
            </a:xfrm>
            <a:custGeom>
              <a:avLst/>
              <a:gdLst/>
              <a:ahLst/>
              <a:cxnLst/>
              <a:rect l="l" t="t" r="r" b="b"/>
              <a:pathLst>
                <a:path w="2608579" h="4084320">
                  <a:moveTo>
                    <a:pt x="1829708" y="4084160"/>
                  </a:moveTo>
                  <a:lnTo>
                    <a:pt x="1778565" y="4083803"/>
                  </a:lnTo>
                  <a:lnTo>
                    <a:pt x="1727421" y="4082648"/>
                  </a:lnTo>
                  <a:lnTo>
                    <a:pt x="1676308" y="4081678"/>
                  </a:lnTo>
                  <a:lnTo>
                    <a:pt x="1625159" y="4082648"/>
                  </a:lnTo>
                  <a:lnTo>
                    <a:pt x="1574011" y="4083803"/>
                  </a:lnTo>
                  <a:lnTo>
                    <a:pt x="1522862" y="4084160"/>
                  </a:lnTo>
                  <a:lnTo>
                    <a:pt x="1471713" y="4082740"/>
                  </a:lnTo>
                  <a:lnTo>
                    <a:pt x="1419067" y="4079015"/>
                  </a:lnTo>
                  <a:lnTo>
                    <a:pt x="1366428" y="4073774"/>
                  </a:lnTo>
                  <a:lnTo>
                    <a:pt x="1313896" y="4067460"/>
                  </a:lnTo>
                  <a:lnTo>
                    <a:pt x="1261571" y="4060518"/>
                  </a:lnTo>
                  <a:lnTo>
                    <a:pt x="1218007" y="4054301"/>
                  </a:lnTo>
                  <a:lnTo>
                    <a:pt x="1174549" y="4047548"/>
                  </a:lnTo>
                  <a:lnTo>
                    <a:pt x="1131183" y="4040274"/>
                  </a:lnTo>
                  <a:lnTo>
                    <a:pt x="1087894" y="4032494"/>
                  </a:lnTo>
                  <a:lnTo>
                    <a:pt x="1048183" y="4025800"/>
                  </a:lnTo>
                  <a:lnTo>
                    <a:pt x="968484" y="4013974"/>
                  </a:lnTo>
                  <a:lnTo>
                    <a:pt x="928819" y="4007004"/>
                  </a:lnTo>
                  <a:lnTo>
                    <a:pt x="858255" y="3987947"/>
                  </a:lnTo>
                  <a:lnTo>
                    <a:pt x="793320" y="3954796"/>
                  </a:lnTo>
                  <a:lnTo>
                    <a:pt x="762443" y="3928019"/>
                  </a:lnTo>
                  <a:lnTo>
                    <a:pt x="744047" y="3892050"/>
                  </a:lnTo>
                  <a:lnTo>
                    <a:pt x="749103" y="3856223"/>
                  </a:lnTo>
                  <a:lnTo>
                    <a:pt x="803723" y="3803503"/>
                  </a:lnTo>
                  <a:lnTo>
                    <a:pt x="875060" y="3769824"/>
                  </a:lnTo>
                  <a:lnTo>
                    <a:pt x="916562" y="3756109"/>
                  </a:lnTo>
                  <a:lnTo>
                    <a:pt x="959196" y="3746455"/>
                  </a:lnTo>
                  <a:lnTo>
                    <a:pt x="1002728" y="3741557"/>
                  </a:lnTo>
                  <a:lnTo>
                    <a:pt x="1049658" y="3732069"/>
                  </a:lnTo>
                  <a:lnTo>
                    <a:pt x="1096108" y="3720641"/>
                  </a:lnTo>
                  <a:lnTo>
                    <a:pt x="1142269" y="3708032"/>
                  </a:lnTo>
                  <a:lnTo>
                    <a:pt x="1188330" y="3695004"/>
                  </a:lnTo>
                  <a:lnTo>
                    <a:pt x="1234481" y="3682315"/>
                  </a:lnTo>
                  <a:lnTo>
                    <a:pt x="1280912" y="3670727"/>
                  </a:lnTo>
                  <a:lnTo>
                    <a:pt x="1327812" y="3660999"/>
                  </a:lnTo>
                  <a:lnTo>
                    <a:pt x="1361844" y="3653673"/>
                  </a:lnTo>
                  <a:lnTo>
                    <a:pt x="1423670" y="3627899"/>
                  </a:lnTo>
                  <a:lnTo>
                    <a:pt x="1473739" y="3581237"/>
                  </a:lnTo>
                  <a:lnTo>
                    <a:pt x="1514499" y="3526464"/>
                  </a:lnTo>
                  <a:lnTo>
                    <a:pt x="1550417" y="3469464"/>
                  </a:lnTo>
                  <a:lnTo>
                    <a:pt x="1578005" y="3408244"/>
                  </a:lnTo>
                  <a:lnTo>
                    <a:pt x="1590214" y="3355847"/>
                  </a:lnTo>
                  <a:lnTo>
                    <a:pt x="1592161" y="3335247"/>
                  </a:lnTo>
                  <a:lnTo>
                    <a:pt x="1591601" y="3314693"/>
                  </a:lnTo>
                  <a:lnTo>
                    <a:pt x="1587552" y="3294897"/>
                  </a:lnTo>
                  <a:lnTo>
                    <a:pt x="1582321" y="3281503"/>
                  </a:lnTo>
                  <a:lnTo>
                    <a:pt x="1575928" y="3268630"/>
                  </a:lnTo>
                  <a:lnTo>
                    <a:pt x="1569289" y="3255879"/>
                  </a:lnTo>
                  <a:lnTo>
                    <a:pt x="1563324" y="3242853"/>
                  </a:lnTo>
                  <a:lnTo>
                    <a:pt x="1557034" y="3222757"/>
                  </a:lnTo>
                  <a:lnTo>
                    <a:pt x="1554422" y="3202064"/>
                  </a:lnTo>
                  <a:lnTo>
                    <a:pt x="1556384" y="3181523"/>
                  </a:lnTo>
                  <a:lnTo>
                    <a:pt x="1563813" y="3161887"/>
                  </a:lnTo>
                  <a:lnTo>
                    <a:pt x="1571488" y="3150055"/>
                  </a:lnTo>
                  <a:lnTo>
                    <a:pt x="1588765" y="3127615"/>
                  </a:lnTo>
                  <a:lnTo>
                    <a:pt x="1596118" y="3115644"/>
                  </a:lnTo>
                  <a:lnTo>
                    <a:pt x="1598565" y="3110824"/>
                  </a:lnTo>
                  <a:lnTo>
                    <a:pt x="1599789" y="3106249"/>
                  </a:lnTo>
                  <a:lnTo>
                    <a:pt x="1600115" y="3101755"/>
                  </a:lnTo>
                  <a:lnTo>
                    <a:pt x="1563954" y="3101908"/>
                  </a:lnTo>
                  <a:lnTo>
                    <a:pt x="1525622" y="3101300"/>
                  </a:lnTo>
                  <a:lnTo>
                    <a:pt x="1485237" y="3099803"/>
                  </a:lnTo>
                  <a:lnTo>
                    <a:pt x="1442915" y="3097290"/>
                  </a:lnTo>
                  <a:lnTo>
                    <a:pt x="1398773" y="3093632"/>
                  </a:lnTo>
                  <a:lnTo>
                    <a:pt x="1352928" y="3088701"/>
                  </a:lnTo>
                  <a:lnTo>
                    <a:pt x="1305497" y="3082369"/>
                  </a:lnTo>
                  <a:lnTo>
                    <a:pt x="1256596" y="3074508"/>
                  </a:lnTo>
                  <a:lnTo>
                    <a:pt x="1206343" y="3064989"/>
                  </a:lnTo>
                  <a:lnTo>
                    <a:pt x="1154855" y="3053686"/>
                  </a:lnTo>
                  <a:lnTo>
                    <a:pt x="1102247" y="3040469"/>
                  </a:lnTo>
                  <a:lnTo>
                    <a:pt x="1048637" y="3025210"/>
                  </a:lnTo>
                  <a:lnTo>
                    <a:pt x="994142" y="3007782"/>
                  </a:lnTo>
                  <a:lnTo>
                    <a:pt x="938879" y="2988056"/>
                  </a:lnTo>
                  <a:lnTo>
                    <a:pt x="882964" y="2965904"/>
                  </a:lnTo>
                  <a:lnTo>
                    <a:pt x="826514" y="2941198"/>
                  </a:lnTo>
                  <a:lnTo>
                    <a:pt x="769646" y="2913811"/>
                  </a:lnTo>
                  <a:lnTo>
                    <a:pt x="712477" y="2883613"/>
                  </a:lnTo>
                  <a:lnTo>
                    <a:pt x="667641" y="2857763"/>
                  </a:lnTo>
                  <a:lnTo>
                    <a:pt x="624083" y="2830336"/>
                  </a:lnTo>
                  <a:lnTo>
                    <a:pt x="581886" y="2801296"/>
                  </a:lnTo>
                  <a:lnTo>
                    <a:pt x="541133" y="2770605"/>
                  </a:lnTo>
                  <a:lnTo>
                    <a:pt x="501907" y="2738226"/>
                  </a:lnTo>
                  <a:lnTo>
                    <a:pt x="464291" y="2704121"/>
                  </a:lnTo>
                  <a:lnTo>
                    <a:pt x="428368" y="2668253"/>
                  </a:lnTo>
                  <a:lnTo>
                    <a:pt x="394223" y="2630585"/>
                  </a:lnTo>
                  <a:lnTo>
                    <a:pt x="361937" y="2591080"/>
                  </a:lnTo>
                  <a:lnTo>
                    <a:pt x="331594" y="2549700"/>
                  </a:lnTo>
                  <a:lnTo>
                    <a:pt x="303462" y="2507878"/>
                  </a:lnTo>
                  <a:lnTo>
                    <a:pt x="276443" y="2465255"/>
                  </a:lnTo>
                  <a:lnTo>
                    <a:pt x="250551" y="2421873"/>
                  </a:lnTo>
                  <a:lnTo>
                    <a:pt x="225798" y="2377773"/>
                  </a:lnTo>
                  <a:lnTo>
                    <a:pt x="202197" y="2332997"/>
                  </a:lnTo>
                  <a:lnTo>
                    <a:pt x="179761" y="2287585"/>
                  </a:lnTo>
                  <a:lnTo>
                    <a:pt x="158502" y="2241578"/>
                  </a:lnTo>
                  <a:lnTo>
                    <a:pt x="138432" y="2195018"/>
                  </a:lnTo>
                  <a:lnTo>
                    <a:pt x="119566" y="2147945"/>
                  </a:lnTo>
                  <a:lnTo>
                    <a:pt x="101915" y="2100401"/>
                  </a:lnTo>
                  <a:lnTo>
                    <a:pt x="85491" y="2052427"/>
                  </a:lnTo>
                  <a:lnTo>
                    <a:pt x="70309" y="2004064"/>
                  </a:lnTo>
                  <a:lnTo>
                    <a:pt x="56380" y="1955352"/>
                  </a:lnTo>
                  <a:lnTo>
                    <a:pt x="43717" y="1906334"/>
                  </a:lnTo>
                  <a:lnTo>
                    <a:pt x="32333" y="1857050"/>
                  </a:lnTo>
                  <a:lnTo>
                    <a:pt x="22240" y="1807542"/>
                  </a:lnTo>
                  <a:lnTo>
                    <a:pt x="13452" y="1757850"/>
                  </a:lnTo>
                  <a:lnTo>
                    <a:pt x="5980" y="1708015"/>
                  </a:lnTo>
                  <a:lnTo>
                    <a:pt x="157" y="1632835"/>
                  </a:lnTo>
                  <a:lnTo>
                    <a:pt x="0" y="1591889"/>
                  </a:lnTo>
                  <a:lnTo>
                    <a:pt x="1616" y="1548980"/>
                  </a:lnTo>
                  <a:lnTo>
                    <a:pt x="4959" y="1504312"/>
                  </a:lnTo>
                  <a:lnTo>
                    <a:pt x="9982" y="1458090"/>
                  </a:lnTo>
                  <a:lnTo>
                    <a:pt x="16637" y="1410520"/>
                  </a:lnTo>
                  <a:lnTo>
                    <a:pt x="24879" y="1361806"/>
                  </a:lnTo>
                  <a:lnTo>
                    <a:pt x="34660" y="1312154"/>
                  </a:lnTo>
                  <a:lnTo>
                    <a:pt x="45933" y="1261769"/>
                  </a:lnTo>
                  <a:lnTo>
                    <a:pt x="58651" y="1210855"/>
                  </a:lnTo>
                  <a:lnTo>
                    <a:pt x="72768" y="1159618"/>
                  </a:lnTo>
                  <a:lnTo>
                    <a:pt x="88235" y="1108262"/>
                  </a:lnTo>
                  <a:lnTo>
                    <a:pt x="105008" y="1056994"/>
                  </a:lnTo>
                  <a:lnTo>
                    <a:pt x="123038" y="1006017"/>
                  </a:lnTo>
                  <a:lnTo>
                    <a:pt x="142279" y="955537"/>
                  </a:lnTo>
                  <a:lnTo>
                    <a:pt x="162683" y="905760"/>
                  </a:lnTo>
                  <a:lnTo>
                    <a:pt x="184205" y="856889"/>
                  </a:lnTo>
                  <a:lnTo>
                    <a:pt x="206796" y="809131"/>
                  </a:lnTo>
                  <a:lnTo>
                    <a:pt x="230410" y="762690"/>
                  </a:lnTo>
                  <a:lnTo>
                    <a:pt x="255001" y="717770"/>
                  </a:lnTo>
                  <a:lnTo>
                    <a:pt x="280521" y="674579"/>
                  </a:lnTo>
                  <a:lnTo>
                    <a:pt x="306923" y="633319"/>
                  </a:lnTo>
                  <a:lnTo>
                    <a:pt x="334160" y="594197"/>
                  </a:lnTo>
                  <a:lnTo>
                    <a:pt x="362186" y="557418"/>
                  </a:lnTo>
                  <a:lnTo>
                    <a:pt x="398885" y="512861"/>
                  </a:lnTo>
                  <a:lnTo>
                    <a:pt x="436142" y="470275"/>
                  </a:lnTo>
                  <a:lnTo>
                    <a:pt x="473892" y="429630"/>
                  </a:lnTo>
                  <a:lnTo>
                    <a:pt x="512071" y="390896"/>
                  </a:lnTo>
                  <a:lnTo>
                    <a:pt x="550615" y="354046"/>
                  </a:lnTo>
                  <a:lnTo>
                    <a:pt x="589458" y="319050"/>
                  </a:lnTo>
                  <a:lnTo>
                    <a:pt x="628535" y="285878"/>
                  </a:lnTo>
                  <a:lnTo>
                    <a:pt x="667782" y="254502"/>
                  </a:lnTo>
                  <a:lnTo>
                    <a:pt x="707135" y="224893"/>
                  </a:lnTo>
                  <a:lnTo>
                    <a:pt x="746527" y="197021"/>
                  </a:lnTo>
                  <a:lnTo>
                    <a:pt x="785896" y="170857"/>
                  </a:lnTo>
                  <a:lnTo>
                    <a:pt x="782144" y="165081"/>
                  </a:lnTo>
                  <a:lnTo>
                    <a:pt x="777004" y="160701"/>
                  </a:lnTo>
                  <a:lnTo>
                    <a:pt x="776352" y="156175"/>
                  </a:lnTo>
                  <a:lnTo>
                    <a:pt x="777901" y="151739"/>
                  </a:lnTo>
                  <a:lnTo>
                    <a:pt x="759223" y="134788"/>
                  </a:lnTo>
                  <a:lnTo>
                    <a:pt x="746923" y="113556"/>
                  </a:lnTo>
                  <a:lnTo>
                    <a:pt x="742913" y="88739"/>
                  </a:lnTo>
                  <a:lnTo>
                    <a:pt x="749105" y="61034"/>
                  </a:lnTo>
                  <a:lnTo>
                    <a:pt x="773976" y="27430"/>
                  </a:lnTo>
                  <a:lnTo>
                    <a:pt x="818520" y="0"/>
                  </a:lnTo>
                  <a:lnTo>
                    <a:pt x="857327" y="3462"/>
                  </a:lnTo>
                  <a:lnTo>
                    <a:pt x="893151" y="20927"/>
                  </a:lnTo>
                  <a:lnTo>
                    <a:pt x="925160" y="57002"/>
                  </a:lnTo>
                  <a:lnTo>
                    <a:pt x="931161" y="81474"/>
                  </a:lnTo>
                  <a:lnTo>
                    <a:pt x="931103" y="94099"/>
                  </a:lnTo>
                  <a:lnTo>
                    <a:pt x="936858" y="106567"/>
                  </a:lnTo>
                  <a:lnTo>
                    <a:pt x="952150" y="143920"/>
                  </a:lnTo>
                  <a:lnTo>
                    <a:pt x="973584" y="187455"/>
                  </a:lnTo>
                  <a:lnTo>
                    <a:pt x="996854" y="230090"/>
                  </a:lnTo>
                  <a:lnTo>
                    <a:pt x="1025323" y="269841"/>
                  </a:lnTo>
                  <a:lnTo>
                    <a:pt x="1033614" y="284749"/>
                  </a:lnTo>
                  <a:lnTo>
                    <a:pt x="1002460" y="348900"/>
                  </a:lnTo>
                  <a:lnTo>
                    <a:pt x="965039" y="368146"/>
                  </a:lnTo>
                  <a:lnTo>
                    <a:pt x="925232" y="371443"/>
                  </a:lnTo>
                  <a:lnTo>
                    <a:pt x="892354" y="351776"/>
                  </a:lnTo>
                  <a:lnTo>
                    <a:pt x="885130" y="341043"/>
                  </a:lnTo>
                  <a:lnTo>
                    <a:pt x="878741" y="329142"/>
                  </a:lnTo>
                  <a:lnTo>
                    <a:pt x="872795" y="316942"/>
                  </a:lnTo>
                  <a:lnTo>
                    <a:pt x="866412" y="304414"/>
                  </a:lnTo>
                  <a:lnTo>
                    <a:pt x="827342" y="330457"/>
                  </a:lnTo>
                  <a:lnTo>
                    <a:pt x="788252" y="358365"/>
                  </a:lnTo>
                  <a:lnTo>
                    <a:pt x="749221" y="388173"/>
                  </a:lnTo>
                  <a:lnTo>
                    <a:pt x="710326" y="419917"/>
                  </a:lnTo>
                  <a:lnTo>
                    <a:pt x="671648" y="453632"/>
                  </a:lnTo>
                  <a:lnTo>
                    <a:pt x="633262" y="489353"/>
                  </a:lnTo>
                  <a:lnTo>
                    <a:pt x="595249" y="527117"/>
                  </a:lnTo>
                  <a:lnTo>
                    <a:pt x="557686" y="566958"/>
                  </a:lnTo>
                  <a:lnTo>
                    <a:pt x="520652" y="608913"/>
                  </a:lnTo>
                  <a:lnTo>
                    <a:pt x="484225" y="653016"/>
                  </a:lnTo>
                  <a:lnTo>
                    <a:pt x="455576" y="690862"/>
                  </a:lnTo>
                  <a:lnTo>
                    <a:pt x="427852" y="731402"/>
                  </a:lnTo>
                  <a:lnTo>
                    <a:pt x="401114" y="774364"/>
                  </a:lnTo>
                  <a:lnTo>
                    <a:pt x="375425" y="819479"/>
                  </a:lnTo>
                  <a:lnTo>
                    <a:pt x="350846" y="866474"/>
                  </a:lnTo>
                  <a:lnTo>
                    <a:pt x="327439" y="915078"/>
                  </a:lnTo>
                  <a:lnTo>
                    <a:pt x="305268" y="965021"/>
                  </a:lnTo>
                  <a:lnTo>
                    <a:pt x="284394" y="1016029"/>
                  </a:lnTo>
                  <a:lnTo>
                    <a:pt x="264878" y="1067833"/>
                  </a:lnTo>
                  <a:lnTo>
                    <a:pt x="246784" y="1120161"/>
                  </a:lnTo>
                  <a:lnTo>
                    <a:pt x="230174" y="1172742"/>
                  </a:lnTo>
                  <a:lnTo>
                    <a:pt x="215109" y="1225304"/>
                  </a:lnTo>
                  <a:lnTo>
                    <a:pt x="201652" y="1277576"/>
                  </a:lnTo>
                  <a:lnTo>
                    <a:pt x="189865" y="1329286"/>
                  </a:lnTo>
                  <a:lnTo>
                    <a:pt x="179810" y="1380165"/>
                  </a:lnTo>
                  <a:lnTo>
                    <a:pt x="171549" y="1429939"/>
                  </a:lnTo>
                  <a:lnTo>
                    <a:pt x="165145" y="1478338"/>
                  </a:lnTo>
                  <a:lnTo>
                    <a:pt x="160660" y="1525091"/>
                  </a:lnTo>
                  <a:lnTo>
                    <a:pt x="158155" y="1569926"/>
                  </a:lnTo>
                  <a:lnTo>
                    <a:pt x="157693" y="1612572"/>
                  </a:lnTo>
                  <a:lnTo>
                    <a:pt x="159336" y="1652758"/>
                  </a:lnTo>
                  <a:lnTo>
                    <a:pt x="170808" y="1740757"/>
                  </a:lnTo>
                  <a:lnTo>
                    <a:pt x="179972" y="1791129"/>
                  </a:lnTo>
                  <a:lnTo>
                    <a:pt x="190621" y="1841276"/>
                  </a:lnTo>
                  <a:lnTo>
                    <a:pt x="202738" y="1891145"/>
                  </a:lnTo>
                  <a:lnTo>
                    <a:pt x="216308" y="1940684"/>
                  </a:lnTo>
                  <a:lnTo>
                    <a:pt x="231314" y="1989841"/>
                  </a:lnTo>
                  <a:lnTo>
                    <a:pt x="247739" y="2038564"/>
                  </a:lnTo>
                  <a:lnTo>
                    <a:pt x="265567" y="2086800"/>
                  </a:lnTo>
                  <a:lnTo>
                    <a:pt x="284782" y="2134497"/>
                  </a:lnTo>
                  <a:lnTo>
                    <a:pt x="305367" y="2181602"/>
                  </a:lnTo>
                  <a:lnTo>
                    <a:pt x="327306" y="2228064"/>
                  </a:lnTo>
                  <a:lnTo>
                    <a:pt x="350582" y="2273830"/>
                  </a:lnTo>
                  <a:lnTo>
                    <a:pt x="375179" y="2318848"/>
                  </a:lnTo>
                  <a:lnTo>
                    <a:pt x="401081" y="2363065"/>
                  </a:lnTo>
                  <a:lnTo>
                    <a:pt x="428271" y="2406430"/>
                  </a:lnTo>
                  <a:lnTo>
                    <a:pt x="456733" y="2448889"/>
                  </a:lnTo>
                  <a:lnTo>
                    <a:pt x="487214" y="2490235"/>
                  </a:lnTo>
                  <a:lnTo>
                    <a:pt x="519851" y="2529498"/>
                  </a:lnTo>
                  <a:lnTo>
                    <a:pt x="554541" y="2566726"/>
                  </a:lnTo>
                  <a:lnTo>
                    <a:pt x="591181" y="2601968"/>
                  </a:lnTo>
                  <a:lnTo>
                    <a:pt x="629667" y="2635270"/>
                  </a:lnTo>
                  <a:lnTo>
                    <a:pt x="669897" y="2666680"/>
                  </a:lnTo>
                  <a:lnTo>
                    <a:pt x="711766" y="2696247"/>
                  </a:lnTo>
                  <a:lnTo>
                    <a:pt x="755171" y="2724017"/>
                  </a:lnTo>
                  <a:lnTo>
                    <a:pt x="800009" y="2750039"/>
                  </a:lnTo>
                  <a:lnTo>
                    <a:pt x="855506" y="2779242"/>
                  </a:lnTo>
                  <a:lnTo>
                    <a:pt x="910681" y="2805518"/>
                  </a:lnTo>
                  <a:lnTo>
                    <a:pt x="965401" y="2829010"/>
                  </a:lnTo>
                  <a:lnTo>
                    <a:pt x="1019535" y="2849864"/>
                  </a:lnTo>
                  <a:lnTo>
                    <a:pt x="1072951" y="2868223"/>
                  </a:lnTo>
                  <a:lnTo>
                    <a:pt x="1125517" y="2884232"/>
                  </a:lnTo>
                  <a:lnTo>
                    <a:pt x="1177102" y="2898035"/>
                  </a:lnTo>
                  <a:lnTo>
                    <a:pt x="1227574" y="2909775"/>
                  </a:lnTo>
                  <a:lnTo>
                    <a:pt x="1276801" y="2919598"/>
                  </a:lnTo>
                  <a:lnTo>
                    <a:pt x="1324652" y="2927648"/>
                  </a:lnTo>
                  <a:lnTo>
                    <a:pt x="1370995" y="2934068"/>
                  </a:lnTo>
                  <a:lnTo>
                    <a:pt x="1415698" y="2939003"/>
                  </a:lnTo>
                  <a:lnTo>
                    <a:pt x="1458629" y="2942597"/>
                  </a:lnTo>
                  <a:lnTo>
                    <a:pt x="1499658" y="2944994"/>
                  </a:lnTo>
                  <a:lnTo>
                    <a:pt x="1538651" y="2946339"/>
                  </a:lnTo>
                  <a:lnTo>
                    <a:pt x="1575479" y="2946776"/>
                  </a:lnTo>
                  <a:lnTo>
                    <a:pt x="1578828" y="2941147"/>
                  </a:lnTo>
                  <a:lnTo>
                    <a:pt x="1582637" y="2935817"/>
                  </a:lnTo>
                  <a:lnTo>
                    <a:pt x="1586905" y="2930840"/>
                  </a:lnTo>
                  <a:lnTo>
                    <a:pt x="1591631" y="2926269"/>
                  </a:lnTo>
                  <a:lnTo>
                    <a:pt x="1591223" y="2926187"/>
                  </a:lnTo>
                  <a:lnTo>
                    <a:pt x="1590734" y="2926269"/>
                  </a:lnTo>
                  <a:lnTo>
                    <a:pt x="1590326" y="2926187"/>
                  </a:lnTo>
                  <a:lnTo>
                    <a:pt x="1615462" y="2926049"/>
                  </a:lnTo>
                  <a:lnTo>
                    <a:pt x="1737072" y="2926049"/>
                  </a:lnTo>
                  <a:lnTo>
                    <a:pt x="1762208" y="2926187"/>
                  </a:lnTo>
                  <a:lnTo>
                    <a:pt x="1761801" y="2926269"/>
                  </a:lnTo>
                  <a:lnTo>
                    <a:pt x="1761311" y="2926187"/>
                  </a:lnTo>
                  <a:lnTo>
                    <a:pt x="1760903" y="2926269"/>
                  </a:lnTo>
                  <a:lnTo>
                    <a:pt x="1764166" y="2929128"/>
                  </a:lnTo>
                  <a:lnTo>
                    <a:pt x="1767021" y="2932314"/>
                  </a:lnTo>
                  <a:lnTo>
                    <a:pt x="1769632" y="2935583"/>
                  </a:lnTo>
                  <a:lnTo>
                    <a:pt x="1775668" y="2935011"/>
                  </a:lnTo>
                  <a:lnTo>
                    <a:pt x="1813855" y="2930424"/>
                  </a:lnTo>
                  <a:lnTo>
                    <a:pt x="1892585" y="2917435"/>
                  </a:lnTo>
                  <a:lnTo>
                    <a:pt x="1941275" y="2907089"/>
                  </a:lnTo>
                  <a:lnTo>
                    <a:pt x="1995249" y="2893642"/>
                  </a:lnTo>
                  <a:lnTo>
                    <a:pt x="2053808" y="2876693"/>
                  </a:lnTo>
                  <a:lnTo>
                    <a:pt x="2116252" y="2855842"/>
                  </a:lnTo>
                  <a:lnTo>
                    <a:pt x="2100212" y="2830668"/>
                  </a:lnTo>
                  <a:lnTo>
                    <a:pt x="2094949" y="2822627"/>
                  </a:lnTo>
                  <a:lnTo>
                    <a:pt x="2092676" y="2819404"/>
                  </a:lnTo>
                  <a:lnTo>
                    <a:pt x="2087563" y="2804640"/>
                  </a:lnTo>
                  <a:lnTo>
                    <a:pt x="2116492" y="2754892"/>
                  </a:lnTo>
                  <a:lnTo>
                    <a:pt x="2155980" y="2730431"/>
                  </a:lnTo>
                  <a:lnTo>
                    <a:pt x="2193322" y="2723446"/>
                  </a:lnTo>
                  <a:lnTo>
                    <a:pt x="2214853" y="2724686"/>
                  </a:lnTo>
                  <a:lnTo>
                    <a:pt x="2230297" y="2731657"/>
                  </a:lnTo>
                  <a:lnTo>
                    <a:pt x="2240352" y="2745371"/>
                  </a:lnTo>
                  <a:lnTo>
                    <a:pt x="2248152" y="2761835"/>
                  </a:lnTo>
                  <a:lnTo>
                    <a:pt x="2254835" y="2779141"/>
                  </a:lnTo>
                  <a:lnTo>
                    <a:pt x="2262927" y="2798406"/>
                  </a:lnTo>
                  <a:lnTo>
                    <a:pt x="2290806" y="2854709"/>
                  </a:lnTo>
                  <a:lnTo>
                    <a:pt x="2323702" y="2908131"/>
                  </a:lnTo>
                  <a:lnTo>
                    <a:pt x="2332676" y="2919487"/>
                  </a:lnTo>
                  <a:lnTo>
                    <a:pt x="2336346" y="2924634"/>
                  </a:lnTo>
                  <a:lnTo>
                    <a:pt x="2370364" y="2954700"/>
                  </a:lnTo>
                  <a:lnTo>
                    <a:pt x="2383111" y="2995919"/>
                  </a:lnTo>
                  <a:lnTo>
                    <a:pt x="2380597" y="3017523"/>
                  </a:lnTo>
                  <a:lnTo>
                    <a:pt x="2361679" y="3056450"/>
                  </a:lnTo>
                  <a:lnTo>
                    <a:pt x="2326912" y="3075040"/>
                  </a:lnTo>
                  <a:lnTo>
                    <a:pt x="2305674" y="3079050"/>
                  </a:lnTo>
                  <a:lnTo>
                    <a:pt x="2264882" y="3076657"/>
                  </a:lnTo>
                  <a:lnTo>
                    <a:pt x="2228166" y="3059911"/>
                  </a:lnTo>
                  <a:lnTo>
                    <a:pt x="2202508" y="3031369"/>
                  </a:lnTo>
                  <a:lnTo>
                    <a:pt x="2194729" y="2993263"/>
                  </a:lnTo>
                  <a:lnTo>
                    <a:pt x="2194566" y="2993100"/>
                  </a:lnTo>
                  <a:lnTo>
                    <a:pt x="2130110" y="3015660"/>
                  </a:lnTo>
                  <a:lnTo>
                    <a:pt x="2068985" y="3034480"/>
                  </a:lnTo>
                  <a:lnTo>
                    <a:pt x="2011785" y="3049898"/>
                  </a:lnTo>
                  <a:lnTo>
                    <a:pt x="1959105" y="3062250"/>
                  </a:lnTo>
                  <a:lnTo>
                    <a:pt x="1911537" y="3071871"/>
                  </a:lnTo>
                  <a:lnTo>
                    <a:pt x="1869675" y="3079097"/>
                  </a:lnTo>
                  <a:lnTo>
                    <a:pt x="1805444" y="3087710"/>
                  </a:lnTo>
                  <a:lnTo>
                    <a:pt x="1752909" y="3093265"/>
                  </a:lnTo>
                  <a:lnTo>
                    <a:pt x="1751685" y="3100373"/>
                  </a:lnTo>
                  <a:lnTo>
                    <a:pt x="1752419" y="3107726"/>
                  </a:lnTo>
                  <a:lnTo>
                    <a:pt x="1756416" y="3115651"/>
                  </a:lnTo>
                  <a:lnTo>
                    <a:pt x="1763771" y="3127622"/>
                  </a:lnTo>
                  <a:lnTo>
                    <a:pt x="1781081" y="3150062"/>
                  </a:lnTo>
                  <a:lnTo>
                    <a:pt x="1788802" y="3161894"/>
                  </a:lnTo>
                  <a:lnTo>
                    <a:pt x="1796185" y="3181531"/>
                  </a:lnTo>
                  <a:lnTo>
                    <a:pt x="1798123" y="3202071"/>
                  </a:lnTo>
                  <a:lnTo>
                    <a:pt x="1795502" y="3222764"/>
                  </a:lnTo>
                  <a:lnTo>
                    <a:pt x="1789210" y="3242860"/>
                  </a:lnTo>
                  <a:lnTo>
                    <a:pt x="1783245" y="3255886"/>
                  </a:lnTo>
                  <a:lnTo>
                    <a:pt x="1776607" y="3268637"/>
                  </a:lnTo>
                  <a:lnTo>
                    <a:pt x="1770213" y="3281510"/>
                  </a:lnTo>
                  <a:lnTo>
                    <a:pt x="1764982" y="3294904"/>
                  </a:lnTo>
                  <a:lnTo>
                    <a:pt x="1760968" y="3314700"/>
                  </a:lnTo>
                  <a:lnTo>
                    <a:pt x="1760403" y="3335254"/>
                  </a:lnTo>
                  <a:lnTo>
                    <a:pt x="1762332" y="3355854"/>
                  </a:lnTo>
                  <a:lnTo>
                    <a:pt x="1774576" y="3408251"/>
                  </a:lnTo>
                  <a:lnTo>
                    <a:pt x="1802198" y="3469471"/>
                  </a:lnTo>
                  <a:lnTo>
                    <a:pt x="1838104" y="3526471"/>
                  </a:lnTo>
                  <a:lnTo>
                    <a:pt x="1878808" y="3581245"/>
                  </a:lnTo>
                  <a:lnTo>
                    <a:pt x="1928899" y="3627906"/>
                  </a:lnTo>
                  <a:lnTo>
                    <a:pt x="1990701" y="3653680"/>
                  </a:lnTo>
                  <a:lnTo>
                    <a:pt x="2071623" y="3670734"/>
                  </a:lnTo>
                  <a:lnTo>
                    <a:pt x="2118053" y="3682322"/>
                  </a:lnTo>
                  <a:lnTo>
                    <a:pt x="2164204" y="3695011"/>
                  </a:lnTo>
                  <a:lnTo>
                    <a:pt x="2210265" y="3708040"/>
                  </a:lnTo>
                  <a:lnTo>
                    <a:pt x="2256426" y="3720648"/>
                  </a:lnTo>
                  <a:lnTo>
                    <a:pt x="2302877" y="3732077"/>
                  </a:lnTo>
                  <a:lnTo>
                    <a:pt x="2350459" y="3741809"/>
                  </a:lnTo>
                  <a:lnTo>
                    <a:pt x="2393349" y="3746462"/>
                  </a:lnTo>
                  <a:lnTo>
                    <a:pt x="2436003" y="3756117"/>
                  </a:lnTo>
                  <a:lnTo>
                    <a:pt x="2477509" y="3769831"/>
                  </a:lnTo>
                  <a:lnTo>
                    <a:pt x="2516958" y="3786663"/>
                  </a:lnTo>
                  <a:lnTo>
                    <a:pt x="2580649" y="3826707"/>
                  </a:lnTo>
                  <a:lnTo>
                    <a:pt x="2608487" y="3892050"/>
                  </a:lnTo>
                  <a:lnTo>
                    <a:pt x="2601798" y="3911252"/>
                  </a:lnTo>
                  <a:lnTo>
                    <a:pt x="2575265" y="3942488"/>
                  </a:lnTo>
                  <a:lnTo>
                    <a:pt x="2527810" y="3973547"/>
                  </a:lnTo>
                  <a:lnTo>
                    <a:pt x="2459342" y="3998823"/>
                  </a:lnTo>
                  <a:lnTo>
                    <a:pt x="2384062" y="4013974"/>
                  </a:lnTo>
                  <a:lnTo>
                    <a:pt x="2304386" y="4025800"/>
                  </a:lnTo>
                  <a:lnTo>
                    <a:pt x="2264641" y="4032494"/>
                  </a:lnTo>
                  <a:lnTo>
                    <a:pt x="2221387" y="4040274"/>
                  </a:lnTo>
                  <a:lnTo>
                    <a:pt x="2178026" y="4047548"/>
                  </a:lnTo>
                  <a:lnTo>
                    <a:pt x="2134574" y="4054301"/>
                  </a:lnTo>
                  <a:lnTo>
                    <a:pt x="2091045" y="4060518"/>
                  </a:lnTo>
                  <a:lnTo>
                    <a:pt x="2038684" y="4067460"/>
                  </a:lnTo>
                  <a:lnTo>
                    <a:pt x="1986147" y="4073774"/>
                  </a:lnTo>
                  <a:lnTo>
                    <a:pt x="1933503" y="4079015"/>
                  </a:lnTo>
                  <a:lnTo>
                    <a:pt x="1880821" y="4082740"/>
                  </a:lnTo>
                  <a:lnTo>
                    <a:pt x="1829708" y="4084160"/>
                  </a:lnTo>
                  <a:close/>
                </a:path>
              </a:pathLst>
            </a:custGeom>
            <a:solidFill>
              <a:srgbClr val="D5AB9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7602882" y="5779267"/>
              <a:ext cx="2588895" cy="2616200"/>
            </a:xfrm>
            <a:custGeom>
              <a:avLst/>
              <a:gdLst/>
              <a:ahLst/>
              <a:cxnLst/>
              <a:rect l="l" t="t" r="r" b="b"/>
              <a:pathLst>
                <a:path w="2588895" h="2616200">
                  <a:moveTo>
                    <a:pt x="1149990" y="12699"/>
                  </a:moveTo>
                  <a:lnTo>
                    <a:pt x="1042146" y="12699"/>
                  </a:lnTo>
                  <a:lnTo>
                    <a:pt x="1041819" y="0"/>
                  </a:lnTo>
                  <a:lnTo>
                    <a:pt x="1144769" y="0"/>
                  </a:lnTo>
                  <a:lnTo>
                    <a:pt x="1149990" y="12699"/>
                  </a:lnTo>
                  <a:close/>
                </a:path>
                <a:path w="2588895" h="2616200">
                  <a:moveTo>
                    <a:pt x="1211283" y="25399"/>
                  </a:moveTo>
                  <a:lnTo>
                    <a:pt x="1119725" y="25399"/>
                  </a:lnTo>
                  <a:lnTo>
                    <a:pt x="1117686" y="12699"/>
                  </a:lnTo>
                  <a:lnTo>
                    <a:pt x="1202771" y="12699"/>
                  </a:lnTo>
                  <a:lnTo>
                    <a:pt x="1211283" y="25399"/>
                  </a:lnTo>
                  <a:close/>
                </a:path>
                <a:path w="2588895" h="2616200">
                  <a:moveTo>
                    <a:pt x="830861" y="38099"/>
                  </a:moveTo>
                  <a:lnTo>
                    <a:pt x="821072" y="38099"/>
                  </a:lnTo>
                  <a:lnTo>
                    <a:pt x="825640" y="25399"/>
                  </a:lnTo>
                  <a:lnTo>
                    <a:pt x="827190" y="25399"/>
                  </a:lnTo>
                  <a:lnTo>
                    <a:pt x="830861" y="38099"/>
                  </a:lnTo>
                  <a:close/>
                </a:path>
                <a:path w="2588895" h="2616200">
                  <a:moveTo>
                    <a:pt x="1193144" y="38099"/>
                  </a:moveTo>
                  <a:lnTo>
                    <a:pt x="1186047" y="25399"/>
                  </a:lnTo>
                  <a:lnTo>
                    <a:pt x="1194939" y="25399"/>
                  </a:lnTo>
                  <a:lnTo>
                    <a:pt x="1193144" y="38099"/>
                  </a:lnTo>
                  <a:close/>
                </a:path>
                <a:path w="2588895" h="2616200">
                  <a:moveTo>
                    <a:pt x="1264280" y="38099"/>
                  </a:moveTo>
                  <a:lnTo>
                    <a:pt x="1205462" y="38099"/>
                  </a:lnTo>
                  <a:lnTo>
                    <a:pt x="1200160" y="25399"/>
                  </a:lnTo>
                  <a:lnTo>
                    <a:pt x="1258895" y="25399"/>
                  </a:lnTo>
                  <a:lnTo>
                    <a:pt x="1264280" y="38099"/>
                  </a:lnTo>
                  <a:close/>
                </a:path>
                <a:path w="2588895" h="2616200">
                  <a:moveTo>
                    <a:pt x="850684" y="50799"/>
                  </a:moveTo>
                  <a:lnTo>
                    <a:pt x="822051" y="50799"/>
                  </a:lnTo>
                  <a:lnTo>
                    <a:pt x="816585" y="38099"/>
                  </a:lnTo>
                  <a:lnTo>
                    <a:pt x="844426" y="38099"/>
                  </a:lnTo>
                  <a:lnTo>
                    <a:pt x="850684" y="50799"/>
                  </a:lnTo>
                  <a:close/>
                </a:path>
                <a:path w="2588895" h="2616200">
                  <a:moveTo>
                    <a:pt x="1259140" y="50799"/>
                  </a:moveTo>
                  <a:lnTo>
                    <a:pt x="1253756" y="50799"/>
                  </a:lnTo>
                  <a:lnTo>
                    <a:pt x="1252858" y="38099"/>
                  </a:lnTo>
                  <a:lnTo>
                    <a:pt x="1263545" y="38099"/>
                  </a:lnTo>
                  <a:lnTo>
                    <a:pt x="1259140" y="50799"/>
                  </a:lnTo>
                  <a:close/>
                </a:path>
                <a:path w="2588895" h="2616200">
                  <a:moveTo>
                    <a:pt x="1306210" y="50799"/>
                  </a:moveTo>
                  <a:lnTo>
                    <a:pt x="1264198" y="50799"/>
                  </a:lnTo>
                  <a:lnTo>
                    <a:pt x="1264932" y="38099"/>
                  </a:lnTo>
                  <a:lnTo>
                    <a:pt x="1303355" y="38099"/>
                  </a:lnTo>
                  <a:lnTo>
                    <a:pt x="1306210" y="50799"/>
                  </a:lnTo>
                  <a:close/>
                </a:path>
                <a:path w="2588895" h="2616200">
                  <a:moveTo>
                    <a:pt x="868031" y="63499"/>
                  </a:moveTo>
                  <a:lnTo>
                    <a:pt x="837838" y="63499"/>
                  </a:lnTo>
                  <a:lnTo>
                    <a:pt x="831595" y="50799"/>
                  </a:lnTo>
                  <a:lnTo>
                    <a:pt x="862758" y="50799"/>
                  </a:lnTo>
                  <a:lnTo>
                    <a:pt x="868031" y="63499"/>
                  </a:lnTo>
                  <a:close/>
                </a:path>
                <a:path w="2588895" h="2616200">
                  <a:moveTo>
                    <a:pt x="1353035" y="63499"/>
                  </a:moveTo>
                  <a:lnTo>
                    <a:pt x="1305721" y="63499"/>
                  </a:lnTo>
                  <a:lnTo>
                    <a:pt x="1303110" y="50799"/>
                  </a:lnTo>
                  <a:lnTo>
                    <a:pt x="1349609" y="50799"/>
                  </a:lnTo>
                  <a:lnTo>
                    <a:pt x="1353035" y="63499"/>
                  </a:lnTo>
                  <a:close/>
                </a:path>
                <a:path w="2588895" h="2616200">
                  <a:moveTo>
                    <a:pt x="887802" y="76199"/>
                  </a:moveTo>
                  <a:lnTo>
                    <a:pt x="854518" y="76199"/>
                  </a:lnTo>
                  <a:lnTo>
                    <a:pt x="849560" y="63499"/>
                  </a:lnTo>
                  <a:lnTo>
                    <a:pt x="883805" y="63499"/>
                  </a:lnTo>
                  <a:lnTo>
                    <a:pt x="887802" y="76199"/>
                  </a:lnTo>
                  <a:close/>
                </a:path>
                <a:path w="2588895" h="2616200">
                  <a:moveTo>
                    <a:pt x="1342430" y="76199"/>
                  </a:moveTo>
                  <a:lnTo>
                    <a:pt x="1340635" y="63499"/>
                  </a:lnTo>
                  <a:lnTo>
                    <a:pt x="1349120" y="63499"/>
                  </a:lnTo>
                  <a:lnTo>
                    <a:pt x="1342430" y="76199"/>
                  </a:lnTo>
                  <a:close/>
                </a:path>
                <a:path w="2588895" h="2616200">
                  <a:moveTo>
                    <a:pt x="1384687" y="76199"/>
                  </a:moveTo>
                  <a:lnTo>
                    <a:pt x="1349772" y="76199"/>
                  </a:lnTo>
                  <a:lnTo>
                    <a:pt x="1349120" y="63499"/>
                  </a:lnTo>
                  <a:lnTo>
                    <a:pt x="1382566" y="63499"/>
                  </a:lnTo>
                  <a:lnTo>
                    <a:pt x="1384687" y="76199"/>
                  </a:lnTo>
                  <a:close/>
                </a:path>
                <a:path w="2588895" h="2616200">
                  <a:moveTo>
                    <a:pt x="901507" y="88899"/>
                  </a:moveTo>
                  <a:lnTo>
                    <a:pt x="873689" y="88899"/>
                  </a:lnTo>
                  <a:lnTo>
                    <a:pt x="871078" y="76199"/>
                  </a:lnTo>
                  <a:lnTo>
                    <a:pt x="898407" y="76199"/>
                  </a:lnTo>
                  <a:lnTo>
                    <a:pt x="901507" y="88899"/>
                  </a:lnTo>
                  <a:close/>
                </a:path>
                <a:path w="2588895" h="2616200">
                  <a:moveTo>
                    <a:pt x="1398963" y="88899"/>
                  </a:moveTo>
                  <a:lnTo>
                    <a:pt x="1383137" y="88899"/>
                  </a:lnTo>
                  <a:lnTo>
                    <a:pt x="1379711" y="76199"/>
                  </a:lnTo>
                  <a:lnTo>
                    <a:pt x="1398555" y="76199"/>
                  </a:lnTo>
                  <a:lnTo>
                    <a:pt x="1398963" y="88899"/>
                  </a:lnTo>
                  <a:close/>
                </a:path>
                <a:path w="2588895" h="2616200">
                  <a:moveTo>
                    <a:pt x="1426882" y="88899"/>
                  </a:moveTo>
                  <a:lnTo>
                    <a:pt x="1399860" y="88899"/>
                  </a:lnTo>
                  <a:lnTo>
                    <a:pt x="1400838" y="76199"/>
                  </a:lnTo>
                  <a:lnTo>
                    <a:pt x="1420091" y="76199"/>
                  </a:lnTo>
                  <a:lnTo>
                    <a:pt x="1426882" y="88899"/>
                  </a:lnTo>
                  <a:close/>
                </a:path>
                <a:path w="2588895" h="2616200">
                  <a:moveTo>
                    <a:pt x="916272" y="101599"/>
                  </a:moveTo>
                  <a:lnTo>
                    <a:pt x="892941" y="101599"/>
                  </a:lnTo>
                  <a:lnTo>
                    <a:pt x="885844" y="88899"/>
                  </a:lnTo>
                  <a:lnTo>
                    <a:pt x="912357" y="88899"/>
                  </a:lnTo>
                  <a:lnTo>
                    <a:pt x="916272" y="101599"/>
                  </a:lnTo>
                  <a:close/>
                </a:path>
                <a:path w="2588895" h="2616200">
                  <a:moveTo>
                    <a:pt x="1460410" y="101599"/>
                  </a:moveTo>
                  <a:lnTo>
                    <a:pt x="1413565" y="101599"/>
                  </a:lnTo>
                  <a:lnTo>
                    <a:pt x="1411934" y="88899"/>
                  </a:lnTo>
                  <a:lnTo>
                    <a:pt x="1454246" y="88899"/>
                  </a:lnTo>
                  <a:lnTo>
                    <a:pt x="1460410" y="101599"/>
                  </a:lnTo>
                  <a:close/>
                </a:path>
                <a:path w="2588895" h="2616200">
                  <a:moveTo>
                    <a:pt x="678800" y="114299"/>
                  </a:moveTo>
                  <a:lnTo>
                    <a:pt x="662240" y="114299"/>
                  </a:lnTo>
                  <a:lnTo>
                    <a:pt x="661120" y="102675"/>
                  </a:lnTo>
                  <a:lnTo>
                    <a:pt x="661016" y="101599"/>
                  </a:lnTo>
                  <a:lnTo>
                    <a:pt x="677250" y="101599"/>
                  </a:lnTo>
                  <a:lnTo>
                    <a:pt x="678800" y="114299"/>
                  </a:lnTo>
                  <a:close/>
                </a:path>
                <a:path w="2588895" h="2616200">
                  <a:moveTo>
                    <a:pt x="931977" y="114299"/>
                  </a:moveTo>
                  <a:lnTo>
                    <a:pt x="907706" y="114299"/>
                  </a:lnTo>
                  <a:lnTo>
                    <a:pt x="903546" y="101599"/>
                  </a:lnTo>
                  <a:lnTo>
                    <a:pt x="926724" y="101599"/>
                  </a:lnTo>
                  <a:lnTo>
                    <a:pt x="931977" y="114299"/>
                  </a:lnTo>
                  <a:close/>
                </a:path>
                <a:path w="2588895" h="2616200">
                  <a:moveTo>
                    <a:pt x="1481437" y="114299"/>
                  </a:moveTo>
                  <a:lnTo>
                    <a:pt x="1437318" y="114299"/>
                  </a:lnTo>
                  <a:lnTo>
                    <a:pt x="1423478" y="101599"/>
                  </a:lnTo>
                  <a:lnTo>
                    <a:pt x="1477195" y="101599"/>
                  </a:lnTo>
                  <a:lnTo>
                    <a:pt x="1481437" y="114299"/>
                  </a:lnTo>
                  <a:close/>
                </a:path>
                <a:path w="2588895" h="2616200">
                  <a:moveTo>
                    <a:pt x="1541478" y="114299"/>
                  </a:moveTo>
                  <a:lnTo>
                    <a:pt x="1534462" y="114299"/>
                  </a:lnTo>
                  <a:lnTo>
                    <a:pt x="1538704" y="101599"/>
                  </a:lnTo>
                  <a:lnTo>
                    <a:pt x="1541478" y="114299"/>
                  </a:lnTo>
                  <a:close/>
                </a:path>
                <a:path w="2588895" h="2616200">
                  <a:moveTo>
                    <a:pt x="1606413" y="114299"/>
                  </a:moveTo>
                  <a:lnTo>
                    <a:pt x="1541478" y="114299"/>
                  </a:lnTo>
                  <a:lnTo>
                    <a:pt x="1549390" y="101599"/>
                  </a:lnTo>
                  <a:lnTo>
                    <a:pt x="1607552" y="101599"/>
                  </a:lnTo>
                  <a:lnTo>
                    <a:pt x="1607608" y="102675"/>
                  </a:lnTo>
                  <a:lnTo>
                    <a:pt x="1606413" y="114299"/>
                  </a:lnTo>
                  <a:close/>
                </a:path>
                <a:path w="2588895" h="2616200">
                  <a:moveTo>
                    <a:pt x="1799654" y="114299"/>
                  </a:moveTo>
                  <a:lnTo>
                    <a:pt x="1608205" y="114299"/>
                  </a:lnTo>
                  <a:lnTo>
                    <a:pt x="1607608" y="102675"/>
                  </a:lnTo>
                  <a:lnTo>
                    <a:pt x="1607718" y="101599"/>
                  </a:lnTo>
                  <a:lnTo>
                    <a:pt x="1790927" y="101599"/>
                  </a:lnTo>
                  <a:lnTo>
                    <a:pt x="1799654" y="114299"/>
                  </a:lnTo>
                  <a:close/>
                </a:path>
                <a:path w="2588895" h="2616200">
                  <a:moveTo>
                    <a:pt x="678308" y="126924"/>
                  </a:moveTo>
                  <a:lnTo>
                    <a:pt x="664194" y="126924"/>
                  </a:lnTo>
                  <a:lnTo>
                    <a:pt x="663627" y="114299"/>
                  </a:lnTo>
                  <a:lnTo>
                    <a:pt x="677821" y="114299"/>
                  </a:lnTo>
                  <a:lnTo>
                    <a:pt x="678301" y="126748"/>
                  </a:lnTo>
                  <a:lnTo>
                    <a:pt x="678308" y="126924"/>
                  </a:lnTo>
                  <a:close/>
                </a:path>
                <a:path w="2588895" h="2616200">
                  <a:moveTo>
                    <a:pt x="948880" y="126924"/>
                  </a:moveTo>
                  <a:lnTo>
                    <a:pt x="923912" y="126924"/>
                  </a:lnTo>
                  <a:lnTo>
                    <a:pt x="919290" y="114299"/>
                  </a:lnTo>
                  <a:lnTo>
                    <a:pt x="945069" y="114299"/>
                  </a:lnTo>
                  <a:lnTo>
                    <a:pt x="948827" y="126748"/>
                  </a:lnTo>
                  <a:lnTo>
                    <a:pt x="948880" y="126924"/>
                  </a:lnTo>
                  <a:close/>
                </a:path>
                <a:path w="2588895" h="2616200">
                  <a:moveTo>
                    <a:pt x="1522965" y="126924"/>
                  </a:moveTo>
                  <a:lnTo>
                    <a:pt x="1446812" y="126924"/>
                  </a:lnTo>
                  <a:lnTo>
                    <a:pt x="1454354" y="114299"/>
                  </a:lnTo>
                  <a:lnTo>
                    <a:pt x="1523858" y="114299"/>
                  </a:lnTo>
                  <a:lnTo>
                    <a:pt x="1522978" y="126748"/>
                  </a:lnTo>
                  <a:lnTo>
                    <a:pt x="1522965" y="126924"/>
                  </a:lnTo>
                  <a:close/>
                </a:path>
                <a:path w="2588895" h="2616200">
                  <a:moveTo>
                    <a:pt x="1534224" y="126924"/>
                  </a:moveTo>
                  <a:lnTo>
                    <a:pt x="1526212" y="126924"/>
                  </a:lnTo>
                  <a:lnTo>
                    <a:pt x="1524428" y="114299"/>
                  </a:lnTo>
                  <a:lnTo>
                    <a:pt x="1535360" y="114299"/>
                  </a:lnTo>
                  <a:lnTo>
                    <a:pt x="1534240" y="126748"/>
                  </a:lnTo>
                  <a:lnTo>
                    <a:pt x="1534224" y="126924"/>
                  </a:lnTo>
                  <a:close/>
                </a:path>
                <a:path w="2588895" h="2616200">
                  <a:moveTo>
                    <a:pt x="1548855" y="126924"/>
                  </a:moveTo>
                  <a:lnTo>
                    <a:pt x="1535931" y="126924"/>
                  </a:lnTo>
                  <a:lnTo>
                    <a:pt x="1536012" y="114299"/>
                  </a:lnTo>
                  <a:lnTo>
                    <a:pt x="1554694" y="114299"/>
                  </a:lnTo>
                  <a:lnTo>
                    <a:pt x="1548936" y="126748"/>
                  </a:lnTo>
                  <a:lnTo>
                    <a:pt x="1548855" y="126924"/>
                  </a:lnTo>
                  <a:close/>
                </a:path>
                <a:path w="2588895" h="2616200">
                  <a:moveTo>
                    <a:pt x="1556548" y="126748"/>
                  </a:moveTo>
                  <a:lnTo>
                    <a:pt x="1555428" y="114299"/>
                  </a:lnTo>
                  <a:lnTo>
                    <a:pt x="1559507" y="114299"/>
                  </a:lnTo>
                  <a:lnTo>
                    <a:pt x="1556548" y="126748"/>
                  </a:lnTo>
                  <a:close/>
                </a:path>
                <a:path w="2588895" h="2616200">
                  <a:moveTo>
                    <a:pt x="1765251" y="126924"/>
                  </a:moveTo>
                  <a:lnTo>
                    <a:pt x="1757861" y="126924"/>
                  </a:lnTo>
                  <a:lnTo>
                    <a:pt x="1751536" y="114299"/>
                  </a:lnTo>
                  <a:lnTo>
                    <a:pt x="1766873" y="114299"/>
                  </a:lnTo>
                  <a:lnTo>
                    <a:pt x="1765274" y="126748"/>
                  </a:lnTo>
                  <a:lnTo>
                    <a:pt x="1765251" y="126924"/>
                  </a:lnTo>
                  <a:close/>
                </a:path>
                <a:path w="2588895" h="2616200">
                  <a:moveTo>
                    <a:pt x="1878446" y="126924"/>
                  </a:moveTo>
                  <a:lnTo>
                    <a:pt x="1778014" y="126924"/>
                  </a:lnTo>
                  <a:lnTo>
                    <a:pt x="1772175" y="114299"/>
                  </a:lnTo>
                  <a:lnTo>
                    <a:pt x="1874635" y="114299"/>
                  </a:lnTo>
                  <a:lnTo>
                    <a:pt x="1878393" y="126748"/>
                  </a:lnTo>
                  <a:lnTo>
                    <a:pt x="1878446" y="126924"/>
                  </a:lnTo>
                  <a:close/>
                </a:path>
                <a:path w="2588895" h="2616200">
                  <a:moveTo>
                    <a:pt x="1892810" y="126924"/>
                  </a:moveTo>
                  <a:lnTo>
                    <a:pt x="1885269" y="126924"/>
                  </a:lnTo>
                  <a:lnTo>
                    <a:pt x="1890053" y="114299"/>
                  </a:lnTo>
                  <a:lnTo>
                    <a:pt x="1892772" y="126748"/>
                  </a:lnTo>
                  <a:lnTo>
                    <a:pt x="1892810" y="126924"/>
                  </a:lnTo>
                  <a:close/>
                </a:path>
                <a:path w="2588895" h="2616200">
                  <a:moveTo>
                    <a:pt x="681665" y="139699"/>
                  </a:moveTo>
                  <a:lnTo>
                    <a:pt x="664442" y="139699"/>
                  </a:lnTo>
                  <a:lnTo>
                    <a:pt x="663211" y="126924"/>
                  </a:lnTo>
                  <a:lnTo>
                    <a:pt x="679497" y="126924"/>
                  </a:lnTo>
                  <a:lnTo>
                    <a:pt x="681665" y="139699"/>
                  </a:lnTo>
                  <a:close/>
                </a:path>
                <a:path w="2588895" h="2616200">
                  <a:moveTo>
                    <a:pt x="975252" y="139699"/>
                  </a:moveTo>
                  <a:lnTo>
                    <a:pt x="943927" y="139699"/>
                  </a:lnTo>
                  <a:lnTo>
                    <a:pt x="940808" y="126924"/>
                  </a:lnTo>
                  <a:lnTo>
                    <a:pt x="955472" y="126924"/>
                  </a:lnTo>
                  <a:lnTo>
                    <a:pt x="975252" y="139699"/>
                  </a:lnTo>
                  <a:close/>
                </a:path>
                <a:path w="2588895" h="2616200">
                  <a:moveTo>
                    <a:pt x="1460798" y="139699"/>
                  </a:moveTo>
                  <a:lnTo>
                    <a:pt x="1373944" y="139699"/>
                  </a:lnTo>
                  <a:lnTo>
                    <a:pt x="1380976" y="126924"/>
                  </a:lnTo>
                  <a:lnTo>
                    <a:pt x="1463671" y="126924"/>
                  </a:lnTo>
                  <a:lnTo>
                    <a:pt x="1460798" y="139699"/>
                  </a:lnTo>
                  <a:close/>
                </a:path>
                <a:path w="2588895" h="2616200">
                  <a:moveTo>
                    <a:pt x="1522522" y="139699"/>
                  </a:moveTo>
                  <a:lnTo>
                    <a:pt x="1490085" y="139699"/>
                  </a:lnTo>
                  <a:lnTo>
                    <a:pt x="1485489" y="126924"/>
                  </a:lnTo>
                  <a:lnTo>
                    <a:pt x="1516453" y="126924"/>
                  </a:lnTo>
                  <a:lnTo>
                    <a:pt x="1522522" y="139699"/>
                  </a:lnTo>
                  <a:close/>
                </a:path>
                <a:path w="2588895" h="2616200">
                  <a:moveTo>
                    <a:pt x="1885730" y="139699"/>
                  </a:moveTo>
                  <a:lnTo>
                    <a:pt x="1879693" y="139699"/>
                  </a:lnTo>
                  <a:lnTo>
                    <a:pt x="1877149" y="126924"/>
                  </a:lnTo>
                  <a:lnTo>
                    <a:pt x="1889177" y="126924"/>
                  </a:lnTo>
                  <a:lnTo>
                    <a:pt x="1885730" y="139699"/>
                  </a:lnTo>
                  <a:close/>
                </a:path>
                <a:path w="2588895" h="2616200">
                  <a:moveTo>
                    <a:pt x="1896335" y="139699"/>
                  </a:moveTo>
                  <a:lnTo>
                    <a:pt x="1890462" y="139699"/>
                  </a:lnTo>
                  <a:lnTo>
                    <a:pt x="1889149" y="126924"/>
                  </a:lnTo>
                  <a:lnTo>
                    <a:pt x="1898469" y="126924"/>
                  </a:lnTo>
                  <a:lnTo>
                    <a:pt x="1896335" y="139699"/>
                  </a:lnTo>
                  <a:close/>
                </a:path>
                <a:path w="2588895" h="2616200">
                  <a:moveTo>
                    <a:pt x="1917790" y="139699"/>
                  </a:moveTo>
                  <a:lnTo>
                    <a:pt x="1900251" y="139699"/>
                  </a:lnTo>
                  <a:lnTo>
                    <a:pt x="1898856" y="126924"/>
                  </a:lnTo>
                  <a:lnTo>
                    <a:pt x="1926489" y="126924"/>
                  </a:lnTo>
                  <a:lnTo>
                    <a:pt x="1917790" y="139699"/>
                  </a:lnTo>
                  <a:close/>
                </a:path>
                <a:path w="2588895" h="2616200">
                  <a:moveTo>
                    <a:pt x="1948217" y="139699"/>
                  </a:moveTo>
                  <a:lnTo>
                    <a:pt x="1926193" y="139699"/>
                  </a:lnTo>
                  <a:lnTo>
                    <a:pt x="1926603" y="126924"/>
                  </a:lnTo>
                  <a:lnTo>
                    <a:pt x="1944114" y="126924"/>
                  </a:lnTo>
                  <a:lnTo>
                    <a:pt x="1948217" y="139699"/>
                  </a:lnTo>
                  <a:close/>
                </a:path>
                <a:path w="2588895" h="2616200">
                  <a:moveTo>
                    <a:pt x="686060" y="152399"/>
                  </a:moveTo>
                  <a:lnTo>
                    <a:pt x="666400" y="152399"/>
                  </a:lnTo>
                  <a:lnTo>
                    <a:pt x="665258" y="139699"/>
                  </a:lnTo>
                  <a:lnTo>
                    <a:pt x="684081" y="139699"/>
                  </a:lnTo>
                  <a:lnTo>
                    <a:pt x="686060" y="152399"/>
                  </a:lnTo>
                  <a:close/>
                </a:path>
                <a:path w="2588895" h="2616200">
                  <a:moveTo>
                    <a:pt x="987326" y="152399"/>
                  </a:moveTo>
                  <a:lnTo>
                    <a:pt x="958937" y="152399"/>
                  </a:lnTo>
                  <a:lnTo>
                    <a:pt x="957224" y="139699"/>
                  </a:lnTo>
                  <a:lnTo>
                    <a:pt x="981207" y="139699"/>
                  </a:lnTo>
                  <a:lnTo>
                    <a:pt x="987326" y="152399"/>
                  </a:lnTo>
                  <a:close/>
                </a:path>
                <a:path w="2588895" h="2616200">
                  <a:moveTo>
                    <a:pt x="1392600" y="152399"/>
                  </a:moveTo>
                  <a:lnTo>
                    <a:pt x="1294738" y="152399"/>
                  </a:lnTo>
                  <a:lnTo>
                    <a:pt x="1301538" y="139699"/>
                  </a:lnTo>
                  <a:lnTo>
                    <a:pt x="1393905" y="139699"/>
                  </a:lnTo>
                  <a:lnTo>
                    <a:pt x="1392600" y="152399"/>
                  </a:lnTo>
                  <a:close/>
                </a:path>
                <a:path w="2588895" h="2616200">
                  <a:moveTo>
                    <a:pt x="1543599" y="152399"/>
                  </a:moveTo>
                  <a:lnTo>
                    <a:pt x="1514640" y="152399"/>
                  </a:lnTo>
                  <a:lnTo>
                    <a:pt x="1512029" y="139699"/>
                  </a:lnTo>
                  <a:lnTo>
                    <a:pt x="1539031" y="139699"/>
                  </a:lnTo>
                  <a:lnTo>
                    <a:pt x="1543599" y="152399"/>
                  </a:lnTo>
                  <a:close/>
                </a:path>
                <a:path w="2588895" h="2616200">
                  <a:moveTo>
                    <a:pt x="1980114" y="152399"/>
                  </a:moveTo>
                  <a:lnTo>
                    <a:pt x="1938510" y="152399"/>
                  </a:lnTo>
                  <a:lnTo>
                    <a:pt x="1935655" y="139699"/>
                  </a:lnTo>
                  <a:lnTo>
                    <a:pt x="1982398" y="139699"/>
                  </a:lnTo>
                  <a:lnTo>
                    <a:pt x="1980114" y="152399"/>
                  </a:lnTo>
                  <a:close/>
                </a:path>
                <a:path w="2588895" h="2616200">
                  <a:moveTo>
                    <a:pt x="689864" y="165099"/>
                  </a:moveTo>
                  <a:lnTo>
                    <a:pt x="668848" y="165099"/>
                  </a:lnTo>
                  <a:lnTo>
                    <a:pt x="667379" y="152399"/>
                  </a:lnTo>
                  <a:lnTo>
                    <a:pt x="687851" y="152399"/>
                  </a:lnTo>
                  <a:lnTo>
                    <a:pt x="689864" y="165099"/>
                  </a:lnTo>
                  <a:close/>
                </a:path>
                <a:path w="2588895" h="2616200">
                  <a:moveTo>
                    <a:pt x="1000296" y="165099"/>
                  </a:moveTo>
                  <a:lnTo>
                    <a:pt x="978107" y="165099"/>
                  </a:lnTo>
                  <a:lnTo>
                    <a:pt x="974192" y="152399"/>
                  </a:lnTo>
                  <a:lnTo>
                    <a:pt x="997033" y="152399"/>
                  </a:lnTo>
                  <a:lnTo>
                    <a:pt x="1000296" y="165099"/>
                  </a:lnTo>
                  <a:close/>
                </a:path>
                <a:path w="2588895" h="2616200">
                  <a:moveTo>
                    <a:pt x="1326690" y="165099"/>
                  </a:moveTo>
                  <a:lnTo>
                    <a:pt x="1252124" y="165099"/>
                  </a:lnTo>
                  <a:lnTo>
                    <a:pt x="1259437" y="152399"/>
                  </a:lnTo>
                  <a:lnTo>
                    <a:pt x="1333181" y="152399"/>
                  </a:lnTo>
                  <a:lnTo>
                    <a:pt x="1326690" y="165099"/>
                  </a:lnTo>
                  <a:close/>
                </a:path>
                <a:path w="2588895" h="2616200">
                  <a:moveTo>
                    <a:pt x="1570260" y="165099"/>
                  </a:moveTo>
                  <a:lnTo>
                    <a:pt x="1533402" y="165099"/>
                  </a:lnTo>
                  <a:lnTo>
                    <a:pt x="1527855" y="152399"/>
                  </a:lnTo>
                  <a:lnTo>
                    <a:pt x="1562953" y="152399"/>
                  </a:lnTo>
                  <a:lnTo>
                    <a:pt x="1570260" y="165099"/>
                  </a:lnTo>
                  <a:close/>
                </a:path>
                <a:path w="2588895" h="2616200">
                  <a:moveTo>
                    <a:pt x="694218" y="177799"/>
                  </a:moveTo>
                  <a:lnTo>
                    <a:pt x="673090" y="177799"/>
                  </a:lnTo>
                  <a:lnTo>
                    <a:pt x="671213" y="165099"/>
                  </a:lnTo>
                  <a:lnTo>
                    <a:pt x="692014" y="165099"/>
                  </a:lnTo>
                  <a:lnTo>
                    <a:pt x="694218" y="177799"/>
                  </a:lnTo>
                  <a:close/>
                </a:path>
                <a:path w="2588895" h="2616200">
                  <a:moveTo>
                    <a:pt x="1016693" y="177799"/>
                  </a:moveTo>
                  <a:lnTo>
                    <a:pt x="995973" y="177799"/>
                  </a:lnTo>
                  <a:lnTo>
                    <a:pt x="992791" y="165099"/>
                  </a:lnTo>
                  <a:lnTo>
                    <a:pt x="1013838" y="165099"/>
                  </a:lnTo>
                  <a:lnTo>
                    <a:pt x="1016693" y="177799"/>
                  </a:lnTo>
                  <a:close/>
                </a:path>
                <a:path w="2588895" h="2616200">
                  <a:moveTo>
                    <a:pt x="1215007" y="177799"/>
                  </a:moveTo>
                  <a:lnTo>
                    <a:pt x="1207257" y="177799"/>
                  </a:lnTo>
                  <a:lnTo>
                    <a:pt x="1211907" y="165099"/>
                  </a:lnTo>
                  <a:lnTo>
                    <a:pt x="1215007" y="177799"/>
                  </a:lnTo>
                  <a:close/>
                </a:path>
                <a:path w="2588895" h="2616200">
                  <a:moveTo>
                    <a:pt x="1234912" y="177799"/>
                  </a:moveTo>
                  <a:lnTo>
                    <a:pt x="1216312" y="177799"/>
                  </a:lnTo>
                  <a:lnTo>
                    <a:pt x="1218841" y="165099"/>
                  </a:lnTo>
                  <a:lnTo>
                    <a:pt x="1235564" y="165099"/>
                  </a:lnTo>
                  <a:lnTo>
                    <a:pt x="1234912" y="177799"/>
                  </a:lnTo>
                  <a:close/>
                </a:path>
                <a:path w="2588895" h="2616200">
                  <a:moveTo>
                    <a:pt x="1275211" y="177799"/>
                  </a:moveTo>
                  <a:lnTo>
                    <a:pt x="1237277" y="177799"/>
                  </a:lnTo>
                  <a:lnTo>
                    <a:pt x="1235891" y="165099"/>
                  </a:lnTo>
                  <a:lnTo>
                    <a:pt x="1282670" y="165099"/>
                  </a:lnTo>
                  <a:lnTo>
                    <a:pt x="1275211" y="177799"/>
                  </a:lnTo>
                  <a:close/>
                </a:path>
                <a:path w="2588895" h="2616200">
                  <a:moveTo>
                    <a:pt x="1590996" y="177799"/>
                  </a:moveTo>
                  <a:lnTo>
                    <a:pt x="1557630" y="177799"/>
                  </a:lnTo>
                  <a:lnTo>
                    <a:pt x="1553715" y="165099"/>
                  </a:lnTo>
                  <a:lnTo>
                    <a:pt x="1584225" y="165099"/>
                  </a:lnTo>
                  <a:lnTo>
                    <a:pt x="1590996" y="177799"/>
                  </a:lnTo>
                  <a:close/>
                </a:path>
                <a:path w="2588895" h="2616200">
                  <a:moveTo>
                    <a:pt x="697236" y="190499"/>
                  </a:moveTo>
                  <a:lnTo>
                    <a:pt x="678718" y="190499"/>
                  </a:lnTo>
                  <a:lnTo>
                    <a:pt x="677658" y="177799"/>
                  </a:lnTo>
                  <a:lnTo>
                    <a:pt x="696176" y="177799"/>
                  </a:lnTo>
                  <a:lnTo>
                    <a:pt x="697236" y="190499"/>
                  </a:lnTo>
                  <a:close/>
                </a:path>
                <a:path w="2588895" h="2616200">
                  <a:moveTo>
                    <a:pt x="1031133" y="190499"/>
                  </a:moveTo>
                  <a:lnTo>
                    <a:pt x="1009923" y="190499"/>
                  </a:lnTo>
                  <a:lnTo>
                    <a:pt x="1012370" y="177799"/>
                  </a:lnTo>
                  <a:lnTo>
                    <a:pt x="1029338" y="177799"/>
                  </a:lnTo>
                  <a:lnTo>
                    <a:pt x="1031133" y="190499"/>
                  </a:lnTo>
                  <a:close/>
                </a:path>
                <a:path w="2588895" h="2616200">
                  <a:moveTo>
                    <a:pt x="1219412" y="190499"/>
                  </a:moveTo>
                  <a:lnTo>
                    <a:pt x="1171608" y="190499"/>
                  </a:lnTo>
                  <a:lnTo>
                    <a:pt x="1175034" y="177799"/>
                  </a:lnTo>
                  <a:lnTo>
                    <a:pt x="1223001" y="177799"/>
                  </a:lnTo>
                  <a:lnTo>
                    <a:pt x="1219412" y="190499"/>
                  </a:lnTo>
                  <a:close/>
                </a:path>
                <a:path w="2588895" h="2616200">
                  <a:moveTo>
                    <a:pt x="1605679" y="190499"/>
                  </a:moveTo>
                  <a:lnTo>
                    <a:pt x="1582838" y="190499"/>
                  </a:lnTo>
                  <a:lnTo>
                    <a:pt x="1578433" y="177799"/>
                  </a:lnTo>
                  <a:lnTo>
                    <a:pt x="1601927" y="177799"/>
                  </a:lnTo>
                  <a:lnTo>
                    <a:pt x="1605679" y="190499"/>
                  </a:lnTo>
                  <a:close/>
                </a:path>
                <a:path w="2588895" h="2616200">
                  <a:moveTo>
                    <a:pt x="702213" y="203199"/>
                  </a:moveTo>
                  <a:lnTo>
                    <a:pt x="682596" y="203199"/>
                  </a:lnTo>
                  <a:lnTo>
                    <a:pt x="679779" y="190499"/>
                  </a:lnTo>
                  <a:lnTo>
                    <a:pt x="699113" y="190499"/>
                  </a:lnTo>
                  <a:lnTo>
                    <a:pt x="702213" y="203199"/>
                  </a:lnTo>
                  <a:close/>
                </a:path>
                <a:path w="2588895" h="2616200">
                  <a:moveTo>
                    <a:pt x="1050466" y="203199"/>
                  </a:moveTo>
                  <a:lnTo>
                    <a:pt x="1029990" y="203199"/>
                  </a:lnTo>
                  <a:lnTo>
                    <a:pt x="1025014" y="190499"/>
                  </a:lnTo>
                  <a:lnTo>
                    <a:pt x="1046632" y="190499"/>
                  </a:lnTo>
                  <a:lnTo>
                    <a:pt x="1050466" y="203199"/>
                  </a:lnTo>
                  <a:close/>
                </a:path>
                <a:path w="2588895" h="2616200">
                  <a:moveTo>
                    <a:pt x="1181642" y="203199"/>
                  </a:moveTo>
                  <a:lnTo>
                    <a:pt x="1139548" y="203199"/>
                  </a:lnTo>
                  <a:lnTo>
                    <a:pt x="1143464" y="190499"/>
                  </a:lnTo>
                  <a:lnTo>
                    <a:pt x="1186700" y="190499"/>
                  </a:lnTo>
                  <a:lnTo>
                    <a:pt x="1181642" y="203199"/>
                  </a:lnTo>
                  <a:close/>
                </a:path>
                <a:path w="2588895" h="2616200">
                  <a:moveTo>
                    <a:pt x="1623953" y="203199"/>
                  </a:moveTo>
                  <a:lnTo>
                    <a:pt x="1602498" y="203199"/>
                  </a:lnTo>
                  <a:lnTo>
                    <a:pt x="1600377" y="190499"/>
                  </a:lnTo>
                  <a:lnTo>
                    <a:pt x="1620690" y="190499"/>
                  </a:lnTo>
                  <a:lnTo>
                    <a:pt x="1623953" y="203199"/>
                  </a:lnTo>
                  <a:close/>
                </a:path>
                <a:path w="2588895" h="2616200">
                  <a:moveTo>
                    <a:pt x="713352" y="228599"/>
                  </a:moveTo>
                  <a:lnTo>
                    <a:pt x="695279" y="228599"/>
                  </a:lnTo>
                  <a:lnTo>
                    <a:pt x="693973" y="215899"/>
                  </a:lnTo>
                  <a:lnTo>
                    <a:pt x="688750" y="215899"/>
                  </a:lnTo>
                  <a:lnTo>
                    <a:pt x="685612" y="203199"/>
                  </a:lnTo>
                  <a:lnTo>
                    <a:pt x="705884" y="203199"/>
                  </a:lnTo>
                  <a:lnTo>
                    <a:pt x="707841" y="215899"/>
                  </a:lnTo>
                  <a:lnTo>
                    <a:pt x="713352" y="228599"/>
                  </a:lnTo>
                  <a:close/>
                </a:path>
                <a:path w="2588895" h="2616200">
                  <a:moveTo>
                    <a:pt x="1055769" y="215899"/>
                  </a:moveTo>
                  <a:lnTo>
                    <a:pt x="1044103" y="215899"/>
                  </a:lnTo>
                  <a:lnTo>
                    <a:pt x="1041003" y="203199"/>
                  </a:lnTo>
                  <a:lnTo>
                    <a:pt x="1053648" y="203199"/>
                  </a:lnTo>
                  <a:lnTo>
                    <a:pt x="1055769" y="215899"/>
                  </a:lnTo>
                  <a:close/>
                </a:path>
                <a:path w="2588895" h="2616200">
                  <a:moveTo>
                    <a:pt x="1071839" y="215899"/>
                  </a:moveTo>
                  <a:lnTo>
                    <a:pt x="1061805" y="215899"/>
                  </a:lnTo>
                  <a:lnTo>
                    <a:pt x="1053648" y="203199"/>
                  </a:lnTo>
                  <a:lnTo>
                    <a:pt x="1066863" y="203199"/>
                  </a:lnTo>
                  <a:lnTo>
                    <a:pt x="1071839" y="215899"/>
                  </a:lnTo>
                  <a:close/>
                </a:path>
                <a:path w="2588895" h="2616200">
                  <a:moveTo>
                    <a:pt x="1133430" y="215899"/>
                  </a:moveTo>
                  <a:lnTo>
                    <a:pt x="1106999" y="215899"/>
                  </a:lnTo>
                  <a:lnTo>
                    <a:pt x="1109528" y="203199"/>
                  </a:lnTo>
                  <a:lnTo>
                    <a:pt x="1136611" y="203199"/>
                  </a:lnTo>
                  <a:lnTo>
                    <a:pt x="1133430" y="215899"/>
                  </a:lnTo>
                  <a:close/>
                </a:path>
                <a:path w="2588895" h="2616200">
                  <a:moveTo>
                    <a:pt x="1145503" y="215899"/>
                  </a:moveTo>
                  <a:lnTo>
                    <a:pt x="1137835" y="215899"/>
                  </a:lnTo>
                  <a:lnTo>
                    <a:pt x="1136856" y="203199"/>
                  </a:lnTo>
                  <a:lnTo>
                    <a:pt x="1146564" y="203199"/>
                  </a:lnTo>
                  <a:lnTo>
                    <a:pt x="1145503" y="215899"/>
                  </a:lnTo>
                  <a:close/>
                </a:path>
                <a:path w="2588895" h="2616200">
                  <a:moveTo>
                    <a:pt x="1621343" y="215899"/>
                  </a:moveTo>
                  <a:lnTo>
                    <a:pt x="1620445" y="215899"/>
                  </a:lnTo>
                  <a:lnTo>
                    <a:pt x="1617998" y="203199"/>
                  </a:lnTo>
                  <a:lnTo>
                    <a:pt x="1622893" y="203199"/>
                  </a:lnTo>
                  <a:lnTo>
                    <a:pt x="1621343" y="215899"/>
                  </a:lnTo>
                  <a:close/>
                </a:path>
                <a:path w="2588895" h="2616200">
                  <a:moveTo>
                    <a:pt x="1647692" y="215899"/>
                  </a:moveTo>
                  <a:lnTo>
                    <a:pt x="1622322" y="215899"/>
                  </a:lnTo>
                  <a:lnTo>
                    <a:pt x="1622893" y="203199"/>
                  </a:lnTo>
                  <a:lnTo>
                    <a:pt x="1645979" y="203199"/>
                  </a:lnTo>
                  <a:lnTo>
                    <a:pt x="1647692" y="215899"/>
                  </a:lnTo>
                  <a:close/>
                </a:path>
                <a:path w="2588895" h="2616200">
                  <a:moveTo>
                    <a:pt x="1107325" y="228599"/>
                  </a:moveTo>
                  <a:lnTo>
                    <a:pt x="1057890" y="228599"/>
                  </a:lnTo>
                  <a:lnTo>
                    <a:pt x="1059521" y="215899"/>
                  </a:lnTo>
                  <a:lnTo>
                    <a:pt x="1109365" y="215899"/>
                  </a:lnTo>
                  <a:lnTo>
                    <a:pt x="1107325" y="228599"/>
                  </a:lnTo>
                  <a:close/>
                </a:path>
                <a:path w="2588895" h="2616200">
                  <a:moveTo>
                    <a:pt x="1662783" y="228599"/>
                  </a:moveTo>
                  <a:lnTo>
                    <a:pt x="1640024" y="228599"/>
                  </a:lnTo>
                  <a:lnTo>
                    <a:pt x="1639942" y="215899"/>
                  </a:lnTo>
                  <a:lnTo>
                    <a:pt x="1662702" y="215899"/>
                  </a:lnTo>
                  <a:lnTo>
                    <a:pt x="1662783" y="228599"/>
                  </a:lnTo>
                  <a:close/>
                </a:path>
                <a:path w="2588895" h="2616200">
                  <a:moveTo>
                    <a:pt x="720038" y="241299"/>
                  </a:moveTo>
                  <a:lnTo>
                    <a:pt x="701478" y="241299"/>
                  </a:lnTo>
                  <a:lnTo>
                    <a:pt x="699439" y="228599"/>
                  </a:lnTo>
                  <a:lnTo>
                    <a:pt x="716641" y="228599"/>
                  </a:lnTo>
                  <a:lnTo>
                    <a:pt x="720038" y="241299"/>
                  </a:lnTo>
                  <a:close/>
                </a:path>
                <a:path w="2588895" h="2616200">
                  <a:moveTo>
                    <a:pt x="1074858" y="241299"/>
                  </a:moveTo>
                  <a:lnTo>
                    <a:pt x="1028848" y="241299"/>
                  </a:lnTo>
                  <a:lnTo>
                    <a:pt x="1062947" y="228599"/>
                  </a:lnTo>
                  <a:lnTo>
                    <a:pt x="1075347" y="228599"/>
                  </a:lnTo>
                  <a:lnTo>
                    <a:pt x="1074858" y="241299"/>
                  </a:lnTo>
                  <a:close/>
                </a:path>
                <a:path w="2588895" h="2616200">
                  <a:moveTo>
                    <a:pt x="1099086" y="241299"/>
                  </a:moveTo>
                  <a:lnTo>
                    <a:pt x="1076897" y="241299"/>
                  </a:lnTo>
                  <a:lnTo>
                    <a:pt x="1075347" y="228599"/>
                  </a:lnTo>
                  <a:lnTo>
                    <a:pt x="1097291" y="228599"/>
                  </a:lnTo>
                  <a:lnTo>
                    <a:pt x="1099086" y="241299"/>
                  </a:lnTo>
                  <a:close/>
                </a:path>
                <a:path w="2588895" h="2616200">
                  <a:moveTo>
                    <a:pt x="1671838" y="241299"/>
                  </a:moveTo>
                  <a:lnTo>
                    <a:pt x="1659194" y="241299"/>
                  </a:lnTo>
                  <a:lnTo>
                    <a:pt x="1656829" y="228599"/>
                  </a:lnTo>
                  <a:lnTo>
                    <a:pt x="1669798" y="228599"/>
                  </a:lnTo>
                  <a:lnTo>
                    <a:pt x="1671838" y="241299"/>
                  </a:lnTo>
                  <a:close/>
                </a:path>
                <a:path w="2588895" h="2616200">
                  <a:moveTo>
                    <a:pt x="1683912" y="241299"/>
                  </a:moveTo>
                  <a:lnTo>
                    <a:pt x="1673551" y="241299"/>
                  </a:lnTo>
                  <a:lnTo>
                    <a:pt x="1673551" y="228599"/>
                  </a:lnTo>
                  <a:lnTo>
                    <a:pt x="1681872" y="228599"/>
                  </a:lnTo>
                  <a:lnTo>
                    <a:pt x="1683912" y="241299"/>
                  </a:lnTo>
                  <a:close/>
                </a:path>
                <a:path w="2588895" h="2616200">
                  <a:moveTo>
                    <a:pt x="726115" y="253999"/>
                  </a:moveTo>
                  <a:lnTo>
                    <a:pt x="707026" y="253999"/>
                  </a:lnTo>
                  <a:lnTo>
                    <a:pt x="703844" y="241299"/>
                  </a:lnTo>
                  <a:lnTo>
                    <a:pt x="723504" y="241299"/>
                  </a:lnTo>
                  <a:lnTo>
                    <a:pt x="726115" y="253999"/>
                  </a:lnTo>
                  <a:close/>
                </a:path>
                <a:path w="2588895" h="2616200">
                  <a:moveTo>
                    <a:pt x="1045327" y="253999"/>
                  </a:moveTo>
                  <a:lnTo>
                    <a:pt x="999247" y="253999"/>
                  </a:lnTo>
                  <a:lnTo>
                    <a:pt x="1005895" y="241299"/>
                  </a:lnTo>
                  <a:lnTo>
                    <a:pt x="1051853" y="241299"/>
                  </a:lnTo>
                  <a:lnTo>
                    <a:pt x="1045327" y="253999"/>
                  </a:lnTo>
                  <a:close/>
                </a:path>
                <a:path w="2588895" h="2616200">
                  <a:moveTo>
                    <a:pt x="1097291" y="253999"/>
                  </a:moveTo>
                  <a:lnTo>
                    <a:pt x="1092723" y="253999"/>
                  </a:lnTo>
                  <a:lnTo>
                    <a:pt x="1092070" y="241299"/>
                  </a:lnTo>
                  <a:lnTo>
                    <a:pt x="1100065" y="241299"/>
                  </a:lnTo>
                  <a:lnTo>
                    <a:pt x="1100579" y="246002"/>
                  </a:lnTo>
                  <a:lnTo>
                    <a:pt x="1097291" y="253999"/>
                  </a:lnTo>
                  <a:close/>
                </a:path>
                <a:path w="2588895" h="2616200">
                  <a:moveTo>
                    <a:pt x="1116951" y="253999"/>
                  </a:moveTo>
                  <a:lnTo>
                    <a:pt x="1101452" y="253999"/>
                  </a:lnTo>
                  <a:lnTo>
                    <a:pt x="1100579" y="246002"/>
                  </a:lnTo>
                  <a:lnTo>
                    <a:pt x="1102512" y="241299"/>
                  </a:lnTo>
                  <a:lnTo>
                    <a:pt x="1115890" y="241299"/>
                  </a:lnTo>
                  <a:lnTo>
                    <a:pt x="1116951" y="253999"/>
                  </a:lnTo>
                  <a:close/>
                </a:path>
                <a:path w="2588895" h="2616200">
                  <a:moveTo>
                    <a:pt x="1696149" y="253999"/>
                  </a:moveTo>
                  <a:lnTo>
                    <a:pt x="1677222" y="253999"/>
                  </a:lnTo>
                  <a:lnTo>
                    <a:pt x="1674775" y="241299"/>
                  </a:lnTo>
                  <a:lnTo>
                    <a:pt x="1697535" y="241299"/>
                  </a:lnTo>
                  <a:lnTo>
                    <a:pt x="1696149" y="253999"/>
                  </a:lnTo>
                  <a:close/>
                </a:path>
                <a:path w="2588895" h="2616200">
                  <a:moveTo>
                    <a:pt x="1101452" y="253999"/>
                  </a:moveTo>
                  <a:lnTo>
                    <a:pt x="1097291" y="253999"/>
                  </a:lnTo>
                  <a:lnTo>
                    <a:pt x="1100579" y="246002"/>
                  </a:lnTo>
                  <a:lnTo>
                    <a:pt x="1101452" y="253999"/>
                  </a:lnTo>
                  <a:close/>
                </a:path>
                <a:path w="2588895" h="2616200">
                  <a:moveTo>
                    <a:pt x="547624" y="266699"/>
                  </a:moveTo>
                  <a:lnTo>
                    <a:pt x="531717" y="266699"/>
                  </a:lnTo>
                  <a:lnTo>
                    <a:pt x="531962" y="253999"/>
                  </a:lnTo>
                  <a:lnTo>
                    <a:pt x="542566" y="253999"/>
                  </a:lnTo>
                  <a:lnTo>
                    <a:pt x="547624" y="266699"/>
                  </a:lnTo>
                  <a:close/>
                </a:path>
                <a:path w="2588895" h="2616200">
                  <a:moveTo>
                    <a:pt x="740972" y="279399"/>
                  </a:moveTo>
                  <a:lnTo>
                    <a:pt x="725462" y="279399"/>
                  </a:lnTo>
                  <a:lnTo>
                    <a:pt x="721057" y="266699"/>
                  </a:lnTo>
                  <a:lnTo>
                    <a:pt x="714286" y="266699"/>
                  </a:lnTo>
                  <a:lnTo>
                    <a:pt x="710207" y="253999"/>
                  </a:lnTo>
                  <a:lnTo>
                    <a:pt x="731580" y="253999"/>
                  </a:lnTo>
                  <a:lnTo>
                    <a:pt x="740972" y="279399"/>
                  </a:lnTo>
                  <a:close/>
                </a:path>
                <a:path w="2588895" h="2616200">
                  <a:moveTo>
                    <a:pt x="1014735" y="266699"/>
                  </a:moveTo>
                  <a:lnTo>
                    <a:pt x="969297" y="266699"/>
                  </a:lnTo>
                  <a:lnTo>
                    <a:pt x="973294" y="253999"/>
                  </a:lnTo>
                  <a:lnTo>
                    <a:pt x="1033253" y="253999"/>
                  </a:lnTo>
                  <a:lnTo>
                    <a:pt x="1014735" y="266699"/>
                  </a:lnTo>
                  <a:close/>
                </a:path>
                <a:path w="2588895" h="2616200">
                  <a:moveTo>
                    <a:pt x="1137061" y="266699"/>
                  </a:moveTo>
                  <a:lnTo>
                    <a:pt x="1108793" y="266699"/>
                  </a:lnTo>
                  <a:lnTo>
                    <a:pt x="1106754" y="253999"/>
                  </a:lnTo>
                  <a:lnTo>
                    <a:pt x="1131156" y="253999"/>
                  </a:lnTo>
                  <a:lnTo>
                    <a:pt x="1137061" y="266699"/>
                  </a:lnTo>
                  <a:close/>
                </a:path>
                <a:path w="2588895" h="2616200">
                  <a:moveTo>
                    <a:pt x="1713443" y="266699"/>
                  </a:moveTo>
                  <a:lnTo>
                    <a:pt x="1692070" y="266699"/>
                  </a:lnTo>
                  <a:lnTo>
                    <a:pt x="1689867" y="253999"/>
                  </a:lnTo>
                  <a:lnTo>
                    <a:pt x="1713524" y="253999"/>
                  </a:lnTo>
                  <a:lnTo>
                    <a:pt x="1713443" y="266699"/>
                  </a:lnTo>
                  <a:close/>
                </a:path>
                <a:path w="2588895" h="2616200">
                  <a:moveTo>
                    <a:pt x="545585" y="279399"/>
                  </a:moveTo>
                  <a:lnTo>
                    <a:pt x="528454" y="279399"/>
                  </a:lnTo>
                  <a:lnTo>
                    <a:pt x="528617" y="266699"/>
                  </a:lnTo>
                  <a:lnTo>
                    <a:pt x="545911" y="266699"/>
                  </a:lnTo>
                  <a:lnTo>
                    <a:pt x="545585" y="279399"/>
                  </a:lnTo>
                  <a:close/>
                </a:path>
                <a:path w="2588895" h="2616200">
                  <a:moveTo>
                    <a:pt x="971330" y="279399"/>
                  </a:moveTo>
                  <a:lnTo>
                    <a:pt x="937594" y="279399"/>
                  </a:lnTo>
                  <a:lnTo>
                    <a:pt x="943961" y="266699"/>
                  </a:lnTo>
                  <a:lnTo>
                    <a:pt x="983299" y="266699"/>
                  </a:lnTo>
                  <a:lnTo>
                    <a:pt x="971330" y="279399"/>
                  </a:lnTo>
                  <a:close/>
                </a:path>
                <a:path w="2588895" h="2616200">
                  <a:moveTo>
                    <a:pt x="1161818" y="292099"/>
                  </a:moveTo>
                  <a:lnTo>
                    <a:pt x="1135958" y="292099"/>
                  </a:lnTo>
                  <a:lnTo>
                    <a:pt x="1132451" y="279399"/>
                  </a:lnTo>
                  <a:lnTo>
                    <a:pt x="1122610" y="279399"/>
                  </a:lnTo>
                  <a:lnTo>
                    <a:pt x="1117021" y="266699"/>
                  </a:lnTo>
                  <a:lnTo>
                    <a:pt x="1147329" y="266699"/>
                  </a:lnTo>
                  <a:lnTo>
                    <a:pt x="1157111" y="279399"/>
                  </a:lnTo>
                  <a:lnTo>
                    <a:pt x="1161818" y="292099"/>
                  </a:lnTo>
                  <a:close/>
                </a:path>
                <a:path w="2588895" h="2616200">
                  <a:moveTo>
                    <a:pt x="1711240" y="279399"/>
                  </a:moveTo>
                  <a:lnTo>
                    <a:pt x="1708467" y="279399"/>
                  </a:lnTo>
                  <a:lnTo>
                    <a:pt x="1707569" y="266699"/>
                  </a:lnTo>
                  <a:lnTo>
                    <a:pt x="1713769" y="266699"/>
                  </a:lnTo>
                  <a:lnTo>
                    <a:pt x="1711240" y="279399"/>
                  </a:lnTo>
                  <a:close/>
                </a:path>
                <a:path w="2588895" h="2616200">
                  <a:moveTo>
                    <a:pt x="1734324" y="279399"/>
                  </a:moveTo>
                  <a:lnTo>
                    <a:pt x="1712461" y="279399"/>
                  </a:lnTo>
                  <a:lnTo>
                    <a:pt x="1715480" y="266699"/>
                  </a:lnTo>
                  <a:lnTo>
                    <a:pt x="1732692" y="266699"/>
                  </a:lnTo>
                  <a:lnTo>
                    <a:pt x="1734324" y="279399"/>
                  </a:lnTo>
                  <a:close/>
                </a:path>
                <a:path w="2588895" h="2616200">
                  <a:moveTo>
                    <a:pt x="544157" y="292099"/>
                  </a:moveTo>
                  <a:lnTo>
                    <a:pt x="526068" y="292099"/>
                  </a:lnTo>
                  <a:lnTo>
                    <a:pt x="527436" y="279399"/>
                  </a:lnTo>
                  <a:lnTo>
                    <a:pt x="544369" y="279399"/>
                  </a:lnTo>
                  <a:lnTo>
                    <a:pt x="544157" y="292099"/>
                  </a:lnTo>
                  <a:close/>
                </a:path>
                <a:path w="2588895" h="2616200">
                  <a:moveTo>
                    <a:pt x="766169" y="317499"/>
                  </a:moveTo>
                  <a:lnTo>
                    <a:pt x="747162" y="317499"/>
                  </a:lnTo>
                  <a:lnTo>
                    <a:pt x="746590" y="304799"/>
                  </a:lnTo>
                  <a:lnTo>
                    <a:pt x="740472" y="304799"/>
                  </a:lnTo>
                  <a:lnTo>
                    <a:pt x="739575" y="292099"/>
                  </a:lnTo>
                  <a:lnTo>
                    <a:pt x="731254" y="292099"/>
                  </a:lnTo>
                  <a:lnTo>
                    <a:pt x="729867" y="279399"/>
                  </a:lnTo>
                  <a:lnTo>
                    <a:pt x="745679" y="279399"/>
                  </a:lnTo>
                  <a:lnTo>
                    <a:pt x="754748" y="292099"/>
                  </a:lnTo>
                  <a:lnTo>
                    <a:pt x="759235" y="304799"/>
                  </a:lnTo>
                  <a:lnTo>
                    <a:pt x="766169" y="317499"/>
                  </a:lnTo>
                  <a:close/>
                </a:path>
                <a:path w="2588895" h="2616200">
                  <a:moveTo>
                    <a:pt x="951758" y="292099"/>
                  </a:moveTo>
                  <a:lnTo>
                    <a:pt x="911714" y="292099"/>
                  </a:lnTo>
                  <a:lnTo>
                    <a:pt x="918242" y="279399"/>
                  </a:lnTo>
                  <a:lnTo>
                    <a:pt x="954858" y="279399"/>
                  </a:lnTo>
                  <a:lnTo>
                    <a:pt x="951758" y="292099"/>
                  </a:lnTo>
                  <a:close/>
                </a:path>
                <a:path w="2588895" h="2616200">
                  <a:moveTo>
                    <a:pt x="1753814" y="292099"/>
                  </a:moveTo>
                  <a:lnTo>
                    <a:pt x="1725269" y="292099"/>
                  </a:lnTo>
                  <a:lnTo>
                    <a:pt x="1724779" y="279399"/>
                  </a:lnTo>
                  <a:lnTo>
                    <a:pt x="1747631" y="279399"/>
                  </a:lnTo>
                  <a:lnTo>
                    <a:pt x="1753814" y="292099"/>
                  </a:lnTo>
                  <a:close/>
                </a:path>
                <a:path w="2588895" h="2616200">
                  <a:moveTo>
                    <a:pt x="537672" y="342899"/>
                  </a:moveTo>
                  <a:lnTo>
                    <a:pt x="519236" y="342899"/>
                  </a:lnTo>
                  <a:lnTo>
                    <a:pt x="520214" y="330199"/>
                  </a:lnTo>
                  <a:lnTo>
                    <a:pt x="522009" y="330199"/>
                  </a:lnTo>
                  <a:lnTo>
                    <a:pt x="522417" y="317499"/>
                  </a:lnTo>
                  <a:lnTo>
                    <a:pt x="522743" y="317499"/>
                  </a:lnTo>
                  <a:lnTo>
                    <a:pt x="524293" y="304799"/>
                  </a:lnTo>
                  <a:lnTo>
                    <a:pt x="524852" y="292099"/>
                  </a:lnTo>
                  <a:lnTo>
                    <a:pt x="544007" y="292099"/>
                  </a:lnTo>
                  <a:lnTo>
                    <a:pt x="543382" y="304799"/>
                  </a:lnTo>
                  <a:lnTo>
                    <a:pt x="540935" y="317499"/>
                  </a:lnTo>
                  <a:lnTo>
                    <a:pt x="538977" y="330199"/>
                  </a:lnTo>
                  <a:lnTo>
                    <a:pt x="537672" y="342899"/>
                  </a:lnTo>
                  <a:close/>
                </a:path>
                <a:path w="2588895" h="2616200">
                  <a:moveTo>
                    <a:pt x="923318" y="304799"/>
                  </a:moveTo>
                  <a:lnTo>
                    <a:pt x="884457" y="304799"/>
                  </a:lnTo>
                  <a:lnTo>
                    <a:pt x="887394" y="292099"/>
                  </a:lnTo>
                  <a:lnTo>
                    <a:pt x="930317" y="292099"/>
                  </a:lnTo>
                  <a:lnTo>
                    <a:pt x="923318" y="304799"/>
                  </a:lnTo>
                  <a:close/>
                </a:path>
                <a:path w="2588895" h="2616200">
                  <a:moveTo>
                    <a:pt x="1174789" y="304799"/>
                  </a:moveTo>
                  <a:lnTo>
                    <a:pt x="1150234" y="304799"/>
                  </a:lnTo>
                  <a:lnTo>
                    <a:pt x="1147869" y="292099"/>
                  </a:lnTo>
                  <a:lnTo>
                    <a:pt x="1172015" y="292099"/>
                  </a:lnTo>
                  <a:lnTo>
                    <a:pt x="1174789" y="304799"/>
                  </a:lnTo>
                  <a:close/>
                </a:path>
                <a:path w="2588895" h="2616200">
                  <a:moveTo>
                    <a:pt x="1769800" y="304799"/>
                  </a:moveTo>
                  <a:lnTo>
                    <a:pt x="1744781" y="304799"/>
                  </a:lnTo>
                  <a:lnTo>
                    <a:pt x="1733472" y="292099"/>
                  </a:lnTo>
                  <a:lnTo>
                    <a:pt x="1764631" y="292099"/>
                  </a:lnTo>
                  <a:lnTo>
                    <a:pt x="1769800" y="304799"/>
                  </a:lnTo>
                  <a:close/>
                </a:path>
                <a:path w="2588895" h="2616200">
                  <a:moveTo>
                    <a:pt x="884700" y="317499"/>
                  </a:moveTo>
                  <a:lnTo>
                    <a:pt x="868059" y="317499"/>
                  </a:lnTo>
                  <a:lnTo>
                    <a:pt x="872137" y="304799"/>
                  </a:lnTo>
                  <a:lnTo>
                    <a:pt x="884048" y="304799"/>
                  </a:lnTo>
                  <a:lnTo>
                    <a:pt x="884587" y="315301"/>
                  </a:lnTo>
                  <a:lnTo>
                    <a:pt x="884700" y="317499"/>
                  </a:lnTo>
                  <a:close/>
                </a:path>
                <a:path w="2588895" h="2616200">
                  <a:moveTo>
                    <a:pt x="885781" y="310771"/>
                  </a:moveTo>
                  <a:lnTo>
                    <a:pt x="884784" y="304799"/>
                  </a:lnTo>
                  <a:lnTo>
                    <a:pt x="886740" y="304799"/>
                  </a:lnTo>
                  <a:lnTo>
                    <a:pt x="885781" y="310771"/>
                  </a:lnTo>
                  <a:close/>
                </a:path>
                <a:path w="2588895" h="2616200">
                  <a:moveTo>
                    <a:pt x="886537" y="315301"/>
                  </a:moveTo>
                  <a:lnTo>
                    <a:pt x="885781" y="310771"/>
                  </a:lnTo>
                  <a:lnTo>
                    <a:pt x="886740" y="304799"/>
                  </a:lnTo>
                  <a:lnTo>
                    <a:pt x="886625" y="310771"/>
                  </a:lnTo>
                  <a:lnTo>
                    <a:pt x="886537" y="315301"/>
                  </a:lnTo>
                  <a:close/>
                </a:path>
                <a:path w="2588895" h="2616200">
                  <a:moveTo>
                    <a:pt x="896775" y="317499"/>
                  </a:moveTo>
                  <a:lnTo>
                    <a:pt x="886905" y="317499"/>
                  </a:lnTo>
                  <a:lnTo>
                    <a:pt x="886537" y="315301"/>
                  </a:lnTo>
                  <a:lnTo>
                    <a:pt x="886625" y="310771"/>
                  </a:lnTo>
                  <a:lnTo>
                    <a:pt x="886740" y="304799"/>
                  </a:lnTo>
                  <a:lnTo>
                    <a:pt x="897999" y="304799"/>
                  </a:lnTo>
                  <a:lnTo>
                    <a:pt x="896775" y="317499"/>
                  </a:lnTo>
                  <a:close/>
                </a:path>
                <a:path w="2588895" h="2616200">
                  <a:moveTo>
                    <a:pt x="1187270" y="317499"/>
                  </a:moveTo>
                  <a:lnTo>
                    <a:pt x="1167447" y="317499"/>
                  </a:lnTo>
                  <a:lnTo>
                    <a:pt x="1161002" y="304799"/>
                  </a:lnTo>
                  <a:lnTo>
                    <a:pt x="1183925" y="304799"/>
                  </a:lnTo>
                  <a:lnTo>
                    <a:pt x="1187270" y="317499"/>
                  </a:lnTo>
                  <a:close/>
                </a:path>
                <a:path w="2588895" h="2616200">
                  <a:moveTo>
                    <a:pt x="1779762" y="317499"/>
                  </a:moveTo>
                  <a:lnTo>
                    <a:pt x="1753250" y="317499"/>
                  </a:lnTo>
                  <a:lnTo>
                    <a:pt x="1749579" y="304799"/>
                  </a:lnTo>
                  <a:lnTo>
                    <a:pt x="1774892" y="304799"/>
                  </a:lnTo>
                  <a:lnTo>
                    <a:pt x="1779762" y="317499"/>
                  </a:lnTo>
                  <a:close/>
                </a:path>
                <a:path w="2588895" h="2616200">
                  <a:moveTo>
                    <a:pt x="886495" y="317499"/>
                  </a:moveTo>
                  <a:lnTo>
                    <a:pt x="884700" y="317499"/>
                  </a:lnTo>
                  <a:lnTo>
                    <a:pt x="885781" y="310771"/>
                  </a:lnTo>
                  <a:lnTo>
                    <a:pt x="886537" y="315301"/>
                  </a:lnTo>
                  <a:lnTo>
                    <a:pt x="886495" y="317499"/>
                  </a:lnTo>
                  <a:close/>
                </a:path>
                <a:path w="2588895" h="2616200">
                  <a:moveTo>
                    <a:pt x="772369" y="330199"/>
                  </a:moveTo>
                  <a:lnTo>
                    <a:pt x="757685" y="330199"/>
                  </a:lnTo>
                  <a:lnTo>
                    <a:pt x="757603" y="317499"/>
                  </a:lnTo>
                  <a:lnTo>
                    <a:pt x="768290" y="317499"/>
                  </a:lnTo>
                  <a:lnTo>
                    <a:pt x="772369" y="330199"/>
                  </a:lnTo>
                  <a:close/>
                </a:path>
                <a:path w="2588895" h="2616200">
                  <a:moveTo>
                    <a:pt x="871322" y="330199"/>
                  </a:moveTo>
                  <a:lnTo>
                    <a:pt x="842688" y="330199"/>
                  </a:lnTo>
                  <a:lnTo>
                    <a:pt x="846930" y="317499"/>
                  </a:lnTo>
                  <a:lnTo>
                    <a:pt x="874666" y="317499"/>
                  </a:lnTo>
                  <a:lnTo>
                    <a:pt x="871322" y="330199"/>
                  </a:lnTo>
                  <a:close/>
                </a:path>
                <a:path w="2588895" h="2616200">
                  <a:moveTo>
                    <a:pt x="1200455" y="330199"/>
                  </a:moveTo>
                  <a:lnTo>
                    <a:pt x="1177073" y="330199"/>
                  </a:lnTo>
                  <a:lnTo>
                    <a:pt x="1175849" y="317499"/>
                  </a:lnTo>
                  <a:lnTo>
                    <a:pt x="1195646" y="317499"/>
                  </a:lnTo>
                  <a:lnTo>
                    <a:pt x="1200455" y="330199"/>
                  </a:lnTo>
                  <a:close/>
                </a:path>
                <a:path w="2588895" h="2616200">
                  <a:moveTo>
                    <a:pt x="1793385" y="330199"/>
                  </a:moveTo>
                  <a:lnTo>
                    <a:pt x="1769973" y="330199"/>
                  </a:lnTo>
                  <a:lnTo>
                    <a:pt x="1765568" y="317499"/>
                  </a:lnTo>
                  <a:lnTo>
                    <a:pt x="1790449" y="317499"/>
                  </a:lnTo>
                  <a:lnTo>
                    <a:pt x="1793385" y="330199"/>
                  </a:lnTo>
                  <a:close/>
                </a:path>
                <a:path w="2588895" h="2616200">
                  <a:moveTo>
                    <a:pt x="780363" y="342899"/>
                  </a:moveTo>
                  <a:lnTo>
                    <a:pt x="764456" y="342899"/>
                  </a:lnTo>
                  <a:lnTo>
                    <a:pt x="763885" y="330199"/>
                  </a:lnTo>
                  <a:lnTo>
                    <a:pt x="778487" y="330199"/>
                  </a:lnTo>
                  <a:lnTo>
                    <a:pt x="780363" y="342899"/>
                  </a:lnTo>
                  <a:close/>
                </a:path>
                <a:path w="2588895" h="2616200">
                  <a:moveTo>
                    <a:pt x="828820" y="342899"/>
                  </a:moveTo>
                  <a:lnTo>
                    <a:pt x="818541" y="342899"/>
                  </a:lnTo>
                  <a:lnTo>
                    <a:pt x="821478" y="330199"/>
                  </a:lnTo>
                  <a:lnTo>
                    <a:pt x="834286" y="330199"/>
                  </a:lnTo>
                  <a:lnTo>
                    <a:pt x="828820" y="342899"/>
                  </a:lnTo>
                  <a:close/>
                </a:path>
                <a:path w="2588895" h="2616200">
                  <a:moveTo>
                    <a:pt x="849459" y="342899"/>
                  </a:moveTo>
                  <a:lnTo>
                    <a:pt x="834939" y="342899"/>
                  </a:lnTo>
                  <a:lnTo>
                    <a:pt x="835102" y="330199"/>
                  </a:lnTo>
                  <a:lnTo>
                    <a:pt x="852314" y="330199"/>
                  </a:lnTo>
                  <a:lnTo>
                    <a:pt x="849459" y="342899"/>
                  </a:lnTo>
                  <a:close/>
                </a:path>
                <a:path w="2588895" h="2616200">
                  <a:moveTo>
                    <a:pt x="1213701" y="342899"/>
                  </a:moveTo>
                  <a:lnTo>
                    <a:pt x="1190615" y="342899"/>
                  </a:lnTo>
                  <a:lnTo>
                    <a:pt x="1187678" y="330199"/>
                  </a:lnTo>
                  <a:lnTo>
                    <a:pt x="1210112" y="330199"/>
                  </a:lnTo>
                  <a:lnTo>
                    <a:pt x="1213701" y="342899"/>
                  </a:lnTo>
                  <a:close/>
                </a:path>
                <a:path w="2588895" h="2616200">
                  <a:moveTo>
                    <a:pt x="1819979" y="355599"/>
                  </a:moveTo>
                  <a:lnTo>
                    <a:pt x="1794772" y="355599"/>
                  </a:lnTo>
                  <a:lnTo>
                    <a:pt x="1793875" y="342899"/>
                  </a:lnTo>
                  <a:lnTo>
                    <a:pt x="1777747" y="330199"/>
                  </a:lnTo>
                  <a:lnTo>
                    <a:pt x="1802930" y="330199"/>
                  </a:lnTo>
                  <a:lnTo>
                    <a:pt x="1806438" y="342899"/>
                  </a:lnTo>
                  <a:lnTo>
                    <a:pt x="1815085" y="342899"/>
                  </a:lnTo>
                  <a:lnTo>
                    <a:pt x="1819979" y="355599"/>
                  </a:lnTo>
                  <a:close/>
                </a:path>
                <a:path w="2588895" h="2616200">
                  <a:moveTo>
                    <a:pt x="534735" y="355599"/>
                  </a:moveTo>
                  <a:lnTo>
                    <a:pt x="517849" y="355599"/>
                  </a:lnTo>
                  <a:lnTo>
                    <a:pt x="518664" y="342899"/>
                  </a:lnTo>
                  <a:lnTo>
                    <a:pt x="536040" y="342899"/>
                  </a:lnTo>
                  <a:lnTo>
                    <a:pt x="534735" y="355599"/>
                  </a:lnTo>
                  <a:close/>
                </a:path>
                <a:path w="2588895" h="2616200">
                  <a:moveTo>
                    <a:pt x="772695" y="355599"/>
                  </a:moveTo>
                  <a:lnTo>
                    <a:pt x="771798" y="355599"/>
                  </a:lnTo>
                  <a:lnTo>
                    <a:pt x="770330" y="342899"/>
                  </a:lnTo>
                  <a:lnTo>
                    <a:pt x="774898" y="342899"/>
                  </a:lnTo>
                  <a:lnTo>
                    <a:pt x="772695" y="355599"/>
                  </a:lnTo>
                  <a:close/>
                </a:path>
                <a:path w="2588895" h="2616200">
                  <a:moveTo>
                    <a:pt x="787950" y="355599"/>
                  </a:moveTo>
                  <a:lnTo>
                    <a:pt x="773266" y="355599"/>
                  </a:lnTo>
                  <a:lnTo>
                    <a:pt x="774898" y="342899"/>
                  </a:lnTo>
                  <a:lnTo>
                    <a:pt x="787461" y="342899"/>
                  </a:lnTo>
                  <a:lnTo>
                    <a:pt x="787950" y="355599"/>
                  </a:lnTo>
                  <a:close/>
                </a:path>
                <a:path w="2588895" h="2616200">
                  <a:moveTo>
                    <a:pt x="822865" y="355599"/>
                  </a:moveTo>
                  <a:lnTo>
                    <a:pt x="802144" y="355599"/>
                  </a:lnTo>
                  <a:lnTo>
                    <a:pt x="805326" y="342899"/>
                  </a:lnTo>
                  <a:lnTo>
                    <a:pt x="823600" y="342899"/>
                  </a:lnTo>
                  <a:lnTo>
                    <a:pt x="822865" y="355599"/>
                  </a:lnTo>
                  <a:close/>
                </a:path>
                <a:path w="2588895" h="2616200">
                  <a:moveTo>
                    <a:pt x="826618" y="355599"/>
                  </a:moveTo>
                  <a:lnTo>
                    <a:pt x="824334" y="355599"/>
                  </a:lnTo>
                  <a:lnTo>
                    <a:pt x="824415" y="342899"/>
                  </a:lnTo>
                  <a:lnTo>
                    <a:pt x="829065" y="342899"/>
                  </a:lnTo>
                  <a:lnTo>
                    <a:pt x="826618" y="355599"/>
                  </a:lnTo>
                  <a:close/>
                </a:path>
                <a:path w="2588895" h="2616200">
                  <a:moveTo>
                    <a:pt x="831512" y="355599"/>
                  </a:moveTo>
                  <a:lnTo>
                    <a:pt x="829065" y="342899"/>
                  </a:lnTo>
                  <a:lnTo>
                    <a:pt x="834041" y="342899"/>
                  </a:lnTo>
                  <a:lnTo>
                    <a:pt x="831512" y="355599"/>
                  </a:lnTo>
                  <a:close/>
                </a:path>
                <a:path w="2588895" h="2616200">
                  <a:moveTo>
                    <a:pt x="1233137" y="355599"/>
                  </a:moveTo>
                  <a:lnTo>
                    <a:pt x="1204728" y="355599"/>
                  </a:lnTo>
                  <a:lnTo>
                    <a:pt x="1200159" y="342899"/>
                  </a:lnTo>
                  <a:lnTo>
                    <a:pt x="1220961" y="342899"/>
                  </a:lnTo>
                  <a:lnTo>
                    <a:pt x="1233137" y="355599"/>
                  </a:lnTo>
                  <a:close/>
                </a:path>
                <a:path w="2588895" h="2616200">
                  <a:moveTo>
                    <a:pt x="397198" y="368299"/>
                  </a:moveTo>
                  <a:lnTo>
                    <a:pt x="381862" y="368299"/>
                  </a:lnTo>
                  <a:lnTo>
                    <a:pt x="382188" y="355599"/>
                  </a:lnTo>
                  <a:lnTo>
                    <a:pt x="395322" y="355599"/>
                  </a:lnTo>
                  <a:lnTo>
                    <a:pt x="397198" y="368299"/>
                  </a:lnTo>
                  <a:close/>
                </a:path>
                <a:path w="2588895" h="2616200">
                  <a:moveTo>
                    <a:pt x="532777" y="368299"/>
                  </a:moveTo>
                  <a:lnTo>
                    <a:pt x="515973" y="368299"/>
                  </a:lnTo>
                  <a:lnTo>
                    <a:pt x="516951" y="355599"/>
                  </a:lnTo>
                  <a:lnTo>
                    <a:pt x="533838" y="355599"/>
                  </a:lnTo>
                  <a:lnTo>
                    <a:pt x="532777" y="368299"/>
                  </a:lnTo>
                  <a:close/>
                </a:path>
                <a:path w="2588895" h="2616200">
                  <a:moveTo>
                    <a:pt x="803939" y="368299"/>
                  </a:moveTo>
                  <a:lnTo>
                    <a:pt x="780853" y="368299"/>
                  </a:lnTo>
                  <a:lnTo>
                    <a:pt x="780608" y="355599"/>
                  </a:lnTo>
                  <a:lnTo>
                    <a:pt x="806631" y="355599"/>
                  </a:lnTo>
                  <a:lnTo>
                    <a:pt x="803939" y="368299"/>
                  </a:lnTo>
                  <a:close/>
                </a:path>
                <a:path w="2588895" h="2616200">
                  <a:moveTo>
                    <a:pt x="1255795" y="380999"/>
                  </a:moveTo>
                  <a:lnTo>
                    <a:pt x="1233769" y="380999"/>
                  </a:lnTo>
                  <a:lnTo>
                    <a:pt x="1231159" y="368299"/>
                  </a:lnTo>
                  <a:lnTo>
                    <a:pt x="1219412" y="368299"/>
                  </a:lnTo>
                  <a:lnTo>
                    <a:pt x="1214272" y="355599"/>
                  </a:lnTo>
                  <a:lnTo>
                    <a:pt x="1239110" y="355599"/>
                  </a:lnTo>
                  <a:lnTo>
                    <a:pt x="1250248" y="368299"/>
                  </a:lnTo>
                  <a:lnTo>
                    <a:pt x="1255795" y="380999"/>
                  </a:lnTo>
                  <a:close/>
                </a:path>
                <a:path w="2588895" h="2616200">
                  <a:moveTo>
                    <a:pt x="1829769" y="368299"/>
                  </a:moveTo>
                  <a:lnTo>
                    <a:pt x="1809782" y="368299"/>
                  </a:lnTo>
                  <a:lnTo>
                    <a:pt x="1806846" y="355599"/>
                  </a:lnTo>
                  <a:lnTo>
                    <a:pt x="1824874" y="355599"/>
                  </a:lnTo>
                  <a:lnTo>
                    <a:pt x="1829769" y="368299"/>
                  </a:lnTo>
                  <a:close/>
                </a:path>
                <a:path w="2588895" h="2616200">
                  <a:moveTo>
                    <a:pt x="382066" y="393699"/>
                  </a:moveTo>
                  <a:lnTo>
                    <a:pt x="360806" y="393699"/>
                  </a:lnTo>
                  <a:lnTo>
                    <a:pt x="369884" y="380999"/>
                  </a:lnTo>
                  <a:lnTo>
                    <a:pt x="374194" y="368299"/>
                  </a:lnTo>
                  <a:lnTo>
                    <a:pt x="391651" y="368299"/>
                  </a:lnTo>
                  <a:lnTo>
                    <a:pt x="390509" y="380999"/>
                  </a:lnTo>
                  <a:lnTo>
                    <a:pt x="385495" y="380999"/>
                  </a:lnTo>
                  <a:lnTo>
                    <a:pt x="382066" y="393699"/>
                  </a:lnTo>
                  <a:close/>
                </a:path>
                <a:path w="2588895" h="2616200">
                  <a:moveTo>
                    <a:pt x="530208" y="380999"/>
                  </a:moveTo>
                  <a:lnTo>
                    <a:pt x="515401" y="380999"/>
                  </a:lnTo>
                  <a:lnTo>
                    <a:pt x="515320" y="368299"/>
                  </a:lnTo>
                  <a:lnTo>
                    <a:pt x="531095" y="368299"/>
                  </a:lnTo>
                  <a:lnTo>
                    <a:pt x="530208" y="380999"/>
                  </a:lnTo>
                  <a:close/>
                </a:path>
                <a:path w="2588895" h="2616200">
                  <a:moveTo>
                    <a:pt x="778406" y="380999"/>
                  </a:moveTo>
                  <a:lnTo>
                    <a:pt x="758990" y="380999"/>
                  </a:lnTo>
                  <a:lnTo>
                    <a:pt x="763885" y="368299"/>
                  </a:lnTo>
                  <a:lnTo>
                    <a:pt x="779222" y="368299"/>
                  </a:lnTo>
                  <a:lnTo>
                    <a:pt x="778406" y="380999"/>
                  </a:lnTo>
                  <a:close/>
                </a:path>
                <a:path w="2588895" h="2616200">
                  <a:moveTo>
                    <a:pt x="783953" y="380999"/>
                  </a:moveTo>
                  <a:lnTo>
                    <a:pt x="781832" y="380999"/>
                  </a:lnTo>
                  <a:lnTo>
                    <a:pt x="780608" y="368299"/>
                  </a:lnTo>
                  <a:lnTo>
                    <a:pt x="784932" y="368299"/>
                  </a:lnTo>
                  <a:lnTo>
                    <a:pt x="783953" y="380999"/>
                  </a:lnTo>
                  <a:close/>
                </a:path>
                <a:path w="2588895" h="2616200">
                  <a:moveTo>
                    <a:pt x="786237" y="380999"/>
                  </a:moveTo>
                  <a:lnTo>
                    <a:pt x="785992" y="380999"/>
                  </a:lnTo>
                  <a:lnTo>
                    <a:pt x="784932" y="368299"/>
                  </a:lnTo>
                  <a:lnTo>
                    <a:pt x="787869" y="368299"/>
                  </a:lnTo>
                  <a:lnTo>
                    <a:pt x="786237" y="380999"/>
                  </a:lnTo>
                  <a:close/>
                </a:path>
                <a:path w="2588895" h="2616200">
                  <a:moveTo>
                    <a:pt x="806305" y="380999"/>
                  </a:moveTo>
                  <a:lnTo>
                    <a:pt x="793416" y="380999"/>
                  </a:lnTo>
                  <a:lnTo>
                    <a:pt x="793905" y="368299"/>
                  </a:lnTo>
                  <a:lnTo>
                    <a:pt x="805571" y="368299"/>
                  </a:lnTo>
                  <a:lnTo>
                    <a:pt x="806305" y="380999"/>
                  </a:lnTo>
                  <a:close/>
                </a:path>
                <a:path w="2588895" h="2616200">
                  <a:moveTo>
                    <a:pt x="1846928" y="380999"/>
                  </a:moveTo>
                  <a:lnTo>
                    <a:pt x="1819490" y="380999"/>
                  </a:lnTo>
                  <a:lnTo>
                    <a:pt x="1815003" y="368299"/>
                  </a:lnTo>
                  <a:lnTo>
                    <a:pt x="1840782" y="368299"/>
                  </a:lnTo>
                  <a:lnTo>
                    <a:pt x="1846928" y="380999"/>
                  </a:lnTo>
                  <a:close/>
                </a:path>
                <a:path w="2588895" h="2616200">
                  <a:moveTo>
                    <a:pt x="528617" y="393699"/>
                  </a:moveTo>
                  <a:lnTo>
                    <a:pt x="512383" y="393699"/>
                  </a:lnTo>
                  <a:lnTo>
                    <a:pt x="513036" y="380999"/>
                  </a:lnTo>
                  <a:lnTo>
                    <a:pt x="529382" y="380999"/>
                  </a:lnTo>
                  <a:lnTo>
                    <a:pt x="528617" y="393699"/>
                  </a:lnTo>
                  <a:close/>
                </a:path>
                <a:path w="2588895" h="2616200">
                  <a:moveTo>
                    <a:pt x="760540" y="393699"/>
                  </a:moveTo>
                  <a:lnTo>
                    <a:pt x="735659" y="393699"/>
                  </a:lnTo>
                  <a:lnTo>
                    <a:pt x="742430" y="380999"/>
                  </a:lnTo>
                  <a:lnTo>
                    <a:pt x="761927" y="380999"/>
                  </a:lnTo>
                  <a:lnTo>
                    <a:pt x="760540" y="393699"/>
                  </a:lnTo>
                  <a:close/>
                </a:path>
                <a:path w="2588895" h="2616200">
                  <a:moveTo>
                    <a:pt x="816910" y="393699"/>
                  </a:moveTo>
                  <a:lnTo>
                    <a:pt x="799126" y="393699"/>
                  </a:lnTo>
                  <a:lnTo>
                    <a:pt x="797413" y="380999"/>
                  </a:lnTo>
                  <a:lnTo>
                    <a:pt x="811444" y="380999"/>
                  </a:lnTo>
                  <a:lnTo>
                    <a:pt x="816910" y="393699"/>
                  </a:lnTo>
                  <a:close/>
                </a:path>
                <a:path w="2588895" h="2616200">
                  <a:moveTo>
                    <a:pt x="1267460" y="393699"/>
                  </a:moveTo>
                  <a:lnTo>
                    <a:pt x="1245435" y="393699"/>
                  </a:lnTo>
                  <a:lnTo>
                    <a:pt x="1245516" y="380999"/>
                  </a:lnTo>
                  <a:lnTo>
                    <a:pt x="1264524" y="380999"/>
                  </a:lnTo>
                  <a:lnTo>
                    <a:pt x="1267460" y="393699"/>
                  </a:lnTo>
                  <a:close/>
                </a:path>
                <a:path w="2588895" h="2616200">
                  <a:moveTo>
                    <a:pt x="1858884" y="393699"/>
                  </a:moveTo>
                  <a:lnTo>
                    <a:pt x="1833766" y="393699"/>
                  </a:lnTo>
                  <a:lnTo>
                    <a:pt x="1831156" y="380999"/>
                  </a:lnTo>
                  <a:lnTo>
                    <a:pt x="1852937" y="380999"/>
                  </a:lnTo>
                  <a:lnTo>
                    <a:pt x="1858884" y="393699"/>
                  </a:lnTo>
                  <a:close/>
                </a:path>
                <a:path w="2588895" h="2616200">
                  <a:moveTo>
                    <a:pt x="375010" y="406399"/>
                  </a:moveTo>
                  <a:lnTo>
                    <a:pt x="349965" y="406399"/>
                  </a:lnTo>
                  <a:lnTo>
                    <a:pt x="352331" y="393699"/>
                  </a:lnTo>
                  <a:lnTo>
                    <a:pt x="378698" y="393699"/>
                  </a:lnTo>
                  <a:lnTo>
                    <a:pt x="375010" y="406399"/>
                  </a:lnTo>
                  <a:close/>
                </a:path>
                <a:path w="2588895" h="2616200">
                  <a:moveTo>
                    <a:pt x="527556" y="406399"/>
                  </a:moveTo>
                  <a:lnTo>
                    <a:pt x="513036" y="406399"/>
                  </a:lnTo>
                  <a:lnTo>
                    <a:pt x="511812" y="393699"/>
                  </a:lnTo>
                  <a:lnTo>
                    <a:pt x="528127" y="393699"/>
                  </a:lnTo>
                  <a:lnTo>
                    <a:pt x="527556" y="406399"/>
                  </a:lnTo>
                  <a:close/>
                </a:path>
                <a:path w="2588895" h="2616200">
                  <a:moveTo>
                    <a:pt x="742430" y="406399"/>
                  </a:moveTo>
                  <a:lnTo>
                    <a:pt x="706520" y="406399"/>
                  </a:lnTo>
                  <a:lnTo>
                    <a:pt x="728970" y="393699"/>
                  </a:lnTo>
                  <a:lnTo>
                    <a:pt x="744062" y="393699"/>
                  </a:lnTo>
                  <a:lnTo>
                    <a:pt x="742430" y="406399"/>
                  </a:lnTo>
                  <a:close/>
                </a:path>
                <a:path w="2588895" h="2616200">
                  <a:moveTo>
                    <a:pt x="824007" y="406399"/>
                  </a:moveTo>
                  <a:lnTo>
                    <a:pt x="808018" y="406399"/>
                  </a:lnTo>
                  <a:lnTo>
                    <a:pt x="802063" y="393699"/>
                  </a:lnTo>
                  <a:lnTo>
                    <a:pt x="822457" y="393699"/>
                  </a:lnTo>
                  <a:lnTo>
                    <a:pt x="824007" y="406399"/>
                  </a:lnTo>
                  <a:close/>
                </a:path>
                <a:path w="2588895" h="2616200">
                  <a:moveTo>
                    <a:pt x="1279942" y="406399"/>
                  </a:moveTo>
                  <a:lnTo>
                    <a:pt x="1261831" y="406399"/>
                  </a:lnTo>
                  <a:lnTo>
                    <a:pt x="1260037" y="393699"/>
                  </a:lnTo>
                  <a:lnTo>
                    <a:pt x="1276760" y="393699"/>
                  </a:lnTo>
                  <a:lnTo>
                    <a:pt x="1279942" y="406399"/>
                  </a:lnTo>
                  <a:close/>
                </a:path>
                <a:path w="2588895" h="2616200">
                  <a:moveTo>
                    <a:pt x="1870231" y="406399"/>
                  </a:moveTo>
                  <a:lnTo>
                    <a:pt x="1846003" y="406399"/>
                  </a:lnTo>
                  <a:lnTo>
                    <a:pt x="1844290" y="393699"/>
                  </a:lnTo>
                  <a:lnTo>
                    <a:pt x="1864847" y="393699"/>
                  </a:lnTo>
                  <a:lnTo>
                    <a:pt x="1870231" y="406399"/>
                  </a:lnTo>
                  <a:close/>
                </a:path>
                <a:path w="2588895" h="2616200">
                  <a:moveTo>
                    <a:pt x="363859" y="419099"/>
                  </a:moveTo>
                  <a:lnTo>
                    <a:pt x="344010" y="419099"/>
                  </a:lnTo>
                  <a:lnTo>
                    <a:pt x="345316" y="406399"/>
                  </a:lnTo>
                  <a:lnTo>
                    <a:pt x="367464" y="406399"/>
                  </a:lnTo>
                  <a:lnTo>
                    <a:pt x="363859" y="419099"/>
                  </a:lnTo>
                  <a:close/>
                </a:path>
                <a:path w="2588895" h="2616200">
                  <a:moveTo>
                    <a:pt x="523804" y="444499"/>
                  </a:moveTo>
                  <a:lnTo>
                    <a:pt x="509202" y="444499"/>
                  </a:lnTo>
                  <a:lnTo>
                    <a:pt x="509446" y="431799"/>
                  </a:lnTo>
                  <a:lnTo>
                    <a:pt x="510262" y="431799"/>
                  </a:lnTo>
                  <a:lnTo>
                    <a:pt x="510344" y="419099"/>
                  </a:lnTo>
                  <a:lnTo>
                    <a:pt x="511078" y="419099"/>
                  </a:lnTo>
                  <a:lnTo>
                    <a:pt x="510344" y="406399"/>
                  </a:lnTo>
                  <a:lnTo>
                    <a:pt x="527067" y="406399"/>
                  </a:lnTo>
                  <a:lnTo>
                    <a:pt x="526270" y="419099"/>
                  </a:lnTo>
                  <a:lnTo>
                    <a:pt x="524646" y="431799"/>
                  </a:lnTo>
                  <a:lnTo>
                    <a:pt x="523804" y="444499"/>
                  </a:lnTo>
                  <a:close/>
                </a:path>
                <a:path w="2588895" h="2616200">
                  <a:moveTo>
                    <a:pt x="724320" y="419099"/>
                  </a:moveTo>
                  <a:lnTo>
                    <a:pt x="694626" y="419099"/>
                  </a:lnTo>
                  <a:lnTo>
                    <a:pt x="698950" y="406399"/>
                  </a:lnTo>
                  <a:lnTo>
                    <a:pt x="726278" y="406399"/>
                  </a:lnTo>
                  <a:lnTo>
                    <a:pt x="724320" y="419099"/>
                  </a:lnTo>
                  <a:close/>
                </a:path>
                <a:path w="2588895" h="2616200">
                  <a:moveTo>
                    <a:pt x="831104" y="419099"/>
                  </a:moveTo>
                  <a:lnTo>
                    <a:pt x="814870" y="419099"/>
                  </a:lnTo>
                  <a:lnTo>
                    <a:pt x="812831" y="406399"/>
                  </a:lnTo>
                  <a:lnTo>
                    <a:pt x="829881" y="406399"/>
                  </a:lnTo>
                  <a:lnTo>
                    <a:pt x="831104" y="419099"/>
                  </a:lnTo>
                  <a:close/>
                </a:path>
                <a:path w="2588895" h="2616200">
                  <a:moveTo>
                    <a:pt x="1272926" y="419099"/>
                  </a:moveTo>
                  <a:lnTo>
                    <a:pt x="1273415" y="406399"/>
                  </a:lnTo>
                  <a:lnTo>
                    <a:pt x="1277331" y="406399"/>
                  </a:lnTo>
                  <a:lnTo>
                    <a:pt x="1272926" y="419099"/>
                  </a:lnTo>
                  <a:close/>
                </a:path>
                <a:path w="2588895" h="2616200">
                  <a:moveTo>
                    <a:pt x="1291770" y="419099"/>
                  </a:moveTo>
                  <a:lnTo>
                    <a:pt x="1274557" y="419099"/>
                  </a:lnTo>
                  <a:lnTo>
                    <a:pt x="1277331" y="406399"/>
                  </a:lnTo>
                  <a:lnTo>
                    <a:pt x="1290057" y="406399"/>
                  </a:lnTo>
                  <a:lnTo>
                    <a:pt x="1291770" y="419099"/>
                  </a:lnTo>
                  <a:close/>
                </a:path>
                <a:path w="2588895" h="2616200">
                  <a:moveTo>
                    <a:pt x="1880917" y="419099"/>
                  </a:moveTo>
                  <a:lnTo>
                    <a:pt x="1861665" y="419099"/>
                  </a:lnTo>
                  <a:lnTo>
                    <a:pt x="1859871" y="406399"/>
                  </a:lnTo>
                  <a:lnTo>
                    <a:pt x="1875941" y="406399"/>
                  </a:lnTo>
                  <a:lnTo>
                    <a:pt x="1880917" y="419099"/>
                  </a:lnTo>
                  <a:close/>
                </a:path>
                <a:path w="2588895" h="2616200">
                  <a:moveTo>
                    <a:pt x="347029" y="444499"/>
                  </a:moveTo>
                  <a:lnTo>
                    <a:pt x="327124" y="444499"/>
                  </a:lnTo>
                  <a:lnTo>
                    <a:pt x="332182" y="431799"/>
                  </a:lnTo>
                  <a:lnTo>
                    <a:pt x="336342" y="419099"/>
                  </a:lnTo>
                  <a:lnTo>
                    <a:pt x="360407" y="419099"/>
                  </a:lnTo>
                  <a:lnTo>
                    <a:pt x="357552" y="431799"/>
                  </a:lnTo>
                  <a:lnTo>
                    <a:pt x="349313" y="431799"/>
                  </a:lnTo>
                  <a:lnTo>
                    <a:pt x="347029" y="444499"/>
                  </a:lnTo>
                  <a:close/>
                </a:path>
                <a:path w="2588895" h="2616200">
                  <a:moveTo>
                    <a:pt x="702376" y="431799"/>
                  </a:moveTo>
                  <a:lnTo>
                    <a:pt x="673671" y="431799"/>
                  </a:lnTo>
                  <a:lnTo>
                    <a:pt x="685734" y="419099"/>
                  </a:lnTo>
                  <a:lnTo>
                    <a:pt x="706292" y="419099"/>
                  </a:lnTo>
                  <a:lnTo>
                    <a:pt x="702376" y="431799"/>
                  </a:lnTo>
                  <a:close/>
                </a:path>
                <a:path w="2588895" h="2616200">
                  <a:moveTo>
                    <a:pt x="838773" y="431799"/>
                  </a:moveTo>
                  <a:lnTo>
                    <a:pt x="823599" y="431799"/>
                  </a:lnTo>
                  <a:lnTo>
                    <a:pt x="820336" y="419099"/>
                  </a:lnTo>
                  <a:lnTo>
                    <a:pt x="836733" y="419099"/>
                  </a:lnTo>
                  <a:lnTo>
                    <a:pt x="838773" y="431799"/>
                  </a:lnTo>
                  <a:close/>
                </a:path>
                <a:path w="2588895" h="2616200">
                  <a:moveTo>
                    <a:pt x="1294300" y="431799"/>
                  </a:moveTo>
                  <a:lnTo>
                    <a:pt x="1287609" y="431799"/>
                  </a:lnTo>
                  <a:lnTo>
                    <a:pt x="1286549" y="419099"/>
                  </a:lnTo>
                  <a:lnTo>
                    <a:pt x="1294136" y="419099"/>
                  </a:lnTo>
                  <a:lnTo>
                    <a:pt x="1294300" y="431799"/>
                  </a:lnTo>
                  <a:close/>
                </a:path>
                <a:path w="2588895" h="2616200">
                  <a:moveTo>
                    <a:pt x="1307352" y="431799"/>
                  </a:moveTo>
                  <a:lnTo>
                    <a:pt x="1295768" y="431799"/>
                  </a:lnTo>
                  <a:lnTo>
                    <a:pt x="1296095" y="419099"/>
                  </a:lnTo>
                  <a:lnTo>
                    <a:pt x="1304823" y="419099"/>
                  </a:lnTo>
                  <a:lnTo>
                    <a:pt x="1307352" y="431799"/>
                  </a:lnTo>
                  <a:close/>
                </a:path>
                <a:path w="2588895" h="2616200">
                  <a:moveTo>
                    <a:pt x="1890952" y="431799"/>
                  </a:moveTo>
                  <a:lnTo>
                    <a:pt x="1869986" y="431799"/>
                  </a:lnTo>
                  <a:lnTo>
                    <a:pt x="1869333" y="419099"/>
                  </a:lnTo>
                  <a:lnTo>
                    <a:pt x="1887444" y="419099"/>
                  </a:lnTo>
                  <a:lnTo>
                    <a:pt x="1890952" y="431799"/>
                  </a:lnTo>
                  <a:close/>
                </a:path>
                <a:path w="2588895" h="2616200">
                  <a:moveTo>
                    <a:pt x="684756" y="444499"/>
                  </a:moveTo>
                  <a:lnTo>
                    <a:pt x="652043" y="444499"/>
                  </a:lnTo>
                  <a:lnTo>
                    <a:pt x="661425" y="431799"/>
                  </a:lnTo>
                  <a:lnTo>
                    <a:pt x="690221" y="431799"/>
                  </a:lnTo>
                  <a:lnTo>
                    <a:pt x="684756" y="444499"/>
                  </a:lnTo>
                  <a:close/>
                </a:path>
                <a:path w="2588895" h="2616200">
                  <a:moveTo>
                    <a:pt x="843178" y="444499"/>
                  </a:moveTo>
                  <a:lnTo>
                    <a:pt x="830615" y="444499"/>
                  </a:lnTo>
                  <a:lnTo>
                    <a:pt x="828412" y="431799"/>
                  </a:lnTo>
                  <a:lnTo>
                    <a:pt x="841709" y="431799"/>
                  </a:lnTo>
                  <a:lnTo>
                    <a:pt x="843178" y="444499"/>
                  </a:lnTo>
                  <a:close/>
                </a:path>
                <a:path w="2588895" h="2616200">
                  <a:moveTo>
                    <a:pt x="1320078" y="444499"/>
                  </a:moveTo>
                  <a:lnTo>
                    <a:pt x="1301151" y="444499"/>
                  </a:lnTo>
                  <a:lnTo>
                    <a:pt x="1300825" y="431799"/>
                  </a:lnTo>
                  <a:lnTo>
                    <a:pt x="1319915" y="431799"/>
                  </a:lnTo>
                  <a:lnTo>
                    <a:pt x="1320078" y="444499"/>
                  </a:lnTo>
                  <a:close/>
                </a:path>
                <a:path w="2588895" h="2616200">
                  <a:moveTo>
                    <a:pt x="1902209" y="444499"/>
                  </a:moveTo>
                  <a:lnTo>
                    <a:pt x="1885649" y="444499"/>
                  </a:lnTo>
                  <a:lnTo>
                    <a:pt x="1882467" y="431799"/>
                  </a:lnTo>
                  <a:lnTo>
                    <a:pt x="1899762" y="431799"/>
                  </a:lnTo>
                  <a:lnTo>
                    <a:pt x="1902209" y="444499"/>
                  </a:lnTo>
                  <a:close/>
                </a:path>
                <a:path w="2588895" h="2616200">
                  <a:moveTo>
                    <a:pt x="338871" y="457199"/>
                  </a:moveTo>
                  <a:lnTo>
                    <a:pt x="318721" y="457199"/>
                  </a:lnTo>
                  <a:lnTo>
                    <a:pt x="321740" y="444499"/>
                  </a:lnTo>
                  <a:lnTo>
                    <a:pt x="341889" y="444499"/>
                  </a:lnTo>
                  <a:lnTo>
                    <a:pt x="338871" y="457199"/>
                  </a:lnTo>
                  <a:close/>
                </a:path>
                <a:path w="2588895" h="2616200">
                  <a:moveTo>
                    <a:pt x="522743" y="457199"/>
                  </a:moveTo>
                  <a:lnTo>
                    <a:pt x="508467" y="457199"/>
                  </a:lnTo>
                  <a:lnTo>
                    <a:pt x="508549" y="444499"/>
                  </a:lnTo>
                  <a:lnTo>
                    <a:pt x="523151" y="444499"/>
                  </a:lnTo>
                  <a:lnTo>
                    <a:pt x="522743" y="457199"/>
                  </a:lnTo>
                  <a:close/>
                </a:path>
                <a:path w="2588895" h="2616200">
                  <a:moveTo>
                    <a:pt x="664280" y="457199"/>
                  </a:moveTo>
                  <a:lnTo>
                    <a:pt x="631649" y="457199"/>
                  </a:lnTo>
                  <a:lnTo>
                    <a:pt x="636217" y="444499"/>
                  </a:lnTo>
                  <a:lnTo>
                    <a:pt x="668440" y="444499"/>
                  </a:lnTo>
                  <a:lnTo>
                    <a:pt x="664280" y="457199"/>
                  </a:lnTo>
                  <a:close/>
                </a:path>
                <a:path w="2588895" h="2616200">
                  <a:moveTo>
                    <a:pt x="856884" y="457199"/>
                  </a:moveTo>
                  <a:lnTo>
                    <a:pt x="840569" y="457199"/>
                  </a:lnTo>
                  <a:lnTo>
                    <a:pt x="836571" y="444499"/>
                  </a:lnTo>
                  <a:lnTo>
                    <a:pt x="854437" y="444499"/>
                  </a:lnTo>
                  <a:lnTo>
                    <a:pt x="856884" y="457199"/>
                  </a:lnTo>
                  <a:close/>
                </a:path>
                <a:path w="2588895" h="2616200">
                  <a:moveTo>
                    <a:pt x="1334762" y="457199"/>
                  </a:moveTo>
                  <a:lnTo>
                    <a:pt x="1312735" y="457199"/>
                  </a:lnTo>
                  <a:lnTo>
                    <a:pt x="1312572" y="444499"/>
                  </a:lnTo>
                  <a:lnTo>
                    <a:pt x="1332885" y="444499"/>
                  </a:lnTo>
                  <a:lnTo>
                    <a:pt x="1334762" y="457199"/>
                  </a:lnTo>
                  <a:close/>
                </a:path>
                <a:path w="2588895" h="2616200">
                  <a:moveTo>
                    <a:pt x="1913712" y="457199"/>
                  </a:moveTo>
                  <a:lnTo>
                    <a:pt x="1895601" y="457199"/>
                  </a:lnTo>
                  <a:lnTo>
                    <a:pt x="1893725" y="444499"/>
                  </a:lnTo>
                  <a:lnTo>
                    <a:pt x="1911509" y="444499"/>
                  </a:lnTo>
                  <a:lnTo>
                    <a:pt x="1913712" y="457199"/>
                  </a:lnTo>
                  <a:close/>
                </a:path>
                <a:path w="2588895" h="2616200">
                  <a:moveTo>
                    <a:pt x="328898" y="469899"/>
                  </a:moveTo>
                  <a:lnTo>
                    <a:pt x="310482" y="469899"/>
                  </a:lnTo>
                  <a:lnTo>
                    <a:pt x="313582" y="457199"/>
                  </a:lnTo>
                  <a:lnTo>
                    <a:pt x="332383" y="457199"/>
                  </a:lnTo>
                  <a:lnTo>
                    <a:pt x="328898" y="469899"/>
                  </a:lnTo>
                  <a:close/>
                </a:path>
                <a:path w="2588895" h="2616200">
                  <a:moveTo>
                    <a:pt x="521357" y="469899"/>
                  </a:moveTo>
                  <a:lnTo>
                    <a:pt x="506428" y="469899"/>
                  </a:lnTo>
                  <a:lnTo>
                    <a:pt x="505775" y="457199"/>
                  </a:lnTo>
                  <a:lnTo>
                    <a:pt x="521928" y="457199"/>
                  </a:lnTo>
                  <a:lnTo>
                    <a:pt x="521357" y="469899"/>
                  </a:lnTo>
                  <a:close/>
                </a:path>
                <a:path w="2588895" h="2616200">
                  <a:moveTo>
                    <a:pt x="644775" y="469899"/>
                  </a:moveTo>
                  <a:lnTo>
                    <a:pt x="604796" y="469899"/>
                  </a:lnTo>
                  <a:lnTo>
                    <a:pt x="616464" y="457199"/>
                  </a:lnTo>
                  <a:lnTo>
                    <a:pt x="661180" y="457199"/>
                  </a:lnTo>
                  <a:lnTo>
                    <a:pt x="644775" y="469899"/>
                  </a:lnTo>
                  <a:close/>
                </a:path>
                <a:path w="2588895" h="2616200">
                  <a:moveTo>
                    <a:pt x="867713" y="469899"/>
                  </a:moveTo>
                  <a:lnTo>
                    <a:pt x="844811" y="469899"/>
                  </a:lnTo>
                  <a:lnTo>
                    <a:pt x="845626" y="457199"/>
                  </a:lnTo>
                  <a:lnTo>
                    <a:pt x="863053" y="457199"/>
                  </a:lnTo>
                  <a:lnTo>
                    <a:pt x="867713" y="469899"/>
                  </a:lnTo>
                  <a:close/>
                </a:path>
                <a:path w="2588895" h="2616200">
                  <a:moveTo>
                    <a:pt x="1342348" y="469899"/>
                  </a:moveTo>
                  <a:lnTo>
                    <a:pt x="1325950" y="469899"/>
                  </a:lnTo>
                  <a:lnTo>
                    <a:pt x="1324237" y="457199"/>
                  </a:lnTo>
                  <a:lnTo>
                    <a:pt x="1344224" y="457199"/>
                  </a:lnTo>
                  <a:lnTo>
                    <a:pt x="1342348" y="469899"/>
                  </a:lnTo>
                  <a:close/>
                </a:path>
                <a:path w="2588895" h="2616200">
                  <a:moveTo>
                    <a:pt x="1914120" y="469899"/>
                  </a:moveTo>
                  <a:lnTo>
                    <a:pt x="1907267" y="469899"/>
                  </a:lnTo>
                  <a:lnTo>
                    <a:pt x="1906451" y="457199"/>
                  </a:lnTo>
                  <a:lnTo>
                    <a:pt x="1913467" y="457199"/>
                  </a:lnTo>
                  <a:lnTo>
                    <a:pt x="1914120" y="469899"/>
                  </a:lnTo>
                  <a:close/>
                </a:path>
                <a:path w="2588895" h="2616200">
                  <a:moveTo>
                    <a:pt x="1926438" y="469899"/>
                  </a:moveTo>
                  <a:lnTo>
                    <a:pt x="1914120" y="469899"/>
                  </a:lnTo>
                  <a:lnTo>
                    <a:pt x="1914446" y="457199"/>
                  </a:lnTo>
                  <a:lnTo>
                    <a:pt x="1923990" y="457199"/>
                  </a:lnTo>
                  <a:lnTo>
                    <a:pt x="1926438" y="469899"/>
                  </a:lnTo>
                  <a:close/>
                </a:path>
                <a:path w="2588895" h="2616200">
                  <a:moveTo>
                    <a:pt x="322311" y="482599"/>
                  </a:moveTo>
                  <a:lnTo>
                    <a:pt x="304853" y="482599"/>
                  </a:lnTo>
                  <a:lnTo>
                    <a:pt x="307627" y="469899"/>
                  </a:lnTo>
                  <a:lnTo>
                    <a:pt x="325566" y="469899"/>
                  </a:lnTo>
                  <a:lnTo>
                    <a:pt x="322311" y="482599"/>
                  </a:lnTo>
                  <a:close/>
                </a:path>
                <a:path w="2588895" h="2616200">
                  <a:moveTo>
                    <a:pt x="518257" y="495299"/>
                  </a:moveTo>
                  <a:lnTo>
                    <a:pt x="505612" y="495299"/>
                  </a:lnTo>
                  <a:lnTo>
                    <a:pt x="508957" y="482599"/>
                  </a:lnTo>
                  <a:lnTo>
                    <a:pt x="506999" y="482599"/>
                  </a:lnTo>
                  <a:lnTo>
                    <a:pt x="507081" y="469899"/>
                  </a:lnTo>
                  <a:lnTo>
                    <a:pt x="519399" y="469899"/>
                  </a:lnTo>
                  <a:lnTo>
                    <a:pt x="519073" y="482599"/>
                  </a:lnTo>
                  <a:lnTo>
                    <a:pt x="518257" y="495299"/>
                  </a:lnTo>
                  <a:close/>
                </a:path>
                <a:path w="2588895" h="2616200">
                  <a:moveTo>
                    <a:pt x="620065" y="482599"/>
                  </a:moveTo>
                  <a:lnTo>
                    <a:pt x="592815" y="482599"/>
                  </a:lnTo>
                  <a:lnTo>
                    <a:pt x="598855" y="469899"/>
                  </a:lnTo>
                  <a:lnTo>
                    <a:pt x="626673" y="469899"/>
                  </a:lnTo>
                  <a:lnTo>
                    <a:pt x="620065" y="482599"/>
                  </a:lnTo>
                  <a:close/>
                </a:path>
                <a:path w="2588895" h="2616200">
                  <a:moveTo>
                    <a:pt x="890820" y="507999"/>
                  </a:moveTo>
                  <a:lnTo>
                    <a:pt x="866673" y="507999"/>
                  </a:lnTo>
                  <a:lnTo>
                    <a:pt x="864960" y="495299"/>
                  </a:lnTo>
                  <a:lnTo>
                    <a:pt x="858601" y="495299"/>
                  </a:lnTo>
                  <a:lnTo>
                    <a:pt x="854794" y="482599"/>
                  </a:lnTo>
                  <a:lnTo>
                    <a:pt x="850726" y="469899"/>
                  </a:lnTo>
                  <a:lnTo>
                    <a:pt x="872404" y="469899"/>
                  </a:lnTo>
                  <a:lnTo>
                    <a:pt x="876544" y="482599"/>
                  </a:lnTo>
                  <a:lnTo>
                    <a:pt x="890820" y="507999"/>
                  </a:lnTo>
                  <a:close/>
                </a:path>
                <a:path w="2588895" h="2616200">
                  <a:moveTo>
                    <a:pt x="1357031" y="482599"/>
                  </a:moveTo>
                  <a:lnTo>
                    <a:pt x="1339737" y="482599"/>
                  </a:lnTo>
                  <a:lnTo>
                    <a:pt x="1338513" y="469899"/>
                  </a:lnTo>
                  <a:lnTo>
                    <a:pt x="1357684" y="469899"/>
                  </a:lnTo>
                  <a:lnTo>
                    <a:pt x="1357031" y="482599"/>
                  </a:lnTo>
                  <a:close/>
                </a:path>
                <a:path w="2588895" h="2616200">
                  <a:moveTo>
                    <a:pt x="1938838" y="482599"/>
                  </a:moveTo>
                  <a:lnTo>
                    <a:pt x="1919177" y="482599"/>
                  </a:lnTo>
                  <a:lnTo>
                    <a:pt x="1920155" y="469899"/>
                  </a:lnTo>
                  <a:lnTo>
                    <a:pt x="1938838" y="469899"/>
                  </a:lnTo>
                  <a:lnTo>
                    <a:pt x="1938838" y="482599"/>
                  </a:lnTo>
                  <a:close/>
                </a:path>
                <a:path w="2588895" h="2616200">
                  <a:moveTo>
                    <a:pt x="307260" y="507999"/>
                  </a:moveTo>
                  <a:lnTo>
                    <a:pt x="291964" y="507999"/>
                  </a:lnTo>
                  <a:lnTo>
                    <a:pt x="292861" y="495299"/>
                  </a:lnTo>
                  <a:lnTo>
                    <a:pt x="296532" y="495299"/>
                  </a:lnTo>
                  <a:lnTo>
                    <a:pt x="298327" y="482599"/>
                  </a:lnTo>
                  <a:lnTo>
                    <a:pt x="317579" y="482599"/>
                  </a:lnTo>
                  <a:lnTo>
                    <a:pt x="315295" y="495299"/>
                  </a:lnTo>
                  <a:lnTo>
                    <a:pt x="307260" y="507999"/>
                  </a:lnTo>
                  <a:close/>
                </a:path>
                <a:path w="2588895" h="2616200">
                  <a:moveTo>
                    <a:pt x="607017" y="495299"/>
                  </a:moveTo>
                  <a:lnTo>
                    <a:pt x="574953" y="495299"/>
                  </a:lnTo>
                  <a:lnTo>
                    <a:pt x="581039" y="482599"/>
                  </a:lnTo>
                  <a:lnTo>
                    <a:pt x="612152" y="482599"/>
                  </a:lnTo>
                  <a:lnTo>
                    <a:pt x="607017" y="495299"/>
                  </a:lnTo>
                  <a:close/>
                </a:path>
                <a:path w="2588895" h="2616200">
                  <a:moveTo>
                    <a:pt x="1353197" y="495299"/>
                  </a:moveTo>
                  <a:lnTo>
                    <a:pt x="1350505" y="495299"/>
                  </a:lnTo>
                  <a:lnTo>
                    <a:pt x="1349445" y="482599"/>
                  </a:lnTo>
                  <a:lnTo>
                    <a:pt x="1355889" y="482599"/>
                  </a:lnTo>
                  <a:lnTo>
                    <a:pt x="1353197" y="495299"/>
                  </a:lnTo>
                  <a:close/>
                </a:path>
                <a:path w="2588895" h="2616200">
                  <a:moveTo>
                    <a:pt x="1374162" y="495299"/>
                  </a:moveTo>
                  <a:lnTo>
                    <a:pt x="1354094" y="495299"/>
                  </a:lnTo>
                  <a:lnTo>
                    <a:pt x="1357602" y="482599"/>
                  </a:lnTo>
                  <a:lnTo>
                    <a:pt x="1370736" y="482599"/>
                  </a:lnTo>
                  <a:lnTo>
                    <a:pt x="1374162" y="495299"/>
                  </a:lnTo>
                  <a:close/>
                </a:path>
                <a:path w="2588895" h="2616200">
                  <a:moveTo>
                    <a:pt x="1939735" y="495299"/>
                  </a:moveTo>
                  <a:lnTo>
                    <a:pt x="1930516" y="495299"/>
                  </a:lnTo>
                  <a:lnTo>
                    <a:pt x="1926519" y="482599"/>
                  </a:lnTo>
                  <a:lnTo>
                    <a:pt x="1938103" y="482599"/>
                  </a:lnTo>
                  <a:lnTo>
                    <a:pt x="1939735" y="495299"/>
                  </a:lnTo>
                  <a:close/>
                </a:path>
                <a:path w="2588895" h="2616200">
                  <a:moveTo>
                    <a:pt x="1953113" y="495299"/>
                  </a:moveTo>
                  <a:lnTo>
                    <a:pt x="1940632" y="495299"/>
                  </a:lnTo>
                  <a:lnTo>
                    <a:pt x="1941693" y="482599"/>
                  </a:lnTo>
                  <a:lnTo>
                    <a:pt x="1947077" y="482599"/>
                  </a:lnTo>
                  <a:lnTo>
                    <a:pt x="1953113" y="495299"/>
                  </a:lnTo>
                  <a:close/>
                </a:path>
                <a:path w="2588895" h="2616200">
                  <a:moveTo>
                    <a:pt x="518012" y="507999"/>
                  </a:moveTo>
                  <a:lnTo>
                    <a:pt x="507570" y="507999"/>
                  </a:lnTo>
                  <a:lnTo>
                    <a:pt x="506999" y="495299"/>
                  </a:lnTo>
                  <a:lnTo>
                    <a:pt x="518991" y="495299"/>
                  </a:lnTo>
                  <a:lnTo>
                    <a:pt x="518012" y="507999"/>
                  </a:lnTo>
                  <a:close/>
                </a:path>
                <a:path w="2588895" h="2616200">
                  <a:moveTo>
                    <a:pt x="586700" y="507999"/>
                  </a:moveTo>
                  <a:lnTo>
                    <a:pt x="561982" y="507999"/>
                  </a:lnTo>
                  <a:lnTo>
                    <a:pt x="561982" y="495299"/>
                  </a:lnTo>
                  <a:lnTo>
                    <a:pt x="593442" y="495299"/>
                  </a:lnTo>
                  <a:lnTo>
                    <a:pt x="586700" y="507999"/>
                  </a:lnTo>
                  <a:close/>
                </a:path>
                <a:path w="2588895" h="2616200">
                  <a:moveTo>
                    <a:pt x="1387194" y="507999"/>
                  </a:moveTo>
                  <a:lnTo>
                    <a:pt x="1364781" y="507999"/>
                  </a:lnTo>
                  <a:lnTo>
                    <a:pt x="1364863" y="495299"/>
                  </a:lnTo>
                  <a:lnTo>
                    <a:pt x="1381787" y="495299"/>
                  </a:lnTo>
                  <a:lnTo>
                    <a:pt x="1387194" y="507999"/>
                  </a:lnTo>
                  <a:close/>
                </a:path>
                <a:path w="2588895" h="2616200">
                  <a:moveTo>
                    <a:pt x="1961679" y="507999"/>
                  </a:moveTo>
                  <a:lnTo>
                    <a:pt x="1941773" y="507999"/>
                  </a:lnTo>
                  <a:lnTo>
                    <a:pt x="1939897" y="495299"/>
                  </a:lnTo>
                  <a:lnTo>
                    <a:pt x="1957437" y="495299"/>
                  </a:lnTo>
                  <a:lnTo>
                    <a:pt x="1961679" y="507999"/>
                  </a:lnTo>
                  <a:close/>
                </a:path>
                <a:path w="2588895" h="2616200">
                  <a:moveTo>
                    <a:pt x="299469" y="520699"/>
                  </a:moveTo>
                  <a:lnTo>
                    <a:pt x="285764" y="520699"/>
                  </a:lnTo>
                  <a:lnTo>
                    <a:pt x="287232" y="507999"/>
                  </a:lnTo>
                  <a:lnTo>
                    <a:pt x="303319" y="507999"/>
                  </a:lnTo>
                  <a:lnTo>
                    <a:pt x="299469" y="520699"/>
                  </a:lnTo>
                  <a:close/>
                </a:path>
                <a:path w="2588895" h="2616200">
                  <a:moveTo>
                    <a:pt x="509936" y="520699"/>
                  </a:moveTo>
                  <a:lnTo>
                    <a:pt x="506183" y="520699"/>
                  </a:lnTo>
                  <a:lnTo>
                    <a:pt x="504633" y="507999"/>
                  </a:lnTo>
                  <a:lnTo>
                    <a:pt x="509692" y="507999"/>
                  </a:lnTo>
                  <a:lnTo>
                    <a:pt x="509936" y="520699"/>
                  </a:lnTo>
                  <a:close/>
                </a:path>
                <a:path w="2588895" h="2616200">
                  <a:moveTo>
                    <a:pt x="519154" y="520699"/>
                  </a:moveTo>
                  <a:lnTo>
                    <a:pt x="510670" y="520699"/>
                  </a:lnTo>
                  <a:lnTo>
                    <a:pt x="510834" y="507999"/>
                  </a:lnTo>
                  <a:lnTo>
                    <a:pt x="517359" y="507999"/>
                  </a:lnTo>
                  <a:lnTo>
                    <a:pt x="519154" y="520699"/>
                  </a:lnTo>
                  <a:close/>
                </a:path>
                <a:path w="2588895" h="2616200">
                  <a:moveTo>
                    <a:pt x="566061" y="520699"/>
                  </a:moveTo>
                  <a:lnTo>
                    <a:pt x="538325" y="520699"/>
                  </a:lnTo>
                  <a:lnTo>
                    <a:pt x="540527" y="507999"/>
                  </a:lnTo>
                  <a:lnTo>
                    <a:pt x="566877" y="507999"/>
                  </a:lnTo>
                  <a:lnTo>
                    <a:pt x="566061" y="520699"/>
                  </a:lnTo>
                  <a:close/>
                </a:path>
                <a:path w="2588895" h="2616200">
                  <a:moveTo>
                    <a:pt x="895715" y="520699"/>
                  </a:moveTo>
                  <a:lnTo>
                    <a:pt x="875728" y="520699"/>
                  </a:lnTo>
                  <a:lnTo>
                    <a:pt x="873852" y="507999"/>
                  </a:lnTo>
                  <a:lnTo>
                    <a:pt x="893594" y="507999"/>
                  </a:lnTo>
                  <a:lnTo>
                    <a:pt x="895715" y="520699"/>
                  </a:lnTo>
                  <a:close/>
                </a:path>
                <a:path w="2588895" h="2616200">
                  <a:moveTo>
                    <a:pt x="1420498" y="546099"/>
                  </a:moveTo>
                  <a:lnTo>
                    <a:pt x="1399288" y="546099"/>
                  </a:lnTo>
                  <a:lnTo>
                    <a:pt x="1396514" y="533399"/>
                  </a:lnTo>
                  <a:lnTo>
                    <a:pt x="1385664" y="533399"/>
                  </a:lnTo>
                  <a:lnTo>
                    <a:pt x="1381559" y="520699"/>
                  </a:lnTo>
                  <a:lnTo>
                    <a:pt x="1376987" y="520699"/>
                  </a:lnTo>
                  <a:lnTo>
                    <a:pt x="1372002" y="507999"/>
                  </a:lnTo>
                  <a:lnTo>
                    <a:pt x="1397412" y="507999"/>
                  </a:lnTo>
                  <a:lnTo>
                    <a:pt x="1417806" y="533399"/>
                  </a:lnTo>
                  <a:lnTo>
                    <a:pt x="1420498" y="546099"/>
                  </a:lnTo>
                  <a:close/>
                </a:path>
                <a:path w="2588895" h="2616200">
                  <a:moveTo>
                    <a:pt x="1903025" y="520699"/>
                  </a:moveTo>
                  <a:lnTo>
                    <a:pt x="1894459" y="520699"/>
                  </a:lnTo>
                  <a:lnTo>
                    <a:pt x="1900333" y="507999"/>
                  </a:lnTo>
                  <a:lnTo>
                    <a:pt x="1903025" y="520699"/>
                  </a:lnTo>
                  <a:close/>
                </a:path>
                <a:path w="2588895" h="2616200">
                  <a:moveTo>
                    <a:pt x="2266368" y="520699"/>
                  </a:moveTo>
                  <a:lnTo>
                    <a:pt x="1922684" y="520699"/>
                  </a:lnTo>
                  <a:lnTo>
                    <a:pt x="1925213" y="507999"/>
                  </a:lnTo>
                  <a:lnTo>
                    <a:pt x="2265225" y="507999"/>
                  </a:lnTo>
                  <a:lnTo>
                    <a:pt x="2266368" y="520699"/>
                  </a:lnTo>
                  <a:close/>
                </a:path>
                <a:path w="2588895" h="2616200">
                  <a:moveTo>
                    <a:pt x="2276402" y="520699"/>
                  </a:moveTo>
                  <a:lnTo>
                    <a:pt x="2266368" y="520699"/>
                  </a:lnTo>
                  <a:lnTo>
                    <a:pt x="2273057" y="507999"/>
                  </a:lnTo>
                  <a:lnTo>
                    <a:pt x="2275341" y="507999"/>
                  </a:lnTo>
                  <a:lnTo>
                    <a:pt x="2276402" y="520699"/>
                  </a:lnTo>
                  <a:close/>
                </a:path>
                <a:path w="2588895" h="2616200">
                  <a:moveTo>
                    <a:pt x="293269" y="533399"/>
                  </a:moveTo>
                  <a:lnTo>
                    <a:pt x="279238" y="533399"/>
                  </a:lnTo>
                  <a:lnTo>
                    <a:pt x="279891" y="520699"/>
                  </a:lnTo>
                  <a:lnTo>
                    <a:pt x="296288" y="520699"/>
                  </a:lnTo>
                  <a:lnTo>
                    <a:pt x="293269" y="533399"/>
                  </a:lnTo>
                  <a:close/>
                </a:path>
                <a:path w="2588895" h="2616200">
                  <a:moveTo>
                    <a:pt x="517441" y="533399"/>
                  </a:moveTo>
                  <a:lnTo>
                    <a:pt x="502920" y="533399"/>
                  </a:lnTo>
                  <a:lnTo>
                    <a:pt x="504062" y="520699"/>
                  </a:lnTo>
                  <a:lnTo>
                    <a:pt x="517196" y="520699"/>
                  </a:lnTo>
                  <a:lnTo>
                    <a:pt x="517325" y="527361"/>
                  </a:lnTo>
                  <a:lnTo>
                    <a:pt x="517441" y="533399"/>
                  </a:lnTo>
                  <a:close/>
                </a:path>
                <a:path w="2588895" h="2616200">
                  <a:moveTo>
                    <a:pt x="547462" y="533399"/>
                  </a:moveTo>
                  <a:lnTo>
                    <a:pt x="523722" y="533399"/>
                  </a:lnTo>
                  <a:lnTo>
                    <a:pt x="525843" y="520699"/>
                  </a:lnTo>
                  <a:lnTo>
                    <a:pt x="549583" y="520699"/>
                  </a:lnTo>
                  <a:lnTo>
                    <a:pt x="547462" y="533399"/>
                  </a:lnTo>
                  <a:close/>
                </a:path>
                <a:path w="2588895" h="2616200">
                  <a:moveTo>
                    <a:pt x="909420" y="546099"/>
                  </a:moveTo>
                  <a:lnTo>
                    <a:pt x="890014" y="546099"/>
                  </a:lnTo>
                  <a:lnTo>
                    <a:pt x="882571" y="533399"/>
                  </a:lnTo>
                  <a:lnTo>
                    <a:pt x="877441" y="520699"/>
                  </a:lnTo>
                  <a:lnTo>
                    <a:pt x="900283" y="520699"/>
                  </a:lnTo>
                  <a:lnTo>
                    <a:pt x="902404" y="533399"/>
                  </a:lnTo>
                  <a:lnTo>
                    <a:pt x="907054" y="533399"/>
                  </a:lnTo>
                  <a:lnTo>
                    <a:pt x="909420" y="546099"/>
                  </a:lnTo>
                  <a:close/>
                </a:path>
                <a:path w="2588895" h="2616200">
                  <a:moveTo>
                    <a:pt x="1819001" y="533399"/>
                  </a:moveTo>
                  <a:lnTo>
                    <a:pt x="1805378" y="533399"/>
                  </a:lnTo>
                  <a:lnTo>
                    <a:pt x="1814759" y="520699"/>
                  </a:lnTo>
                  <a:lnTo>
                    <a:pt x="1819001" y="533399"/>
                  </a:lnTo>
                  <a:close/>
                </a:path>
                <a:path w="2588895" h="2616200">
                  <a:moveTo>
                    <a:pt x="1859871" y="533399"/>
                  </a:moveTo>
                  <a:lnTo>
                    <a:pt x="1821856" y="533399"/>
                  </a:lnTo>
                  <a:lnTo>
                    <a:pt x="1824303" y="520699"/>
                  </a:lnTo>
                  <a:lnTo>
                    <a:pt x="1864847" y="520699"/>
                  </a:lnTo>
                  <a:lnTo>
                    <a:pt x="1863478" y="527361"/>
                  </a:lnTo>
                  <a:lnTo>
                    <a:pt x="1859871" y="533399"/>
                  </a:lnTo>
                  <a:close/>
                </a:path>
                <a:path w="2588895" h="2616200">
                  <a:moveTo>
                    <a:pt x="1863478" y="527361"/>
                  </a:moveTo>
                  <a:lnTo>
                    <a:pt x="1864847" y="520699"/>
                  </a:lnTo>
                  <a:lnTo>
                    <a:pt x="1867458" y="520699"/>
                  </a:lnTo>
                  <a:lnTo>
                    <a:pt x="1863478" y="527361"/>
                  </a:lnTo>
                  <a:close/>
                </a:path>
                <a:path w="2588895" h="2616200">
                  <a:moveTo>
                    <a:pt x="1922603" y="533399"/>
                  </a:moveTo>
                  <a:lnTo>
                    <a:pt x="1862237" y="533399"/>
                  </a:lnTo>
                  <a:lnTo>
                    <a:pt x="1863478" y="527361"/>
                  </a:lnTo>
                  <a:lnTo>
                    <a:pt x="1867458" y="520699"/>
                  </a:lnTo>
                  <a:lnTo>
                    <a:pt x="1923256" y="520699"/>
                  </a:lnTo>
                  <a:lnTo>
                    <a:pt x="1922603" y="533399"/>
                  </a:lnTo>
                  <a:close/>
                </a:path>
                <a:path w="2588895" h="2616200">
                  <a:moveTo>
                    <a:pt x="1933208" y="533399"/>
                  </a:moveTo>
                  <a:lnTo>
                    <a:pt x="1925132" y="533399"/>
                  </a:lnTo>
                  <a:lnTo>
                    <a:pt x="1924153" y="520699"/>
                  </a:lnTo>
                  <a:lnTo>
                    <a:pt x="1934839" y="520699"/>
                  </a:lnTo>
                  <a:lnTo>
                    <a:pt x="1933208" y="533399"/>
                  </a:lnTo>
                  <a:close/>
                </a:path>
                <a:path w="2588895" h="2616200">
                  <a:moveTo>
                    <a:pt x="1977504" y="533399"/>
                  </a:moveTo>
                  <a:lnTo>
                    <a:pt x="1942426" y="533399"/>
                  </a:lnTo>
                  <a:lnTo>
                    <a:pt x="1939163" y="520699"/>
                  </a:lnTo>
                  <a:lnTo>
                    <a:pt x="1976199" y="520699"/>
                  </a:lnTo>
                  <a:lnTo>
                    <a:pt x="1977504" y="533399"/>
                  </a:lnTo>
                  <a:close/>
                </a:path>
                <a:path w="2588895" h="2616200">
                  <a:moveTo>
                    <a:pt x="2228761" y="533399"/>
                  </a:moveTo>
                  <a:lnTo>
                    <a:pt x="2227456" y="520699"/>
                  </a:lnTo>
                  <a:lnTo>
                    <a:pt x="2232677" y="520699"/>
                  </a:lnTo>
                  <a:lnTo>
                    <a:pt x="2228761" y="533399"/>
                  </a:lnTo>
                  <a:close/>
                </a:path>
                <a:path w="2588895" h="2616200">
                  <a:moveTo>
                    <a:pt x="2235450" y="533399"/>
                  </a:moveTo>
                  <a:lnTo>
                    <a:pt x="2233248" y="520699"/>
                  </a:lnTo>
                  <a:lnTo>
                    <a:pt x="2241732" y="520699"/>
                  </a:lnTo>
                  <a:lnTo>
                    <a:pt x="2235450" y="533399"/>
                  </a:lnTo>
                  <a:close/>
                </a:path>
                <a:path w="2588895" h="2616200">
                  <a:moveTo>
                    <a:pt x="2242955" y="533399"/>
                  </a:moveTo>
                  <a:lnTo>
                    <a:pt x="2242466" y="520699"/>
                  </a:lnTo>
                  <a:lnTo>
                    <a:pt x="2246300" y="520699"/>
                  </a:lnTo>
                  <a:lnTo>
                    <a:pt x="2242955" y="533399"/>
                  </a:lnTo>
                  <a:close/>
                </a:path>
                <a:path w="2588895" h="2616200">
                  <a:moveTo>
                    <a:pt x="2253152" y="533399"/>
                  </a:moveTo>
                  <a:lnTo>
                    <a:pt x="2250134" y="520699"/>
                  </a:lnTo>
                  <a:lnTo>
                    <a:pt x="2258455" y="520699"/>
                  </a:lnTo>
                  <a:lnTo>
                    <a:pt x="2253152" y="533399"/>
                  </a:lnTo>
                  <a:close/>
                </a:path>
                <a:path w="2588895" h="2616200">
                  <a:moveTo>
                    <a:pt x="2292880" y="533399"/>
                  </a:moveTo>
                  <a:lnTo>
                    <a:pt x="2263105" y="533399"/>
                  </a:lnTo>
                  <a:lnTo>
                    <a:pt x="2263023" y="520699"/>
                  </a:lnTo>
                  <a:lnTo>
                    <a:pt x="2294022" y="520699"/>
                  </a:lnTo>
                  <a:lnTo>
                    <a:pt x="2292880" y="533399"/>
                  </a:lnTo>
                  <a:close/>
                </a:path>
                <a:path w="2588895" h="2616200">
                  <a:moveTo>
                    <a:pt x="287478" y="546099"/>
                  </a:moveTo>
                  <a:lnTo>
                    <a:pt x="276220" y="546099"/>
                  </a:lnTo>
                  <a:lnTo>
                    <a:pt x="274588" y="533399"/>
                  </a:lnTo>
                  <a:lnTo>
                    <a:pt x="290006" y="533399"/>
                  </a:lnTo>
                  <a:lnTo>
                    <a:pt x="287478" y="546099"/>
                  </a:lnTo>
                  <a:close/>
                </a:path>
                <a:path w="2588895" h="2616200">
                  <a:moveTo>
                    <a:pt x="517115" y="546099"/>
                  </a:moveTo>
                  <a:lnTo>
                    <a:pt x="502675" y="546099"/>
                  </a:lnTo>
                  <a:lnTo>
                    <a:pt x="500881" y="533399"/>
                  </a:lnTo>
                  <a:lnTo>
                    <a:pt x="517197" y="533399"/>
                  </a:lnTo>
                  <a:lnTo>
                    <a:pt x="517115" y="546099"/>
                  </a:lnTo>
                  <a:close/>
                </a:path>
                <a:path w="2588895" h="2616200">
                  <a:moveTo>
                    <a:pt x="532044" y="546099"/>
                  </a:moveTo>
                  <a:lnTo>
                    <a:pt x="517360" y="546099"/>
                  </a:lnTo>
                  <a:lnTo>
                    <a:pt x="517197" y="533399"/>
                  </a:lnTo>
                  <a:lnTo>
                    <a:pt x="534736" y="533399"/>
                  </a:lnTo>
                  <a:lnTo>
                    <a:pt x="532044" y="546099"/>
                  </a:lnTo>
                  <a:close/>
                </a:path>
                <a:path w="2588895" h="2616200">
                  <a:moveTo>
                    <a:pt x="1798117" y="546099"/>
                  </a:moveTo>
                  <a:lnTo>
                    <a:pt x="1700143" y="546099"/>
                  </a:lnTo>
                  <a:lnTo>
                    <a:pt x="1749661" y="533399"/>
                  </a:lnTo>
                  <a:lnTo>
                    <a:pt x="1802441" y="533399"/>
                  </a:lnTo>
                  <a:lnTo>
                    <a:pt x="1798117" y="546099"/>
                  </a:lnTo>
                  <a:close/>
                </a:path>
                <a:path w="2588895" h="2616200">
                  <a:moveTo>
                    <a:pt x="1806030" y="546099"/>
                  </a:moveTo>
                  <a:lnTo>
                    <a:pt x="1803664" y="533399"/>
                  </a:lnTo>
                  <a:lnTo>
                    <a:pt x="1808641" y="533399"/>
                  </a:lnTo>
                  <a:lnTo>
                    <a:pt x="1806030" y="546099"/>
                  </a:lnTo>
                  <a:close/>
                </a:path>
                <a:path w="2588895" h="2616200">
                  <a:moveTo>
                    <a:pt x="1812230" y="546099"/>
                  </a:moveTo>
                  <a:lnTo>
                    <a:pt x="1808396" y="546099"/>
                  </a:lnTo>
                  <a:lnTo>
                    <a:pt x="1808641" y="533399"/>
                  </a:lnTo>
                  <a:lnTo>
                    <a:pt x="1812067" y="533399"/>
                  </a:lnTo>
                  <a:lnTo>
                    <a:pt x="1812230" y="546099"/>
                  </a:lnTo>
                  <a:close/>
                </a:path>
                <a:path w="2588895" h="2616200">
                  <a:moveTo>
                    <a:pt x="1814025" y="546099"/>
                  </a:moveTo>
                  <a:lnTo>
                    <a:pt x="1812883" y="546099"/>
                  </a:lnTo>
                  <a:lnTo>
                    <a:pt x="1812067" y="533399"/>
                  </a:lnTo>
                  <a:lnTo>
                    <a:pt x="1815575" y="533399"/>
                  </a:lnTo>
                  <a:lnTo>
                    <a:pt x="1814025" y="546099"/>
                  </a:lnTo>
                  <a:close/>
                </a:path>
                <a:path w="2588895" h="2616200">
                  <a:moveTo>
                    <a:pt x="1821448" y="546099"/>
                  </a:moveTo>
                  <a:lnTo>
                    <a:pt x="1820877" y="533399"/>
                  </a:lnTo>
                  <a:lnTo>
                    <a:pt x="1823895" y="533399"/>
                  </a:lnTo>
                  <a:lnTo>
                    <a:pt x="1821448" y="546099"/>
                  </a:lnTo>
                  <a:close/>
                </a:path>
                <a:path w="2588895" h="2616200">
                  <a:moveTo>
                    <a:pt x="1991864" y="546099"/>
                  </a:moveTo>
                  <a:lnTo>
                    <a:pt x="1974732" y="546099"/>
                  </a:lnTo>
                  <a:lnTo>
                    <a:pt x="1970327" y="533399"/>
                  </a:lnTo>
                  <a:lnTo>
                    <a:pt x="1990559" y="533399"/>
                  </a:lnTo>
                  <a:lnTo>
                    <a:pt x="1991864" y="546099"/>
                  </a:lnTo>
                  <a:close/>
                </a:path>
                <a:path w="2588895" h="2616200">
                  <a:moveTo>
                    <a:pt x="280951" y="558799"/>
                  </a:moveTo>
                  <a:lnTo>
                    <a:pt x="267409" y="558799"/>
                  </a:lnTo>
                  <a:lnTo>
                    <a:pt x="269122" y="546099"/>
                  </a:lnTo>
                  <a:lnTo>
                    <a:pt x="282093" y="546099"/>
                  </a:lnTo>
                  <a:lnTo>
                    <a:pt x="280951" y="558799"/>
                  </a:lnTo>
                  <a:close/>
                </a:path>
                <a:path w="2588895" h="2616200">
                  <a:moveTo>
                    <a:pt x="516544" y="558799"/>
                  </a:moveTo>
                  <a:lnTo>
                    <a:pt x="492315" y="558799"/>
                  </a:lnTo>
                  <a:lnTo>
                    <a:pt x="495089" y="546099"/>
                  </a:lnTo>
                  <a:lnTo>
                    <a:pt x="516625" y="546099"/>
                  </a:lnTo>
                  <a:lnTo>
                    <a:pt x="516544" y="558799"/>
                  </a:lnTo>
                  <a:close/>
                </a:path>
                <a:path w="2588895" h="2616200">
                  <a:moveTo>
                    <a:pt x="926551" y="571499"/>
                  </a:moveTo>
                  <a:lnTo>
                    <a:pt x="905912" y="571499"/>
                  </a:lnTo>
                  <a:lnTo>
                    <a:pt x="904362" y="558799"/>
                  </a:lnTo>
                  <a:lnTo>
                    <a:pt x="897591" y="558799"/>
                  </a:lnTo>
                  <a:lnTo>
                    <a:pt x="895225" y="546099"/>
                  </a:lnTo>
                  <a:lnTo>
                    <a:pt x="912112" y="546099"/>
                  </a:lnTo>
                  <a:lnTo>
                    <a:pt x="926551" y="571499"/>
                  </a:lnTo>
                  <a:close/>
                </a:path>
                <a:path w="2588895" h="2616200">
                  <a:moveTo>
                    <a:pt x="1431021" y="558799"/>
                  </a:moveTo>
                  <a:lnTo>
                    <a:pt x="1411116" y="558799"/>
                  </a:lnTo>
                  <a:lnTo>
                    <a:pt x="1405488" y="546099"/>
                  </a:lnTo>
                  <a:lnTo>
                    <a:pt x="1428574" y="546099"/>
                  </a:lnTo>
                  <a:lnTo>
                    <a:pt x="1431021" y="558799"/>
                  </a:lnTo>
                  <a:close/>
                </a:path>
                <a:path w="2588895" h="2616200">
                  <a:moveTo>
                    <a:pt x="1739953" y="558799"/>
                  </a:moveTo>
                  <a:lnTo>
                    <a:pt x="1628355" y="558799"/>
                  </a:lnTo>
                  <a:lnTo>
                    <a:pt x="1633658" y="546099"/>
                  </a:lnTo>
                  <a:lnTo>
                    <a:pt x="1746153" y="546099"/>
                  </a:lnTo>
                  <a:lnTo>
                    <a:pt x="1739953" y="558799"/>
                  </a:lnTo>
                  <a:close/>
                </a:path>
                <a:path w="2588895" h="2616200">
                  <a:moveTo>
                    <a:pt x="2007804" y="558799"/>
                  </a:moveTo>
                  <a:lnTo>
                    <a:pt x="1981666" y="558799"/>
                  </a:lnTo>
                  <a:lnTo>
                    <a:pt x="1979872" y="546099"/>
                  </a:lnTo>
                  <a:lnTo>
                    <a:pt x="1997633" y="546099"/>
                  </a:lnTo>
                  <a:lnTo>
                    <a:pt x="2007804" y="558799"/>
                  </a:lnTo>
                  <a:close/>
                </a:path>
                <a:path w="2588895" h="2616200">
                  <a:moveTo>
                    <a:pt x="275323" y="571499"/>
                  </a:moveTo>
                  <a:lnTo>
                    <a:pt x="261617" y="571499"/>
                  </a:lnTo>
                  <a:lnTo>
                    <a:pt x="261454" y="558799"/>
                  </a:lnTo>
                  <a:lnTo>
                    <a:pt x="277607" y="558799"/>
                  </a:lnTo>
                  <a:lnTo>
                    <a:pt x="275323" y="571499"/>
                  </a:lnTo>
                  <a:close/>
                </a:path>
                <a:path w="2588895" h="2616200">
                  <a:moveTo>
                    <a:pt x="488074" y="571499"/>
                  </a:moveTo>
                  <a:lnTo>
                    <a:pt x="475755" y="571499"/>
                  </a:lnTo>
                  <a:lnTo>
                    <a:pt x="477795" y="558799"/>
                  </a:lnTo>
                  <a:lnTo>
                    <a:pt x="487992" y="558799"/>
                  </a:lnTo>
                  <a:lnTo>
                    <a:pt x="488074" y="571499"/>
                  </a:lnTo>
                  <a:close/>
                </a:path>
                <a:path w="2588895" h="2616200">
                  <a:moveTo>
                    <a:pt x="495415" y="571499"/>
                  </a:moveTo>
                  <a:lnTo>
                    <a:pt x="489134" y="571499"/>
                  </a:lnTo>
                  <a:lnTo>
                    <a:pt x="489379" y="558799"/>
                  </a:lnTo>
                  <a:lnTo>
                    <a:pt x="498352" y="558799"/>
                  </a:lnTo>
                  <a:lnTo>
                    <a:pt x="495415" y="571499"/>
                  </a:lnTo>
                  <a:close/>
                </a:path>
                <a:path w="2588895" h="2616200">
                  <a:moveTo>
                    <a:pt x="514912" y="571499"/>
                  </a:moveTo>
                  <a:lnTo>
                    <a:pt x="501289" y="571499"/>
                  </a:lnTo>
                  <a:lnTo>
                    <a:pt x="501370" y="558799"/>
                  </a:lnTo>
                  <a:lnTo>
                    <a:pt x="515810" y="558799"/>
                  </a:lnTo>
                  <a:lnTo>
                    <a:pt x="514912" y="571499"/>
                  </a:lnTo>
                  <a:close/>
                </a:path>
                <a:path w="2588895" h="2616200">
                  <a:moveTo>
                    <a:pt x="1462673" y="596899"/>
                  </a:moveTo>
                  <a:lnTo>
                    <a:pt x="1448479" y="596899"/>
                  </a:lnTo>
                  <a:lnTo>
                    <a:pt x="1438689" y="584199"/>
                  </a:lnTo>
                  <a:lnTo>
                    <a:pt x="1431021" y="584199"/>
                  </a:lnTo>
                  <a:lnTo>
                    <a:pt x="1429145" y="571499"/>
                  </a:lnTo>
                  <a:lnTo>
                    <a:pt x="1423924" y="571499"/>
                  </a:lnTo>
                  <a:lnTo>
                    <a:pt x="1417072" y="558799"/>
                  </a:lnTo>
                  <a:lnTo>
                    <a:pt x="1440402" y="558799"/>
                  </a:lnTo>
                  <a:lnTo>
                    <a:pt x="1444781" y="571499"/>
                  </a:lnTo>
                  <a:lnTo>
                    <a:pt x="1460226" y="584199"/>
                  </a:lnTo>
                  <a:lnTo>
                    <a:pt x="1462673" y="596899"/>
                  </a:lnTo>
                  <a:close/>
                </a:path>
                <a:path w="2588895" h="2616200">
                  <a:moveTo>
                    <a:pt x="1652370" y="571499"/>
                  </a:moveTo>
                  <a:lnTo>
                    <a:pt x="1572475" y="571499"/>
                  </a:lnTo>
                  <a:lnTo>
                    <a:pt x="1579718" y="558799"/>
                  </a:lnTo>
                  <a:lnTo>
                    <a:pt x="1665147" y="558799"/>
                  </a:lnTo>
                  <a:lnTo>
                    <a:pt x="1652370" y="571499"/>
                  </a:lnTo>
                  <a:close/>
                </a:path>
                <a:path w="2588895" h="2616200">
                  <a:moveTo>
                    <a:pt x="2024328" y="584199"/>
                  </a:moveTo>
                  <a:lnTo>
                    <a:pt x="1999124" y="584199"/>
                  </a:lnTo>
                  <a:lnTo>
                    <a:pt x="1995249" y="571499"/>
                  </a:lnTo>
                  <a:lnTo>
                    <a:pt x="1986551" y="558799"/>
                  </a:lnTo>
                  <a:lnTo>
                    <a:pt x="2012339" y="558799"/>
                  </a:lnTo>
                  <a:lnTo>
                    <a:pt x="2016315" y="571499"/>
                  </a:lnTo>
                  <a:lnTo>
                    <a:pt x="2020344" y="571499"/>
                  </a:lnTo>
                  <a:lnTo>
                    <a:pt x="2024328" y="584199"/>
                  </a:lnTo>
                  <a:close/>
                </a:path>
                <a:path w="2588895" h="2616200">
                  <a:moveTo>
                    <a:pt x="269857" y="584199"/>
                  </a:moveTo>
                  <a:lnTo>
                    <a:pt x="256396" y="584199"/>
                  </a:lnTo>
                  <a:lnTo>
                    <a:pt x="257457" y="571499"/>
                  </a:lnTo>
                  <a:lnTo>
                    <a:pt x="271244" y="571499"/>
                  </a:lnTo>
                  <a:lnTo>
                    <a:pt x="269857" y="584199"/>
                  </a:lnTo>
                  <a:close/>
                </a:path>
                <a:path w="2588895" h="2616200">
                  <a:moveTo>
                    <a:pt x="478284" y="584199"/>
                  </a:moveTo>
                  <a:lnTo>
                    <a:pt x="455116" y="584199"/>
                  </a:lnTo>
                  <a:lnTo>
                    <a:pt x="460827" y="571499"/>
                  </a:lnTo>
                  <a:lnTo>
                    <a:pt x="478774" y="571499"/>
                  </a:lnTo>
                  <a:lnTo>
                    <a:pt x="478284" y="584199"/>
                  </a:lnTo>
                  <a:close/>
                </a:path>
                <a:path w="2588895" h="2616200">
                  <a:moveTo>
                    <a:pt x="516870" y="584199"/>
                  </a:moveTo>
                  <a:lnTo>
                    <a:pt x="500718" y="584199"/>
                  </a:lnTo>
                  <a:lnTo>
                    <a:pt x="500718" y="571499"/>
                  </a:lnTo>
                  <a:lnTo>
                    <a:pt x="511976" y="571499"/>
                  </a:lnTo>
                  <a:lnTo>
                    <a:pt x="516870" y="584199"/>
                  </a:lnTo>
                  <a:close/>
                </a:path>
                <a:path w="2588895" h="2616200">
                  <a:moveTo>
                    <a:pt x="968400" y="647699"/>
                  </a:moveTo>
                  <a:lnTo>
                    <a:pt x="952329" y="647699"/>
                  </a:lnTo>
                  <a:lnTo>
                    <a:pt x="952329" y="634999"/>
                  </a:lnTo>
                  <a:lnTo>
                    <a:pt x="945313" y="634999"/>
                  </a:lnTo>
                  <a:lnTo>
                    <a:pt x="942866" y="622299"/>
                  </a:lnTo>
                  <a:lnTo>
                    <a:pt x="937645" y="622299"/>
                  </a:lnTo>
                  <a:lnTo>
                    <a:pt x="935279" y="609599"/>
                  </a:lnTo>
                  <a:lnTo>
                    <a:pt x="928427" y="609599"/>
                  </a:lnTo>
                  <a:lnTo>
                    <a:pt x="924103" y="596899"/>
                  </a:lnTo>
                  <a:lnTo>
                    <a:pt x="923043" y="596899"/>
                  </a:lnTo>
                  <a:lnTo>
                    <a:pt x="920188" y="584199"/>
                  </a:lnTo>
                  <a:lnTo>
                    <a:pt x="913417" y="584199"/>
                  </a:lnTo>
                  <a:lnTo>
                    <a:pt x="910072" y="571499"/>
                  </a:lnTo>
                  <a:lnTo>
                    <a:pt x="929324" y="571499"/>
                  </a:lnTo>
                  <a:lnTo>
                    <a:pt x="932016" y="584199"/>
                  </a:lnTo>
                  <a:lnTo>
                    <a:pt x="957305" y="622299"/>
                  </a:lnTo>
                  <a:lnTo>
                    <a:pt x="961710" y="634999"/>
                  </a:lnTo>
                  <a:lnTo>
                    <a:pt x="968400" y="647699"/>
                  </a:lnTo>
                  <a:close/>
                </a:path>
                <a:path w="2588895" h="2616200">
                  <a:moveTo>
                    <a:pt x="1527526" y="584199"/>
                  </a:moveTo>
                  <a:lnTo>
                    <a:pt x="1522958" y="584199"/>
                  </a:lnTo>
                  <a:lnTo>
                    <a:pt x="1524181" y="571499"/>
                  </a:lnTo>
                  <a:lnTo>
                    <a:pt x="1525324" y="571499"/>
                  </a:lnTo>
                  <a:lnTo>
                    <a:pt x="1527526" y="584199"/>
                  </a:lnTo>
                  <a:close/>
                </a:path>
                <a:path w="2588895" h="2616200">
                  <a:moveTo>
                    <a:pt x="1555181" y="584199"/>
                  </a:moveTo>
                  <a:lnTo>
                    <a:pt x="1527526" y="584199"/>
                  </a:lnTo>
                  <a:lnTo>
                    <a:pt x="1532502" y="571499"/>
                  </a:lnTo>
                  <a:lnTo>
                    <a:pt x="1554773" y="571499"/>
                  </a:lnTo>
                  <a:lnTo>
                    <a:pt x="1555181" y="584199"/>
                  </a:lnTo>
                  <a:close/>
                </a:path>
                <a:path w="2588895" h="2616200">
                  <a:moveTo>
                    <a:pt x="1586663" y="584199"/>
                  </a:moveTo>
                  <a:lnTo>
                    <a:pt x="1557220" y="584199"/>
                  </a:lnTo>
                  <a:lnTo>
                    <a:pt x="1555997" y="571499"/>
                  </a:lnTo>
                  <a:lnTo>
                    <a:pt x="1602171" y="571499"/>
                  </a:lnTo>
                  <a:lnTo>
                    <a:pt x="1586663" y="584199"/>
                  </a:lnTo>
                  <a:close/>
                </a:path>
                <a:path w="2588895" h="2616200">
                  <a:moveTo>
                    <a:pt x="265860" y="596899"/>
                  </a:moveTo>
                  <a:lnTo>
                    <a:pt x="252073" y="596899"/>
                  </a:lnTo>
                  <a:lnTo>
                    <a:pt x="251991" y="584199"/>
                  </a:lnTo>
                  <a:lnTo>
                    <a:pt x="268225" y="584199"/>
                  </a:lnTo>
                  <a:lnTo>
                    <a:pt x="265860" y="596899"/>
                  </a:lnTo>
                  <a:close/>
                </a:path>
                <a:path w="2588895" h="2616200">
                  <a:moveTo>
                    <a:pt x="464906" y="596899"/>
                  </a:moveTo>
                  <a:lnTo>
                    <a:pt x="430806" y="596899"/>
                  </a:lnTo>
                  <a:lnTo>
                    <a:pt x="441738" y="584199"/>
                  </a:lnTo>
                  <a:lnTo>
                    <a:pt x="466456" y="584199"/>
                  </a:lnTo>
                  <a:lnTo>
                    <a:pt x="464906" y="596899"/>
                  </a:lnTo>
                  <a:close/>
                </a:path>
                <a:path w="2588895" h="2616200">
                  <a:moveTo>
                    <a:pt x="514015" y="596899"/>
                  </a:moveTo>
                  <a:lnTo>
                    <a:pt x="499902" y="596899"/>
                  </a:lnTo>
                  <a:lnTo>
                    <a:pt x="499984" y="584199"/>
                  </a:lnTo>
                  <a:lnTo>
                    <a:pt x="513933" y="584199"/>
                  </a:lnTo>
                  <a:lnTo>
                    <a:pt x="514015" y="596899"/>
                  </a:lnTo>
                  <a:close/>
                </a:path>
                <a:path w="2588895" h="2616200">
                  <a:moveTo>
                    <a:pt x="1494407" y="596899"/>
                  </a:moveTo>
                  <a:lnTo>
                    <a:pt x="1474012" y="596899"/>
                  </a:lnTo>
                  <a:lnTo>
                    <a:pt x="1477520" y="584199"/>
                  </a:lnTo>
                  <a:lnTo>
                    <a:pt x="1501341" y="584199"/>
                  </a:lnTo>
                  <a:lnTo>
                    <a:pt x="1494407" y="596899"/>
                  </a:lnTo>
                  <a:close/>
                </a:path>
                <a:path w="2588895" h="2616200">
                  <a:moveTo>
                    <a:pt x="1523203" y="596899"/>
                  </a:moveTo>
                  <a:lnTo>
                    <a:pt x="1501422" y="596899"/>
                  </a:lnTo>
                  <a:lnTo>
                    <a:pt x="1501667" y="584199"/>
                  </a:lnTo>
                  <a:lnTo>
                    <a:pt x="1526384" y="584199"/>
                  </a:lnTo>
                  <a:lnTo>
                    <a:pt x="1523203" y="596899"/>
                  </a:lnTo>
                  <a:close/>
                </a:path>
                <a:path w="2588895" h="2616200">
                  <a:moveTo>
                    <a:pt x="1530789" y="596899"/>
                  </a:moveTo>
                  <a:lnTo>
                    <a:pt x="1527689" y="596899"/>
                  </a:lnTo>
                  <a:lnTo>
                    <a:pt x="1527281" y="584199"/>
                  </a:lnTo>
                  <a:lnTo>
                    <a:pt x="1537479" y="584199"/>
                  </a:lnTo>
                  <a:lnTo>
                    <a:pt x="1530789" y="596899"/>
                  </a:lnTo>
                  <a:close/>
                </a:path>
                <a:path w="2588895" h="2616200">
                  <a:moveTo>
                    <a:pt x="2031102" y="596899"/>
                  </a:moveTo>
                  <a:lnTo>
                    <a:pt x="2009321" y="596899"/>
                  </a:lnTo>
                  <a:lnTo>
                    <a:pt x="2007037" y="584199"/>
                  </a:lnTo>
                  <a:lnTo>
                    <a:pt x="2028165" y="584199"/>
                  </a:lnTo>
                  <a:lnTo>
                    <a:pt x="2031102" y="596899"/>
                  </a:lnTo>
                  <a:close/>
                </a:path>
                <a:path w="2588895" h="2616200">
                  <a:moveTo>
                    <a:pt x="248810" y="609599"/>
                  </a:moveTo>
                  <a:lnTo>
                    <a:pt x="246444" y="609599"/>
                  </a:lnTo>
                  <a:lnTo>
                    <a:pt x="247586" y="596899"/>
                  </a:lnTo>
                  <a:lnTo>
                    <a:pt x="248484" y="596899"/>
                  </a:lnTo>
                  <a:lnTo>
                    <a:pt x="248810" y="609599"/>
                  </a:lnTo>
                  <a:close/>
                </a:path>
                <a:path w="2588895" h="2616200">
                  <a:moveTo>
                    <a:pt x="260802" y="609599"/>
                  </a:moveTo>
                  <a:lnTo>
                    <a:pt x="249300" y="609599"/>
                  </a:lnTo>
                  <a:lnTo>
                    <a:pt x="249381" y="596899"/>
                  </a:lnTo>
                  <a:lnTo>
                    <a:pt x="262433" y="596899"/>
                  </a:lnTo>
                  <a:lnTo>
                    <a:pt x="260802" y="609599"/>
                  </a:lnTo>
                  <a:close/>
                </a:path>
                <a:path w="2588895" h="2616200">
                  <a:moveTo>
                    <a:pt x="412615" y="634999"/>
                  </a:moveTo>
                  <a:lnTo>
                    <a:pt x="385939" y="634999"/>
                  </a:lnTo>
                  <a:lnTo>
                    <a:pt x="418325" y="609599"/>
                  </a:lnTo>
                  <a:lnTo>
                    <a:pt x="424606" y="596899"/>
                  </a:lnTo>
                  <a:lnTo>
                    <a:pt x="450467" y="596899"/>
                  </a:lnTo>
                  <a:lnTo>
                    <a:pt x="449569" y="609599"/>
                  </a:lnTo>
                  <a:lnTo>
                    <a:pt x="431133" y="609599"/>
                  </a:lnTo>
                  <a:lnTo>
                    <a:pt x="429991" y="622299"/>
                  </a:lnTo>
                  <a:lnTo>
                    <a:pt x="415470" y="622299"/>
                  </a:lnTo>
                  <a:lnTo>
                    <a:pt x="412615" y="634999"/>
                  </a:lnTo>
                  <a:close/>
                </a:path>
                <a:path w="2588895" h="2616200">
                  <a:moveTo>
                    <a:pt x="515241" y="609599"/>
                  </a:moveTo>
                  <a:lnTo>
                    <a:pt x="499660" y="609599"/>
                  </a:lnTo>
                  <a:lnTo>
                    <a:pt x="499333" y="596899"/>
                  </a:lnTo>
                  <a:lnTo>
                    <a:pt x="509857" y="596899"/>
                  </a:lnTo>
                  <a:lnTo>
                    <a:pt x="515241" y="609599"/>
                  </a:lnTo>
                  <a:close/>
                </a:path>
                <a:path w="2588895" h="2616200">
                  <a:moveTo>
                    <a:pt x="1476051" y="609599"/>
                  </a:moveTo>
                  <a:lnTo>
                    <a:pt x="1429634" y="609599"/>
                  </a:lnTo>
                  <a:lnTo>
                    <a:pt x="1436405" y="596899"/>
                  </a:lnTo>
                  <a:lnTo>
                    <a:pt x="1476377" y="596899"/>
                  </a:lnTo>
                  <a:lnTo>
                    <a:pt x="1476051" y="609599"/>
                  </a:lnTo>
                  <a:close/>
                </a:path>
                <a:path w="2588895" h="2616200">
                  <a:moveTo>
                    <a:pt x="1482414" y="609599"/>
                  </a:moveTo>
                  <a:lnTo>
                    <a:pt x="1480864" y="609599"/>
                  </a:lnTo>
                  <a:lnTo>
                    <a:pt x="1479477" y="596899"/>
                  </a:lnTo>
                  <a:lnTo>
                    <a:pt x="1484943" y="596899"/>
                  </a:lnTo>
                  <a:lnTo>
                    <a:pt x="1482414" y="609599"/>
                  </a:lnTo>
                  <a:close/>
                </a:path>
                <a:path w="2588895" h="2616200">
                  <a:moveTo>
                    <a:pt x="2048315" y="622299"/>
                  </a:moveTo>
                  <a:lnTo>
                    <a:pt x="2032897" y="622299"/>
                  </a:lnTo>
                  <a:lnTo>
                    <a:pt x="2017316" y="609599"/>
                  </a:lnTo>
                  <a:lnTo>
                    <a:pt x="2015766" y="596899"/>
                  </a:lnTo>
                  <a:lnTo>
                    <a:pt x="2033386" y="596899"/>
                  </a:lnTo>
                  <a:lnTo>
                    <a:pt x="2038363" y="609599"/>
                  </a:lnTo>
                  <a:lnTo>
                    <a:pt x="2042931" y="609599"/>
                  </a:lnTo>
                  <a:lnTo>
                    <a:pt x="2048315" y="622299"/>
                  </a:lnTo>
                  <a:close/>
                </a:path>
                <a:path w="2588895" h="2616200">
                  <a:moveTo>
                    <a:pt x="248892" y="622299"/>
                  </a:moveTo>
                  <a:lnTo>
                    <a:pt x="241305" y="622299"/>
                  </a:lnTo>
                  <a:lnTo>
                    <a:pt x="240815" y="609599"/>
                  </a:lnTo>
                  <a:lnTo>
                    <a:pt x="249136" y="609599"/>
                  </a:lnTo>
                  <a:lnTo>
                    <a:pt x="248892" y="622299"/>
                  </a:lnTo>
                  <a:close/>
                </a:path>
                <a:path w="2588895" h="2616200">
                  <a:moveTo>
                    <a:pt x="255010" y="622299"/>
                  </a:moveTo>
                  <a:lnTo>
                    <a:pt x="250115" y="622299"/>
                  </a:lnTo>
                  <a:lnTo>
                    <a:pt x="249952" y="609599"/>
                  </a:lnTo>
                  <a:lnTo>
                    <a:pt x="256723" y="609599"/>
                  </a:lnTo>
                  <a:lnTo>
                    <a:pt x="255010" y="622299"/>
                  </a:lnTo>
                  <a:close/>
                </a:path>
                <a:path w="2588895" h="2616200">
                  <a:moveTo>
                    <a:pt x="513854" y="622299"/>
                  </a:moveTo>
                  <a:lnTo>
                    <a:pt x="497131" y="622299"/>
                  </a:lnTo>
                  <a:lnTo>
                    <a:pt x="500231" y="609599"/>
                  </a:lnTo>
                  <a:lnTo>
                    <a:pt x="514099" y="609599"/>
                  </a:lnTo>
                  <a:lnTo>
                    <a:pt x="513854" y="622299"/>
                  </a:lnTo>
                  <a:close/>
                </a:path>
                <a:path w="2588895" h="2616200">
                  <a:moveTo>
                    <a:pt x="1435263" y="622299"/>
                  </a:moveTo>
                  <a:lnTo>
                    <a:pt x="1386317" y="622299"/>
                  </a:lnTo>
                  <a:lnTo>
                    <a:pt x="1393822" y="609599"/>
                  </a:lnTo>
                  <a:lnTo>
                    <a:pt x="1438934" y="609599"/>
                  </a:lnTo>
                  <a:lnTo>
                    <a:pt x="1435263" y="622299"/>
                  </a:lnTo>
                  <a:close/>
                </a:path>
                <a:path w="2588895" h="2616200">
                  <a:moveTo>
                    <a:pt x="1488451" y="622299"/>
                  </a:moveTo>
                  <a:lnTo>
                    <a:pt x="1463244" y="622299"/>
                  </a:lnTo>
                  <a:lnTo>
                    <a:pt x="1464304" y="609599"/>
                  </a:lnTo>
                  <a:lnTo>
                    <a:pt x="1479477" y="609599"/>
                  </a:lnTo>
                  <a:lnTo>
                    <a:pt x="1488451" y="622299"/>
                  </a:lnTo>
                  <a:close/>
                </a:path>
                <a:path w="2588895" h="2616200">
                  <a:moveTo>
                    <a:pt x="251094" y="634999"/>
                  </a:moveTo>
                  <a:lnTo>
                    <a:pt x="235431" y="634999"/>
                  </a:lnTo>
                  <a:lnTo>
                    <a:pt x="236655" y="622299"/>
                  </a:lnTo>
                  <a:lnTo>
                    <a:pt x="251910" y="622299"/>
                  </a:lnTo>
                  <a:lnTo>
                    <a:pt x="251094" y="634999"/>
                  </a:lnTo>
                  <a:close/>
                </a:path>
                <a:path w="2588895" h="2616200">
                  <a:moveTo>
                    <a:pt x="512304" y="673099"/>
                  </a:moveTo>
                  <a:lnTo>
                    <a:pt x="494683" y="673099"/>
                  </a:lnTo>
                  <a:lnTo>
                    <a:pt x="494294" y="660964"/>
                  </a:lnTo>
                  <a:lnTo>
                    <a:pt x="494276" y="660399"/>
                  </a:lnTo>
                  <a:lnTo>
                    <a:pt x="495418" y="647699"/>
                  </a:lnTo>
                  <a:lnTo>
                    <a:pt x="495226" y="647699"/>
                  </a:lnTo>
                  <a:lnTo>
                    <a:pt x="495928" y="634999"/>
                  </a:lnTo>
                  <a:lnTo>
                    <a:pt x="496720" y="622299"/>
                  </a:lnTo>
                  <a:lnTo>
                    <a:pt x="513560" y="622299"/>
                  </a:lnTo>
                  <a:lnTo>
                    <a:pt x="513885" y="634999"/>
                  </a:lnTo>
                  <a:lnTo>
                    <a:pt x="514256" y="634999"/>
                  </a:lnTo>
                  <a:lnTo>
                    <a:pt x="514099" y="647699"/>
                  </a:lnTo>
                  <a:lnTo>
                    <a:pt x="512957" y="660399"/>
                  </a:lnTo>
                  <a:lnTo>
                    <a:pt x="512328" y="672640"/>
                  </a:lnTo>
                  <a:lnTo>
                    <a:pt x="512304" y="673099"/>
                  </a:lnTo>
                  <a:close/>
                </a:path>
                <a:path w="2588895" h="2616200">
                  <a:moveTo>
                    <a:pt x="1393903" y="634999"/>
                  </a:moveTo>
                  <a:lnTo>
                    <a:pt x="1338186" y="634999"/>
                  </a:lnTo>
                  <a:lnTo>
                    <a:pt x="1348057" y="622299"/>
                  </a:lnTo>
                  <a:lnTo>
                    <a:pt x="1395943" y="622299"/>
                  </a:lnTo>
                  <a:lnTo>
                    <a:pt x="1393903" y="634999"/>
                  </a:lnTo>
                  <a:close/>
                </a:path>
                <a:path w="2588895" h="2616200">
                  <a:moveTo>
                    <a:pt x="1506153" y="647699"/>
                  </a:moveTo>
                  <a:lnTo>
                    <a:pt x="1486901" y="647699"/>
                  </a:lnTo>
                  <a:lnTo>
                    <a:pt x="1487064" y="634999"/>
                  </a:lnTo>
                  <a:lnTo>
                    <a:pt x="1476377" y="634999"/>
                  </a:lnTo>
                  <a:lnTo>
                    <a:pt x="1474012" y="622299"/>
                  </a:lnTo>
                  <a:lnTo>
                    <a:pt x="1493345" y="622299"/>
                  </a:lnTo>
                  <a:lnTo>
                    <a:pt x="1498322" y="634999"/>
                  </a:lnTo>
                  <a:lnTo>
                    <a:pt x="1506153" y="647699"/>
                  </a:lnTo>
                  <a:close/>
                </a:path>
                <a:path w="2588895" h="2616200">
                  <a:moveTo>
                    <a:pt x="2066180" y="647699"/>
                  </a:moveTo>
                  <a:lnTo>
                    <a:pt x="2043910" y="647699"/>
                  </a:lnTo>
                  <a:lnTo>
                    <a:pt x="2041789" y="634999"/>
                  </a:lnTo>
                  <a:lnTo>
                    <a:pt x="2036976" y="634999"/>
                  </a:lnTo>
                  <a:lnTo>
                    <a:pt x="2034528" y="622299"/>
                  </a:lnTo>
                  <a:lnTo>
                    <a:pt x="2051007" y="622299"/>
                  </a:lnTo>
                  <a:lnTo>
                    <a:pt x="2058655" y="634999"/>
                  </a:lnTo>
                  <a:lnTo>
                    <a:pt x="2066180" y="647699"/>
                  </a:lnTo>
                  <a:close/>
                </a:path>
                <a:path w="2588895" h="2616200">
                  <a:moveTo>
                    <a:pt x="246118" y="647699"/>
                  </a:moveTo>
                  <a:lnTo>
                    <a:pt x="230618" y="647699"/>
                  </a:lnTo>
                  <a:lnTo>
                    <a:pt x="231352" y="634999"/>
                  </a:lnTo>
                  <a:lnTo>
                    <a:pt x="245955" y="634999"/>
                  </a:lnTo>
                  <a:lnTo>
                    <a:pt x="246118" y="647699"/>
                  </a:lnTo>
                  <a:close/>
                </a:path>
                <a:path w="2588895" h="2616200">
                  <a:moveTo>
                    <a:pt x="383329" y="660399"/>
                  </a:moveTo>
                  <a:lnTo>
                    <a:pt x="350127" y="660399"/>
                  </a:lnTo>
                  <a:lnTo>
                    <a:pt x="377619" y="634999"/>
                  </a:lnTo>
                  <a:lnTo>
                    <a:pt x="398421" y="634999"/>
                  </a:lnTo>
                  <a:lnTo>
                    <a:pt x="395565" y="647699"/>
                  </a:lnTo>
                  <a:lnTo>
                    <a:pt x="388468" y="647699"/>
                  </a:lnTo>
                  <a:lnTo>
                    <a:pt x="383329" y="660399"/>
                  </a:lnTo>
                  <a:close/>
                </a:path>
                <a:path w="2588895" h="2616200">
                  <a:moveTo>
                    <a:pt x="1352217" y="647699"/>
                  </a:moveTo>
                  <a:lnTo>
                    <a:pt x="1295767" y="647699"/>
                  </a:lnTo>
                  <a:lnTo>
                    <a:pt x="1300987" y="634999"/>
                  </a:lnTo>
                  <a:lnTo>
                    <a:pt x="1353278" y="634999"/>
                  </a:lnTo>
                  <a:lnTo>
                    <a:pt x="1352217" y="647699"/>
                  </a:lnTo>
                  <a:close/>
                </a:path>
                <a:path w="2588895" h="2616200">
                  <a:moveTo>
                    <a:pt x="240326" y="660399"/>
                  </a:moveTo>
                  <a:lnTo>
                    <a:pt x="226050" y="660399"/>
                  </a:lnTo>
                  <a:lnTo>
                    <a:pt x="226702" y="647699"/>
                  </a:lnTo>
                  <a:lnTo>
                    <a:pt x="240653" y="647699"/>
                  </a:lnTo>
                  <a:lnTo>
                    <a:pt x="240326" y="660399"/>
                  </a:lnTo>
                  <a:close/>
                </a:path>
                <a:path w="2588895" h="2616200">
                  <a:moveTo>
                    <a:pt x="974355" y="660399"/>
                  </a:moveTo>
                  <a:lnTo>
                    <a:pt x="959589" y="660399"/>
                  </a:lnTo>
                  <a:lnTo>
                    <a:pt x="959589" y="647699"/>
                  </a:lnTo>
                  <a:lnTo>
                    <a:pt x="973050" y="647699"/>
                  </a:lnTo>
                  <a:lnTo>
                    <a:pt x="974355" y="660399"/>
                  </a:lnTo>
                  <a:close/>
                </a:path>
                <a:path w="2588895" h="2616200">
                  <a:moveTo>
                    <a:pt x="1311348" y="660399"/>
                  </a:moveTo>
                  <a:lnTo>
                    <a:pt x="1248541" y="660399"/>
                  </a:lnTo>
                  <a:lnTo>
                    <a:pt x="1255080" y="647699"/>
                  </a:lnTo>
                  <a:lnTo>
                    <a:pt x="1314203" y="647699"/>
                  </a:lnTo>
                  <a:lnTo>
                    <a:pt x="1311348" y="660399"/>
                  </a:lnTo>
                  <a:close/>
                </a:path>
                <a:path w="2588895" h="2616200">
                  <a:moveTo>
                    <a:pt x="1517166" y="660399"/>
                  </a:moveTo>
                  <a:lnTo>
                    <a:pt x="1499137" y="660399"/>
                  </a:lnTo>
                  <a:lnTo>
                    <a:pt x="1498811" y="647699"/>
                  </a:lnTo>
                  <a:lnTo>
                    <a:pt x="1515534" y="647699"/>
                  </a:lnTo>
                  <a:lnTo>
                    <a:pt x="1517166" y="660399"/>
                  </a:lnTo>
                  <a:close/>
                </a:path>
                <a:path w="2588895" h="2616200">
                  <a:moveTo>
                    <a:pt x="2079393" y="673099"/>
                  </a:moveTo>
                  <a:lnTo>
                    <a:pt x="2063243" y="673099"/>
                  </a:lnTo>
                  <a:lnTo>
                    <a:pt x="2060307" y="660399"/>
                  </a:lnTo>
                  <a:lnTo>
                    <a:pt x="2057043" y="660399"/>
                  </a:lnTo>
                  <a:lnTo>
                    <a:pt x="2046683" y="647699"/>
                  </a:lnTo>
                  <a:lnTo>
                    <a:pt x="2069035" y="647699"/>
                  </a:lnTo>
                  <a:lnTo>
                    <a:pt x="2071891" y="660399"/>
                  </a:lnTo>
                  <a:lnTo>
                    <a:pt x="2079393" y="673099"/>
                  </a:lnTo>
                  <a:close/>
                </a:path>
                <a:path w="2588895" h="2616200">
                  <a:moveTo>
                    <a:pt x="221720" y="660964"/>
                  </a:moveTo>
                  <a:lnTo>
                    <a:pt x="221481" y="660399"/>
                  </a:lnTo>
                  <a:lnTo>
                    <a:pt x="221807" y="660399"/>
                  </a:lnTo>
                  <a:lnTo>
                    <a:pt x="221720" y="660964"/>
                  </a:lnTo>
                  <a:close/>
                </a:path>
                <a:path w="2588895" h="2616200">
                  <a:moveTo>
                    <a:pt x="228416" y="673099"/>
                  </a:moveTo>
                  <a:lnTo>
                    <a:pt x="226865" y="673099"/>
                  </a:lnTo>
                  <a:lnTo>
                    <a:pt x="226670" y="672640"/>
                  </a:lnTo>
                  <a:lnTo>
                    <a:pt x="225845" y="660964"/>
                  </a:lnTo>
                  <a:lnTo>
                    <a:pt x="225805" y="660399"/>
                  </a:lnTo>
                  <a:lnTo>
                    <a:pt x="228579" y="660399"/>
                  </a:lnTo>
                  <a:lnTo>
                    <a:pt x="228422" y="672640"/>
                  </a:lnTo>
                  <a:lnTo>
                    <a:pt x="228416" y="673099"/>
                  </a:lnTo>
                  <a:close/>
                </a:path>
                <a:path w="2588895" h="2616200">
                  <a:moveTo>
                    <a:pt x="233637" y="673099"/>
                  </a:moveTo>
                  <a:lnTo>
                    <a:pt x="229966" y="673099"/>
                  </a:lnTo>
                  <a:lnTo>
                    <a:pt x="228641" y="660964"/>
                  </a:lnTo>
                  <a:lnTo>
                    <a:pt x="228579" y="660399"/>
                  </a:lnTo>
                  <a:lnTo>
                    <a:pt x="234453" y="660399"/>
                  </a:lnTo>
                  <a:lnTo>
                    <a:pt x="233666" y="672640"/>
                  </a:lnTo>
                  <a:lnTo>
                    <a:pt x="233637" y="673099"/>
                  </a:lnTo>
                  <a:close/>
                </a:path>
                <a:path w="2588895" h="2616200">
                  <a:moveTo>
                    <a:pt x="365137" y="673099"/>
                  </a:moveTo>
                  <a:lnTo>
                    <a:pt x="330467" y="673099"/>
                  </a:lnTo>
                  <a:lnTo>
                    <a:pt x="337646" y="660399"/>
                  </a:lnTo>
                  <a:lnTo>
                    <a:pt x="367503" y="660399"/>
                  </a:lnTo>
                  <a:lnTo>
                    <a:pt x="365223" y="672640"/>
                  </a:lnTo>
                  <a:lnTo>
                    <a:pt x="365137" y="673099"/>
                  </a:lnTo>
                  <a:close/>
                </a:path>
                <a:path w="2588895" h="2616200">
                  <a:moveTo>
                    <a:pt x="982105" y="673099"/>
                  </a:moveTo>
                  <a:lnTo>
                    <a:pt x="970031" y="673099"/>
                  </a:lnTo>
                  <a:lnTo>
                    <a:pt x="966197" y="660399"/>
                  </a:lnTo>
                  <a:lnTo>
                    <a:pt x="980310" y="660399"/>
                  </a:lnTo>
                  <a:lnTo>
                    <a:pt x="982040" y="672640"/>
                  </a:lnTo>
                  <a:lnTo>
                    <a:pt x="982105" y="673099"/>
                  </a:lnTo>
                  <a:close/>
                </a:path>
                <a:path w="2588895" h="2616200">
                  <a:moveTo>
                    <a:pt x="1267296" y="673099"/>
                  </a:moveTo>
                  <a:lnTo>
                    <a:pt x="1214434" y="673099"/>
                  </a:lnTo>
                  <a:lnTo>
                    <a:pt x="1221368" y="660399"/>
                  </a:lnTo>
                  <a:lnTo>
                    <a:pt x="1270559" y="660399"/>
                  </a:lnTo>
                  <a:lnTo>
                    <a:pt x="1267414" y="672640"/>
                  </a:lnTo>
                  <a:lnTo>
                    <a:pt x="1267296" y="673099"/>
                  </a:lnTo>
                  <a:close/>
                </a:path>
                <a:path w="2588895" h="2616200">
                  <a:moveTo>
                    <a:pt x="1529158" y="673099"/>
                  </a:moveTo>
                  <a:lnTo>
                    <a:pt x="1512598" y="673099"/>
                  </a:lnTo>
                  <a:lnTo>
                    <a:pt x="1513065" y="660964"/>
                  </a:lnTo>
                  <a:lnTo>
                    <a:pt x="1513087" y="660399"/>
                  </a:lnTo>
                  <a:lnTo>
                    <a:pt x="1527526" y="660399"/>
                  </a:lnTo>
                  <a:lnTo>
                    <a:pt x="1529098" y="672640"/>
                  </a:lnTo>
                  <a:lnTo>
                    <a:pt x="1529158" y="673099"/>
                  </a:lnTo>
                  <a:close/>
                </a:path>
                <a:path w="2588895" h="2616200">
                  <a:moveTo>
                    <a:pt x="233146" y="685799"/>
                  </a:moveTo>
                  <a:lnTo>
                    <a:pt x="218544" y="685799"/>
                  </a:lnTo>
                  <a:lnTo>
                    <a:pt x="219850" y="673099"/>
                  </a:lnTo>
                  <a:lnTo>
                    <a:pt x="221720" y="660964"/>
                  </a:lnTo>
                  <a:lnTo>
                    <a:pt x="226670" y="672640"/>
                  </a:lnTo>
                  <a:lnTo>
                    <a:pt x="226703" y="673099"/>
                  </a:lnTo>
                  <a:lnTo>
                    <a:pt x="236083" y="673099"/>
                  </a:lnTo>
                  <a:lnTo>
                    <a:pt x="233146" y="685799"/>
                  </a:lnTo>
                  <a:close/>
                </a:path>
                <a:path w="2588895" h="2616200">
                  <a:moveTo>
                    <a:pt x="226865" y="673099"/>
                  </a:moveTo>
                  <a:lnTo>
                    <a:pt x="226703" y="673099"/>
                  </a:lnTo>
                  <a:lnTo>
                    <a:pt x="226670" y="672640"/>
                  </a:lnTo>
                  <a:lnTo>
                    <a:pt x="226865" y="673099"/>
                  </a:lnTo>
                  <a:close/>
                </a:path>
                <a:path w="2588895" h="2616200">
                  <a:moveTo>
                    <a:pt x="334872" y="685799"/>
                  </a:moveTo>
                  <a:lnTo>
                    <a:pt x="317170" y="685799"/>
                  </a:lnTo>
                  <a:lnTo>
                    <a:pt x="321575" y="673099"/>
                  </a:lnTo>
                  <a:lnTo>
                    <a:pt x="355674" y="673099"/>
                  </a:lnTo>
                  <a:lnTo>
                    <a:pt x="334872" y="685799"/>
                  </a:lnTo>
                  <a:close/>
                </a:path>
                <a:path w="2588895" h="2616200">
                  <a:moveTo>
                    <a:pt x="509694" y="698499"/>
                  </a:moveTo>
                  <a:lnTo>
                    <a:pt x="492807" y="698499"/>
                  </a:lnTo>
                  <a:lnTo>
                    <a:pt x="492889" y="685799"/>
                  </a:lnTo>
                  <a:lnTo>
                    <a:pt x="493297" y="673099"/>
                  </a:lnTo>
                  <a:lnTo>
                    <a:pt x="511978" y="673099"/>
                  </a:lnTo>
                  <a:lnTo>
                    <a:pt x="510999" y="685799"/>
                  </a:lnTo>
                  <a:lnTo>
                    <a:pt x="510020" y="685799"/>
                  </a:lnTo>
                  <a:lnTo>
                    <a:pt x="509694" y="698499"/>
                  </a:lnTo>
                  <a:close/>
                </a:path>
                <a:path w="2588895" h="2616200">
                  <a:moveTo>
                    <a:pt x="989365" y="685799"/>
                  </a:moveTo>
                  <a:lnTo>
                    <a:pt x="974681" y="685799"/>
                  </a:lnTo>
                  <a:lnTo>
                    <a:pt x="975170" y="673099"/>
                  </a:lnTo>
                  <a:lnTo>
                    <a:pt x="988957" y="673099"/>
                  </a:lnTo>
                  <a:lnTo>
                    <a:pt x="989365" y="685799"/>
                  </a:lnTo>
                  <a:close/>
                </a:path>
                <a:path w="2588895" h="2616200">
                  <a:moveTo>
                    <a:pt x="1191920" y="685799"/>
                  </a:moveTo>
                  <a:lnTo>
                    <a:pt x="1186699" y="685799"/>
                  </a:lnTo>
                  <a:lnTo>
                    <a:pt x="1188902" y="673099"/>
                  </a:lnTo>
                  <a:lnTo>
                    <a:pt x="1191920" y="685799"/>
                  </a:lnTo>
                  <a:close/>
                </a:path>
                <a:path w="2588895" h="2616200">
                  <a:moveTo>
                    <a:pt x="1198365" y="685799"/>
                  </a:moveTo>
                  <a:lnTo>
                    <a:pt x="1194041" y="685799"/>
                  </a:lnTo>
                  <a:lnTo>
                    <a:pt x="1195836" y="673099"/>
                  </a:lnTo>
                  <a:lnTo>
                    <a:pt x="1198201" y="673099"/>
                  </a:lnTo>
                  <a:lnTo>
                    <a:pt x="1198648" y="678454"/>
                  </a:lnTo>
                  <a:lnTo>
                    <a:pt x="1198365" y="685799"/>
                  </a:lnTo>
                  <a:close/>
                </a:path>
                <a:path w="2588895" h="2616200">
                  <a:moveTo>
                    <a:pt x="1198648" y="678454"/>
                  </a:moveTo>
                  <a:lnTo>
                    <a:pt x="1198201" y="673099"/>
                  </a:lnTo>
                  <a:lnTo>
                    <a:pt x="1198854" y="673099"/>
                  </a:lnTo>
                  <a:lnTo>
                    <a:pt x="1198648" y="678454"/>
                  </a:lnTo>
                  <a:close/>
                </a:path>
                <a:path w="2588895" h="2616200">
                  <a:moveTo>
                    <a:pt x="1230171" y="685799"/>
                  </a:moveTo>
                  <a:lnTo>
                    <a:pt x="1199261" y="685799"/>
                  </a:lnTo>
                  <a:lnTo>
                    <a:pt x="1198648" y="678454"/>
                  </a:lnTo>
                  <a:lnTo>
                    <a:pt x="1198854" y="673099"/>
                  </a:lnTo>
                  <a:lnTo>
                    <a:pt x="1237949" y="673099"/>
                  </a:lnTo>
                  <a:lnTo>
                    <a:pt x="1230171" y="685799"/>
                  </a:lnTo>
                  <a:close/>
                </a:path>
                <a:path w="2588895" h="2616200">
                  <a:moveTo>
                    <a:pt x="1539762" y="685799"/>
                  </a:moveTo>
                  <a:lnTo>
                    <a:pt x="1521490" y="685799"/>
                  </a:lnTo>
                  <a:lnTo>
                    <a:pt x="1523121" y="673099"/>
                  </a:lnTo>
                  <a:lnTo>
                    <a:pt x="1539110" y="673099"/>
                  </a:lnTo>
                  <a:lnTo>
                    <a:pt x="1539762" y="685799"/>
                  </a:lnTo>
                  <a:close/>
                </a:path>
                <a:path w="2588895" h="2616200">
                  <a:moveTo>
                    <a:pt x="2088637" y="685799"/>
                  </a:moveTo>
                  <a:lnTo>
                    <a:pt x="2069525" y="685799"/>
                  </a:lnTo>
                  <a:lnTo>
                    <a:pt x="2069117" y="673099"/>
                  </a:lnTo>
                  <a:lnTo>
                    <a:pt x="2084045" y="673099"/>
                  </a:lnTo>
                  <a:lnTo>
                    <a:pt x="2088637" y="685799"/>
                  </a:lnTo>
                  <a:close/>
                </a:path>
                <a:path w="2588895" h="2616200">
                  <a:moveTo>
                    <a:pt x="225316" y="711199"/>
                  </a:moveTo>
                  <a:lnTo>
                    <a:pt x="206198" y="711199"/>
                  </a:lnTo>
                  <a:lnTo>
                    <a:pt x="208755" y="698499"/>
                  </a:lnTo>
                  <a:lnTo>
                    <a:pt x="211557" y="685799"/>
                  </a:lnTo>
                  <a:lnTo>
                    <a:pt x="230536" y="685799"/>
                  </a:lnTo>
                  <a:lnTo>
                    <a:pt x="228347" y="698499"/>
                  </a:lnTo>
                  <a:lnTo>
                    <a:pt x="226794" y="698499"/>
                  </a:lnTo>
                  <a:lnTo>
                    <a:pt x="225316" y="711199"/>
                  </a:lnTo>
                  <a:close/>
                </a:path>
                <a:path w="2588895" h="2616200">
                  <a:moveTo>
                    <a:pt x="330304" y="698499"/>
                  </a:moveTo>
                  <a:lnTo>
                    <a:pt x="300502" y="698499"/>
                  </a:lnTo>
                  <a:lnTo>
                    <a:pt x="311614" y="685799"/>
                  </a:lnTo>
                  <a:lnTo>
                    <a:pt x="332751" y="685799"/>
                  </a:lnTo>
                  <a:lnTo>
                    <a:pt x="330304" y="698499"/>
                  </a:lnTo>
                  <a:close/>
                </a:path>
                <a:path w="2588895" h="2616200">
                  <a:moveTo>
                    <a:pt x="989039" y="698499"/>
                  </a:moveTo>
                  <a:lnTo>
                    <a:pt x="982839" y="698499"/>
                  </a:lnTo>
                  <a:lnTo>
                    <a:pt x="982268" y="685799"/>
                  </a:lnTo>
                  <a:lnTo>
                    <a:pt x="989528" y="685799"/>
                  </a:lnTo>
                  <a:lnTo>
                    <a:pt x="989039" y="698499"/>
                  </a:lnTo>
                  <a:close/>
                </a:path>
                <a:path w="2588895" h="2616200">
                  <a:moveTo>
                    <a:pt x="999970" y="698499"/>
                  </a:moveTo>
                  <a:lnTo>
                    <a:pt x="990997" y="698499"/>
                  </a:lnTo>
                  <a:lnTo>
                    <a:pt x="989855" y="685799"/>
                  </a:lnTo>
                  <a:lnTo>
                    <a:pt x="998094" y="685799"/>
                  </a:lnTo>
                  <a:lnTo>
                    <a:pt x="999970" y="698499"/>
                  </a:lnTo>
                  <a:close/>
                </a:path>
                <a:path w="2588895" h="2616200">
                  <a:moveTo>
                    <a:pt x="1191267" y="698499"/>
                  </a:moveTo>
                  <a:lnTo>
                    <a:pt x="1151132" y="698499"/>
                  </a:lnTo>
                  <a:lnTo>
                    <a:pt x="1153497" y="685799"/>
                  </a:lnTo>
                  <a:lnTo>
                    <a:pt x="1193144" y="685799"/>
                  </a:lnTo>
                  <a:lnTo>
                    <a:pt x="1191267" y="698499"/>
                  </a:lnTo>
                  <a:close/>
                </a:path>
                <a:path w="2588895" h="2616200">
                  <a:moveTo>
                    <a:pt x="1549878" y="698499"/>
                  </a:moveTo>
                  <a:lnTo>
                    <a:pt x="1532421" y="698499"/>
                  </a:lnTo>
                  <a:lnTo>
                    <a:pt x="1531034" y="685799"/>
                  </a:lnTo>
                  <a:lnTo>
                    <a:pt x="1549062" y="685799"/>
                  </a:lnTo>
                  <a:lnTo>
                    <a:pt x="1549878" y="698499"/>
                  </a:lnTo>
                  <a:close/>
                </a:path>
                <a:path w="2588895" h="2616200">
                  <a:moveTo>
                    <a:pt x="2097342" y="698499"/>
                  </a:moveTo>
                  <a:lnTo>
                    <a:pt x="2077927" y="698499"/>
                  </a:lnTo>
                  <a:lnTo>
                    <a:pt x="2075561" y="685799"/>
                  </a:lnTo>
                  <a:lnTo>
                    <a:pt x="2093182" y="685799"/>
                  </a:lnTo>
                  <a:lnTo>
                    <a:pt x="2097342" y="698499"/>
                  </a:lnTo>
                  <a:close/>
                </a:path>
                <a:path w="2588895" h="2616200">
                  <a:moveTo>
                    <a:pt x="312275" y="711199"/>
                  </a:moveTo>
                  <a:lnTo>
                    <a:pt x="278128" y="711199"/>
                  </a:lnTo>
                  <a:lnTo>
                    <a:pt x="289166" y="698499"/>
                  </a:lnTo>
                  <a:lnTo>
                    <a:pt x="316599" y="698499"/>
                  </a:lnTo>
                  <a:lnTo>
                    <a:pt x="312275" y="711199"/>
                  </a:lnTo>
                  <a:close/>
                </a:path>
                <a:path w="2588895" h="2616200">
                  <a:moveTo>
                    <a:pt x="508062" y="711199"/>
                  </a:moveTo>
                  <a:lnTo>
                    <a:pt x="491910" y="711199"/>
                  </a:lnTo>
                  <a:lnTo>
                    <a:pt x="492318" y="698499"/>
                  </a:lnTo>
                  <a:lnTo>
                    <a:pt x="508715" y="698499"/>
                  </a:lnTo>
                  <a:lnTo>
                    <a:pt x="508062" y="711199"/>
                  </a:lnTo>
                  <a:close/>
                </a:path>
                <a:path w="2588895" h="2616200">
                  <a:moveTo>
                    <a:pt x="1007149" y="711199"/>
                  </a:moveTo>
                  <a:lnTo>
                    <a:pt x="994259" y="711199"/>
                  </a:lnTo>
                  <a:lnTo>
                    <a:pt x="994912" y="698499"/>
                  </a:lnTo>
                  <a:lnTo>
                    <a:pt x="1006415" y="698499"/>
                  </a:lnTo>
                  <a:lnTo>
                    <a:pt x="1007149" y="711199"/>
                  </a:lnTo>
                  <a:close/>
                </a:path>
                <a:path w="2588895" h="2616200">
                  <a:moveTo>
                    <a:pt x="1140119" y="711199"/>
                  </a:moveTo>
                  <a:lnTo>
                    <a:pt x="1119724" y="711199"/>
                  </a:lnTo>
                  <a:lnTo>
                    <a:pt x="1123069" y="698499"/>
                  </a:lnTo>
                  <a:lnTo>
                    <a:pt x="1142322" y="698499"/>
                  </a:lnTo>
                  <a:lnTo>
                    <a:pt x="1140119" y="711199"/>
                  </a:lnTo>
                  <a:close/>
                </a:path>
                <a:path w="2588895" h="2616200">
                  <a:moveTo>
                    <a:pt x="1140119" y="711199"/>
                  </a:moveTo>
                  <a:lnTo>
                    <a:pt x="1142322" y="698499"/>
                  </a:lnTo>
                  <a:lnTo>
                    <a:pt x="1146401" y="698499"/>
                  </a:lnTo>
                  <a:lnTo>
                    <a:pt x="1140119" y="711199"/>
                  </a:lnTo>
                  <a:close/>
                </a:path>
                <a:path w="2588895" h="2616200">
                  <a:moveTo>
                    <a:pt x="1157576" y="711199"/>
                  </a:moveTo>
                  <a:lnTo>
                    <a:pt x="1140119" y="711199"/>
                  </a:lnTo>
                  <a:lnTo>
                    <a:pt x="1146401" y="698499"/>
                  </a:lnTo>
                  <a:lnTo>
                    <a:pt x="1160839" y="698499"/>
                  </a:lnTo>
                  <a:lnTo>
                    <a:pt x="1157576" y="711199"/>
                  </a:lnTo>
                  <a:close/>
                </a:path>
                <a:path w="2588895" h="2616200">
                  <a:moveTo>
                    <a:pt x="1561217" y="711199"/>
                  </a:moveTo>
                  <a:lnTo>
                    <a:pt x="1544005" y="711199"/>
                  </a:lnTo>
                  <a:lnTo>
                    <a:pt x="1540986" y="698499"/>
                  </a:lnTo>
                  <a:lnTo>
                    <a:pt x="1558199" y="698499"/>
                  </a:lnTo>
                  <a:lnTo>
                    <a:pt x="1561217" y="711199"/>
                  </a:lnTo>
                  <a:close/>
                </a:path>
                <a:path w="2588895" h="2616200">
                  <a:moveTo>
                    <a:pt x="2105337" y="711199"/>
                  </a:moveTo>
                  <a:lnTo>
                    <a:pt x="2086248" y="711199"/>
                  </a:lnTo>
                  <a:lnTo>
                    <a:pt x="2086737" y="698499"/>
                  </a:lnTo>
                  <a:lnTo>
                    <a:pt x="2101666" y="698499"/>
                  </a:lnTo>
                  <a:lnTo>
                    <a:pt x="2105337" y="711199"/>
                  </a:lnTo>
                  <a:close/>
                </a:path>
                <a:path w="2588895" h="2616200">
                  <a:moveTo>
                    <a:pt x="201902" y="774699"/>
                  </a:moveTo>
                  <a:lnTo>
                    <a:pt x="186484" y="774699"/>
                  </a:lnTo>
                  <a:lnTo>
                    <a:pt x="187055" y="761999"/>
                  </a:lnTo>
                  <a:lnTo>
                    <a:pt x="190318" y="761999"/>
                  </a:lnTo>
                  <a:lnTo>
                    <a:pt x="192113" y="749299"/>
                  </a:lnTo>
                  <a:lnTo>
                    <a:pt x="195295" y="736599"/>
                  </a:lnTo>
                  <a:lnTo>
                    <a:pt x="197742" y="736599"/>
                  </a:lnTo>
                  <a:lnTo>
                    <a:pt x="198803" y="723899"/>
                  </a:lnTo>
                  <a:lnTo>
                    <a:pt x="201331" y="723899"/>
                  </a:lnTo>
                  <a:lnTo>
                    <a:pt x="203697" y="711199"/>
                  </a:lnTo>
                  <a:lnTo>
                    <a:pt x="223357" y="711199"/>
                  </a:lnTo>
                  <a:lnTo>
                    <a:pt x="214792" y="736599"/>
                  </a:lnTo>
                  <a:lnTo>
                    <a:pt x="213160" y="749299"/>
                  </a:lnTo>
                  <a:lnTo>
                    <a:pt x="209244" y="749299"/>
                  </a:lnTo>
                  <a:lnTo>
                    <a:pt x="203697" y="761999"/>
                  </a:lnTo>
                  <a:lnTo>
                    <a:pt x="201902" y="774699"/>
                  </a:lnTo>
                  <a:close/>
                </a:path>
                <a:path w="2588895" h="2616200">
                  <a:moveTo>
                    <a:pt x="291359" y="723899"/>
                  </a:moveTo>
                  <a:lnTo>
                    <a:pt x="270590" y="723899"/>
                  </a:lnTo>
                  <a:lnTo>
                    <a:pt x="272303" y="711199"/>
                  </a:lnTo>
                  <a:lnTo>
                    <a:pt x="304232" y="711199"/>
                  </a:lnTo>
                  <a:lnTo>
                    <a:pt x="291359" y="723899"/>
                  </a:lnTo>
                  <a:close/>
                </a:path>
                <a:path w="2588895" h="2616200">
                  <a:moveTo>
                    <a:pt x="507183" y="723899"/>
                  </a:moveTo>
                  <a:lnTo>
                    <a:pt x="491747" y="723899"/>
                  </a:lnTo>
                  <a:lnTo>
                    <a:pt x="491420" y="711199"/>
                  </a:lnTo>
                  <a:lnTo>
                    <a:pt x="507654" y="711199"/>
                  </a:lnTo>
                  <a:lnTo>
                    <a:pt x="507183" y="723899"/>
                  </a:lnTo>
                  <a:close/>
                </a:path>
                <a:path w="2588895" h="2616200">
                  <a:moveTo>
                    <a:pt x="1017346" y="723899"/>
                  </a:moveTo>
                  <a:lnTo>
                    <a:pt x="999643" y="723899"/>
                  </a:lnTo>
                  <a:lnTo>
                    <a:pt x="998012" y="711199"/>
                  </a:lnTo>
                  <a:lnTo>
                    <a:pt x="1012043" y="711199"/>
                  </a:lnTo>
                  <a:lnTo>
                    <a:pt x="1017346" y="723899"/>
                  </a:lnTo>
                  <a:close/>
                </a:path>
                <a:path w="2588895" h="2616200">
                  <a:moveTo>
                    <a:pt x="1113036" y="723899"/>
                  </a:moveTo>
                  <a:lnTo>
                    <a:pt x="1091662" y="723899"/>
                  </a:lnTo>
                  <a:lnTo>
                    <a:pt x="1094109" y="711199"/>
                  </a:lnTo>
                  <a:lnTo>
                    <a:pt x="1112465" y="711199"/>
                  </a:lnTo>
                  <a:lnTo>
                    <a:pt x="1113036" y="723899"/>
                  </a:lnTo>
                  <a:close/>
                </a:path>
                <a:path w="2588895" h="2616200">
                  <a:moveTo>
                    <a:pt x="1123314" y="723899"/>
                  </a:moveTo>
                  <a:lnTo>
                    <a:pt x="1113443" y="723899"/>
                  </a:lnTo>
                  <a:lnTo>
                    <a:pt x="1113933" y="711199"/>
                  </a:lnTo>
                  <a:lnTo>
                    <a:pt x="1123069" y="711199"/>
                  </a:lnTo>
                  <a:lnTo>
                    <a:pt x="1123314" y="723899"/>
                  </a:lnTo>
                  <a:close/>
                </a:path>
                <a:path w="2588895" h="2616200">
                  <a:moveTo>
                    <a:pt x="1571496" y="723899"/>
                  </a:moveTo>
                  <a:lnTo>
                    <a:pt x="1551428" y="723899"/>
                  </a:lnTo>
                  <a:lnTo>
                    <a:pt x="1553712" y="711199"/>
                  </a:lnTo>
                  <a:lnTo>
                    <a:pt x="1570272" y="711199"/>
                  </a:lnTo>
                  <a:lnTo>
                    <a:pt x="1571496" y="723899"/>
                  </a:lnTo>
                  <a:close/>
                </a:path>
                <a:path w="2588895" h="2616200">
                  <a:moveTo>
                    <a:pt x="2110150" y="723899"/>
                  </a:moveTo>
                  <a:lnTo>
                    <a:pt x="2092203" y="723899"/>
                  </a:lnTo>
                  <a:lnTo>
                    <a:pt x="2092284" y="711199"/>
                  </a:lnTo>
                  <a:lnTo>
                    <a:pt x="2108110" y="711199"/>
                  </a:lnTo>
                  <a:lnTo>
                    <a:pt x="2110150" y="723899"/>
                  </a:lnTo>
                  <a:close/>
                </a:path>
                <a:path w="2588895" h="2616200">
                  <a:moveTo>
                    <a:pt x="276545" y="736599"/>
                  </a:moveTo>
                  <a:lnTo>
                    <a:pt x="260556" y="736599"/>
                  </a:lnTo>
                  <a:lnTo>
                    <a:pt x="260148" y="723899"/>
                  </a:lnTo>
                  <a:lnTo>
                    <a:pt x="278666" y="723899"/>
                  </a:lnTo>
                  <a:lnTo>
                    <a:pt x="276545" y="736599"/>
                  </a:lnTo>
                  <a:close/>
                </a:path>
                <a:path w="2588895" h="2616200">
                  <a:moveTo>
                    <a:pt x="506392" y="736599"/>
                  </a:moveTo>
                  <a:lnTo>
                    <a:pt x="490115" y="736599"/>
                  </a:lnTo>
                  <a:lnTo>
                    <a:pt x="490523" y="723899"/>
                  </a:lnTo>
                  <a:lnTo>
                    <a:pt x="506757" y="723899"/>
                  </a:lnTo>
                  <a:lnTo>
                    <a:pt x="506392" y="736599"/>
                  </a:lnTo>
                  <a:close/>
                </a:path>
                <a:path w="2588895" h="2616200">
                  <a:moveTo>
                    <a:pt x="1024035" y="736599"/>
                  </a:moveTo>
                  <a:lnTo>
                    <a:pt x="1008209" y="736599"/>
                  </a:lnTo>
                  <a:lnTo>
                    <a:pt x="1002335" y="723899"/>
                  </a:lnTo>
                  <a:lnTo>
                    <a:pt x="1021099" y="723899"/>
                  </a:lnTo>
                  <a:lnTo>
                    <a:pt x="1024035" y="736599"/>
                  </a:lnTo>
                  <a:close/>
                </a:path>
                <a:path w="2588895" h="2616200">
                  <a:moveTo>
                    <a:pt x="1084076" y="736599"/>
                  </a:moveTo>
                  <a:lnTo>
                    <a:pt x="1056666" y="736599"/>
                  </a:lnTo>
                  <a:lnTo>
                    <a:pt x="1061887" y="723899"/>
                  </a:lnTo>
                  <a:lnTo>
                    <a:pt x="1087094" y="723899"/>
                  </a:lnTo>
                  <a:lnTo>
                    <a:pt x="1084076" y="736599"/>
                  </a:lnTo>
                  <a:close/>
                </a:path>
                <a:path w="2588895" h="2616200">
                  <a:moveTo>
                    <a:pt x="1091499" y="736599"/>
                  </a:moveTo>
                  <a:lnTo>
                    <a:pt x="1089541" y="736599"/>
                  </a:lnTo>
                  <a:lnTo>
                    <a:pt x="1088399" y="723899"/>
                  </a:lnTo>
                  <a:lnTo>
                    <a:pt x="1093049" y="723899"/>
                  </a:lnTo>
                  <a:lnTo>
                    <a:pt x="1091499" y="736599"/>
                  </a:lnTo>
                  <a:close/>
                </a:path>
                <a:path w="2588895" h="2616200">
                  <a:moveTo>
                    <a:pt x="1096883" y="736599"/>
                  </a:moveTo>
                  <a:lnTo>
                    <a:pt x="1093620" y="736599"/>
                  </a:lnTo>
                  <a:lnTo>
                    <a:pt x="1093049" y="723899"/>
                  </a:lnTo>
                  <a:lnTo>
                    <a:pt x="1097291" y="723899"/>
                  </a:lnTo>
                  <a:lnTo>
                    <a:pt x="1096883" y="736599"/>
                  </a:lnTo>
                  <a:close/>
                </a:path>
                <a:path w="2588895" h="2616200">
                  <a:moveTo>
                    <a:pt x="1099249" y="736599"/>
                  </a:moveTo>
                  <a:lnTo>
                    <a:pt x="1097699" y="723899"/>
                  </a:lnTo>
                  <a:lnTo>
                    <a:pt x="1099902" y="723899"/>
                  </a:lnTo>
                  <a:lnTo>
                    <a:pt x="1099249" y="736599"/>
                  </a:lnTo>
                  <a:close/>
                </a:path>
                <a:path w="2588895" h="2616200">
                  <a:moveTo>
                    <a:pt x="1582835" y="736599"/>
                  </a:moveTo>
                  <a:lnTo>
                    <a:pt x="1566276" y="736599"/>
                  </a:lnTo>
                  <a:lnTo>
                    <a:pt x="1562278" y="723899"/>
                  </a:lnTo>
                  <a:lnTo>
                    <a:pt x="1583162" y="723899"/>
                  </a:lnTo>
                  <a:lnTo>
                    <a:pt x="1582835" y="736599"/>
                  </a:lnTo>
                  <a:close/>
                </a:path>
                <a:path w="2588895" h="2616200">
                  <a:moveTo>
                    <a:pt x="2119531" y="736599"/>
                  </a:moveTo>
                  <a:lnTo>
                    <a:pt x="2102563" y="736599"/>
                  </a:lnTo>
                  <a:lnTo>
                    <a:pt x="2101747" y="723899"/>
                  </a:lnTo>
                  <a:lnTo>
                    <a:pt x="2117165" y="723899"/>
                  </a:lnTo>
                  <a:lnTo>
                    <a:pt x="2119531" y="736599"/>
                  </a:lnTo>
                  <a:close/>
                </a:path>
                <a:path w="2588895" h="2616200">
                  <a:moveTo>
                    <a:pt x="244649" y="749299"/>
                  </a:moveTo>
                  <a:lnTo>
                    <a:pt x="238204" y="749299"/>
                  </a:lnTo>
                  <a:lnTo>
                    <a:pt x="239754" y="736599"/>
                  </a:lnTo>
                  <a:lnTo>
                    <a:pt x="244649" y="749299"/>
                  </a:lnTo>
                  <a:close/>
                </a:path>
                <a:path w="2588895" h="2616200">
                  <a:moveTo>
                    <a:pt x="265451" y="749299"/>
                  </a:moveTo>
                  <a:lnTo>
                    <a:pt x="244649" y="749299"/>
                  </a:lnTo>
                  <a:lnTo>
                    <a:pt x="246362" y="736599"/>
                  </a:lnTo>
                  <a:lnTo>
                    <a:pt x="266104" y="736599"/>
                  </a:lnTo>
                  <a:lnTo>
                    <a:pt x="265451" y="749299"/>
                  </a:lnTo>
                  <a:close/>
                </a:path>
                <a:path w="2588895" h="2616200">
                  <a:moveTo>
                    <a:pt x="505408" y="761999"/>
                  </a:moveTo>
                  <a:lnTo>
                    <a:pt x="489381" y="761999"/>
                  </a:lnTo>
                  <a:lnTo>
                    <a:pt x="492073" y="749299"/>
                  </a:lnTo>
                  <a:lnTo>
                    <a:pt x="489870" y="749299"/>
                  </a:lnTo>
                  <a:lnTo>
                    <a:pt x="489952" y="736599"/>
                  </a:lnTo>
                  <a:lnTo>
                    <a:pt x="506104" y="736599"/>
                  </a:lnTo>
                  <a:lnTo>
                    <a:pt x="505408" y="761999"/>
                  </a:lnTo>
                  <a:close/>
                </a:path>
                <a:path w="2588895" h="2616200">
                  <a:moveTo>
                    <a:pt x="1066292" y="749299"/>
                  </a:moveTo>
                  <a:lnTo>
                    <a:pt x="1015143" y="749299"/>
                  </a:lnTo>
                  <a:lnTo>
                    <a:pt x="1012696" y="736599"/>
                  </a:lnTo>
                  <a:lnTo>
                    <a:pt x="1068087" y="736599"/>
                  </a:lnTo>
                  <a:lnTo>
                    <a:pt x="1066292" y="749299"/>
                  </a:lnTo>
                  <a:close/>
                </a:path>
                <a:path w="2588895" h="2616200">
                  <a:moveTo>
                    <a:pt x="1588464" y="749299"/>
                  </a:moveTo>
                  <a:lnTo>
                    <a:pt x="1574678" y="749299"/>
                  </a:lnTo>
                  <a:lnTo>
                    <a:pt x="1573454" y="736599"/>
                  </a:lnTo>
                  <a:lnTo>
                    <a:pt x="1588790" y="736599"/>
                  </a:lnTo>
                  <a:lnTo>
                    <a:pt x="1588464" y="749299"/>
                  </a:lnTo>
                  <a:close/>
                </a:path>
                <a:path w="2588895" h="2616200">
                  <a:moveTo>
                    <a:pt x="2125894" y="749299"/>
                  </a:moveTo>
                  <a:lnTo>
                    <a:pt x="2109660" y="749299"/>
                  </a:lnTo>
                  <a:lnTo>
                    <a:pt x="2110802" y="736599"/>
                  </a:lnTo>
                  <a:lnTo>
                    <a:pt x="2124181" y="736599"/>
                  </a:lnTo>
                  <a:lnTo>
                    <a:pt x="2125894" y="749299"/>
                  </a:lnTo>
                  <a:close/>
                </a:path>
                <a:path w="2588895" h="2616200">
                  <a:moveTo>
                    <a:pt x="247993" y="761999"/>
                  </a:moveTo>
                  <a:lnTo>
                    <a:pt x="226212" y="761999"/>
                  </a:lnTo>
                  <a:lnTo>
                    <a:pt x="228007" y="749299"/>
                  </a:lnTo>
                  <a:lnTo>
                    <a:pt x="249951" y="749299"/>
                  </a:lnTo>
                  <a:lnTo>
                    <a:pt x="247993" y="761999"/>
                  </a:lnTo>
                  <a:close/>
                </a:path>
                <a:path w="2588895" h="2616200">
                  <a:moveTo>
                    <a:pt x="1037251" y="761999"/>
                  </a:moveTo>
                  <a:lnTo>
                    <a:pt x="993770" y="761999"/>
                  </a:lnTo>
                  <a:lnTo>
                    <a:pt x="998583" y="749299"/>
                  </a:lnTo>
                  <a:lnTo>
                    <a:pt x="1036679" y="749299"/>
                  </a:lnTo>
                  <a:lnTo>
                    <a:pt x="1037251" y="761999"/>
                  </a:lnTo>
                  <a:close/>
                </a:path>
                <a:path w="2588895" h="2616200">
                  <a:moveTo>
                    <a:pt x="1603230" y="761999"/>
                  </a:moveTo>
                  <a:lnTo>
                    <a:pt x="1583978" y="761999"/>
                  </a:lnTo>
                  <a:lnTo>
                    <a:pt x="1587894" y="749299"/>
                  </a:lnTo>
                  <a:lnTo>
                    <a:pt x="1601272" y="749299"/>
                  </a:lnTo>
                  <a:lnTo>
                    <a:pt x="1603230" y="761999"/>
                  </a:lnTo>
                  <a:close/>
                </a:path>
                <a:path w="2588895" h="2616200">
                  <a:moveTo>
                    <a:pt x="2135847" y="761999"/>
                  </a:moveTo>
                  <a:lnTo>
                    <a:pt x="2117981" y="761999"/>
                  </a:lnTo>
                  <a:lnTo>
                    <a:pt x="2119776" y="749299"/>
                  </a:lnTo>
                  <a:lnTo>
                    <a:pt x="2131931" y="749299"/>
                  </a:lnTo>
                  <a:lnTo>
                    <a:pt x="2135847" y="761999"/>
                  </a:lnTo>
                  <a:close/>
                </a:path>
                <a:path w="2588895" h="2616200">
                  <a:moveTo>
                    <a:pt x="233636" y="774699"/>
                  </a:moveTo>
                  <a:lnTo>
                    <a:pt x="211610" y="774699"/>
                  </a:lnTo>
                  <a:lnTo>
                    <a:pt x="214302" y="761999"/>
                  </a:lnTo>
                  <a:lnTo>
                    <a:pt x="236246" y="761999"/>
                  </a:lnTo>
                  <a:lnTo>
                    <a:pt x="233636" y="774699"/>
                  </a:lnTo>
                  <a:close/>
                </a:path>
                <a:path w="2588895" h="2616200">
                  <a:moveTo>
                    <a:pt x="504473" y="812799"/>
                  </a:moveTo>
                  <a:lnTo>
                    <a:pt x="489380" y="812799"/>
                  </a:lnTo>
                  <a:lnTo>
                    <a:pt x="488565" y="800099"/>
                  </a:lnTo>
                  <a:lnTo>
                    <a:pt x="490604" y="800099"/>
                  </a:lnTo>
                  <a:lnTo>
                    <a:pt x="490254" y="789216"/>
                  </a:lnTo>
                  <a:lnTo>
                    <a:pt x="490441" y="774699"/>
                  </a:lnTo>
                  <a:lnTo>
                    <a:pt x="489788" y="761999"/>
                  </a:lnTo>
                  <a:lnTo>
                    <a:pt x="505166" y="761999"/>
                  </a:lnTo>
                  <a:lnTo>
                    <a:pt x="504985" y="774699"/>
                  </a:lnTo>
                  <a:lnTo>
                    <a:pt x="504881" y="787399"/>
                  </a:lnTo>
                  <a:lnTo>
                    <a:pt x="504717" y="787399"/>
                  </a:lnTo>
                  <a:lnTo>
                    <a:pt x="504881" y="800099"/>
                  </a:lnTo>
                  <a:lnTo>
                    <a:pt x="504473" y="812799"/>
                  </a:lnTo>
                  <a:close/>
                </a:path>
                <a:path w="2588895" h="2616200">
                  <a:moveTo>
                    <a:pt x="1004293" y="774699"/>
                  </a:moveTo>
                  <a:lnTo>
                    <a:pt x="958039" y="774699"/>
                  </a:lnTo>
                  <a:lnTo>
                    <a:pt x="989038" y="761999"/>
                  </a:lnTo>
                  <a:lnTo>
                    <a:pt x="1008698" y="761999"/>
                  </a:lnTo>
                  <a:lnTo>
                    <a:pt x="1004293" y="774699"/>
                  </a:lnTo>
                  <a:close/>
                </a:path>
                <a:path w="2588895" h="2616200">
                  <a:moveTo>
                    <a:pt x="1042308" y="774699"/>
                  </a:moveTo>
                  <a:lnTo>
                    <a:pt x="1029745" y="774699"/>
                  </a:lnTo>
                  <a:lnTo>
                    <a:pt x="1028685" y="761999"/>
                  </a:lnTo>
                  <a:lnTo>
                    <a:pt x="1040922" y="761999"/>
                  </a:lnTo>
                  <a:lnTo>
                    <a:pt x="1042308" y="774699"/>
                  </a:lnTo>
                  <a:close/>
                </a:path>
                <a:path w="2588895" h="2616200">
                  <a:moveTo>
                    <a:pt x="1615314" y="774699"/>
                  </a:moveTo>
                  <a:lnTo>
                    <a:pt x="1593033" y="774699"/>
                  </a:lnTo>
                  <a:lnTo>
                    <a:pt x="1593604" y="761999"/>
                  </a:lnTo>
                  <a:lnTo>
                    <a:pt x="1610469" y="761999"/>
                  </a:lnTo>
                  <a:lnTo>
                    <a:pt x="1615314" y="774699"/>
                  </a:lnTo>
                  <a:close/>
                </a:path>
                <a:path w="2588895" h="2616200">
                  <a:moveTo>
                    <a:pt x="2143841" y="774699"/>
                  </a:moveTo>
                  <a:lnTo>
                    <a:pt x="2124099" y="774699"/>
                  </a:lnTo>
                  <a:lnTo>
                    <a:pt x="2125404" y="761999"/>
                  </a:lnTo>
                  <a:lnTo>
                    <a:pt x="2137886" y="761999"/>
                  </a:lnTo>
                  <a:lnTo>
                    <a:pt x="2143841" y="774699"/>
                  </a:lnTo>
                  <a:close/>
                </a:path>
                <a:path w="2588895" h="2616200">
                  <a:moveTo>
                    <a:pt x="198721" y="787399"/>
                  </a:moveTo>
                  <a:lnTo>
                    <a:pt x="182650" y="787399"/>
                  </a:lnTo>
                  <a:lnTo>
                    <a:pt x="183058" y="774699"/>
                  </a:lnTo>
                  <a:lnTo>
                    <a:pt x="199292" y="774699"/>
                  </a:lnTo>
                  <a:lnTo>
                    <a:pt x="198721" y="787399"/>
                  </a:lnTo>
                  <a:close/>
                </a:path>
                <a:path w="2588895" h="2616200">
                  <a:moveTo>
                    <a:pt x="221481" y="787399"/>
                  </a:moveTo>
                  <a:lnTo>
                    <a:pt x="199863" y="787399"/>
                  </a:lnTo>
                  <a:lnTo>
                    <a:pt x="201332" y="774699"/>
                  </a:lnTo>
                  <a:lnTo>
                    <a:pt x="223439" y="774699"/>
                  </a:lnTo>
                  <a:lnTo>
                    <a:pt x="221481" y="787399"/>
                  </a:lnTo>
                  <a:close/>
                </a:path>
                <a:path w="2588895" h="2616200">
                  <a:moveTo>
                    <a:pt x="975823" y="787399"/>
                  </a:moveTo>
                  <a:lnTo>
                    <a:pt x="931364" y="787399"/>
                  </a:lnTo>
                  <a:lnTo>
                    <a:pt x="936258" y="774699"/>
                  </a:lnTo>
                  <a:lnTo>
                    <a:pt x="978678" y="774699"/>
                  </a:lnTo>
                  <a:lnTo>
                    <a:pt x="975823" y="787399"/>
                  </a:lnTo>
                  <a:close/>
                </a:path>
                <a:path w="2588895" h="2616200">
                  <a:moveTo>
                    <a:pt x="1055116" y="787399"/>
                  </a:moveTo>
                  <a:lnTo>
                    <a:pt x="1040351" y="787399"/>
                  </a:lnTo>
                  <a:lnTo>
                    <a:pt x="1035456" y="774699"/>
                  </a:lnTo>
                  <a:lnTo>
                    <a:pt x="1053485" y="774699"/>
                  </a:lnTo>
                  <a:lnTo>
                    <a:pt x="1055116" y="787399"/>
                  </a:lnTo>
                  <a:close/>
                </a:path>
                <a:path w="2588895" h="2616200">
                  <a:moveTo>
                    <a:pt x="1635867" y="800099"/>
                  </a:moveTo>
                  <a:lnTo>
                    <a:pt x="1611225" y="800099"/>
                  </a:lnTo>
                  <a:lnTo>
                    <a:pt x="1607524" y="787399"/>
                  </a:lnTo>
                  <a:lnTo>
                    <a:pt x="1603526" y="787399"/>
                  </a:lnTo>
                  <a:lnTo>
                    <a:pt x="1599237" y="774699"/>
                  </a:lnTo>
                  <a:lnTo>
                    <a:pt x="1620174" y="774699"/>
                  </a:lnTo>
                  <a:lnTo>
                    <a:pt x="1624522" y="787399"/>
                  </a:lnTo>
                  <a:lnTo>
                    <a:pt x="1635867" y="800099"/>
                  </a:lnTo>
                  <a:close/>
                </a:path>
                <a:path w="2588895" h="2616200">
                  <a:moveTo>
                    <a:pt x="2148817" y="787399"/>
                  </a:moveTo>
                  <a:lnTo>
                    <a:pt x="2133807" y="787399"/>
                  </a:lnTo>
                  <a:lnTo>
                    <a:pt x="2131522" y="774699"/>
                  </a:lnTo>
                  <a:lnTo>
                    <a:pt x="2149552" y="774699"/>
                  </a:lnTo>
                  <a:lnTo>
                    <a:pt x="2148817" y="787399"/>
                  </a:lnTo>
                  <a:close/>
                </a:path>
                <a:path w="2588895" h="2616200">
                  <a:moveTo>
                    <a:pt x="203044" y="800099"/>
                  </a:moveTo>
                  <a:lnTo>
                    <a:pt x="178408" y="800099"/>
                  </a:lnTo>
                  <a:lnTo>
                    <a:pt x="180040" y="787399"/>
                  </a:lnTo>
                  <a:lnTo>
                    <a:pt x="201413" y="787399"/>
                  </a:lnTo>
                  <a:lnTo>
                    <a:pt x="203044" y="800099"/>
                  </a:lnTo>
                  <a:close/>
                </a:path>
                <a:path w="2588895" h="2616200">
                  <a:moveTo>
                    <a:pt x="942156" y="800099"/>
                  </a:moveTo>
                  <a:lnTo>
                    <a:pt x="896204" y="800099"/>
                  </a:lnTo>
                  <a:lnTo>
                    <a:pt x="921493" y="787399"/>
                  </a:lnTo>
                  <a:lnTo>
                    <a:pt x="961547" y="787399"/>
                  </a:lnTo>
                  <a:lnTo>
                    <a:pt x="942156" y="800099"/>
                  </a:lnTo>
                  <a:close/>
                </a:path>
                <a:path w="2588895" h="2616200">
                  <a:moveTo>
                    <a:pt x="1061734" y="800099"/>
                  </a:moveTo>
                  <a:lnTo>
                    <a:pt x="1043369" y="800099"/>
                  </a:lnTo>
                  <a:lnTo>
                    <a:pt x="1044266" y="787399"/>
                  </a:lnTo>
                  <a:lnTo>
                    <a:pt x="1057808" y="787399"/>
                  </a:lnTo>
                  <a:lnTo>
                    <a:pt x="1061734" y="800099"/>
                  </a:lnTo>
                  <a:close/>
                </a:path>
                <a:path w="2588895" h="2616200">
                  <a:moveTo>
                    <a:pt x="2148246" y="800099"/>
                  </a:moveTo>
                  <a:lnTo>
                    <a:pt x="2138293" y="800099"/>
                  </a:lnTo>
                  <a:lnTo>
                    <a:pt x="2138153" y="789216"/>
                  </a:lnTo>
                  <a:lnTo>
                    <a:pt x="2138130" y="787399"/>
                  </a:lnTo>
                  <a:lnTo>
                    <a:pt x="2148083" y="787399"/>
                  </a:lnTo>
                  <a:lnTo>
                    <a:pt x="2148246" y="800099"/>
                  </a:lnTo>
                  <a:close/>
                </a:path>
                <a:path w="2588895" h="2616200">
                  <a:moveTo>
                    <a:pt x="2156893" y="800099"/>
                  </a:moveTo>
                  <a:lnTo>
                    <a:pt x="2148246" y="800099"/>
                  </a:lnTo>
                  <a:lnTo>
                    <a:pt x="2149470" y="787399"/>
                  </a:lnTo>
                  <a:lnTo>
                    <a:pt x="2155099" y="787399"/>
                  </a:lnTo>
                  <a:lnTo>
                    <a:pt x="2156893" y="800099"/>
                  </a:lnTo>
                  <a:close/>
                </a:path>
                <a:path w="2588895" h="2616200">
                  <a:moveTo>
                    <a:pt x="193500" y="812799"/>
                  </a:moveTo>
                  <a:lnTo>
                    <a:pt x="173269" y="812799"/>
                  </a:lnTo>
                  <a:lnTo>
                    <a:pt x="174656" y="800099"/>
                  </a:lnTo>
                  <a:lnTo>
                    <a:pt x="195131" y="800099"/>
                  </a:lnTo>
                  <a:lnTo>
                    <a:pt x="193500" y="812799"/>
                  </a:lnTo>
                  <a:close/>
                </a:path>
                <a:path w="2588895" h="2616200">
                  <a:moveTo>
                    <a:pt x="915456" y="812799"/>
                  </a:moveTo>
                  <a:lnTo>
                    <a:pt x="869773" y="812799"/>
                  </a:lnTo>
                  <a:lnTo>
                    <a:pt x="876507" y="800099"/>
                  </a:lnTo>
                  <a:lnTo>
                    <a:pt x="919617" y="800099"/>
                  </a:lnTo>
                  <a:lnTo>
                    <a:pt x="915456" y="812799"/>
                  </a:lnTo>
                  <a:close/>
                </a:path>
                <a:path w="2588895" h="2616200">
                  <a:moveTo>
                    <a:pt x="1088563" y="838199"/>
                  </a:moveTo>
                  <a:lnTo>
                    <a:pt x="1064497" y="838199"/>
                  </a:lnTo>
                  <a:lnTo>
                    <a:pt x="1062947" y="825499"/>
                  </a:lnTo>
                  <a:lnTo>
                    <a:pt x="1056758" y="825499"/>
                  </a:lnTo>
                  <a:lnTo>
                    <a:pt x="1049161" y="800099"/>
                  </a:lnTo>
                  <a:lnTo>
                    <a:pt x="1066272" y="800099"/>
                  </a:lnTo>
                  <a:lnTo>
                    <a:pt x="1070840" y="812799"/>
                  </a:lnTo>
                  <a:lnTo>
                    <a:pt x="1074858" y="812799"/>
                  </a:lnTo>
                  <a:lnTo>
                    <a:pt x="1088563" y="838199"/>
                  </a:lnTo>
                  <a:close/>
                </a:path>
                <a:path w="2588895" h="2616200">
                  <a:moveTo>
                    <a:pt x="1642550" y="812799"/>
                  </a:moveTo>
                  <a:lnTo>
                    <a:pt x="1620932" y="812799"/>
                  </a:lnTo>
                  <a:lnTo>
                    <a:pt x="1615956" y="800099"/>
                  </a:lnTo>
                  <a:lnTo>
                    <a:pt x="1639613" y="800099"/>
                  </a:lnTo>
                  <a:lnTo>
                    <a:pt x="1642550" y="812799"/>
                  </a:lnTo>
                  <a:close/>
                </a:path>
                <a:path w="2588895" h="2616200">
                  <a:moveTo>
                    <a:pt x="2162603" y="812799"/>
                  </a:moveTo>
                  <a:lnTo>
                    <a:pt x="2146288" y="812799"/>
                  </a:lnTo>
                  <a:lnTo>
                    <a:pt x="2144983" y="800099"/>
                  </a:lnTo>
                  <a:lnTo>
                    <a:pt x="2161461" y="800099"/>
                  </a:lnTo>
                  <a:lnTo>
                    <a:pt x="2162603" y="812799"/>
                  </a:lnTo>
                  <a:close/>
                </a:path>
                <a:path w="2588895" h="2616200">
                  <a:moveTo>
                    <a:pt x="178816" y="863599"/>
                  </a:moveTo>
                  <a:lnTo>
                    <a:pt x="164948" y="863599"/>
                  </a:lnTo>
                  <a:lnTo>
                    <a:pt x="165600" y="850899"/>
                  </a:lnTo>
                  <a:lnTo>
                    <a:pt x="167069" y="850899"/>
                  </a:lnTo>
                  <a:lnTo>
                    <a:pt x="167966" y="838199"/>
                  </a:lnTo>
                  <a:lnTo>
                    <a:pt x="170414" y="838199"/>
                  </a:lnTo>
                  <a:lnTo>
                    <a:pt x="170414" y="825499"/>
                  </a:lnTo>
                  <a:lnTo>
                    <a:pt x="161848" y="825499"/>
                  </a:lnTo>
                  <a:lnTo>
                    <a:pt x="163724" y="812799"/>
                  </a:lnTo>
                  <a:lnTo>
                    <a:pt x="189258" y="812799"/>
                  </a:lnTo>
                  <a:lnTo>
                    <a:pt x="187388" y="825499"/>
                  </a:lnTo>
                  <a:lnTo>
                    <a:pt x="183740" y="838199"/>
                  </a:lnTo>
                  <a:lnTo>
                    <a:pt x="181916" y="850899"/>
                  </a:lnTo>
                  <a:lnTo>
                    <a:pt x="178816" y="863599"/>
                  </a:lnTo>
                  <a:close/>
                </a:path>
                <a:path w="2588895" h="2616200">
                  <a:moveTo>
                    <a:pt x="503331" y="825499"/>
                  </a:moveTo>
                  <a:lnTo>
                    <a:pt x="491175" y="825499"/>
                  </a:lnTo>
                  <a:lnTo>
                    <a:pt x="491338" y="812799"/>
                  </a:lnTo>
                  <a:lnTo>
                    <a:pt x="503657" y="812799"/>
                  </a:lnTo>
                  <a:lnTo>
                    <a:pt x="503331" y="825499"/>
                  </a:lnTo>
                  <a:close/>
                </a:path>
                <a:path w="2588895" h="2616200">
                  <a:moveTo>
                    <a:pt x="886759" y="825499"/>
                  </a:moveTo>
                  <a:lnTo>
                    <a:pt x="854926" y="825499"/>
                  </a:lnTo>
                  <a:lnTo>
                    <a:pt x="855660" y="812799"/>
                  </a:lnTo>
                  <a:lnTo>
                    <a:pt x="894348" y="812799"/>
                  </a:lnTo>
                  <a:lnTo>
                    <a:pt x="886759" y="825499"/>
                  </a:lnTo>
                  <a:close/>
                </a:path>
                <a:path w="2588895" h="2616200">
                  <a:moveTo>
                    <a:pt x="1659273" y="838199"/>
                  </a:moveTo>
                  <a:lnTo>
                    <a:pt x="1639124" y="838199"/>
                  </a:lnTo>
                  <a:lnTo>
                    <a:pt x="1628845" y="825499"/>
                  </a:lnTo>
                  <a:lnTo>
                    <a:pt x="1627295" y="812799"/>
                  </a:lnTo>
                  <a:lnTo>
                    <a:pt x="1647445" y="812799"/>
                  </a:lnTo>
                  <a:lnTo>
                    <a:pt x="1649729" y="825499"/>
                  </a:lnTo>
                  <a:lnTo>
                    <a:pt x="1656744" y="825499"/>
                  </a:lnTo>
                  <a:lnTo>
                    <a:pt x="1659273" y="838199"/>
                  </a:lnTo>
                  <a:close/>
                </a:path>
                <a:path w="2588895" h="2616200">
                  <a:moveTo>
                    <a:pt x="2170353" y="825499"/>
                  </a:moveTo>
                  <a:lnTo>
                    <a:pt x="2151835" y="825499"/>
                  </a:lnTo>
                  <a:lnTo>
                    <a:pt x="2153222" y="812799"/>
                  </a:lnTo>
                  <a:lnTo>
                    <a:pt x="2162930" y="812799"/>
                  </a:lnTo>
                  <a:lnTo>
                    <a:pt x="2170353" y="825499"/>
                  </a:lnTo>
                  <a:close/>
                </a:path>
                <a:path w="2588895" h="2616200">
                  <a:moveTo>
                    <a:pt x="142514" y="863599"/>
                  </a:moveTo>
                  <a:lnTo>
                    <a:pt x="123374" y="863599"/>
                  </a:lnTo>
                  <a:lnTo>
                    <a:pt x="134928" y="850899"/>
                  </a:lnTo>
                  <a:lnTo>
                    <a:pt x="140149" y="838199"/>
                  </a:lnTo>
                  <a:lnTo>
                    <a:pt x="149856" y="825499"/>
                  </a:lnTo>
                  <a:lnTo>
                    <a:pt x="168945" y="825499"/>
                  </a:lnTo>
                  <a:lnTo>
                    <a:pt x="167477" y="838199"/>
                  </a:lnTo>
                  <a:lnTo>
                    <a:pt x="159645" y="838199"/>
                  </a:lnTo>
                  <a:lnTo>
                    <a:pt x="158014" y="850899"/>
                  </a:lnTo>
                  <a:lnTo>
                    <a:pt x="143167" y="850899"/>
                  </a:lnTo>
                  <a:lnTo>
                    <a:pt x="142514" y="863599"/>
                  </a:lnTo>
                  <a:close/>
                </a:path>
                <a:path w="2588895" h="2616200">
                  <a:moveTo>
                    <a:pt x="503575" y="838199"/>
                  </a:moveTo>
                  <a:lnTo>
                    <a:pt x="494030" y="838199"/>
                  </a:lnTo>
                  <a:lnTo>
                    <a:pt x="494683" y="825499"/>
                  </a:lnTo>
                  <a:lnTo>
                    <a:pt x="504146" y="825499"/>
                  </a:lnTo>
                  <a:lnTo>
                    <a:pt x="503575" y="838199"/>
                  </a:lnTo>
                  <a:close/>
                </a:path>
                <a:path w="2588895" h="2616200">
                  <a:moveTo>
                    <a:pt x="829229" y="838199"/>
                  </a:moveTo>
                  <a:lnTo>
                    <a:pt x="825394" y="838199"/>
                  </a:lnTo>
                  <a:lnTo>
                    <a:pt x="825721" y="825499"/>
                  </a:lnTo>
                  <a:lnTo>
                    <a:pt x="826373" y="825499"/>
                  </a:lnTo>
                  <a:lnTo>
                    <a:pt x="829229" y="838199"/>
                  </a:lnTo>
                  <a:close/>
                </a:path>
                <a:path w="2588895" h="2616200">
                  <a:moveTo>
                    <a:pt x="857046" y="838199"/>
                  </a:moveTo>
                  <a:lnTo>
                    <a:pt x="829229" y="838199"/>
                  </a:lnTo>
                  <a:lnTo>
                    <a:pt x="832736" y="825499"/>
                  </a:lnTo>
                  <a:lnTo>
                    <a:pt x="858351" y="825499"/>
                  </a:lnTo>
                  <a:lnTo>
                    <a:pt x="857046" y="838199"/>
                  </a:lnTo>
                  <a:close/>
                </a:path>
                <a:path w="2588895" h="2616200">
                  <a:moveTo>
                    <a:pt x="2173943" y="838199"/>
                  </a:moveTo>
                  <a:lnTo>
                    <a:pt x="2158687" y="838199"/>
                  </a:lnTo>
                  <a:lnTo>
                    <a:pt x="2157790" y="825499"/>
                  </a:lnTo>
                  <a:lnTo>
                    <a:pt x="2172800" y="825499"/>
                  </a:lnTo>
                  <a:lnTo>
                    <a:pt x="2173943" y="838199"/>
                  </a:lnTo>
                  <a:close/>
                </a:path>
                <a:path w="2588895" h="2616200">
                  <a:moveTo>
                    <a:pt x="504473" y="850899"/>
                  </a:moveTo>
                  <a:lnTo>
                    <a:pt x="493133" y="850899"/>
                  </a:lnTo>
                  <a:lnTo>
                    <a:pt x="492914" y="842355"/>
                  </a:lnTo>
                  <a:lnTo>
                    <a:pt x="492807" y="838199"/>
                  </a:lnTo>
                  <a:lnTo>
                    <a:pt x="505288" y="838199"/>
                  </a:lnTo>
                  <a:lnTo>
                    <a:pt x="504473" y="850899"/>
                  </a:lnTo>
                  <a:close/>
                </a:path>
                <a:path w="2588895" h="2616200">
                  <a:moveTo>
                    <a:pt x="827760" y="850899"/>
                  </a:moveTo>
                  <a:lnTo>
                    <a:pt x="795945" y="850899"/>
                  </a:lnTo>
                  <a:lnTo>
                    <a:pt x="802472" y="838199"/>
                  </a:lnTo>
                  <a:lnTo>
                    <a:pt x="830289" y="838199"/>
                  </a:lnTo>
                  <a:lnTo>
                    <a:pt x="827760" y="850899"/>
                  </a:lnTo>
                  <a:close/>
                </a:path>
                <a:path w="2588895" h="2616200">
                  <a:moveTo>
                    <a:pt x="831921" y="850899"/>
                  </a:moveTo>
                  <a:lnTo>
                    <a:pt x="831186" y="838199"/>
                  </a:lnTo>
                  <a:lnTo>
                    <a:pt x="834776" y="838199"/>
                  </a:lnTo>
                  <a:lnTo>
                    <a:pt x="831921" y="850899"/>
                  </a:lnTo>
                  <a:close/>
                </a:path>
                <a:path w="2588895" h="2616200">
                  <a:moveTo>
                    <a:pt x="1093131" y="850899"/>
                  </a:moveTo>
                  <a:lnTo>
                    <a:pt x="1074532" y="850899"/>
                  </a:lnTo>
                  <a:lnTo>
                    <a:pt x="1071432" y="838199"/>
                  </a:lnTo>
                  <a:lnTo>
                    <a:pt x="1091173" y="838199"/>
                  </a:lnTo>
                  <a:lnTo>
                    <a:pt x="1093131" y="850899"/>
                  </a:lnTo>
                  <a:close/>
                </a:path>
                <a:path w="2588895" h="2616200">
                  <a:moveTo>
                    <a:pt x="1669246" y="850899"/>
                  </a:moveTo>
                  <a:lnTo>
                    <a:pt x="1648097" y="850899"/>
                  </a:lnTo>
                  <a:lnTo>
                    <a:pt x="1645731" y="838199"/>
                  </a:lnTo>
                  <a:lnTo>
                    <a:pt x="1665590" y="838199"/>
                  </a:lnTo>
                  <a:lnTo>
                    <a:pt x="1669246" y="850899"/>
                  </a:lnTo>
                  <a:close/>
                </a:path>
                <a:path w="2588895" h="2616200">
                  <a:moveTo>
                    <a:pt x="2164724" y="850899"/>
                  </a:moveTo>
                  <a:lnTo>
                    <a:pt x="2162277" y="838199"/>
                  </a:lnTo>
                  <a:lnTo>
                    <a:pt x="2169863" y="838199"/>
                  </a:lnTo>
                  <a:lnTo>
                    <a:pt x="2170157" y="842355"/>
                  </a:lnTo>
                  <a:lnTo>
                    <a:pt x="2164724" y="850899"/>
                  </a:lnTo>
                  <a:close/>
                </a:path>
                <a:path w="2588895" h="2616200">
                  <a:moveTo>
                    <a:pt x="2183242" y="850899"/>
                  </a:moveTo>
                  <a:lnTo>
                    <a:pt x="2170761" y="850899"/>
                  </a:lnTo>
                  <a:lnTo>
                    <a:pt x="2170157" y="842355"/>
                  </a:lnTo>
                  <a:lnTo>
                    <a:pt x="2172800" y="838199"/>
                  </a:lnTo>
                  <a:lnTo>
                    <a:pt x="2180631" y="838199"/>
                  </a:lnTo>
                  <a:lnTo>
                    <a:pt x="2183242" y="850899"/>
                  </a:lnTo>
                  <a:close/>
                </a:path>
                <a:path w="2588895" h="2616200">
                  <a:moveTo>
                    <a:pt x="2170761" y="850899"/>
                  </a:moveTo>
                  <a:lnTo>
                    <a:pt x="2164724" y="850899"/>
                  </a:lnTo>
                  <a:lnTo>
                    <a:pt x="2170157" y="842355"/>
                  </a:lnTo>
                  <a:lnTo>
                    <a:pt x="2170761" y="850899"/>
                  </a:lnTo>
                  <a:close/>
                </a:path>
                <a:path w="2588895" h="2616200">
                  <a:moveTo>
                    <a:pt x="506838" y="863599"/>
                  </a:moveTo>
                  <a:lnTo>
                    <a:pt x="492154" y="863599"/>
                  </a:lnTo>
                  <a:lnTo>
                    <a:pt x="491339" y="850899"/>
                  </a:lnTo>
                  <a:lnTo>
                    <a:pt x="504717" y="850899"/>
                  </a:lnTo>
                  <a:lnTo>
                    <a:pt x="506838" y="863599"/>
                  </a:lnTo>
                  <a:close/>
                </a:path>
                <a:path w="2588895" h="2616200">
                  <a:moveTo>
                    <a:pt x="807774" y="863599"/>
                  </a:moveTo>
                  <a:lnTo>
                    <a:pt x="773022" y="863599"/>
                  </a:lnTo>
                  <a:lnTo>
                    <a:pt x="779385" y="850899"/>
                  </a:lnTo>
                  <a:lnTo>
                    <a:pt x="811934" y="850899"/>
                  </a:lnTo>
                  <a:lnTo>
                    <a:pt x="807774" y="863599"/>
                  </a:lnTo>
                  <a:close/>
                </a:path>
                <a:path w="2588895" h="2616200">
                  <a:moveTo>
                    <a:pt x="1106102" y="876299"/>
                  </a:moveTo>
                  <a:lnTo>
                    <a:pt x="1091255" y="876299"/>
                  </a:lnTo>
                  <a:lnTo>
                    <a:pt x="1079641" y="863599"/>
                  </a:lnTo>
                  <a:lnTo>
                    <a:pt x="1074776" y="850899"/>
                  </a:lnTo>
                  <a:lnTo>
                    <a:pt x="1095497" y="850899"/>
                  </a:lnTo>
                  <a:lnTo>
                    <a:pt x="1101370" y="863599"/>
                  </a:lnTo>
                  <a:lnTo>
                    <a:pt x="1103818" y="863599"/>
                  </a:lnTo>
                  <a:lnTo>
                    <a:pt x="1106102" y="876299"/>
                  </a:lnTo>
                  <a:close/>
                </a:path>
                <a:path w="2588895" h="2616200">
                  <a:moveTo>
                    <a:pt x="1676649" y="863599"/>
                  </a:moveTo>
                  <a:lnTo>
                    <a:pt x="1656418" y="863599"/>
                  </a:lnTo>
                  <a:lnTo>
                    <a:pt x="1654786" y="850899"/>
                  </a:lnTo>
                  <a:lnTo>
                    <a:pt x="1672932" y="850899"/>
                  </a:lnTo>
                  <a:lnTo>
                    <a:pt x="1676649" y="863599"/>
                  </a:lnTo>
                  <a:close/>
                </a:path>
                <a:path w="2588895" h="2616200">
                  <a:moveTo>
                    <a:pt x="2185934" y="863599"/>
                  </a:moveTo>
                  <a:lnTo>
                    <a:pt x="2170842" y="863599"/>
                  </a:lnTo>
                  <a:lnTo>
                    <a:pt x="2170189" y="850899"/>
                  </a:lnTo>
                  <a:lnTo>
                    <a:pt x="2185199" y="850899"/>
                  </a:lnTo>
                  <a:lnTo>
                    <a:pt x="2185934" y="863599"/>
                  </a:lnTo>
                  <a:close/>
                </a:path>
                <a:path w="2588895" h="2616200">
                  <a:moveTo>
                    <a:pt x="131664" y="876299"/>
                  </a:moveTo>
                  <a:lnTo>
                    <a:pt x="105478" y="876299"/>
                  </a:lnTo>
                  <a:lnTo>
                    <a:pt x="117430" y="863599"/>
                  </a:lnTo>
                  <a:lnTo>
                    <a:pt x="133214" y="863599"/>
                  </a:lnTo>
                  <a:lnTo>
                    <a:pt x="131664" y="876299"/>
                  </a:lnTo>
                  <a:close/>
                </a:path>
                <a:path w="2588895" h="2616200">
                  <a:moveTo>
                    <a:pt x="173350" y="888999"/>
                  </a:moveTo>
                  <a:lnTo>
                    <a:pt x="161195" y="888999"/>
                  </a:lnTo>
                  <a:lnTo>
                    <a:pt x="161719" y="877357"/>
                  </a:lnTo>
                  <a:lnTo>
                    <a:pt x="161277" y="863599"/>
                  </a:lnTo>
                  <a:lnTo>
                    <a:pt x="177266" y="863599"/>
                  </a:lnTo>
                  <a:lnTo>
                    <a:pt x="176206" y="876299"/>
                  </a:lnTo>
                  <a:lnTo>
                    <a:pt x="174492" y="876299"/>
                  </a:lnTo>
                  <a:lnTo>
                    <a:pt x="173350" y="888999"/>
                  </a:lnTo>
                  <a:close/>
                </a:path>
                <a:path w="2588895" h="2616200">
                  <a:moveTo>
                    <a:pt x="506594" y="876299"/>
                  </a:moveTo>
                  <a:lnTo>
                    <a:pt x="495662" y="876299"/>
                  </a:lnTo>
                  <a:lnTo>
                    <a:pt x="497212" y="863599"/>
                  </a:lnTo>
                  <a:lnTo>
                    <a:pt x="505859" y="863599"/>
                  </a:lnTo>
                  <a:lnTo>
                    <a:pt x="506594" y="876299"/>
                  </a:lnTo>
                  <a:close/>
                </a:path>
                <a:path w="2588895" h="2616200">
                  <a:moveTo>
                    <a:pt x="780282" y="876299"/>
                  </a:moveTo>
                  <a:lnTo>
                    <a:pt x="752710" y="876299"/>
                  </a:lnTo>
                  <a:lnTo>
                    <a:pt x="756788" y="863599"/>
                  </a:lnTo>
                  <a:lnTo>
                    <a:pt x="783382" y="863599"/>
                  </a:lnTo>
                  <a:lnTo>
                    <a:pt x="780282" y="876299"/>
                  </a:lnTo>
                  <a:close/>
                </a:path>
                <a:path w="2588895" h="2616200">
                  <a:moveTo>
                    <a:pt x="1719069" y="927099"/>
                  </a:moveTo>
                  <a:lnTo>
                    <a:pt x="1700714" y="927099"/>
                  </a:lnTo>
                  <a:lnTo>
                    <a:pt x="1700224" y="914399"/>
                  </a:lnTo>
                  <a:lnTo>
                    <a:pt x="1693209" y="914399"/>
                  </a:lnTo>
                  <a:lnTo>
                    <a:pt x="1690762" y="901699"/>
                  </a:lnTo>
                  <a:lnTo>
                    <a:pt x="1681951" y="901699"/>
                  </a:lnTo>
                  <a:lnTo>
                    <a:pt x="1680728" y="888999"/>
                  </a:lnTo>
                  <a:lnTo>
                    <a:pt x="1675017" y="888999"/>
                  </a:lnTo>
                  <a:lnTo>
                    <a:pt x="1673896" y="877357"/>
                  </a:lnTo>
                  <a:lnTo>
                    <a:pt x="1673794" y="876299"/>
                  </a:lnTo>
                  <a:lnTo>
                    <a:pt x="1664168" y="876299"/>
                  </a:lnTo>
                  <a:lnTo>
                    <a:pt x="1660741" y="863599"/>
                  </a:lnTo>
                  <a:lnTo>
                    <a:pt x="1682196" y="863599"/>
                  </a:lnTo>
                  <a:lnTo>
                    <a:pt x="1684970" y="876299"/>
                  </a:lnTo>
                  <a:lnTo>
                    <a:pt x="1707975" y="901699"/>
                  </a:lnTo>
                  <a:lnTo>
                    <a:pt x="1712543" y="914399"/>
                  </a:lnTo>
                  <a:lnTo>
                    <a:pt x="1719069" y="927099"/>
                  </a:lnTo>
                  <a:close/>
                </a:path>
                <a:path w="2588895" h="2616200">
                  <a:moveTo>
                    <a:pt x="2207225" y="914399"/>
                  </a:moveTo>
                  <a:lnTo>
                    <a:pt x="2187647" y="914399"/>
                  </a:lnTo>
                  <a:lnTo>
                    <a:pt x="2186260" y="901699"/>
                  </a:lnTo>
                  <a:lnTo>
                    <a:pt x="2183813" y="901699"/>
                  </a:lnTo>
                  <a:lnTo>
                    <a:pt x="2181855" y="888999"/>
                  </a:lnTo>
                  <a:lnTo>
                    <a:pt x="2179434" y="888999"/>
                  </a:lnTo>
                  <a:lnTo>
                    <a:pt x="2174501" y="876299"/>
                  </a:lnTo>
                  <a:lnTo>
                    <a:pt x="2171576" y="863599"/>
                  </a:lnTo>
                  <a:lnTo>
                    <a:pt x="2188697" y="863599"/>
                  </a:lnTo>
                  <a:lnTo>
                    <a:pt x="2192072" y="876299"/>
                  </a:lnTo>
                  <a:lnTo>
                    <a:pt x="2195478" y="876299"/>
                  </a:lnTo>
                  <a:lnTo>
                    <a:pt x="2198333" y="888999"/>
                  </a:lnTo>
                  <a:lnTo>
                    <a:pt x="2207225" y="914399"/>
                  </a:lnTo>
                  <a:close/>
                </a:path>
                <a:path w="2588895" h="2616200">
                  <a:moveTo>
                    <a:pt x="121712" y="888999"/>
                  </a:moveTo>
                  <a:lnTo>
                    <a:pt x="95200" y="888999"/>
                  </a:lnTo>
                  <a:lnTo>
                    <a:pt x="101971" y="876299"/>
                  </a:lnTo>
                  <a:lnTo>
                    <a:pt x="124975" y="876299"/>
                  </a:lnTo>
                  <a:lnTo>
                    <a:pt x="121712" y="888999"/>
                  </a:lnTo>
                  <a:close/>
                </a:path>
                <a:path w="2588895" h="2616200">
                  <a:moveTo>
                    <a:pt x="507164" y="888999"/>
                  </a:moveTo>
                  <a:lnTo>
                    <a:pt x="493949" y="888999"/>
                  </a:lnTo>
                  <a:lnTo>
                    <a:pt x="493650" y="877357"/>
                  </a:lnTo>
                  <a:lnTo>
                    <a:pt x="493623" y="876299"/>
                  </a:lnTo>
                  <a:lnTo>
                    <a:pt x="509041" y="876299"/>
                  </a:lnTo>
                  <a:lnTo>
                    <a:pt x="507164" y="888999"/>
                  </a:lnTo>
                  <a:close/>
                </a:path>
                <a:path w="2588895" h="2616200">
                  <a:moveTo>
                    <a:pt x="753933" y="888999"/>
                  </a:moveTo>
                  <a:lnTo>
                    <a:pt x="729215" y="888999"/>
                  </a:lnTo>
                  <a:lnTo>
                    <a:pt x="736476" y="876299"/>
                  </a:lnTo>
                  <a:lnTo>
                    <a:pt x="755075" y="876299"/>
                  </a:lnTo>
                  <a:lnTo>
                    <a:pt x="753933" y="888999"/>
                  </a:lnTo>
                  <a:close/>
                </a:path>
                <a:path w="2588895" h="2616200">
                  <a:moveTo>
                    <a:pt x="759236" y="888999"/>
                  </a:moveTo>
                  <a:lnTo>
                    <a:pt x="755973" y="888999"/>
                  </a:lnTo>
                  <a:lnTo>
                    <a:pt x="755150" y="877357"/>
                  </a:lnTo>
                  <a:lnTo>
                    <a:pt x="755075" y="876299"/>
                  </a:lnTo>
                  <a:lnTo>
                    <a:pt x="759399" y="876299"/>
                  </a:lnTo>
                  <a:lnTo>
                    <a:pt x="759236" y="888999"/>
                  </a:lnTo>
                  <a:close/>
                </a:path>
                <a:path w="2588895" h="2616200">
                  <a:moveTo>
                    <a:pt x="761438" y="888999"/>
                  </a:moveTo>
                  <a:lnTo>
                    <a:pt x="760466" y="877357"/>
                  </a:lnTo>
                  <a:lnTo>
                    <a:pt x="760378" y="876299"/>
                  </a:lnTo>
                  <a:lnTo>
                    <a:pt x="761846" y="876299"/>
                  </a:lnTo>
                  <a:lnTo>
                    <a:pt x="761438" y="888999"/>
                  </a:lnTo>
                  <a:close/>
                </a:path>
                <a:path w="2588895" h="2616200">
                  <a:moveTo>
                    <a:pt x="1112071" y="888999"/>
                  </a:moveTo>
                  <a:lnTo>
                    <a:pt x="1093947" y="888999"/>
                  </a:lnTo>
                  <a:lnTo>
                    <a:pt x="1092675" y="877357"/>
                  </a:lnTo>
                  <a:lnTo>
                    <a:pt x="1092560" y="876299"/>
                  </a:lnTo>
                  <a:lnTo>
                    <a:pt x="1108631" y="876299"/>
                  </a:lnTo>
                  <a:lnTo>
                    <a:pt x="1112071" y="888999"/>
                  </a:lnTo>
                  <a:close/>
                </a:path>
                <a:path w="2588895" h="2616200">
                  <a:moveTo>
                    <a:pt x="100176" y="914399"/>
                  </a:moveTo>
                  <a:lnTo>
                    <a:pt x="76437" y="914399"/>
                  </a:lnTo>
                  <a:lnTo>
                    <a:pt x="81124" y="901699"/>
                  </a:lnTo>
                  <a:lnTo>
                    <a:pt x="90559" y="888999"/>
                  </a:lnTo>
                  <a:lnTo>
                    <a:pt x="112412" y="888999"/>
                  </a:lnTo>
                  <a:lnTo>
                    <a:pt x="108415" y="901699"/>
                  </a:lnTo>
                  <a:lnTo>
                    <a:pt x="104336" y="901699"/>
                  </a:lnTo>
                  <a:lnTo>
                    <a:pt x="100176" y="914399"/>
                  </a:lnTo>
                  <a:close/>
                </a:path>
                <a:path w="2588895" h="2616200">
                  <a:moveTo>
                    <a:pt x="171964" y="901699"/>
                  </a:moveTo>
                  <a:lnTo>
                    <a:pt x="161766" y="901699"/>
                  </a:lnTo>
                  <a:lnTo>
                    <a:pt x="162745" y="888999"/>
                  </a:lnTo>
                  <a:lnTo>
                    <a:pt x="172535" y="888999"/>
                  </a:lnTo>
                  <a:lnTo>
                    <a:pt x="171964" y="901699"/>
                  </a:lnTo>
                  <a:close/>
                </a:path>
                <a:path w="2588895" h="2616200">
                  <a:moveTo>
                    <a:pt x="508714" y="901699"/>
                  </a:moveTo>
                  <a:lnTo>
                    <a:pt x="496070" y="901699"/>
                  </a:lnTo>
                  <a:lnTo>
                    <a:pt x="492644" y="888999"/>
                  </a:lnTo>
                  <a:lnTo>
                    <a:pt x="508959" y="888999"/>
                  </a:lnTo>
                  <a:lnTo>
                    <a:pt x="508714" y="901699"/>
                  </a:lnTo>
                  <a:close/>
                </a:path>
                <a:path w="2588895" h="2616200">
                  <a:moveTo>
                    <a:pt x="729950" y="901699"/>
                  </a:moveTo>
                  <a:lnTo>
                    <a:pt x="698624" y="901699"/>
                  </a:lnTo>
                  <a:lnTo>
                    <a:pt x="705558" y="888999"/>
                  </a:lnTo>
                  <a:lnTo>
                    <a:pt x="731418" y="888999"/>
                  </a:lnTo>
                  <a:lnTo>
                    <a:pt x="729950" y="901699"/>
                  </a:lnTo>
                  <a:close/>
                </a:path>
                <a:path w="2588895" h="2616200">
                  <a:moveTo>
                    <a:pt x="1125109" y="914399"/>
                  </a:moveTo>
                  <a:lnTo>
                    <a:pt x="1105939" y="914399"/>
                  </a:lnTo>
                  <a:lnTo>
                    <a:pt x="1102186" y="901699"/>
                  </a:lnTo>
                  <a:lnTo>
                    <a:pt x="1100391" y="901699"/>
                  </a:lnTo>
                  <a:lnTo>
                    <a:pt x="1098352" y="888999"/>
                  </a:lnTo>
                  <a:lnTo>
                    <a:pt x="1115534" y="888999"/>
                  </a:lnTo>
                  <a:lnTo>
                    <a:pt x="1122499" y="901699"/>
                  </a:lnTo>
                  <a:lnTo>
                    <a:pt x="1125109" y="914399"/>
                  </a:lnTo>
                  <a:close/>
                </a:path>
                <a:path w="2588895" h="2616200">
                  <a:moveTo>
                    <a:pt x="170658" y="914399"/>
                  </a:moveTo>
                  <a:lnTo>
                    <a:pt x="159074" y="914399"/>
                  </a:lnTo>
                  <a:lnTo>
                    <a:pt x="158748" y="901699"/>
                  </a:lnTo>
                  <a:lnTo>
                    <a:pt x="170740" y="901699"/>
                  </a:lnTo>
                  <a:lnTo>
                    <a:pt x="170658" y="914399"/>
                  </a:lnTo>
                  <a:close/>
                </a:path>
                <a:path w="2588895" h="2616200">
                  <a:moveTo>
                    <a:pt x="509938" y="914399"/>
                  </a:moveTo>
                  <a:lnTo>
                    <a:pt x="495581" y="914399"/>
                  </a:lnTo>
                  <a:lnTo>
                    <a:pt x="495091" y="901699"/>
                  </a:lnTo>
                  <a:lnTo>
                    <a:pt x="509775" y="901699"/>
                  </a:lnTo>
                  <a:lnTo>
                    <a:pt x="509938" y="914399"/>
                  </a:lnTo>
                  <a:close/>
                </a:path>
                <a:path w="2588895" h="2616200">
                  <a:moveTo>
                    <a:pt x="708740" y="914399"/>
                  </a:moveTo>
                  <a:lnTo>
                    <a:pt x="675658" y="914399"/>
                  </a:lnTo>
                  <a:lnTo>
                    <a:pt x="683349" y="901699"/>
                  </a:lnTo>
                  <a:lnTo>
                    <a:pt x="710290" y="901699"/>
                  </a:lnTo>
                  <a:lnTo>
                    <a:pt x="708740" y="914399"/>
                  </a:lnTo>
                  <a:close/>
                </a:path>
                <a:path w="2588895" h="2616200">
                  <a:moveTo>
                    <a:pt x="84676" y="927099"/>
                  </a:moveTo>
                  <a:lnTo>
                    <a:pt x="62977" y="927099"/>
                  </a:lnTo>
                  <a:lnTo>
                    <a:pt x="69340" y="914399"/>
                  </a:lnTo>
                  <a:lnTo>
                    <a:pt x="89734" y="914399"/>
                  </a:lnTo>
                  <a:lnTo>
                    <a:pt x="84676" y="927099"/>
                  </a:lnTo>
                  <a:close/>
                </a:path>
                <a:path w="2588895" h="2616200">
                  <a:moveTo>
                    <a:pt x="169353" y="927099"/>
                  </a:moveTo>
                  <a:lnTo>
                    <a:pt x="156382" y="927099"/>
                  </a:lnTo>
                  <a:lnTo>
                    <a:pt x="154588" y="914399"/>
                  </a:lnTo>
                  <a:lnTo>
                    <a:pt x="168048" y="914399"/>
                  </a:lnTo>
                  <a:lnTo>
                    <a:pt x="169353" y="927099"/>
                  </a:lnTo>
                  <a:close/>
                </a:path>
                <a:path w="2588895" h="2616200">
                  <a:moveTo>
                    <a:pt x="513446" y="927099"/>
                  </a:moveTo>
                  <a:lnTo>
                    <a:pt x="496967" y="927099"/>
                  </a:lnTo>
                  <a:lnTo>
                    <a:pt x="496559" y="914399"/>
                  </a:lnTo>
                  <a:lnTo>
                    <a:pt x="507654" y="914399"/>
                  </a:lnTo>
                  <a:lnTo>
                    <a:pt x="513446" y="927099"/>
                  </a:lnTo>
                  <a:close/>
                </a:path>
                <a:path w="2588895" h="2616200">
                  <a:moveTo>
                    <a:pt x="663383" y="939799"/>
                  </a:moveTo>
                  <a:lnTo>
                    <a:pt x="624716" y="939799"/>
                  </a:lnTo>
                  <a:lnTo>
                    <a:pt x="654409" y="927099"/>
                  </a:lnTo>
                  <a:lnTo>
                    <a:pt x="658896" y="914399"/>
                  </a:lnTo>
                  <a:lnTo>
                    <a:pt x="690874" y="914399"/>
                  </a:lnTo>
                  <a:lnTo>
                    <a:pt x="689487" y="927099"/>
                  </a:lnTo>
                  <a:lnTo>
                    <a:pt x="668849" y="927099"/>
                  </a:lnTo>
                  <a:lnTo>
                    <a:pt x="663383" y="939799"/>
                  </a:lnTo>
                  <a:close/>
                </a:path>
                <a:path w="2588895" h="2616200">
                  <a:moveTo>
                    <a:pt x="1148195" y="952499"/>
                  </a:moveTo>
                  <a:lnTo>
                    <a:pt x="1129188" y="952499"/>
                  </a:lnTo>
                  <a:lnTo>
                    <a:pt x="1127801" y="939799"/>
                  </a:lnTo>
                  <a:lnTo>
                    <a:pt x="1123722" y="939799"/>
                  </a:lnTo>
                  <a:lnTo>
                    <a:pt x="1119480" y="927099"/>
                  </a:lnTo>
                  <a:lnTo>
                    <a:pt x="1114994" y="927099"/>
                  </a:lnTo>
                  <a:lnTo>
                    <a:pt x="1113036" y="914399"/>
                  </a:lnTo>
                  <a:lnTo>
                    <a:pt x="1130412" y="914399"/>
                  </a:lnTo>
                  <a:lnTo>
                    <a:pt x="1148195" y="952499"/>
                  </a:lnTo>
                  <a:close/>
                </a:path>
                <a:path w="2588895" h="2616200">
                  <a:moveTo>
                    <a:pt x="2209999" y="927099"/>
                  </a:moveTo>
                  <a:lnTo>
                    <a:pt x="2191154" y="927099"/>
                  </a:lnTo>
                  <a:lnTo>
                    <a:pt x="2191399" y="914399"/>
                  </a:lnTo>
                  <a:lnTo>
                    <a:pt x="2208938" y="914399"/>
                  </a:lnTo>
                  <a:lnTo>
                    <a:pt x="2209999" y="927099"/>
                  </a:lnTo>
                  <a:close/>
                </a:path>
                <a:path w="2588895" h="2616200">
                  <a:moveTo>
                    <a:pt x="78330" y="939799"/>
                  </a:moveTo>
                  <a:lnTo>
                    <a:pt x="57348" y="939799"/>
                  </a:lnTo>
                  <a:lnTo>
                    <a:pt x="60040" y="927099"/>
                  </a:lnTo>
                  <a:lnTo>
                    <a:pt x="82229" y="927099"/>
                  </a:lnTo>
                  <a:lnTo>
                    <a:pt x="78330" y="939799"/>
                  </a:lnTo>
                  <a:close/>
                </a:path>
                <a:path w="2588895" h="2616200">
                  <a:moveTo>
                    <a:pt x="166743" y="939799"/>
                  </a:moveTo>
                  <a:lnTo>
                    <a:pt x="156137" y="939799"/>
                  </a:lnTo>
                  <a:lnTo>
                    <a:pt x="158014" y="927099"/>
                  </a:lnTo>
                  <a:lnTo>
                    <a:pt x="166743" y="927099"/>
                  </a:lnTo>
                  <a:lnTo>
                    <a:pt x="166743" y="939799"/>
                  </a:lnTo>
                  <a:close/>
                </a:path>
                <a:path w="2588895" h="2616200">
                  <a:moveTo>
                    <a:pt x="512304" y="939799"/>
                  </a:moveTo>
                  <a:lnTo>
                    <a:pt x="498436" y="939799"/>
                  </a:lnTo>
                  <a:lnTo>
                    <a:pt x="498273" y="927099"/>
                  </a:lnTo>
                  <a:lnTo>
                    <a:pt x="511570" y="927099"/>
                  </a:lnTo>
                  <a:lnTo>
                    <a:pt x="512304" y="939799"/>
                  </a:lnTo>
                  <a:close/>
                </a:path>
                <a:path w="2588895" h="2616200">
                  <a:moveTo>
                    <a:pt x="1726900" y="939799"/>
                  </a:moveTo>
                  <a:lnTo>
                    <a:pt x="1710666" y="939799"/>
                  </a:lnTo>
                  <a:lnTo>
                    <a:pt x="1710666" y="927099"/>
                  </a:lnTo>
                  <a:lnTo>
                    <a:pt x="1724943" y="927099"/>
                  </a:lnTo>
                  <a:lnTo>
                    <a:pt x="1726900" y="939799"/>
                  </a:lnTo>
                  <a:close/>
                </a:path>
                <a:path w="2588895" h="2616200">
                  <a:moveTo>
                    <a:pt x="2216851" y="952499"/>
                  </a:moveTo>
                  <a:lnTo>
                    <a:pt x="2200617" y="952499"/>
                  </a:lnTo>
                  <a:lnTo>
                    <a:pt x="2197844" y="939799"/>
                  </a:lnTo>
                  <a:lnTo>
                    <a:pt x="2194907" y="927099"/>
                  </a:lnTo>
                  <a:lnTo>
                    <a:pt x="2212364" y="927099"/>
                  </a:lnTo>
                  <a:lnTo>
                    <a:pt x="2213425" y="939799"/>
                  </a:lnTo>
                  <a:lnTo>
                    <a:pt x="2215383" y="939799"/>
                  </a:lnTo>
                  <a:lnTo>
                    <a:pt x="2216851" y="952499"/>
                  </a:lnTo>
                  <a:close/>
                </a:path>
                <a:path w="2588895" h="2616200">
                  <a:moveTo>
                    <a:pt x="66892" y="952499"/>
                  </a:moveTo>
                  <a:lnTo>
                    <a:pt x="44296" y="952499"/>
                  </a:lnTo>
                  <a:lnTo>
                    <a:pt x="46988" y="939799"/>
                  </a:lnTo>
                  <a:lnTo>
                    <a:pt x="70654" y="939799"/>
                  </a:lnTo>
                  <a:lnTo>
                    <a:pt x="66892" y="952499"/>
                  </a:lnTo>
                  <a:close/>
                </a:path>
                <a:path w="2588895" h="2616200">
                  <a:moveTo>
                    <a:pt x="167232" y="952499"/>
                  </a:moveTo>
                  <a:lnTo>
                    <a:pt x="152140" y="952499"/>
                  </a:lnTo>
                  <a:lnTo>
                    <a:pt x="152303" y="939799"/>
                  </a:lnTo>
                  <a:lnTo>
                    <a:pt x="165356" y="939799"/>
                  </a:lnTo>
                  <a:lnTo>
                    <a:pt x="167232" y="952499"/>
                  </a:lnTo>
                  <a:close/>
                </a:path>
                <a:path w="2588895" h="2616200">
                  <a:moveTo>
                    <a:pt x="516299" y="952499"/>
                  </a:moveTo>
                  <a:lnTo>
                    <a:pt x="499739" y="952499"/>
                  </a:lnTo>
                  <a:lnTo>
                    <a:pt x="508794" y="939799"/>
                  </a:lnTo>
                  <a:lnTo>
                    <a:pt x="514749" y="939799"/>
                  </a:lnTo>
                  <a:lnTo>
                    <a:pt x="516299" y="952499"/>
                  </a:lnTo>
                  <a:close/>
                </a:path>
                <a:path w="2588895" h="2616200">
                  <a:moveTo>
                    <a:pt x="640786" y="952499"/>
                  </a:moveTo>
                  <a:lnTo>
                    <a:pt x="599100" y="952499"/>
                  </a:lnTo>
                  <a:lnTo>
                    <a:pt x="611418" y="939799"/>
                  </a:lnTo>
                  <a:lnTo>
                    <a:pt x="643478" y="939799"/>
                  </a:lnTo>
                  <a:lnTo>
                    <a:pt x="640786" y="952499"/>
                  </a:lnTo>
                  <a:close/>
                </a:path>
                <a:path w="2588895" h="2616200">
                  <a:moveTo>
                    <a:pt x="1737261" y="952499"/>
                  </a:moveTo>
                  <a:lnTo>
                    <a:pt x="1722984" y="952499"/>
                  </a:lnTo>
                  <a:lnTo>
                    <a:pt x="1720782" y="939799"/>
                  </a:lnTo>
                  <a:lnTo>
                    <a:pt x="1732448" y="939799"/>
                  </a:lnTo>
                  <a:lnTo>
                    <a:pt x="1737261" y="952499"/>
                  </a:lnTo>
                  <a:close/>
                </a:path>
                <a:path w="2588895" h="2616200">
                  <a:moveTo>
                    <a:pt x="2227783" y="952499"/>
                  </a:moveTo>
                  <a:lnTo>
                    <a:pt x="2218564" y="952499"/>
                  </a:lnTo>
                  <a:lnTo>
                    <a:pt x="2224356" y="939799"/>
                  </a:lnTo>
                  <a:lnTo>
                    <a:pt x="2227783" y="952499"/>
                  </a:lnTo>
                  <a:close/>
                </a:path>
                <a:path w="2588895" h="2616200">
                  <a:moveTo>
                    <a:pt x="2321514" y="952499"/>
                  </a:moveTo>
                  <a:lnTo>
                    <a:pt x="2247687" y="952499"/>
                  </a:lnTo>
                  <a:lnTo>
                    <a:pt x="2248584" y="939799"/>
                  </a:lnTo>
                  <a:lnTo>
                    <a:pt x="2310181" y="939799"/>
                  </a:lnTo>
                  <a:lnTo>
                    <a:pt x="2321514" y="952499"/>
                  </a:lnTo>
                  <a:close/>
                </a:path>
                <a:path w="2588895" h="2616200">
                  <a:moveTo>
                    <a:pt x="50414" y="977899"/>
                  </a:moveTo>
                  <a:lnTo>
                    <a:pt x="26891" y="977899"/>
                  </a:lnTo>
                  <a:lnTo>
                    <a:pt x="30836" y="965199"/>
                  </a:lnTo>
                  <a:lnTo>
                    <a:pt x="38749" y="952499"/>
                  </a:lnTo>
                  <a:lnTo>
                    <a:pt x="59714" y="952499"/>
                  </a:lnTo>
                  <a:lnTo>
                    <a:pt x="58082" y="965199"/>
                  </a:lnTo>
                  <a:lnTo>
                    <a:pt x="53595" y="965199"/>
                  </a:lnTo>
                  <a:lnTo>
                    <a:pt x="50414" y="977899"/>
                  </a:lnTo>
                  <a:close/>
                </a:path>
                <a:path w="2588895" h="2616200">
                  <a:moveTo>
                    <a:pt x="164295" y="965199"/>
                  </a:moveTo>
                  <a:lnTo>
                    <a:pt x="151569" y="965199"/>
                  </a:lnTo>
                  <a:lnTo>
                    <a:pt x="149367" y="952499"/>
                  </a:lnTo>
                  <a:lnTo>
                    <a:pt x="165111" y="952499"/>
                  </a:lnTo>
                  <a:lnTo>
                    <a:pt x="164295" y="965199"/>
                  </a:lnTo>
                  <a:close/>
                </a:path>
                <a:path w="2588895" h="2616200">
                  <a:moveTo>
                    <a:pt x="517767" y="965199"/>
                  </a:moveTo>
                  <a:lnTo>
                    <a:pt x="503655" y="965199"/>
                  </a:lnTo>
                  <a:lnTo>
                    <a:pt x="503165" y="952499"/>
                  </a:lnTo>
                  <a:lnTo>
                    <a:pt x="517278" y="952499"/>
                  </a:lnTo>
                  <a:lnTo>
                    <a:pt x="517767" y="965199"/>
                  </a:lnTo>
                  <a:close/>
                </a:path>
                <a:path w="2588895" h="2616200">
                  <a:moveTo>
                    <a:pt x="617017" y="965199"/>
                  </a:moveTo>
                  <a:lnTo>
                    <a:pt x="577605" y="965199"/>
                  </a:lnTo>
                  <a:lnTo>
                    <a:pt x="583573" y="952499"/>
                  </a:lnTo>
                  <a:lnTo>
                    <a:pt x="628142" y="952499"/>
                  </a:lnTo>
                  <a:lnTo>
                    <a:pt x="617017" y="965199"/>
                  </a:lnTo>
                  <a:close/>
                </a:path>
                <a:path w="2588895" h="2616200">
                  <a:moveTo>
                    <a:pt x="1162798" y="977899"/>
                  </a:moveTo>
                  <a:lnTo>
                    <a:pt x="1143709" y="977899"/>
                  </a:lnTo>
                  <a:lnTo>
                    <a:pt x="1143546" y="965199"/>
                  </a:lnTo>
                  <a:lnTo>
                    <a:pt x="1136938" y="965199"/>
                  </a:lnTo>
                  <a:lnTo>
                    <a:pt x="1134572" y="952499"/>
                  </a:lnTo>
                  <a:lnTo>
                    <a:pt x="1152274" y="952499"/>
                  </a:lnTo>
                  <a:lnTo>
                    <a:pt x="1156435" y="965199"/>
                  </a:lnTo>
                  <a:lnTo>
                    <a:pt x="1162798" y="977899"/>
                  </a:lnTo>
                  <a:close/>
                </a:path>
                <a:path w="2588895" h="2616200">
                  <a:moveTo>
                    <a:pt x="1742808" y="965199"/>
                  </a:moveTo>
                  <a:lnTo>
                    <a:pt x="1731632" y="965199"/>
                  </a:lnTo>
                  <a:lnTo>
                    <a:pt x="1728940" y="952499"/>
                  </a:lnTo>
                  <a:lnTo>
                    <a:pt x="1741584" y="952499"/>
                  </a:lnTo>
                  <a:lnTo>
                    <a:pt x="1742808" y="965199"/>
                  </a:lnTo>
                  <a:close/>
                </a:path>
                <a:path w="2588895" h="2616200">
                  <a:moveTo>
                    <a:pt x="2157627" y="965199"/>
                  </a:moveTo>
                  <a:lnTo>
                    <a:pt x="2057915" y="965199"/>
                  </a:lnTo>
                  <a:lnTo>
                    <a:pt x="2082086" y="952499"/>
                  </a:lnTo>
                  <a:lnTo>
                    <a:pt x="2158687" y="952499"/>
                  </a:lnTo>
                  <a:lnTo>
                    <a:pt x="2157627" y="965199"/>
                  </a:lnTo>
                  <a:close/>
                </a:path>
                <a:path w="2588895" h="2616200">
                  <a:moveTo>
                    <a:pt x="2244343" y="965199"/>
                  </a:moveTo>
                  <a:lnTo>
                    <a:pt x="2159177" y="965199"/>
                  </a:lnTo>
                  <a:lnTo>
                    <a:pt x="2159095" y="952499"/>
                  </a:lnTo>
                  <a:lnTo>
                    <a:pt x="2245077" y="952499"/>
                  </a:lnTo>
                  <a:lnTo>
                    <a:pt x="2244343" y="965199"/>
                  </a:lnTo>
                  <a:close/>
                </a:path>
                <a:path w="2588895" h="2616200">
                  <a:moveTo>
                    <a:pt x="2438087" y="965199"/>
                  </a:moveTo>
                  <a:lnTo>
                    <a:pt x="2246626" y="965199"/>
                  </a:lnTo>
                  <a:lnTo>
                    <a:pt x="2245647" y="952499"/>
                  </a:lnTo>
                  <a:lnTo>
                    <a:pt x="2422830" y="952499"/>
                  </a:lnTo>
                  <a:lnTo>
                    <a:pt x="2438087" y="965199"/>
                  </a:lnTo>
                  <a:close/>
                </a:path>
                <a:path w="2588895" h="2616200">
                  <a:moveTo>
                    <a:pt x="163153" y="977899"/>
                  </a:moveTo>
                  <a:lnTo>
                    <a:pt x="148225" y="977899"/>
                  </a:lnTo>
                  <a:lnTo>
                    <a:pt x="148388" y="965199"/>
                  </a:lnTo>
                  <a:lnTo>
                    <a:pt x="163561" y="965199"/>
                  </a:lnTo>
                  <a:lnTo>
                    <a:pt x="163153" y="977899"/>
                  </a:lnTo>
                  <a:close/>
                </a:path>
                <a:path w="2588895" h="2616200">
                  <a:moveTo>
                    <a:pt x="520867" y="977899"/>
                  </a:moveTo>
                  <a:lnTo>
                    <a:pt x="503117" y="977899"/>
                  </a:lnTo>
                  <a:lnTo>
                    <a:pt x="501778" y="965199"/>
                  </a:lnTo>
                  <a:lnTo>
                    <a:pt x="518950" y="965199"/>
                  </a:lnTo>
                  <a:lnTo>
                    <a:pt x="520867" y="977899"/>
                  </a:lnTo>
                  <a:close/>
                </a:path>
                <a:path w="2588895" h="2616200">
                  <a:moveTo>
                    <a:pt x="592819" y="977899"/>
                  </a:moveTo>
                  <a:lnTo>
                    <a:pt x="559476" y="977899"/>
                  </a:lnTo>
                  <a:lnTo>
                    <a:pt x="565654" y="965199"/>
                  </a:lnTo>
                  <a:lnTo>
                    <a:pt x="595674" y="965199"/>
                  </a:lnTo>
                  <a:lnTo>
                    <a:pt x="592819" y="977899"/>
                  </a:lnTo>
                  <a:close/>
                </a:path>
                <a:path w="2588895" h="2616200">
                  <a:moveTo>
                    <a:pt x="1754229" y="977899"/>
                  </a:moveTo>
                  <a:lnTo>
                    <a:pt x="1736608" y="977899"/>
                  </a:lnTo>
                  <a:lnTo>
                    <a:pt x="1737750" y="965199"/>
                  </a:lnTo>
                  <a:lnTo>
                    <a:pt x="1751944" y="965199"/>
                  </a:lnTo>
                  <a:lnTo>
                    <a:pt x="1754229" y="977899"/>
                  </a:lnTo>
                  <a:close/>
                </a:path>
                <a:path w="2588895" h="2616200">
                  <a:moveTo>
                    <a:pt x="2087062" y="977899"/>
                  </a:moveTo>
                  <a:lnTo>
                    <a:pt x="1942182" y="977899"/>
                  </a:lnTo>
                  <a:lnTo>
                    <a:pt x="1967715" y="965199"/>
                  </a:lnTo>
                  <a:lnTo>
                    <a:pt x="2089183" y="965199"/>
                  </a:lnTo>
                  <a:lnTo>
                    <a:pt x="2087062" y="977899"/>
                  </a:lnTo>
                  <a:close/>
                </a:path>
                <a:path w="2588895" h="2616200">
                  <a:moveTo>
                    <a:pt x="2106232" y="977899"/>
                  </a:moveTo>
                  <a:lnTo>
                    <a:pt x="2103540" y="965199"/>
                  </a:lnTo>
                  <a:lnTo>
                    <a:pt x="2109006" y="965199"/>
                  </a:lnTo>
                  <a:lnTo>
                    <a:pt x="2106232" y="977899"/>
                  </a:lnTo>
                  <a:close/>
                </a:path>
                <a:path w="2588895" h="2616200">
                  <a:moveTo>
                    <a:pt x="2224602" y="977899"/>
                  </a:moveTo>
                  <a:lnTo>
                    <a:pt x="2208041" y="977899"/>
                  </a:lnTo>
                  <a:lnTo>
                    <a:pt x="2207715" y="965199"/>
                  </a:lnTo>
                  <a:lnTo>
                    <a:pt x="2221012" y="965199"/>
                  </a:lnTo>
                  <a:lnTo>
                    <a:pt x="2224602" y="977899"/>
                  </a:lnTo>
                  <a:close/>
                </a:path>
                <a:path w="2588895" h="2616200">
                  <a:moveTo>
                    <a:pt x="2402602" y="977899"/>
                  </a:moveTo>
                  <a:lnTo>
                    <a:pt x="2397299" y="965199"/>
                  </a:lnTo>
                  <a:lnTo>
                    <a:pt x="2408475" y="965199"/>
                  </a:lnTo>
                  <a:lnTo>
                    <a:pt x="2402602" y="977899"/>
                  </a:lnTo>
                  <a:close/>
                </a:path>
                <a:path w="2588895" h="2616200">
                  <a:moveTo>
                    <a:pt x="2526109" y="977899"/>
                  </a:moveTo>
                  <a:lnTo>
                    <a:pt x="2409943" y="977899"/>
                  </a:lnTo>
                  <a:lnTo>
                    <a:pt x="2409699" y="965199"/>
                  </a:lnTo>
                  <a:lnTo>
                    <a:pt x="2525946" y="965199"/>
                  </a:lnTo>
                  <a:lnTo>
                    <a:pt x="2526109" y="977899"/>
                  </a:lnTo>
                  <a:close/>
                </a:path>
                <a:path w="2588895" h="2616200">
                  <a:moveTo>
                    <a:pt x="2532798" y="977899"/>
                  </a:moveTo>
                  <a:lnTo>
                    <a:pt x="2526354" y="977899"/>
                  </a:lnTo>
                  <a:lnTo>
                    <a:pt x="2530840" y="965199"/>
                  </a:lnTo>
                  <a:lnTo>
                    <a:pt x="2532798" y="977899"/>
                  </a:lnTo>
                  <a:close/>
                </a:path>
                <a:path w="2588895" h="2616200">
                  <a:moveTo>
                    <a:pt x="40727" y="990599"/>
                  </a:moveTo>
                  <a:lnTo>
                    <a:pt x="19949" y="990599"/>
                  </a:lnTo>
                  <a:lnTo>
                    <a:pt x="23382" y="977899"/>
                  </a:lnTo>
                  <a:lnTo>
                    <a:pt x="45124" y="977899"/>
                  </a:lnTo>
                  <a:lnTo>
                    <a:pt x="40727" y="990599"/>
                  </a:lnTo>
                  <a:close/>
                </a:path>
                <a:path w="2588895" h="2616200">
                  <a:moveTo>
                    <a:pt x="162745" y="990599"/>
                  </a:moveTo>
                  <a:lnTo>
                    <a:pt x="146675" y="990599"/>
                  </a:lnTo>
                  <a:lnTo>
                    <a:pt x="147083" y="977899"/>
                  </a:lnTo>
                  <a:lnTo>
                    <a:pt x="158259" y="977899"/>
                  </a:lnTo>
                  <a:lnTo>
                    <a:pt x="162745" y="990599"/>
                  </a:lnTo>
                  <a:close/>
                </a:path>
                <a:path w="2588895" h="2616200">
                  <a:moveTo>
                    <a:pt x="524457" y="990599"/>
                  </a:moveTo>
                  <a:lnTo>
                    <a:pt x="505243" y="990599"/>
                  </a:lnTo>
                  <a:lnTo>
                    <a:pt x="504165" y="977899"/>
                  </a:lnTo>
                  <a:lnTo>
                    <a:pt x="522907" y="977899"/>
                  </a:lnTo>
                  <a:lnTo>
                    <a:pt x="524457" y="990599"/>
                  </a:lnTo>
                  <a:close/>
                </a:path>
                <a:path w="2588895" h="2616200">
                  <a:moveTo>
                    <a:pt x="572809" y="990599"/>
                  </a:moveTo>
                  <a:lnTo>
                    <a:pt x="541018" y="990599"/>
                  </a:lnTo>
                  <a:lnTo>
                    <a:pt x="547334" y="977899"/>
                  </a:lnTo>
                  <a:lnTo>
                    <a:pt x="578054" y="977899"/>
                  </a:lnTo>
                  <a:lnTo>
                    <a:pt x="572809" y="990599"/>
                  </a:lnTo>
                  <a:close/>
                </a:path>
                <a:path w="2588895" h="2616200">
                  <a:moveTo>
                    <a:pt x="1167203" y="990599"/>
                  </a:moveTo>
                  <a:lnTo>
                    <a:pt x="1154966" y="990599"/>
                  </a:lnTo>
                  <a:lnTo>
                    <a:pt x="1153987" y="977899"/>
                  </a:lnTo>
                  <a:lnTo>
                    <a:pt x="1164674" y="977899"/>
                  </a:lnTo>
                  <a:lnTo>
                    <a:pt x="1167203" y="990599"/>
                  </a:lnTo>
                  <a:close/>
                </a:path>
                <a:path w="2588895" h="2616200">
                  <a:moveTo>
                    <a:pt x="1761897" y="990599"/>
                  </a:moveTo>
                  <a:lnTo>
                    <a:pt x="1744602" y="990599"/>
                  </a:lnTo>
                  <a:lnTo>
                    <a:pt x="1742889" y="977899"/>
                  </a:lnTo>
                  <a:lnTo>
                    <a:pt x="1762387" y="977899"/>
                  </a:lnTo>
                  <a:lnTo>
                    <a:pt x="1761897" y="990599"/>
                  </a:lnTo>
                  <a:close/>
                </a:path>
                <a:path w="2588895" h="2616200">
                  <a:moveTo>
                    <a:pt x="1985907" y="990599"/>
                  </a:moveTo>
                  <a:lnTo>
                    <a:pt x="1898538" y="990599"/>
                  </a:lnTo>
                  <a:lnTo>
                    <a:pt x="1900333" y="977899"/>
                  </a:lnTo>
                  <a:lnTo>
                    <a:pt x="1993983" y="977899"/>
                  </a:lnTo>
                  <a:lnTo>
                    <a:pt x="1985907" y="990599"/>
                  </a:lnTo>
                  <a:close/>
                </a:path>
                <a:path w="2588895" h="2616200">
                  <a:moveTo>
                    <a:pt x="2227783" y="990599"/>
                  </a:moveTo>
                  <a:lnTo>
                    <a:pt x="2211304" y="990599"/>
                  </a:lnTo>
                  <a:lnTo>
                    <a:pt x="2209428" y="977899"/>
                  </a:lnTo>
                  <a:lnTo>
                    <a:pt x="2226315" y="977899"/>
                  </a:lnTo>
                  <a:lnTo>
                    <a:pt x="2227783" y="990599"/>
                  </a:lnTo>
                  <a:close/>
                </a:path>
                <a:path w="2588895" h="2616200">
                  <a:moveTo>
                    <a:pt x="2585742" y="990599"/>
                  </a:moveTo>
                  <a:lnTo>
                    <a:pt x="2517951" y="990599"/>
                  </a:lnTo>
                  <a:lnTo>
                    <a:pt x="2516809" y="977899"/>
                  </a:lnTo>
                  <a:lnTo>
                    <a:pt x="2585253" y="977899"/>
                  </a:lnTo>
                  <a:lnTo>
                    <a:pt x="2585742" y="990599"/>
                  </a:lnTo>
                  <a:close/>
                </a:path>
                <a:path w="2588895" h="2616200">
                  <a:moveTo>
                    <a:pt x="31978" y="1003299"/>
                  </a:moveTo>
                  <a:lnTo>
                    <a:pt x="15091" y="1003299"/>
                  </a:lnTo>
                  <a:lnTo>
                    <a:pt x="16233" y="990599"/>
                  </a:lnTo>
                  <a:lnTo>
                    <a:pt x="36054" y="990599"/>
                  </a:lnTo>
                  <a:lnTo>
                    <a:pt x="31978" y="1003299"/>
                  </a:lnTo>
                  <a:close/>
                </a:path>
                <a:path w="2588895" h="2616200">
                  <a:moveTo>
                    <a:pt x="159727" y="1003299"/>
                  </a:moveTo>
                  <a:lnTo>
                    <a:pt x="145614" y="1003299"/>
                  </a:lnTo>
                  <a:lnTo>
                    <a:pt x="145940" y="990599"/>
                  </a:lnTo>
                  <a:lnTo>
                    <a:pt x="159727" y="990599"/>
                  </a:lnTo>
                  <a:lnTo>
                    <a:pt x="159727" y="1003299"/>
                  </a:lnTo>
                  <a:close/>
                </a:path>
                <a:path w="2588895" h="2616200">
                  <a:moveTo>
                    <a:pt x="526986" y="1003299"/>
                  </a:moveTo>
                  <a:lnTo>
                    <a:pt x="507978" y="1003299"/>
                  </a:lnTo>
                  <a:lnTo>
                    <a:pt x="506673" y="990599"/>
                  </a:lnTo>
                  <a:lnTo>
                    <a:pt x="525191" y="990599"/>
                  </a:lnTo>
                  <a:lnTo>
                    <a:pt x="526986" y="1003299"/>
                  </a:lnTo>
                  <a:close/>
                </a:path>
                <a:path w="2588895" h="2616200">
                  <a:moveTo>
                    <a:pt x="552194" y="1003299"/>
                  </a:moveTo>
                  <a:lnTo>
                    <a:pt x="527558" y="1003299"/>
                  </a:lnTo>
                  <a:lnTo>
                    <a:pt x="527884" y="990599"/>
                  </a:lnTo>
                  <a:lnTo>
                    <a:pt x="559045" y="990599"/>
                  </a:lnTo>
                  <a:lnTo>
                    <a:pt x="552194" y="1003299"/>
                  </a:lnTo>
                  <a:close/>
                </a:path>
                <a:path w="2588895" h="2616200">
                  <a:moveTo>
                    <a:pt x="1175850" y="1003299"/>
                  </a:moveTo>
                  <a:lnTo>
                    <a:pt x="1159943" y="1003299"/>
                  </a:lnTo>
                  <a:lnTo>
                    <a:pt x="1159453" y="990599"/>
                  </a:lnTo>
                  <a:lnTo>
                    <a:pt x="1174137" y="990599"/>
                  </a:lnTo>
                  <a:lnTo>
                    <a:pt x="1175850" y="1003299"/>
                  </a:lnTo>
                  <a:close/>
                </a:path>
                <a:path w="2588895" h="2616200">
                  <a:moveTo>
                    <a:pt x="1770870" y="1003299"/>
                  </a:moveTo>
                  <a:lnTo>
                    <a:pt x="1752433" y="1003299"/>
                  </a:lnTo>
                  <a:lnTo>
                    <a:pt x="1752107" y="990599"/>
                  </a:lnTo>
                  <a:lnTo>
                    <a:pt x="1768749" y="990599"/>
                  </a:lnTo>
                  <a:lnTo>
                    <a:pt x="1770870" y="1003299"/>
                  </a:lnTo>
                  <a:close/>
                </a:path>
                <a:path w="2588895" h="2616200">
                  <a:moveTo>
                    <a:pt x="1839069" y="1003299"/>
                  </a:moveTo>
                  <a:lnTo>
                    <a:pt x="1832706" y="1003299"/>
                  </a:lnTo>
                  <a:lnTo>
                    <a:pt x="1836213" y="990599"/>
                  </a:lnTo>
                  <a:lnTo>
                    <a:pt x="1839069" y="1003299"/>
                  </a:lnTo>
                  <a:close/>
                </a:path>
                <a:path w="2588895" h="2616200">
                  <a:moveTo>
                    <a:pt x="1897966" y="1003299"/>
                  </a:moveTo>
                  <a:lnTo>
                    <a:pt x="1839069" y="1003299"/>
                  </a:lnTo>
                  <a:lnTo>
                    <a:pt x="1842332" y="990599"/>
                  </a:lnTo>
                  <a:lnTo>
                    <a:pt x="1899679" y="990599"/>
                  </a:lnTo>
                  <a:lnTo>
                    <a:pt x="1897966" y="1003299"/>
                  </a:lnTo>
                  <a:close/>
                </a:path>
                <a:path w="2588895" h="2616200">
                  <a:moveTo>
                    <a:pt x="1902046" y="1003299"/>
                  </a:moveTo>
                  <a:lnTo>
                    <a:pt x="1900496" y="990599"/>
                  </a:lnTo>
                  <a:lnTo>
                    <a:pt x="1907919" y="990599"/>
                  </a:lnTo>
                  <a:lnTo>
                    <a:pt x="1902046" y="1003299"/>
                  </a:lnTo>
                  <a:close/>
                </a:path>
                <a:path w="2588895" h="2616200">
                  <a:moveTo>
                    <a:pt x="2242304" y="1041399"/>
                  </a:moveTo>
                  <a:lnTo>
                    <a:pt x="2227457" y="1041399"/>
                  </a:lnTo>
                  <a:lnTo>
                    <a:pt x="2226967" y="1028699"/>
                  </a:lnTo>
                  <a:lnTo>
                    <a:pt x="2224683" y="1028699"/>
                  </a:lnTo>
                  <a:lnTo>
                    <a:pt x="2222807" y="1015999"/>
                  </a:lnTo>
                  <a:lnTo>
                    <a:pt x="2219788" y="1015999"/>
                  </a:lnTo>
                  <a:lnTo>
                    <a:pt x="2216933" y="1003299"/>
                  </a:lnTo>
                  <a:lnTo>
                    <a:pt x="2217667" y="1003299"/>
                  </a:lnTo>
                  <a:lnTo>
                    <a:pt x="2215873" y="990599"/>
                  </a:lnTo>
                  <a:lnTo>
                    <a:pt x="2230801" y="990599"/>
                  </a:lnTo>
                  <a:lnTo>
                    <a:pt x="2240264" y="1028699"/>
                  </a:lnTo>
                  <a:lnTo>
                    <a:pt x="2242304" y="1041399"/>
                  </a:lnTo>
                  <a:close/>
                </a:path>
                <a:path w="2588895" h="2616200">
                  <a:moveTo>
                    <a:pt x="2586231" y="1003299"/>
                  </a:moveTo>
                  <a:lnTo>
                    <a:pt x="2584599" y="990599"/>
                  </a:lnTo>
                  <a:lnTo>
                    <a:pt x="2588596" y="990599"/>
                  </a:lnTo>
                  <a:lnTo>
                    <a:pt x="2586231" y="1003299"/>
                  </a:lnTo>
                  <a:close/>
                </a:path>
                <a:path w="2588895" h="2616200">
                  <a:moveTo>
                    <a:pt x="24309" y="1015999"/>
                  </a:moveTo>
                  <a:lnTo>
                    <a:pt x="8647" y="1015999"/>
                  </a:lnTo>
                  <a:lnTo>
                    <a:pt x="7994" y="1003299"/>
                  </a:lnTo>
                  <a:lnTo>
                    <a:pt x="24554" y="1003299"/>
                  </a:lnTo>
                  <a:lnTo>
                    <a:pt x="24309" y="1015999"/>
                  </a:lnTo>
                  <a:close/>
                </a:path>
                <a:path w="2588895" h="2616200">
                  <a:moveTo>
                    <a:pt x="151243" y="1015999"/>
                  </a:moveTo>
                  <a:lnTo>
                    <a:pt x="149693" y="1015999"/>
                  </a:lnTo>
                  <a:lnTo>
                    <a:pt x="148714" y="1003299"/>
                  </a:lnTo>
                  <a:lnTo>
                    <a:pt x="151325" y="1003299"/>
                  </a:lnTo>
                  <a:lnTo>
                    <a:pt x="151243" y="1015999"/>
                  </a:lnTo>
                  <a:close/>
                </a:path>
                <a:path w="2588895" h="2616200">
                  <a:moveTo>
                    <a:pt x="156056" y="1015999"/>
                  </a:moveTo>
                  <a:lnTo>
                    <a:pt x="153446" y="1003299"/>
                  </a:lnTo>
                  <a:lnTo>
                    <a:pt x="156056" y="1003299"/>
                  </a:lnTo>
                  <a:lnTo>
                    <a:pt x="156056" y="1015999"/>
                  </a:lnTo>
                  <a:close/>
                </a:path>
                <a:path w="2588895" h="2616200">
                  <a:moveTo>
                    <a:pt x="529515" y="1015999"/>
                  </a:moveTo>
                  <a:lnTo>
                    <a:pt x="503573" y="1015999"/>
                  </a:lnTo>
                  <a:lnTo>
                    <a:pt x="506021" y="1003299"/>
                  </a:lnTo>
                  <a:lnTo>
                    <a:pt x="531228" y="1003299"/>
                  </a:lnTo>
                  <a:lnTo>
                    <a:pt x="529515" y="1015999"/>
                  </a:lnTo>
                  <a:close/>
                </a:path>
                <a:path w="2588895" h="2616200">
                  <a:moveTo>
                    <a:pt x="1182376" y="1015999"/>
                  </a:moveTo>
                  <a:lnTo>
                    <a:pt x="1166713" y="1015999"/>
                  </a:lnTo>
                  <a:lnTo>
                    <a:pt x="1165327" y="1003299"/>
                  </a:lnTo>
                  <a:lnTo>
                    <a:pt x="1181968" y="1003299"/>
                  </a:lnTo>
                  <a:lnTo>
                    <a:pt x="1182376" y="1015999"/>
                  </a:lnTo>
                  <a:close/>
                </a:path>
                <a:path w="2588895" h="2616200">
                  <a:moveTo>
                    <a:pt x="1780496" y="1015999"/>
                  </a:moveTo>
                  <a:lnTo>
                    <a:pt x="1762549" y="1015999"/>
                  </a:lnTo>
                  <a:lnTo>
                    <a:pt x="1761407" y="1003299"/>
                  </a:lnTo>
                  <a:lnTo>
                    <a:pt x="1776744" y="1003299"/>
                  </a:lnTo>
                  <a:lnTo>
                    <a:pt x="1780496" y="1015999"/>
                  </a:lnTo>
                  <a:close/>
                </a:path>
                <a:path w="2588895" h="2616200">
                  <a:moveTo>
                    <a:pt x="1833929" y="1015999"/>
                  </a:moveTo>
                  <a:lnTo>
                    <a:pt x="1790612" y="1015999"/>
                  </a:lnTo>
                  <a:lnTo>
                    <a:pt x="1794609" y="1003299"/>
                  </a:lnTo>
                  <a:lnTo>
                    <a:pt x="1834908" y="1003299"/>
                  </a:lnTo>
                  <a:lnTo>
                    <a:pt x="1833929" y="1015999"/>
                  </a:lnTo>
                  <a:close/>
                </a:path>
                <a:path w="2588895" h="2616200">
                  <a:moveTo>
                    <a:pt x="1841678" y="1015999"/>
                  </a:moveTo>
                  <a:lnTo>
                    <a:pt x="1835398" y="1015999"/>
                  </a:lnTo>
                  <a:lnTo>
                    <a:pt x="1835561" y="1003299"/>
                  </a:lnTo>
                  <a:lnTo>
                    <a:pt x="1844696" y="1003299"/>
                  </a:lnTo>
                  <a:lnTo>
                    <a:pt x="1841678" y="1015999"/>
                  </a:lnTo>
                  <a:close/>
                </a:path>
                <a:path w="2588895" h="2616200">
                  <a:moveTo>
                    <a:pt x="1847633" y="1015999"/>
                  </a:moveTo>
                  <a:lnTo>
                    <a:pt x="1845349" y="1015999"/>
                  </a:lnTo>
                  <a:lnTo>
                    <a:pt x="1844941" y="1003299"/>
                  </a:lnTo>
                  <a:lnTo>
                    <a:pt x="1852609" y="1003299"/>
                  </a:lnTo>
                  <a:lnTo>
                    <a:pt x="1847633" y="1015999"/>
                  </a:lnTo>
                  <a:close/>
                </a:path>
                <a:path w="2588895" h="2616200">
                  <a:moveTo>
                    <a:pt x="159890" y="1028699"/>
                  </a:moveTo>
                  <a:lnTo>
                    <a:pt x="145369" y="1028699"/>
                  </a:lnTo>
                  <a:lnTo>
                    <a:pt x="145451" y="1015999"/>
                  </a:lnTo>
                  <a:lnTo>
                    <a:pt x="161603" y="1015999"/>
                  </a:lnTo>
                  <a:lnTo>
                    <a:pt x="159890" y="1028699"/>
                  </a:lnTo>
                  <a:close/>
                </a:path>
                <a:path w="2588895" h="2616200">
                  <a:moveTo>
                    <a:pt x="509773" y="1028699"/>
                  </a:moveTo>
                  <a:lnTo>
                    <a:pt x="484566" y="1028699"/>
                  </a:lnTo>
                  <a:lnTo>
                    <a:pt x="486768" y="1015999"/>
                  </a:lnTo>
                  <a:lnTo>
                    <a:pt x="513281" y="1015999"/>
                  </a:lnTo>
                  <a:lnTo>
                    <a:pt x="509773" y="1028699"/>
                  </a:lnTo>
                  <a:close/>
                </a:path>
                <a:path w="2588895" h="2616200">
                  <a:moveTo>
                    <a:pt x="534980" y="1041399"/>
                  </a:moveTo>
                  <a:lnTo>
                    <a:pt x="518420" y="1041399"/>
                  </a:lnTo>
                  <a:lnTo>
                    <a:pt x="515647" y="1028699"/>
                  </a:lnTo>
                  <a:lnTo>
                    <a:pt x="513444" y="1028699"/>
                  </a:lnTo>
                  <a:lnTo>
                    <a:pt x="513281" y="1015999"/>
                  </a:lnTo>
                  <a:lnTo>
                    <a:pt x="531309" y="1015999"/>
                  </a:lnTo>
                  <a:lnTo>
                    <a:pt x="532288" y="1028699"/>
                  </a:lnTo>
                  <a:lnTo>
                    <a:pt x="534980" y="1041399"/>
                  </a:lnTo>
                  <a:close/>
                </a:path>
                <a:path w="2588895" h="2616200">
                  <a:moveTo>
                    <a:pt x="1191023" y="1028699"/>
                  </a:moveTo>
                  <a:lnTo>
                    <a:pt x="1173892" y="1028699"/>
                  </a:lnTo>
                  <a:lnTo>
                    <a:pt x="1172505" y="1015999"/>
                  </a:lnTo>
                  <a:lnTo>
                    <a:pt x="1190778" y="1015999"/>
                  </a:lnTo>
                  <a:lnTo>
                    <a:pt x="1191023" y="1028699"/>
                  </a:lnTo>
                  <a:close/>
                </a:path>
                <a:path w="2588895" h="2616200">
                  <a:moveTo>
                    <a:pt x="1787266" y="1028699"/>
                  </a:moveTo>
                  <a:lnTo>
                    <a:pt x="1739463" y="1028699"/>
                  </a:lnTo>
                  <a:lnTo>
                    <a:pt x="1746560" y="1015999"/>
                  </a:lnTo>
                  <a:lnTo>
                    <a:pt x="1789061" y="1015999"/>
                  </a:lnTo>
                  <a:lnTo>
                    <a:pt x="1787266" y="1028699"/>
                  </a:lnTo>
                  <a:close/>
                </a:path>
                <a:path w="2588895" h="2616200">
                  <a:moveTo>
                    <a:pt x="1792813" y="1028699"/>
                  </a:moveTo>
                  <a:lnTo>
                    <a:pt x="1790284" y="1015999"/>
                  </a:lnTo>
                  <a:lnTo>
                    <a:pt x="1794771" y="1015999"/>
                  </a:lnTo>
                  <a:lnTo>
                    <a:pt x="1792813" y="1028699"/>
                  </a:lnTo>
                  <a:close/>
                </a:path>
                <a:path w="2588895" h="2616200">
                  <a:moveTo>
                    <a:pt x="1795179" y="1028699"/>
                  </a:moveTo>
                  <a:lnTo>
                    <a:pt x="1794934" y="1028699"/>
                  </a:lnTo>
                  <a:lnTo>
                    <a:pt x="1794771" y="1015999"/>
                  </a:lnTo>
                  <a:lnTo>
                    <a:pt x="1798034" y="1015999"/>
                  </a:lnTo>
                  <a:lnTo>
                    <a:pt x="1795179" y="1028699"/>
                  </a:lnTo>
                  <a:close/>
                </a:path>
                <a:path w="2588895" h="2616200">
                  <a:moveTo>
                    <a:pt x="1800237" y="1028699"/>
                  </a:moveTo>
                  <a:lnTo>
                    <a:pt x="1799421" y="1015999"/>
                  </a:lnTo>
                  <a:lnTo>
                    <a:pt x="1801298" y="1015999"/>
                  </a:lnTo>
                  <a:lnTo>
                    <a:pt x="1800237" y="1028699"/>
                  </a:lnTo>
                  <a:close/>
                </a:path>
                <a:path w="2588895" h="2616200">
                  <a:moveTo>
                    <a:pt x="156545" y="1092199"/>
                  </a:moveTo>
                  <a:lnTo>
                    <a:pt x="137864" y="1092199"/>
                  </a:lnTo>
                  <a:lnTo>
                    <a:pt x="139006" y="1079499"/>
                  </a:lnTo>
                  <a:lnTo>
                    <a:pt x="138762" y="1079499"/>
                  </a:lnTo>
                  <a:lnTo>
                    <a:pt x="138680" y="1066799"/>
                  </a:lnTo>
                  <a:lnTo>
                    <a:pt x="139822" y="1066799"/>
                  </a:lnTo>
                  <a:lnTo>
                    <a:pt x="139496" y="1054099"/>
                  </a:lnTo>
                  <a:lnTo>
                    <a:pt x="140373" y="1041399"/>
                  </a:lnTo>
                  <a:lnTo>
                    <a:pt x="141423" y="1041399"/>
                  </a:lnTo>
                  <a:lnTo>
                    <a:pt x="142106" y="1028699"/>
                  </a:lnTo>
                  <a:lnTo>
                    <a:pt x="158830" y="1028699"/>
                  </a:lnTo>
                  <a:lnTo>
                    <a:pt x="158330" y="1041399"/>
                  </a:lnTo>
                  <a:lnTo>
                    <a:pt x="158554" y="1054099"/>
                  </a:lnTo>
                  <a:lnTo>
                    <a:pt x="158422" y="1054099"/>
                  </a:lnTo>
                  <a:lnTo>
                    <a:pt x="157286" y="1079499"/>
                  </a:lnTo>
                  <a:lnTo>
                    <a:pt x="156545" y="1092199"/>
                  </a:lnTo>
                  <a:close/>
                </a:path>
                <a:path w="2588895" h="2616200">
                  <a:moveTo>
                    <a:pt x="476898" y="1041399"/>
                  </a:moveTo>
                  <a:lnTo>
                    <a:pt x="466700" y="1041399"/>
                  </a:lnTo>
                  <a:lnTo>
                    <a:pt x="468985" y="1028699"/>
                  </a:lnTo>
                  <a:lnTo>
                    <a:pt x="479590" y="1028699"/>
                  </a:lnTo>
                  <a:lnTo>
                    <a:pt x="479122" y="1035326"/>
                  </a:lnTo>
                  <a:lnTo>
                    <a:pt x="476898" y="1041399"/>
                  </a:lnTo>
                  <a:close/>
                </a:path>
                <a:path w="2588895" h="2616200">
                  <a:moveTo>
                    <a:pt x="479122" y="1035326"/>
                  </a:moveTo>
                  <a:lnTo>
                    <a:pt x="479590" y="1028699"/>
                  </a:lnTo>
                  <a:lnTo>
                    <a:pt x="481548" y="1028699"/>
                  </a:lnTo>
                  <a:lnTo>
                    <a:pt x="479122" y="1035326"/>
                  </a:lnTo>
                  <a:close/>
                </a:path>
                <a:path w="2588895" h="2616200">
                  <a:moveTo>
                    <a:pt x="485382" y="1041399"/>
                  </a:moveTo>
                  <a:lnTo>
                    <a:pt x="478693" y="1041399"/>
                  </a:lnTo>
                  <a:lnTo>
                    <a:pt x="479122" y="1035326"/>
                  </a:lnTo>
                  <a:lnTo>
                    <a:pt x="481548" y="1028699"/>
                  </a:lnTo>
                  <a:lnTo>
                    <a:pt x="488726" y="1028699"/>
                  </a:lnTo>
                  <a:lnTo>
                    <a:pt x="485382" y="1041399"/>
                  </a:lnTo>
                  <a:close/>
                </a:path>
                <a:path w="2588895" h="2616200">
                  <a:moveTo>
                    <a:pt x="491908" y="1041399"/>
                  </a:moveTo>
                  <a:lnTo>
                    <a:pt x="489461" y="1028699"/>
                  </a:lnTo>
                  <a:lnTo>
                    <a:pt x="493458" y="1028699"/>
                  </a:lnTo>
                  <a:lnTo>
                    <a:pt x="491908" y="1041399"/>
                  </a:lnTo>
                  <a:close/>
                </a:path>
                <a:path w="2588895" h="2616200">
                  <a:moveTo>
                    <a:pt x="1199181" y="1041399"/>
                  </a:moveTo>
                  <a:lnTo>
                    <a:pt x="1181968" y="1041399"/>
                  </a:lnTo>
                  <a:lnTo>
                    <a:pt x="1180908" y="1028699"/>
                  </a:lnTo>
                  <a:lnTo>
                    <a:pt x="1197141" y="1028699"/>
                  </a:lnTo>
                  <a:lnTo>
                    <a:pt x="1199181" y="1041399"/>
                  </a:lnTo>
                  <a:close/>
                </a:path>
                <a:path w="2588895" h="2616200">
                  <a:moveTo>
                    <a:pt x="1746723" y="1041399"/>
                  </a:moveTo>
                  <a:lnTo>
                    <a:pt x="1681645" y="1041399"/>
                  </a:lnTo>
                  <a:lnTo>
                    <a:pt x="1698919" y="1028699"/>
                  </a:lnTo>
                  <a:lnTo>
                    <a:pt x="1748599" y="1028699"/>
                  </a:lnTo>
                  <a:lnTo>
                    <a:pt x="1746723" y="1041399"/>
                  </a:lnTo>
                  <a:close/>
                </a:path>
                <a:path w="2588895" h="2616200">
                  <a:moveTo>
                    <a:pt x="1790856" y="1041399"/>
                  </a:moveTo>
                  <a:lnTo>
                    <a:pt x="1777558" y="1041399"/>
                  </a:lnTo>
                  <a:lnTo>
                    <a:pt x="1776498" y="1028699"/>
                  </a:lnTo>
                  <a:lnTo>
                    <a:pt x="1789469" y="1028699"/>
                  </a:lnTo>
                  <a:lnTo>
                    <a:pt x="1790856" y="1041399"/>
                  </a:lnTo>
                  <a:close/>
                </a:path>
                <a:path w="2588895" h="2616200">
                  <a:moveTo>
                    <a:pt x="472656" y="1054099"/>
                  </a:moveTo>
                  <a:lnTo>
                    <a:pt x="445572" y="1054099"/>
                  </a:lnTo>
                  <a:lnTo>
                    <a:pt x="448019" y="1041399"/>
                  </a:lnTo>
                  <a:lnTo>
                    <a:pt x="474043" y="1041399"/>
                  </a:lnTo>
                  <a:lnTo>
                    <a:pt x="472656" y="1054099"/>
                  </a:lnTo>
                  <a:close/>
                </a:path>
                <a:path w="2588895" h="2616200">
                  <a:moveTo>
                    <a:pt x="538488" y="1054099"/>
                  </a:moveTo>
                  <a:lnTo>
                    <a:pt x="521847" y="1054099"/>
                  </a:lnTo>
                  <a:lnTo>
                    <a:pt x="521194" y="1041399"/>
                  </a:lnTo>
                  <a:lnTo>
                    <a:pt x="537183" y="1041399"/>
                  </a:lnTo>
                  <a:lnTo>
                    <a:pt x="538488" y="1054099"/>
                  </a:lnTo>
                  <a:close/>
                </a:path>
                <a:path w="2588895" h="2616200">
                  <a:moveTo>
                    <a:pt x="1190371" y="1054099"/>
                  </a:moveTo>
                  <a:lnTo>
                    <a:pt x="1189392" y="1054099"/>
                  </a:lnTo>
                  <a:lnTo>
                    <a:pt x="1188250" y="1041399"/>
                  </a:lnTo>
                  <a:lnTo>
                    <a:pt x="1189963" y="1041399"/>
                  </a:lnTo>
                  <a:lnTo>
                    <a:pt x="1190371" y="1054099"/>
                  </a:lnTo>
                  <a:close/>
                </a:path>
                <a:path w="2588895" h="2616200">
                  <a:moveTo>
                    <a:pt x="1204565" y="1054099"/>
                  </a:moveTo>
                  <a:lnTo>
                    <a:pt x="1191513" y="1054099"/>
                  </a:lnTo>
                  <a:lnTo>
                    <a:pt x="1191757" y="1041399"/>
                  </a:lnTo>
                  <a:lnTo>
                    <a:pt x="1205218" y="1041399"/>
                  </a:lnTo>
                  <a:lnTo>
                    <a:pt x="1204565" y="1054099"/>
                  </a:lnTo>
                  <a:close/>
                </a:path>
                <a:path w="2588895" h="2616200">
                  <a:moveTo>
                    <a:pt x="1706587" y="1054099"/>
                  </a:moveTo>
                  <a:lnTo>
                    <a:pt x="1646628" y="1054099"/>
                  </a:lnTo>
                  <a:lnTo>
                    <a:pt x="1650544" y="1041399"/>
                  </a:lnTo>
                  <a:lnTo>
                    <a:pt x="1707647" y="1041399"/>
                  </a:lnTo>
                  <a:lnTo>
                    <a:pt x="1706587" y="1054099"/>
                  </a:lnTo>
                  <a:close/>
                </a:path>
                <a:path w="2588895" h="2616200">
                  <a:moveTo>
                    <a:pt x="1803665" y="1054099"/>
                  </a:moveTo>
                  <a:lnTo>
                    <a:pt x="1787595" y="1054099"/>
                  </a:lnTo>
                  <a:lnTo>
                    <a:pt x="1783924" y="1041399"/>
                  </a:lnTo>
                  <a:lnTo>
                    <a:pt x="1803095" y="1041399"/>
                  </a:lnTo>
                  <a:lnTo>
                    <a:pt x="1803665" y="1054099"/>
                  </a:lnTo>
                  <a:close/>
                </a:path>
                <a:path w="2588895" h="2616200">
                  <a:moveTo>
                    <a:pt x="2246220" y="1054099"/>
                  </a:moveTo>
                  <a:lnTo>
                    <a:pt x="2230230" y="1054099"/>
                  </a:lnTo>
                  <a:lnTo>
                    <a:pt x="2230149" y="1041399"/>
                  </a:lnTo>
                  <a:lnTo>
                    <a:pt x="2244506" y="1041399"/>
                  </a:lnTo>
                  <a:lnTo>
                    <a:pt x="2246220" y="1054099"/>
                  </a:lnTo>
                  <a:close/>
                </a:path>
                <a:path w="2588895" h="2616200">
                  <a:moveTo>
                    <a:pt x="455035" y="1066799"/>
                  </a:moveTo>
                  <a:lnTo>
                    <a:pt x="432520" y="1066799"/>
                  </a:lnTo>
                  <a:lnTo>
                    <a:pt x="434477" y="1054099"/>
                  </a:lnTo>
                  <a:lnTo>
                    <a:pt x="456667" y="1054099"/>
                  </a:lnTo>
                  <a:lnTo>
                    <a:pt x="455035" y="1066799"/>
                  </a:lnTo>
                  <a:close/>
                </a:path>
                <a:path w="2588895" h="2616200">
                  <a:moveTo>
                    <a:pt x="542404" y="1066799"/>
                  </a:moveTo>
                  <a:lnTo>
                    <a:pt x="527802" y="1066799"/>
                  </a:lnTo>
                  <a:lnTo>
                    <a:pt x="524539" y="1054099"/>
                  </a:lnTo>
                  <a:lnTo>
                    <a:pt x="540415" y="1054099"/>
                  </a:lnTo>
                  <a:lnTo>
                    <a:pt x="542404" y="1066799"/>
                  </a:lnTo>
                  <a:close/>
                </a:path>
                <a:path w="2588895" h="2616200">
                  <a:moveTo>
                    <a:pt x="1213457" y="1066799"/>
                  </a:moveTo>
                  <a:lnTo>
                    <a:pt x="1194613" y="1066799"/>
                  </a:lnTo>
                  <a:lnTo>
                    <a:pt x="1194286" y="1054099"/>
                  </a:lnTo>
                  <a:lnTo>
                    <a:pt x="1211336" y="1054099"/>
                  </a:lnTo>
                  <a:lnTo>
                    <a:pt x="1213457" y="1066799"/>
                  </a:lnTo>
                  <a:close/>
                </a:path>
                <a:path w="2588895" h="2616200">
                  <a:moveTo>
                    <a:pt x="1656662" y="1066799"/>
                  </a:moveTo>
                  <a:lnTo>
                    <a:pt x="1597385" y="1066799"/>
                  </a:lnTo>
                  <a:lnTo>
                    <a:pt x="1603801" y="1054099"/>
                  </a:lnTo>
                  <a:lnTo>
                    <a:pt x="1664412" y="1054099"/>
                  </a:lnTo>
                  <a:lnTo>
                    <a:pt x="1656662" y="1066799"/>
                  </a:lnTo>
                  <a:close/>
                </a:path>
                <a:path w="2588895" h="2616200">
                  <a:moveTo>
                    <a:pt x="1813557" y="1066799"/>
                  </a:moveTo>
                  <a:lnTo>
                    <a:pt x="1792734" y="1066799"/>
                  </a:lnTo>
                  <a:lnTo>
                    <a:pt x="1791266" y="1054099"/>
                  </a:lnTo>
                  <a:lnTo>
                    <a:pt x="1809259" y="1054099"/>
                  </a:lnTo>
                  <a:lnTo>
                    <a:pt x="1813557" y="1066799"/>
                  </a:lnTo>
                  <a:close/>
                </a:path>
                <a:path w="2588895" h="2616200">
                  <a:moveTo>
                    <a:pt x="2248096" y="1066799"/>
                  </a:moveTo>
                  <a:lnTo>
                    <a:pt x="2236512" y="1066799"/>
                  </a:lnTo>
                  <a:lnTo>
                    <a:pt x="2232596" y="1054099"/>
                  </a:lnTo>
                  <a:lnTo>
                    <a:pt x="2247525" y="1054099"/>
                  </a:lnTo>
                  <a:lnTo>
                    <a:pt x="2248096" y="1066799"/>
                  </a:lnTo>
                  <a:close/>
                </a:path>
                <a:path w="2588895" h="2616200">
                  <a:moveTo>
                    <a:pt x="435783" y="1079499"/>
                  </a:moveTo>
                  <a:lnTo>
                    <a:pt x="411228" y="1079499"/>
                  </a:lnTo>
                  <a:lnTo>
                    <a:pt x="417917" y="1066799"/>
                  </a:lnTo>
                  <a:lnTo>
                    <a:pt x="436354" y="1066799"/>
                  </a:lnTo>
                  <a:lnTo>
                    <a:pt x="435783" y="1079499"/>
                  </a:lnTo>
                  <a:close/>
                </a:path>
                <a:path w="2588895" h="2616200">
                  <a:moveTo>
                    <a:pt x="438149" y="1079499"/>
                  </a:moveTo>
                  <a:lnTo>
                    <a:pt x="437741" y="1079499"/>
                  </a:lnTo>
                  <a:lnTo>
                    <a:pt x="436354" y="1066799"/>
                  </a:lnTo>
                  <a:lnTo>
                    <a:pt x="440596" y="1066799"/>
                  </a:lnTo>
                  <a:lnTo>
                    <a:pt x="438149" y="1079499"/>
                  </a:lnTo>
                  <a:close/>
                </a:path>
                <a:path w="2588895" h="2616200">
                  <a:moveTo>
                    <a:pt x="546564" y="1079499"/>
                  </a:moveTo>
                  <a:lnTo>
                    <a:pt x="529841" y="1079499"/>
                  </a:lnTo>
                  <a:lnTo>
                    <a:pt x="527557" y="1066799"/>
                  </a:lnTo>
                  <a:lnTo>
                    <a:pt x="544453" y="1066799"/>
                  </a:lnTo>
                  <a:lnTo>
                    <a:pt x="546564" y="1079499"/>
                  </a:lnTo>
                  <a:close/>
                </a:path>
                <a:path w="2588895" h="2616200">
                  <a:moveTo>
                    <a:pt x="1220228" y="1079499"/>
                  </a:moveTo>
                  <a:lnTo>
                    <a:pt x="1203423" y="1079499"/>
                  </a:lnTo>
                  <a:lnTo>
                    <a:pt x="1201955" y="1066799"/>
                  </a:lnTo>
                  <a:lnTo>
                    <a:pt x="1218515" y="1066799"/>
                  </a:lnTo>
                  <a:lnTo>
                    <a:pt x="1220228" y="1079499"/>
                  </a:lnTo>
                  <a:close/>
                </a:path>
                <a:path w="2588895" h="2616200">
                  <a:moveTo>
                    <a:pt x="1620850" y="1079499"/>
                  </a:moveTo>
                  <a:lnTo>
                    <a:pt x="1564480" y="1079499"/>
                  </a:lnTo>
                  <a:lnTo>
                    <a:pt x="1567417" y="1066799"/>
                  </a:lnTo>
                  <a:lnTo>
                    <a:pt x="1624929" y="1066799"/>
                  </a:lnTo>
                  <a:lnTo>
                    <a:pt x="1620850" y="1079499"/>
                  </a:lnTo>
                  <a:close/>
                </a:path>
                <a:path w="2588895" h="2616200">
                  <a:moveTo>
                    <a:pt x="1821694" y="1079499"/>
                  </a:moveTo>
                  <a:lnTo>
                    <a:pt x="1800362" y="1079499"/>
                  </a:lnTo>
                  <a:lnTo>
                    <a:pt x="1796709" y="1066799"/>
                  </a:lnTo>
                  <a:lnTo>
                    <a:pt x="1817886" y="1066799"/>
                  </a:lnTo>
                  <a:lnTo>
                    <a:pt x="1821694" y="1079499"/>
                  </a:lnTo>
                  <a:close/>
                </a:path>
                <a:path w="2588895" h="2616200">
                  <a:moveTo>
                    <a:pt x="2251603" y="1079499"/>
                  </a:moveTo>
                  <a:lnTo>
                    <a:pt x="2238877" y="1079499"/>
                  </a:lnTo>
                  <a:lnTo>
                    <a:pt x="2238143" y="1066799"/>
                  </a:lnTo>
                  <a:lnTo>
                    <a:pt x="2250951" y="1066799"/>
                  </a:lnTo>
                  <a:lnTo>
                    <a:pt x="2251603" y="1079499"/>
                  </a:lnTo>
                  <a:close/>
                </a:path>
                <a:path w="2588895" h="2616200">
                  <a:moveTo>
                    <a:pt x="420039" y="1092199"/>
                  </a:moveTo>
                  <a:lnTo>
                    <a:pt x="395728" y="1092199"/>
                  </a:lnTo>
                  <a:lnTo>
                    <a:pt x="401928" y="1079499"/>
                  </a:lnTo>
                  <a:lnTo>
                    <a:pt x="421834" y="1079499"/>
                  </a:lnTo>
                  <a:lnTo>
                    <a:pt x="420039" y="1092199"/>
                  </a:lnTo>
                  <a:close/>
                </a:path>
                <a:path w="2588895" h="2616200">
                  <a:moveTo>
                    <a:pt x="557659" y="1104899"/>
                  </a:moveTo>
                  <a:lnTo>
                    <a:pt x="538815" y="1104899"/>
                  </a:lnTo>
                  <a:lnTo>
                    <a:pt x="538978" y="1092199"/>
                  </a:lnTo>
                  <a:lnTo>
                    <a:pt x="534165" y="1092199"/>
                  </a:lnTo>
                  <a:lnTo>
                    <a:pt x="531881" y="1079499"/>
                  </a:lnTo>
                  <a:lnTo>
                    <a:pt x="549990" y="1079499"/>
                  </a:lnTo>
                  <a:lnTo>
                    <a:pt x="554658" y="1092199"/>
                  </a:lnTo>
                  <a:lnTo>
                    <a:pt x="557659" y="1104899"/>
                  </a:lnTo>
                  <a:close/>
                </a:path>
                <a:path w="2588895" h="2616200">
                  <a:moveTo>
                    <a:pt x="1228222" y="1092199"/>
                  </a:moveTo>
                  <a:lnTo>
                    <a:pt x="1211662" y="1092199"/>
                  </a:lnTo>
                  <a:lnTo>
                    <a:pt x="1210194" y="1079499"/>
                  </a:lnTo>
                  <a:lnTo>
                    <a:pt x="1228875" y="1079499"/>
                  </a:lnTo>
                  <a:lnTo>
                    <a:pt x="1228222" y="1092199"/>
                  </a:lnTo>
                  <a:close/>
                </a:path>
                <a:path w="2588895" h="2616200">
                  <a:moveTo>
                    <a:pt x="1565133" y="1092199"/>
                  </a:moveTo>
                  <a:lnTo>
                    <a:pt x="1537805" y="1092199"/>
                  </a:lnTo>
                  <a:lnTo>
                    <a:pt x="1541639" y="1079499"/>
                  </a:lnTo>
                  <a:lnTo>
                    <a:pt x="1563991" y="1079499"/>
                  </a:lnTo>
                  <a:lnTo>
                    <a:pt x="1565441" y="1084203"/>
                  </a:lnTo>
                  <a:lnTo>
                    <a:pt x="1565133" y="1092199"/>
                  </a:lnTo>
                  <a:close/>
                </a:path>
                <a:path w="2588895" h="2616200">
                  <a:moveTo>
                    <a:pt x="1565441" y="1084203"/>
                  </a:moveTo>
                  <a:lnTo>
                    <a:pt x="1563991" y="1079499"/>
                  </a:lnTo>
                  <a:lnTo>
                    <a:pt x="1565622" y="1079499"/>
                  </a:lnTo>
                  <a:lnTo>
                    <a:pt x="1565441" y="1084203"/>
                  </a:lnTo>
                  <a:close/>
                </a:path>
                <a:path w="2588895" h="2616200">
                  <a:moveTo>
                    <a:pt x="1574841" y="1092199"/>
                  </a:moveTo>
                  <a:lnTo>
                    <a:pt x="1567907" y="1092199"/>
                  </a:lnTo>
                  <a:lnTo>
                    <a:pt x="1565441" y="1084203"/>
                  </a:lnTo>
                  <a:lnTo>
                    <a:pt x="1565622" y="1079499"/>
                  </a:lnTo>
                  <a:lnTo>
                    <a:pt x="1576146" y="1079499"/>
                  </a:lnTo>
                  <a:lnTo>
                    <a:pt x="1574841" y="1092199"/>
                  </a:lnTo>
                  <a:close/>
                </a:path>
                <a:path w="2588895" h="2616200">
                  <a:moveTo>
                    <a:pt x="1583569" y="1092199"/>
                  </a:moveTo>
                  <a:lnTo>
                    <a:pt x="1579898" y="1079499"/>
                  </a:lnTo>
                  <a:lnTo>
                    <a:pt x="1585935" y="1079499"/>
                  </a:lnTo>
                  <a:lnTo>
                    <a:pt x="1583569" y="1092199"/>
                  </a:lnTo>
                  <a:close/>
                </a:path>
                <a:path w="2588895" h="2616200">
                  <a:moveTo>
                    <a:pt x="1828241" y="1092199"/>
                  </a:moveTo>
                  <a:lnTo>
                    <a:pt x="1807010" y="1092199"/>
                  </a:lnTo>
                  <a:lnTo>
                    <a:pt x="1803770" y="1079499"/>
                  </a:lnTo>
                  <a:lnTo>
                    <a:pt x="1824944" y="1079499"/>
                  </a:lnTo>
                  <a:lnTo>
                    <a:pt x="1828241" y="1092199"/>
                  </a:lnTo>
                  <a:close/>
                </a:path>
                <a:path w="2588895" h="2616200">
                  <a:moveTo>
                    <a:pt x="2256172" y="1092199"/>
                  </a:moveTo>
                  <a:lnTo>
                    <a:pt x="2244588" y="1092199"/>
                  </a:lnTo>
                  <a:lnTo>
                    <a:pt x="2240672" y="1079499"/>
                  </a:lnTo>
                  <a:lnTo>
                    <a:pt x="2253316" y="1079499"/>
                  </a:lnTo>
                  <a:lnTo>
                    <a:pt x="2256172" y="1092199"/>
                  </a:lnTo>
                  <a:close/>
                </a:path>
                <a:path w="2588895" h="2616200">
                  <a:moveTo>
                    <a:pt x="153282" y="1117599"/>
                  </a:moveTo>
                  <a:lnTo>
                    <a:pt x="137620" y="1117599"/>
                  </a:lnTo>
                  <a:lnTo>
                    <a:pt x="137538" y="1092199"/>
                  </a:lnTo>
                  <a:lnTo>
                    <a:pt x="155077" y="1092199"/>
                  </a:lnTo>
                  <a:lnTo>
                    <a:pt x="154261" y="1104899"/>
                  </a:lnTo>
                  <a:lnTo>
                    <a:pt x="153935" y="1104899"/>
                  </a:lnTo>
                  <a:lnTo>
                    <a:pt x="153282" y="1117599"/>
                  </a:lnTo>
                  <a:close/>
                </a:path>
                <a:path w="2588895" h="2616200">
                  <a:moveTo>
                    <a:pt x="387490" y="1117599"/>
                  </a:moveTo>
                  <a:lnTo>
                    <a:pt x="355756" y="1117599"/>
                  </a:lnTo>
                  <a:lnTo>
                    <a:pt x="383329" y="1092199"/>
                  </a:lnTo>
                  <a:lnTo>
                    <a:pt x="405110" y="1092199"/>
                  </a:lnTo>
                  <a:lnTo>
                    <a:pt x="404703" y="1104899"/>
                  </a:lnTo>
                  <a:lnTo>
                    <a:pt x="390753" y="1104899"/>
                  </a:lnTo>
                  <a:lnTo>
                    <a:pt x="387490" y="1117599"/>
                  </a:lnTo>
                  <a:close/>
                </a:path>
                <a:path w="2588895" h="2616200">
                  <a:moveTo>
                    <a:pt x="1232954" y="1104899"/>
                  </a:moveTo>
                  <a:lnTo>
                    <a:pt x="1218352" y="1104899"/>
                  </a:lnTo>
                  <a:lnTo>
                    <a:pt x="1216638" y="1092199"/>
                  </a:lnTo>
                  <a:lnTo>
                    <a:pt x="1233770" y="1092199"/>
                  </a:lnTo>
                  <a:lnTo>
                    <a:pt x="1232954" y="1104899"/>
                  </a:lnTo>
                  <a:close/>
                </a:path>
                <a:path w="2588895" h="2616200">
                  <a:moveTo>
                    <a:pt x="1505582" y="1104899"/>
                  </a:moveTo>
                  <a:lnTo>
                    <a:pt x="1499545" y="1104899"/>
                  </a:lnTo>
                  <a:lnTo>
                    <a:pt x="1502564" y="1092199"/>
                  </a:lnTo>
                  <a:lnTo>
                    <a:pt x="1505582" y="1104899"/>
                  </a:lnTo>
                  <a:close/>
                </a:path>
                <a:path w="2588895" h="2616200">
                  <a:moveTo>
                    <a:pt x="1542291" y="1104899"/>
                  </a:moveTo>
                  <a:lnTo>
                    <a:pt x="1505582" y="1104899"/>
                  </a:lnTo>
                  <a:lnTo>
                    <a:pt x="1508600" y="1092199"/>
                  </a:lnTo>
                  <a:lnTo>
                    <a:pt x="1546860" y="1092199"/>
                  </a:lnTo>
                  <a:lnTo>
                    <a:pt x="1542291" y="1104899"/>
                  </a:lnTo>
                  <a:close/>
                </a:path>
                <a:path w="2588895" h="2616200">
                  <a:moveTo>
                    <a:pt x="1836786" y="1104899"/>
                  </a:moveTo>
                  <a:lnTo>
                    <a:pt x="1815413" y="1104899"/>
                  </a:lnTo>
                  <a:lnTo>
                    <a:pt x="1811089" y="1092199"/>
                  </a:lnTo>
                  <a:lnTo>
                    <a:pt x="1831445" y="1092199"/>
                  </a:lnTo>
                  <a:lnTo>
                    <a:pt x="1836786" y="1104899"/>
                  </a:lnTo>
                  <a:close/>
                </a:path>
                <a:path w="2588895" h="2616200">
                  <a:moveTo>
                    <a:pt x="2257722" y="1104899"/>
                  </a:moveTo>
                  <a:lnTo>
                    <a:pt x="2245077" y="1104899"/>
                  </a:lnTo>
                  <a:lnTo>
                    <a:pt x="2247198" y="1092199"/>
                  </a:lnTo>
                  <a:lnTo>
                    <a:pt x="2256498" y="1092199"/>
                  </a:lnTo>
                  <a:lnTo>
                    <a:pt x="2257722" y="1104899"/>
                  </a:lnTo>
                  <a:close/>
                </a:path>
                <a:path w="2588895" h="2616200">
                  <a:moveTo>
                    <a:pt x="574545" y="1142999"/>
                  </a:moveTo>
                  <a:lnTo>
                    <a:pt x="556517" y="1142999"/>
                  </a:lnTo>
                  <a:lnTo>
                    <a:pt x="556599" y="1130299"/>
                  </a:lnTo>
                  <a:lnTo>
                    <a:pt x="551541" y="1130299"/>
                  </a:lnTo>
                  <a:lnTo>
                    <a:pt x="549827" y="1117599"/>
                  </a:lnTo>
                  <a:lnTo>
                    <a:pt x="544933" y="1117599"/>
                  </a:lnTo>
                  <a:lnTo>
                    <a:pt x="543628" y="1104899"/>
                  </a:lnTo>
                  <a:lnTo>
                    <a:pt x="560720" y="1104899"/>
                  </a:lnTo>
                  <a:lnTo>
                    <a:pt x="563859" y="1117599"/>
                  </a:lnTo>
                  <a:lnTo>
                    <a:pt x="569732" y="1130299"/>
                  </a:lnTo>
                  <a:lnTo>
                    <a:pt x="574545" y="1142999"/>
                  </a:lnTo>
                  <a:close/>
                </a:path>
                <a:path w="2588895" h="2616200">
                  <a:moveTo>
                    <a:pt x="1225938" y="1117599"/>
                  </a:moveTo>
                  <a:lnTo>
                    <a:pt x="1223409" y="1104899"/>
                  </a:lnTo>
                  <a:lnTo>
                    <a:pt x="1229038" y="1104899"/>
                  </a:lnTo>
                  <a:lnTo>
                    <a:pt x="1225938" y="1117599"/>
                  </a:lnTo>
                  <a:close/>
                </a:path>
                <a:path w="2588895" h="2616200">
                  <a:moveTo>
                    <a:pt x="1244699" y="1117599"/>
                  </a:moveTo>
                  <a:lnTo>
                    <a:pt x="1230749" y="1117599"/>
                  </a:lnTo>
                  <a:lnTo>
                    <a:pt x="1233849" y="1104899"/>
                  </a:lnTo>
                  <a:lnTo>
                    <a:pt x="1241680" y="1104899"/>
                  </a:lnTo>
                  <a:lnTo>
                    <a:pt x="1244699" y="1117599"/>
                  </a:lnTo>
                  <a:close/>
                </a:path>
                <a:path w="2588895" h="2616200">
                  <a:moveTo>
                    <a:pt x="1510313" y="1117599"/>
                  </a:moveTo>
                  <a:lnTo>
                    <a:pt x="1476948" y="1117599"/>
                  </a:lnTo>
                  <a:lnTo>
                    <a:pt x="1480048" y="1104899"/>
                  </a:lnTo>
                  <a:lnTo>
                    <a:pt x="1512924" y="1104899"/>
                  </a:lnTo>
                  <a:lnTo>
                    <a:pt x="1510313" y="1117599"/>
                  </a:lnTo>
                  <a:close/>
                </a:path>
                <a:path w="2588895" h="2616200">
                  <a:moveTo>
                    <a:pt x="1515942" y="1117599"/>
                  </a:moveTo>
                  <a:lnTo>
                    <a:pt x="1513658" y="1117599"/>
                  </a:lnTo>
                  <a:lnTo>
                    <a:pt x="1513087" y="1104899"/>
                  </a:lnTo>
                  <a:lnTo>
                    <a:pt x="1520184" y="1104899"/>
                  </a:lnTo>
                  <a:lnTo>
                    <a:pt x="1515942" y="1117599"/>
                  </a:lnTo>
                  <a:close/>
                </a:path>
                <a:path w="2588895" h="2616200">
                  <a:moveTo>
                    <a:pt x="1842415" y="1117599"/>
                  </a:moveTo>
                  <a:lnTo>
                    <a:pt x="1821776" y="1117599"/>
                  </a:lnTo>
                  <a:lnTo>
                    <a:pt x="1820552" y="1104899"/>
                  </a:lnTo>
                  <a:lnTo>
                    <a:pt x="1840620" y="1104899"/>
                  </a:lnTo>
                  <a:lnTo>
                    <a:pt x="1842415" y="1117599"/>
                  </a:lnTo>
                  <a:close/>
                </a:path>
                <a:path w="2588895" h="2616200">
                  <a:moveTo>
                    <a:pt x="2261964" y="1117599"/>
                  </a:moveTo>
                  <a:lnTo>
                    <a:pt x="2247769" y="1117599"/>
                  </a:lnTo>
                  <a:lnTo>
                    <a:pt x="2249645" y="1104899"/>
                  </a:lnTo>
                  <a:lnTo>
                    <a:pt x="2261148" y="1104899"/>
                  </a:lnTo>
                  <a:lnTo>
                    <a:pt x="2261964" y="1117599"/>
                  </a:lnTo>
                  <a:close/>
                </a:path>
                <a:path w="2588895" h="2616200">
                  <a:moveTo>
                    <a:pt x="152672" y="1130299"/>
                  </a:moveTo>
                  <a:lnTo>
                    <a:pt x="136804" y="1130299"/>
                  </a:lnTo>
                  <a:lnTo>
                    <a:pt x="136967" y="1117599"/>
                  </a:lnTo>
                  <a:lnTo>
                    <a:pt x="153038" y="1117599"/>
                  </a:lnTo>
                  <a:lnTo>
                    <a:pt x="152672" y="1130299"/>
                  </a:lnTo>
                  <a:close/>
                </a:path>
                <a:path w="2588895" h="2616200">
                  <a:moveTo>
                    <a:pt x="344825" y="1142999"/>
                  </a:moveTo>
                  <a:lnTo>
                    <a:pt x="321412" y="1142999"/>
                  </a:lnTo>
                  <a:lnTo>
                    <a:pt x="347598" y="1117599"/>
                  </a:lnTo>
                  <a:lnTo>
                    <a:pt x="374601" y="1117599"/>
                  </a:lnTo>
                  <a:lnTo>
                    <a:pt x="370522" y="1130299"/>
                  </a:lnTo>
                  <a:lnTo>
                    <a:pt x="360325" y="1130299"/>
                  </a:lnTo>
                  <a:lnTo>
                    <a:pt x="344825" y="1142999"/>
                  </a:lnTo>
                  <a:close/>
                </a:path>
                <a:path w="2588895" h="2616200">
                  <a:moveTo>
                    <a:pt x="1252391" y="1130299"/>
                  </a:moveTo>
                  <a:lnTo>
                    <a:pt x="1235073" y="1130299"/>
                  </a:lnTo>
                  <a:lnTo>
                    <a:pt x="1232788" y="1117599"/>
                  </a:lnTo>
                  <a:lnTo>
                    <a:pt x="1248614" y="1117599"/>
                  </a:lnTo>
                  <a:lnTo>
                    <a:pt x="1252391" y="1130299"/>
                  </a:lnTo>
                  <a:close/>
                </a:path>
                <a:path w="2588895" h="2616200">
                  <a:moveTo>
                    <a:pt x="1472054" y="1130299"/>
                  </a:moveTo>
                  <a:lnTo>
                    <a:pt x="1447254" y="1130299"/>
                  </a:lnTo>
                  <a:lnTo>
                    <a:pt x="1449539" y="1117599"/>
                  </a:lnTo>
                  <a:lnTo>
                    <a:pt x="1474828" y="1117599"/>
                  </a:lnTo>
                  <a:lnTo>
                    <a:pt x="1472054" y="1130299"/>
                  </a:lnTo>
                  <a:close/>
                </a:path>
                <a:path w="2588895" h="2616200">
                  <a:moveTo>
                    <a:pt x="1480049" y="1130299"/>
                  </a:moveTo>
                  <a:lnTo>
                    <a:pt x="1476133" y="1130299"/>
                  </a:lnTo>
                  <a:lnTo>
                    <a:pt x="1475072" y="1117599"/>
                  </a:lnTo>
                  <a:lnTo>
                    <a:pt x="1481354" y="1117599"/>
                  </a:lnTo>
                  <a:lnTo>
                    <a:pt x="1480049" y="1130299"/>
                  </a:lnTo>
                  <a:close/>
                </a:path>
                <a:path w="2588895" h="2616200">
                  <a:moveTo>
                    <a:pt x="1848125" y="1130299"/>
                  </a:moveTo>
                  <a:lnTo>
                    <a:pt x="1830341" y="1130299"/>
                  </a:lnTo>
                  <a:lnTo>
                    <a:pt x="1825855" y="1117599"/>
                  </a:lnTo>
                  <a:lnTo>
                    <a:pt x="1845922" y="1117599"/>
                  </a:lnTo>
                  <a:lnTo>
                    <a:pt x="1848125" y="1130299"/>
                  </a:lnTo>
                  <a:close/>
                </a:path>
                <a:path w="2588895" h="2616200">
                  <a:moveTo>
                    <a:pt x="2265472" y="1130299"/>
                  </a:moveTo>
                  <a:lnTo>
                    <a:pt x="2250380" y="1130299"/>
                  </a:lnTo>
                  <a:lnTo>
                    <a:pt x="2251114" y="1117599"/>
                  </a:lnTo>
                  <a:lnTo>
                    <a:pt x="2265145" y="1117599"/>
                  </a:lnTo>
                  <a:lnTo>
                    <a:pt x="2265472" y="1130299"/>
                  </a:lnTo>
                  <a:close/>
                </a:path>
                <a:path w="2588895" h="2616200">
                  <a:moveTo>
                    <a:pt x="154261" y="1206499"/>
                  </a:moveTo>
                  <a:lnTo>
                    <a:pt x="139740" y="1206499"/>
                  </a:lnTo>
                  <a:lnTo>
                    <a:pt x="139577" y="1193799"/>
                  </a:lnTo>
                  <a:lnTo>
                    <a:pt x="138680" y="1193799"/>
                  </a:lnTo>
                  <a:lnTo>
                    <a:pt x="138191" y="1181099"/>
                  </a:lnTo>
                  <a:lnTo>
                    <a:pt x="137783" y="1181099"/>
                  </a:lnTo>
                  <a:lnTo>
                    <a:pt x="136314" y="1168399"/>
                  </a:lnTo>
                  <a:lnTo>
                    <a:pt x="138843" y="1168399"/>
                  </a:lnTo>
                  <a:lnTo>
                    <a:pt x="138027" y="1155699"/>
                  </a:lnTo>
                  <a:lnTo>
                    <a:pt x="136233" y="1155699"/>
                  </a:lnTo>
                  <a:lnTo>
                    <a:pt x="136314" y="1142999"/>
                  </a:lnTo>
                  <a:lnTo>
                    <a:pt x="137293" y="1142999"/>
                  </a:lnTo>
                  <a:lnTo>
                    <a:pt x="137293" y="1130299"/>
                  </a:lnTo>
                  <a:lnTo>
                    <a:pt x="152538" y="1130299"/>
                  </a:lnTo>
                  <a:lnTo>
                    <a:pt x="152546" y="1168399"/>
                  </a:lnTo>
                  <a:lnTo>
                    <a:pt x="152915" y="1181099"/>
                  </a:lnTo>
                  <a:lnTo>
                    <a:pt x="153407" y="1193799"/>
                  </a:lnTo>
                  <a:lnTo>
                    <a:pt x="154261" y="1206499"/>
                  </a:lnTo>
                  <a:close/>
                </a:path>
                <a:path w="2588895" h="2616200">
                  <a:moveTo>
                    <a:pt x="1261107" y="1142999"/>
                  </a:moveTo>
                  <a:lnTo>
                    <a:pt x="1239562" y="1142999"/>
                  </a:lnTo>
                  <a:lnTo>
                    <a:pt x="1235562" y="1130299"/>
                  </a:lnTo>
                  <a:lnTo>
                    <a:pt x="1256741" y="1130299"/>
                  </a:lnTo>
                  <a:lnTo>
                    <a:pt x="1261107" y="1142999"/>
                  </a:lnTo>
                  <a:close/>
                </a:path>
                <a:path w="2588895" h="2616200">
                  <a:moveTo>
                    <a:pt x="1419355" y="1155699"/>
                  </a:moveTo>
                  <a:lnTo>
                    <a:pt x="1380524" y="1155699"/>
                  </a:lnTo>
                  <a:lnTo>
                    <a:pt x="1403078" y="1142999"/>
                  </a:lnTo>
                  <a:lnTo>
                    <a:pt x="1417234" y="1130299"/>
                  </a:lnTo>
                  <a:lnTo>
                    <a:pt x="1450354" y="1130299"/>
                  </a:lnTo>
                  <a:lnTo>
                    <a:pt x="1448478" y="1142999"/>
                  </a:lnTo>
                  <a:lnTo>
                    <a:pt x="1420987" y="1142999"/>
                  </a:lnTo>
                  <a:lnTo>
                    <a:pt x="1419355" y="1155699"/>
                  </a:lnTo>
                  <a:close/>
                </a:path>
                <a:path w="2588895" h="2616200">
                  <a:moveTo>
                    <a:pt x="1855522" y="1142999"/>
                  </a:moveTo>
                  <a:lnTo>
                    <a:pt x="1835807" y="1142999"/>
                  </a:lnTo>
                  <a:lnTo>
                    <a:pt x="1835399" y="1130299"/>
                  </a:lnTo>
                  <a:lnTo>
                    <a:pt x="1850164" y="1130299"/>
                  </a:lnTo>
                  <a:lnTo>
                    <a:pt x="1855522" y="1142999"/>
                  </a:lnTo>
                  <a:close/>
                </a:path>
                <a:path w="2588895" h="2616200">
                  <a:moveTo>
                    <a:pt x="2261229" y="1142999"/>
                  </a:moveTo>
                  <a:lnTo>
                    <a:pt x="2251848" y="1142999"/>
                  </a:lnTo>
                  <a:lnTo>
                    <a:pt x="2253969" y="1130299"/>
                  </a:lnTo>
                  <a:lnTo>
                    <a:pt x="2260332" y="1130299"/>
                  </a:lnTo>
                  <a:lnTo>
                    <a:pt x="2261229" y="1142999"/>
                  </a:lnTo>
                  <a:close/>
                </a:path>
                <a:path w="2588895" h="2616200">
                  <a:moveTo>
                    <a:pt x="2268653" y="1142999"/>
                  </a:moveTo>
                  <a:lnTo>
                    <a:pt x="2265471" y="1142999"/>
                  </a:lnTo>
                  <a:lnTo>
                    <a:pt x="2260332" y="1130299"/>
                  </a:lnTo>
                  <a:lnTo>
                    <a:pt x="2267185" y="1130299"/>
                  </a:lnTo>
                  <a:lnTo>
                    <a:pt x="2268653" y="1142999"/>
                  </a:lnTo>
                  <a:close/>
                </a:path>
                <a:path w="2588895" h="2616200">
                  <a:moveTo>
                    <a:pt x="339278" y="1155699"/>
                  </a:moveTo>
                  <a:lnTo>
                    <a:pt x="312765" y="1155699"/>
                  </a:lnTo>
                  <a:lnTo>
                    <a:pt x="317170" y="1142999"/>
                  </a:lnTo>
                  <a:lnTo>
                    <a:pt x="342541" y="1142999"/>
                  </a:lnTo>
                  <a:lnTo>
                    <a:pt x="339278" y="1155699"/>
                  </a:lnTo>
                  <a:close/>
                </a:path>
                <a:path w="2588895" h="2616200">
                  <a:moveTo>
                    <a:pt x="577563" y="1155699"/>
                  </a:moveTo>
                  <a:lnTo>
                    <a:pt x="565817" y="1155699"/>
                  </a:lnTo>
                  <a:lnTo>
                    <a:pt x="564919" y="1142999"/>
                  </a:lnTo>
                  <a:lnTo>
                    <a:pt x="575769" y="1142999"/>
                  </a:lnTo>
                  <a:lnTo>
                    <a:pt x="577563" y="1155699"/>
                  </a:lnTo>
                  <a:close/>
                </a:path>
                <a:path w="2588895" h="2616200">
                  <a:moveTo>
                    <a:pt x="1280592" y="1181099"/>
                  </a:moveTo>
                  <a:lnTo>
                    <a:pt x="1258485" y="1181099"/>
                  </a:lnTo>
                  <a:lnTo>
                    <a:pt x="1256609" y="1168399"/>
                  </a:lnTo>
                  <a:lnTo>
                    <a:pt x="1252612" y="1168399"/>
                  </a:lnTo>
                  <a:lnTo>
                    <a:pt x="1250001" y="1155699"/>
                  </a:lnTo>
                  <a:lnTo>
                    <a:pt x="1246736" y="1155699"/>
                  </a:lnTo>
                  <a:lnTo>
                    <a:pt x="1243271" y="1142999"/>
                  </a:lnTo>
                  <a:lnTo>
                    <a:pt x="1264930" y="1142999"/>
                  </a:lnTo>
                  <a:lnTo>
                    <a:pt x="1278063" y="1168399"/>
                  </a:lnTo>
                  <a:lnTo>
                    <a:pt x="1280592" y="1181099"/>
                  </a:lnTo>
                  <a:close/>
                </a:path>
                <a:path w="2588895" h="2616200">
                  <a:moveTo>
                    <a:pt x="1861729" y="1155699"/>
                  </a:moveTo>
                  <a:lnTo>
                    <a:pt x="1843557" y="1155699"/>
                  </a:lnTo>
                  <a:lnTo>
                    <a:pt x="1841762" y="1142999"/>
                  </a:lnTo>
                  <a:lnTo>
                    <a:pt x="1858618" y="1142999"/>
                  </a:lnTo>
                  <a:lnTo>
                    <a:pt x="1861729" y="1155699"/>
                  </a:lnTo>
                  <a:close/>
                </a:path>
                <a:path w="2588895" h="2616200">
                  <a:moveTo>
                    <a:pt x="2272895" y="1155699"/>
                  </a:moveTo>
                  <a:lnTo>
                    <a:pt x="2254948" y="1155699"/>
                  </a:lnTo>
                  <a:lnTo>
                    <a:pt x="2258211" y="1142999"/>
                  </a:lnTo>
                  <a:lnTo>
                    <a:pt x="2271590" y="1142999"/>
                  </a:lnTo>
                  <a:lnTo>
                    <a:pt x="2272895" y="1155699"/>
                  </a:lnTo>
                  <a:close/>
                </a:path>
                <a:path w="2588895" h="2616200">
                  <a:moveTo>
                    <a:pt x="292453" y="1193799"/>
                  </a:moveTo>
                  <a:lnTo>
                    <a:pt x="264553" y="1193799"/>
                  </a:lnTo>
                  <a:lnTo>
                    <a:pt x="280384" y="1181099"/>
                  </a:lnTo>
                  <a:lnTo>
                    <a:pt x="285599" y="1168399"/>
                  </a:lnTo>
                  <a:lnTo>
                    <a:pt x="293920" y="1168399"/>
                  </a:lnTo>
                  <a:lnTo>
                    <a:pt x="298244" y="1155699"/>
                  </a:lnTo>
                  <a:lnTo>
                    <a:pt x="324757" y="1155699"/>
                  </a:lnTo>
                  <a:lnTo>
                    <a:pt x="323370" y="1168399"/>
                  </a:lnTo>
                  <a:lnTo>
                    <a:pt x="301671" y="1181099"/>
                  </a:lnTo>
                  <a:lnTo>
                    <a:pt x="294818" y="1181099"/>
                  </a:lnTo>
                  <a:lnTo>
                    <a:pt x="292453" y="1193799"/>
                  </a:lnTo>
                  <a:close/>
                </a:path>
                <a:path w="2588895" h="2616200">
                  <a:moveTo>
                    <a:pt x="584253" y="1168399"/>
                  </a:moveTo>
                  <a:lnTo>
                    <a:pt x="568917" y="1168399"/>
                  </a:lnTo>
                  <a:lnTo>
                    <a:pt x="568754" y="1155699"/>
                  </a:lnTo>
                  <a:lnTo>
                    <a:pt x="583029" y="1155699"/>
                  </a:lnTo>
                  <a:lnTo>
                    <a:pt x="584253" y="1168399"/>
                  </a:lnTo>
                  <a:close/>
                </a:path>
                <a:path w="2588895" h="2616200">
                  <a:moveTo>
                    <a:pt x="1392190" y="1168399"/>
                  </a:moveTo>
                  <a:lnTo>
                    <a:pt x="1355245" y="1168399"/>
                  </a:lnTo>
                  <a:lnTo>
                    <a:pt x="1367309" y="1155699"/>
                  </a:lnTo>
                  <a:lnTo>
                    <a:pt x="1397003" y="1155699"/>
                  </a:lnTo>
                  <a:lnTo>
                    <a:pt x="1392190" y="1168399"/>
                  </a:lnTo>
                  <a:close/>
                </a:path>
                <a:path w="2588895" h="2616200">
                  <a:moveTo>
                    <a:pt x="1867296" y="1168399"/>
                  </a:moveTo>
                  <a:lnTo>
                    <a:pt x="1851388" y="1168399"/>
                  </a:lnTo>
                  <a:lnTo>
                    <a:pt x="1845107" y="1155699"/>
                  </a:lnTo>
                  <a:lnTo>
                    <a:pt x="1864848" y="1155699"/>
                  </a:lnTo>
                  <a:lnTo>
                    <a:pt x="1867296" y="1168399"/>
                  </a:lnTo>
                  <a:close/>
                </a:path>
                <a:path w="2588895" h="2616200">
                  <a:moveTo>
                    <a:pt x="2273874" y="1168399"/>
                  </a:moveTo>
                  <a:lnTo>
                    <a:pt x="2259680" y="1168399"/>
                  </a:lnTo>
                  <a:lnTo>
                    <a:pt x="2258782" y="1155699"/>
                  </a:lnTo>
                  <a:lnTo>
                    <a:pt x="2273629" y="1155699"/>
                  </a:lnTo>
                  <a:lnTo>
                    <a:pt x="2273874" y="1168399"/>
                  </a:lnTo>
                  <a:close/>
                </a:path>
                <a:path w="2588895" h="2616200">
                  <a:moveTo>
                    <a:pt x="574953" y="1181099"/>
                  </a:moveTo>
                  <a:lnTo>
                    <a:pt x="574138" y="1181099"/>
                  </a:lnTo>
                  <a:lnTo>
                    <a:pt x="573077" y="1168399"/>
                  </a:lnTo>
                  <a:lnTo>
                    <a:pt x="577238" y="1168399"/>
                  </a:lnTo>
                  <a:lnTo>
                    <a:pt x="574953" y="1181099"/>
                  </a:lnTo>
                  <a:close/>
                </a:path>
                <a:path w="2588895" h="2616200">
                  <a:moveTo>
                    <a:pt x="589474" y="1181099"/>
                  </a:moveTo>
                  <a:lnTo>
                    <a:pt x="575851" y="1181099"/>
                  </a:lnTo>
                  <a:lnTo>
                    <a:pt x="577238" y="1168399"/>
                  </a:lnTo>
                  <a:lnTo>
                    <a:pt x="589310" y="1168399"/>
                  </a:lnTo>
                  <a:lnTo>
                    <a:pt x="589474" y="1181099"/>
                  </a:lnTo>
                  <a:close/>
                </a:path>
                <a:path w="2588895" h="2616200">
                  <a:moveTo>
                    <a:pt x="1364209" y="1181099"/>
                  </a:moveTo>
                  <a:lnTo>
                    <a:pt x="1317955" y="1181099"/>
                  </a:lnTo>
                  <a:lnTo>
                    <a:pt x="1325296" y="1168399"/>
                  </a:lnTo>
                  <a:lnTo>
                    <a:pt x="1369593" y="1168399"/>
                  </a:lnTo>
                  <a:lnTo>
                    <a:pt x="1364209" y="1181099"/>
                  </a:lnTo>
                  <a:close/>
                </a:path>
                <a:path w="2588895" h="2616200">
                  <a:moveTo>
                    <a:pt x="1876102" y="1181099"/>
                  </a:moveTo>
                  <a:lnTo>
                    <a:pt x="1857506" y="1181099"/>
                  </a:lnTo>
                  <a:lnTo>
                    <a:pt x="1856853" y="1168399"/>
                  </a:lnTo>
                  <a:lnTo>
                    <a:pt x="1869661" y="1168399"/>
                  </a:lnTo>
                  <a:lnTo>
                    <a:pt x="1876102" y="1181099"/>
                  </a:lnTo>
                  <a:close/>
                </a:path>
                <a:path w="2588895" h="2616200">
                  <a:moveTo>
                    <a:pt x="2278932" y="1181099"/>
                  </a:moveTo>
                  <a:lnTo>
                    <a:pt x="2262372" y="1181099"/>
                  </a:lnTo>
                  <a:lnTo>
                    <a:pt x="2261637" y="1168399"/>
                  </a:lnTo>
                  <a:lnTo>
                    <a:pt x="2272487" y="1168399"/>
                  </a:lnTo>
                  <a:lnTo>
                    <a:pt x="2278932" y="1181099"/>
                  </a:lnTo>
                  <a:close/>
                </a:path>
                <a:path w="2588895" h="2616200">
                  <a:moveTo>
                    <a:pt x="596326" y="1193799"/>
                  </a:moveTo>
                  <a:lnTo>
                    <a:pt x="580990" y="1193799"/>
                  </a:lnTo>
                  <a:lnTo>
                    <a:pt x="580419" y="1181099"/>
                  </a:lnTo>
                  <a:lnTo>
                    <a:pt x="596408" y="1181099"/>
                  </a:lnTo>
                  <a:lnTo>
                    <a:pt x="596326" y="1193799"/>
                  </a:lnTo>
                  <a:close/>
                </a:path>
                <a:path w="2588895" h="2616200">
                  <a:moveTo>
                    <a:pt x="1284916" y="1193799"/>
                  </a:moveTo>
                  <a:lnTo>
                    <a:pt x="1264032" y="1193799"/>
                  </a:lnTo>
                  <a:lnTo>
                    <a:pt x="1263788" y="1181099"/>
                  </a:lnTo>
                  <a:lnTo>
                    <a:pt x="1282469" y="1181099"/>
                  </a:lnTo>
                  <a:lnTo>
                    <a:pt x="1284916" y="1193799"/>
                  </a:lnTo>
                  <a:close/>
                </a:path>
                <a:path w="2588895" h="2616200">
                  <a:moveTo>
                    <a:pt x="1325949" y="1193799"/>
                  </a:moveTo>
                  <a:lnTo>
                    <a:pt x="1285242" y="1193799"/>
                  </a:lnTo>
                  <a:lnTo>
                    <a:pt x="1291523" y="1181099"/>
                  </a:lnTo>
                  <a:lnTo>
                    <a:pt x="1340633" y="1181099"/>
                  </a:lnTo>
                  <a:lnTo>
                    <a:pt x="1325949" y="1193799"/>
                  </a:lnTo>
                  <a:close/>
                </a:path>
                <a:path w="2588895" h="2616200">
                  <a:moveTo>
                    <a:pt x="1894705" y="1219199"/>
                  </a:moveTo>
                  <a:lnTo>
                    <a:pt x="1879369" y="1219199"/>
                  </a:lnTo>
                  <a:lnTo>
                    <a:pt x="1878879" y="1206499"/>
                  </a:lnTo>
                  <a:lnTo>
                    <a:pt x="1872272" y="1206499"/>
                  </a:lnTo>
                  <a:lnTo>
                    <a:pt x="1870395" y="1193799"/>
                  </a:lnTo>
                  <a:lnTo>
                    <a:pt x="1864603" y="1193799"/>
                  </a:lnTo>
                  <a:lnTo>
                    <a:pt x="1860688" y="1181099"/>
                  </a:lnTo>
                  <a:lnTo>
                    <a:pt x="1880032" y="1181099"/>
                  </a:lnTo>
                  <a:lnTo>
                    <a:pt x="1883854" y="1193799"/>
                  </a:lnTo>
                  <a:lnTo>
                    <a:pt x="1891034" y="1206499"/>
                  </a:lnTo>
                  <a:lnTo>
                    <a:pt x="1894705" y="1219199"/>
                  </a:lnTo>
                  <a:close/>
                </a:path>
                <a:path w="2588895" h="2616200">
                  <a:moveTo>
                    <a:pt x="2279421" y="1193799"/>
                  </a:moveTo>
                  <a:lnTo>
                    <a:pt x="2265064" y="1193799"/>
                  </a:lnTo>
                  <a:lnTo>
                    <a:pt x="2264656" y="1181099"/>
                  </a:lnTo>
                  <a:lnTo>
                    <a:pt x="2278769" y="1181099"/>
                  </a:lnTo>
                  <a:lnTo>
                    <a:pt x="2279421" y="1193799"/>
                  </a:lnTo>
                  <a:close/>
                </a:path>
                <a:path w="2588895" h="2616200">
                  <a:moveTo>
                    <a:pt x="279564" y="1206499"/>
                  </a:moveTo>
                  <a:lnTo>
                    <a:pt x="248985" y="1206499"/>
                  </a:lnTo>
                  <a:lnTo>
                    <a:pt x="254080" y="1193799"/>
                  </a:lnTo>
                  <a:lnTo>
                    <a:pt x="282582" y="1193799"/>
                  </a:lnTo>
                  <a:lnTo>
                    <a:pt x="279564" y="1206499"/>
                  </a:lnTo>
                  <a:close/>
                </a:path>
                <a:path w="2588895" h="2616200">
                  <a:moveTo>
                    <a:pt x="603423" y="1206499"/>
                  </a:moveTo>
                  <a:lnTo>
                    <a:pt x="590861" y="1206499"/>
                  </a:lnTo>
                  <a:lnTo>
                    <a:pt x="591676" y="1193799"/>
                  </a:lnTo>
                  <a:lnTo>
                    <a:pt x="602852" y="1193799"/>
                  </a:lnTo>
                  <a:lnTo>
                    <a:pt x="603423" y="1206499"/>
                  </a:lnTo>
                  <a:close/>
                </a:path>
                <a:path w="2588895" h="2616200">
                  <a:moveTo>
                    <a:pt x="1306044" y="1206499"/>
                  </a:moveTo>
                  <a:lnTo>
                    <a:pt x="1260932" y="1206499"/>
                  </a:lnTo>
                  <a:lnTo>
                    <a:pt x="1269824" y="1193799"/>
                  </a:lnTo>
                  <a:lnTo>
                    <a:pt x="1308818" y="1193799"/>
                  </a:lnTo>
                  <a:lnTo>
                    <a:pt x="1306044" y="1206499"/>
                  </a:lnTo>
                  <a:close/>
                </a:path>
                <a:path w="2588895" h="2616200">
                  <a:moveTo>
                    <a:pt x="2285539" y="1206499"/>
                  </a:moveTo>
                  <a:lnTo>
                    <a:pt x="2267184" y="1206499"/>
                  </a:lnTo>
                  <a:lnTo>
                    <a:pt x="2272568" y="1193799"/>
                  </a:lnTo>
                  <a:lnTo>
                    <a:pt x="2283663" y="1193799"/>
                  </a:lnTo>
                  <a:lnTo>
                    <a:pt x="2285539" y="1206499"/>
                  </a:lnTo>
                  <a:close/>
                </a:path>
                <a:path w="2588895" h="2616200">
                  <a:moveTo>
                    <a:pt x="155811" y="1244599"/>
                  </a:moveTo>
                  <a:lnTo>
                    <a:pt x="143330" y="1244599"/>
                  </a:lnTo>
                  <a:lnTo>
                    <a:pt x="142922" y="1231899"/>
                  </a:lnTo>
                  <a:lnTo>
                    <a:pt x="143575" y="1231899"/>
                  </a:lnTo>
                  <a:lnTo>
                    <a:pt x="140230" y="1219199"/>
                  </a:lnTo>
                  <a:lnTo>
                    <a:pt x="139904" y="1219199"/>
                  </a:lnTo>
                  <a:lnTo>
                    <a:pt x="140067" y="1206499"/>
                  </a:lnTo>
                  <a:lnTo>
                    <a:pt x="154914" y="1206499"/>
                  </a:lnTo>
                  <a:lnTo>
                    <a:pt x="155322" y="1219199"/>
                  </a:lnTo>
                  <a:lnTo>
                    <a:pt x="154751" y="1231899"/>
                  </a:lnTo>
                  <a:lnTo>
                    <a:pt x="155811" y="1244599"/>
                  </a:lnTo>
                  <a:close/>
                </a:path>
                <a:path w="2588895" h="2616200">
                  <a:moveTo>
                    <a:pt x="262860" y="1219199"/>
                  </a:moveTo>
                  <a:lnTo>
                    <a:pt x="238937" y="1219199"/>
                  </a:lnTo>
                  <a:lnTo>
                    <a:pt x="240569" y="1206499"/>
                  </a:lnTo>
                  <a:lnTo>
                    <a:pt x="269162" y="1206499"/>
                  </a:lnTo>
                  <a:lnTo>
                    <a:pt x="262860" y="1219199"/>
                  </a:lnTo>
                  <a:close/>
                </a:path>
                <a:path w="2588895" h="2616200">
                  <a:moveTo>
                    <a:pt x="611336" y="1219199"/>
                  </a:moveTo>
                  <a:lnTo>
                    <a:pt x="594287" y="1219199"/>
                  </a:lnTo>
                  <a:lnTo>
                    <a:pt x="592982" y="1206499"/>
                  </a:lnTo>
                  <a:lnTo>
                    <a:pt x="606931" y="1206499"/>
                  </a:lnTo>
                  <a:lnTo>
                    <a:pt x="611336" y="1219199"/>
                  </a:lnTo>
                  <a:close/>
                </a:path>
                <a:path w="2588895" h="2616200">
                  <a:moveTo>
                    <a:pt x="1297397" y="1219199"/>
                  </a:moveTo>
                  <a:lnTo>
                    <a:pt x="1242985" y="1219199"/>
                  </a:lnTo>
                  <a:lnTo>
                    <a:pt x="1243230" y="1206499"/>
                  </a:lnTo>
                  <a:lnTo>
                    <a:pt x="1295929" y="1206499"/>
                  </a:lnTo>
                  <a:lnTo>
                    <a:pt x="1297397" y="1219199"/>
                  </a:lnTo>
                  <a:close/>
                </a:path>
                <a:path w="2588895" h="2616200">
                  <a:moveTo>
                    <a:pt x="2285376" y="1219199"/>
                  </a:moveTo>
                  <a:lnTo>
                    <a:pt x="2271590" y="1219199"/>
                  </a:lnTo>
                  <a:lnTo>
                    <a:pt x="2270692" y="1206499"/>
                  </a:lnTo>
                  <a:lnTo>
                    <a:pt x="2285213" y="1206499"/>
                  </a:lnTo>
                  <a:lnTo>
                    <a:pt x="2285376" y="1219199"/>
                  </a:lnTo>
                  <a:close/>
                </a:path>
                <a:path w="2588895" h="2616200">
                  <a:moveTo>
                    <a:pt x="233000" y="1225830"/>
                  </a:moveTo>
                  <a:lnTo>
                    <a:pt x="232574" y="1219199"/>
                  </a:lnTo>
                  <a:lnTo>
                    <a:pt x="233554" y="1219199"/>
                  </a:lnTo>
                  <a:lnTo>
                    <a:pt x="233000" y="1225830"/>
                  </a:lnTo>
                  <a:close/>
                </a:path>
                <a:path w="2588895" h="2616200">
                  <a:moveTo>
                    <a:pt x="234370" y="1231899"/>
                  </a:moveTo>
                  <a:lnTo>
                    <a:pt x="233390" y="1231899"/>
                  </a:lnTo>
                  <a:lnTo>
                    <a:pt x="233000" y="1225830"/>
                  </a:lnTo>
                  <a:lnTo>
                    <a:pt x="233554" y="1219199"/>
                  </a:lnTo>
                  <a:lnTo>
                    <a:pt x="234370" y="1231899"/>
                  </a:lnTo>
                  <a:close/>
                </a:path>
                <a:path w="2588895" h="2616200">
                  <a:moveTo>
                    <a:pt x="247177" y="1231899"/>
                  </a:moveTo>
                  <a:lnTo>
                    <a:pt x="234370" y="1231899"/>
                  </a:lnTo>
                  <a:lnTo>
                    <a:pt x="233554" y="1219199"/>
                  </a:lnTo>
                  <a:lnTo>
                    <a:pt x="247911" y="1219199"/>
                  </a:lnTo>
                  <a:lnTo>
                    <a:pt x="247177" y="1231899"/>
                  </a:lnTo>
                  <a:close/>
                </a:path>
                <a:path w="2588895" h="2616200">
                  <a:moveTo>
                    <a:pt x="616394" y="1231899"/>
                  </a:moveTo>
                  <a:lnTo>
                    <a:pt x="598366" y="1231899"/>
                  </a:lnTo>
                  <a:lnTo>
                    <a:pt x="601139" y="1219199"/>
                  </a:lnTo>
                  <a:lnTo>
                    <a:pt x="615170" y="1219199"/>
                  </a:lnTo>
                  <a:lnTo>
                    <a:pt x="616394" y="1231899"/>
                  </a:lnTo>
                  <a:close/>
                </a:path>
                <a:path w="2588895" h="2616200">
                  <a:moveTo>
                    <a:pt x="1246086" y="1231899"/>
                  </a:moveTo>
                  <a:lnTo>
                    <a:pt x="1218594" y="1231899"/>
                  </a:lnTo>
                  <a:lnTo>
                    <a:pt x="1221531" y="1219199"/>
                  </a:lnTo>
                  <a:lnTo>
                    <a:pt x="1245433" y="1219199"/>
                  </a:lnTo>
                  <a:lnTo>
                    <a:pt x="1246086" y="1231899"/>
                  </a:lnTo>
                  <a:close/>
                </a:path>
                <a:path w="2588895" h="2616200">
                  <a:moveTo>
                    <a:pt x="1248533" y="1231899"/>
                  </a:moveTo>
                  <a:lnTo>
                    <a:pt x="1245677" y="1219199"/>
                  </a:lnTo>
                  <a:lnTo>
                    <a:pt x="1254977" y="1219199"/>
                  </a:lnTo>
                  <a:lnTo>
                    <a:pt x="1248533" y="1231899"/>
                  </a:lnTo>
                  <a:close/>
                </a:path>
                <a:path w="2588895" h="2616200">
                  <a:moveTo>
                    <a:pt x="1315671" y="1257299"/>
                  </a:moveTo>
                  <a:lnTo>
                    <a:pt x="1300252" y="1257299"/>
                  </a:lnTo>
                  <a:lnTo>
                    <a:pt x="1297070" y="1244599"/>
                  </a:lnTo>
                  <a:lnTo>
                    <a:pt x="1291034" y="1244599"/>
                  </a:lnTo>
                  <a:lnTo>
                    <a:pt x="1290463" y="1231899"/>
                  </a:lnTo>
                  <a:lnTo>
                    <a:pt x="1285242" y="1231899"/>
                  </a:lnTo>
                  <a:lnTo>
                    <a:pt x="1283774" y="1219199"/>
                  </a:lnTo>
                  <a:lnTo>
                    <a:pt x="1300713" y="1219199"/>
                  </a:lnTo>
                  <a:lnTo>
                    <a:pt x="1307343" y="1231899"/>
                  </a:lnTo>
                  <a:lnTo>
                    <a:pt x="1310613" y="1244599"/>
                  </a:lnTo>
                  <a:lnTo>
                    <a:pt x="1315671" y="1257299"/>
                  </a:lnTo>
                  <a:close/>
                </a:path>
                <a:path w="2588895" h="2616200">
                  <a:moveTo>
                    <a:pt x="1901721" y="1231899"/>
                  </a:moveTo>
                  <a:lnTo>
                    <a:pt x="1884100" y="1231899"/>
                  </a:lnTo>
                  <a:lnTo>
                    <a:pt x="1884345" y="1219199"/>
                  </a:lnTo>
                  <a:lnTo>
                    <a:pt x="1900089" y="1219199"/>
                  </a:lnTo>
                  <a:lnTo>
                    <a:pt x="1901721" y="1231899"/>
                  </a:lnTo>
                  <a:close/>
                </a:path>
                <a:path w="2588895" h="2616200">
                  <a:moveTo>
                    <a:pt x="2292392" y="1244599"/>
                  </a:moveTo>
                  <a:lnTo>
                    <a:pt x="2273099" y="1244599"/>
                  </a:lnTo>
                  <a:lnTo>
                    <a:pt x="2271171" y="1231899"/>
                  </a:lnTo>
                  <a:lnTo>
                    <a:pt x="2269795" y="1219199"/>
                  </a:lnTo>
                  <a:lnTo>
                    <a:pt x="2287035" y="1219199"/>
                  </a:lnTo>
                  <a:lnTo>
                    <a:pt x="2291014" y="1231899"/>
                  </a:lnTo>
                  <a:lnTo>
                    <a:pt x="2292392" y="1244599"/>
                  </a:lnTo>
                  <a:close/>
                </a:path>
                <a:path w="2588895" h="2616200">
                  <a:moveTo>
                    <a:pt x="233390" y="1231899"/>
                  </a:moveTo>
                  <a:lnTo>
                    <a:pt x="232494" y="1231899"/>
                  </a:lnTo>
                  <a:lnTo>
                    <a:pt x="233000" y="1225830"/>
                  </a:lnTo>
                  <a:lnTo>
                    <a:pt x="233390" y="1231899"/>
                  </a:lnTo>
                  <a:close/>
                </a:path>
                <a:path w="2588895" h="2616200">
                  <a:moveTo>
                    <a:pt x="234207" y="1244599"/>
                  </a:moveTo>
                  <a:lnTo>
                    <a:pt x="212589" y="1244599"/>
                  </a:lnTo>
                  <a:lnTo>
                    <a:pt x="213486" y="1231899"/>
                  </a:lnTo>
                  <a:lnTo>
                    <a:pt x="235104" y="1231899"/>
                  </a:lnTo>
                  <a:lnTo>
                    <a:pt x="234207" y="1244599"/>
                  </a:lnTo>
                  <a:close/>
                </a:path>
                <a:path w="2588895" h="2616200">
                  <a:moveTo>
                    <a:pt x="619331" y="1244599"/>
                  </a:moveTo>
                  <a:lnTo>
                    <a:pt x="606523" y="1244599"/>
                  </a:lnTo>
                  <a:lnTo>
                    <a:pt x="605544" y="1231899"/>
                  </a:lnTo>
                  <a:lnTo>
                    <a:pt x="622349" y="1231899"/>
                  </a:lnTo>
                  <a:lnTo>
                    <a:pt x="619331" y="1244599"/>
                  </a:lnTo>
                  <a:close/>
                </a:path>
                <a:path w="2588895" h="2616200">
                  <a:moveTo>
                    <a:pt x="1224142" y="1244599"/>
                  </a:moveTo>
                  <a:lnTo>
                    <a:pt x="1190369" y="1244599"/>
                  </a:lnTo>
                  <a:lnTo>
                    <a:pt x="1193469" y="1231899"/>
                  </a:lnTo>
                  <a:lnTo>
                    <a:pt x="1226344" y="1231899"/>
                  </a:lnTo>
                  <a:lnTo>
                    <a:pt x="1224142" y="1244599"/>
                  </a:lnTo>
                  <a:close/>
                </a:path>
                <a:path w="2588895" h="2616200">
                  <a:moveTo>
                    <a:pt x="1906615" y="1244599"/>
                  </a:moveTo>
                  <a:lnTo>
                    <a:pt x="1892666" y="1244599"/>
                  </a:lnTo>
                  <a:lnTo>
                    <a:pt x="1891361" y="1231899"/>
                  </a:lnTo>
                  <a:lnTo>
                    <a:pt x="1904821" y="1231899"/>
                  </a:lnTo>
                  <a:lnTo>
                    <a:pt x="1906615" y="1244599"/>
                  </a:lnTo>
                  <a:close/>
                </a:path>
                <a:path w="2588895" h="2616200">
                  <a:moveTo>
                    <a:pt x="158503" y="1257299"/>
                  </a:moveTo>
                  <a:lnTo>
                    <a:pt x="147327" y="1257299"/>
                  </a:lnTo>
                  <a:lnTo>
                    <a:pt x="143738" y="1244599"/>
                  </a:lnTo>
                  <a:lnTo>
                    <a:pt x="156627" y="1244599"/>
                  </a:lnTo>
                  <a:lnTo>
                    <a:pt x="158503" y="1257299"/>
                  </a:lnTo>
                  <a:close/>
                </a:path>
                <a:path w="2588895" h="2616200">
                  <a:moveTo>
                    <a:pt x="222867" y="1257299"/>
                  </a:moveTo>
                  <a:lnTo>
                    <a:pt x="203044" y="1257299"/>
                  </a:lnTo>
                  <a:lnTo>
                    <a:pt x="206471" y="1244599"/>
                  </a:lnTo>
                  <a:lnTo>
                    <a:pt x="225804" y="1244599"/>
                  </a:lnTo>
                  <a:lnTo>
                    <a:pt x="222867" y="1257299"/>
                  </a:lnTo>
                  <a:close/>
                </a:path>
                <a:path w="2588895" h="2616200">
                  <a:moveTo>
                    <a:pt x="627815" y="1257299"/>
                  </a:moveTo>
                  <a:lnTo>
                    <a:pt x="612642" y="1257299"/>
                  </a:lnTo>
                  <a:lnTo>
                    <a:pt x="611907" y="1244599"/>
                  </a:lnTo>
                  <a:lnTo>
                    <a:pt x="626917" y="1244599"/>
                  </a:lnTo>
                  <a:lnTo>
                    <a:pt x="627815" y="1257299"/>
                  </a:lnTo>
                  <a:close/>
                </a:path>
                <a:path w="2588895" h="2616200">
                  <a:moveTo>
                    <a:pt x="1199179" y="1257299"/>
                  </a:moveTo>
                  <a:lnTo>
                    <a:pt x="1172177" y="1257299"/>
                  </a:lnTo>
                  <a:lnTo>
                    <a:pt x="1175114" y="1244599"/>
                  </a:lnTo>
                  <a:lnTo>
                    <a:pt x="1202932" y="1244599"/>
                  </a:lnTo>
                  <a:lnTo>
                    <a:pt x="1199179" y="1257299"/>
                  </a:lnTo>
                  <a:close/>
                </a:path>
                <a:path w="2588895" h="2616200">
                  <a:moveTo>
                    <a:pt x="1913957" y="1257299"/>
                  </a:moveTo>
                  <a:lnTo>
                    <a:pt x="1899518" y="1257299"/>
                  </a:lnTo>
                  <a:lnTo>
                    <a:pt x="1901476" y="1244599"/>
                  </a:lnTo>
                  <a:lnTo>
                    <a:pt x="1911347" y="1244599"/>
                  </a:lnTo>
                  <a:lnTo>
                    <a:pt x="1913957" y="1257299"/>
                  </a:lnTo>
                  <a:close/>
                </a:path>
                <a:path w="2588895" h="2616200">
                  <a:moveTo>
                    <a:pt x="2296552" y="1282699"/>
                  </a:moveTo>
                  <a:lnTo>
                    <a:pt x="2278687" y="1282699"/>
                  </a:lnTo>
                  <a:lnTo>
                    <a:pt x="2278279" y="1269999"/>
                  </a:lnTo>
                  <a:lnTo>
                    <a:pt x="2276729" y="1269999"/>
                  </a:lnTo>
                  <a:lnTo>
                    <a:pt x="2275995" y="1257299"/>
                  </a:lnTo>
                  <a:lnTo>
                    <a:pt x="2275342" y="1257299"/>
                  </a:lnTo>
                  <a:lnTo>
                    <a:pt x="2274200" y="1244599"/>
                  </a:lnTo>
                  <a:lnTo>
                    <a:pt x="2293261" y="1244599"/>
                  </a:lnTo>
                  <a:lnTo>
                    <a:pt x="2295900" y="1269999"/>
                  </a:lnTo>
                  <a:lnTo>
                    <a:pt x="2296552" y="1282699"/>
                  </a:lnTo>
                  <a:close/>
                </a:path>
                <a:path w="2588895" h="2616200">
                  <a:moveTo>
                    <a:pt x="158748" y="1269999"/>
                  </a:moveTo>
                  <a:lnTo>
                    <a:pt x="146185" y="1269999"/>
                  </a:lnTo>
                  <a:lnTo>
                    <a:pt x="148388" y="1257299"/>
                  </a:lnTo>
                  <a:lnTo>
                    <a:pt x="157932" y="1257299"/>
                  </a:lnTo>
                  <a:lnTo>
                    <a:pt x="158748" y="1269999"/>
                  </a:lnTo>
                  <a:close/>
                </a:path>
                <a:path w="2588895" h="2616200">
                  <a:moveTo>
                    <a:pt x="209897" y="1269999"/>
                  </a:moveTo>
                  <a:lnTo>
                    <a:pt x="190645" y="1269999"/>
                  </a:lnTo>
                  <a:lnTo>
                    <a:pt x="193581" y="1257299"/>
                  </a:lnTo>
                  <a:lnTo>
                    <a:pt x="212263" y="1257299"/>
                  </a:lnTo>
                  <a:lnTo>
                    <a:pt x="209897" y="1269999"/>
                  </a:lnTo>
                  <a:close/>
                </a:path>
                <a:path w="2588895" h="2616200">
                  <a:moveTo>
                    <a:pt x="631323" y="1269999"/>
                  </a:moveTo>
                  <a:lnTo>
                    <a:pt x="618923" y="1269999"/>
                  </a:lnTo>
                  <a:lnTo>
                    <a:pt x="619005" y="1257299"/>
                  </a:lnTo>
                  <a:lnTo>
                    <a:pt x="630588" y="1257299"/>
                  </a:lnTo>
                  <a:lnTo>
                    <a:pt x="631323" y="1269999"/>
                  </a:lnTo>
                  <a:close/>
                </a:path>
                <a:path w="2588895" h="2616200">
                  <a:moveTo>
                    <a:pt x="1176583" y="1269999"/>
                  </a:moveTo>
                  <a:lnTo>
                    <a:pt x="1147377" y="1269999"/>
                  </a:lnTo>
                  <a:lnTo>
                    <a:pt x="1149499" y="1257299"/>
                  </a:lnTo>
                  <a:lnTo>
                    <a:pt x="1176990" y="1257299"/>
                  </a:lnTo>
                  <a:lnTo>
                    <a:pt x="1176583" y="1269999"/>
                  </a:lnTo>
                  <a:close/>
                </a:path>
                <a:path w="2588895" h="2616200">
                  <a:moveTo>
                    <a:pt x="1338838" y="1295399"/>
                  </a:moveTo>
                  <a:lnTo>
                    <a:pt x="1319423" y="1295399"/>
                  </a:lnTo>
                  <a:lnTo>
                    <a:pt x="1317302" y="1282699"/>
                  </a:lnTo>
                  <a:lnTo>
                    <a:pt x="1310286" y="1282699"/>
                  </a:lnTo>
                  <a:lnTo>
                    <a:pt x="1311673" y="1269999"/>
                  </a:lnTo>
                  <a:lnTo>
                    <a:pt x="1306941" y="1269999"/>
                  </a:lnTo>
                  <a:lnTo>
                    <a:pt x="1306126" y="1257299"/>
                  </a:lnTo>
                  <a:lnTo>
                    <a:pt x="1318118" y="1257299"/>
                  </a:lnTo>
                  <a:lnTo>
                    <a:pt x="1335004" y="1282699"/>
                  </a:lnTo>
                  <a:lnTo>
                    <a:pt x="1338838" y="1295399"/>
                  </a:lnTo>
                  <a:close/>
                </a:path>
                <a:path w="2588895" h="2616200">
                  <a:moveTo>
                    <a:pt x="1920320" y="1269999"/>
                  </a:moveTo>
                  <a:lnTo>
                    <a:pt x="1908818" y="1269999"/>
                  </a:lnTo>
                  <a:lnTo>
                    <a:pt x="1906371" y="1257299"/>
                  </a:lnTo>
                  <a:lnTo>
                    <a:pt x="1919015" y="1257299"/>
                  </a:lnTo>
                  <a:lnTo>
                    <a:pt x="1920320" y="1269999"/>
                  </a:lnTo>
                  <a:close/>
                </a:path>
                <a:path w="2588895" h="2616200">
                  <a:moveTo>
                    <a:pt x="161114" y="1282699"/>
                  </a:moveTo>
                  <a:lnTo>
                    <a:pt x="146919" y="1282699"/>
                  </a:lnTo>
                  <a:lnTo>
                    <a:pt x="149203" y="1269999"/>
                  </a:lnTo>
                  <a:lnTo>
                    <a:pt x="160706" y="1269999"/>
                  </a:lnTo>
                  <a:lnTo>
                    <a:pt x="161114" y="1282699"/>
                  </a:lnTo>
                  <a:close/>
                </a:path>
                <a:path w="2588895" h="2616200">
                  <a:moveTo>
                    <a:pt x="200842" y="1282699"/>
                  </a:moveTo>
                  <a:lnTo>
                    <a:pt x="179795" y="1282699"/>
                  </a:lnTo>
                  <a:lnTo>
                    <a:pt x="180692" y="1269999"/>
                  </a:lnTo>
                  <a:lnTo>
                    <a:pt x="202963" y="1269999"/>
                  </a:lnTo>
                  <a:lnTo>
                    <a:pt x="200842" y="1282699"/>
                  </a:lnTo>
                  <a:close/>
                </a:path>
                <a:path w="2588895" h="2616200">
                  <a:moveTo>
                    <a:pt x="642335" y="1282699"/>
                  </a:moveTo>
                  <a:lnTo>
                    <a:pt x="625449" y="1282699"/>
                  </a:lnTo>
                  <a:lnTo>
                    <a:pt x="624715" y="1269999"/>
                  </a:lnTo>
                  <a:lnTo>
                    <a:pt x="641601" y="1269999"/>
                  </a:lnTo>
                  <a:lnTo>
                    <a:pt x="642335" y="1282699"/>
                  </a:lnTo>
                  <a:close/>
                </a:path>
                <a:path w="2588895" h="2616200">
                  <a:moveTo>
                    <a:pt x="1149173" y="1282699"/>
                  </a:moveTo>
                  <a:lnTo>
                    <a:pt x="1125678" y="1282699"/>
                  </a:lnTo>
                  <a:lnTo>
                    <a:pt x="1132367" y="1269999"/>
                  </a:lnTo>
                  <a:lnTo>
                    <a:pt x="1150070" y="1269999"/>
                  </a:lnTo>
                  <a:lnTo>
                    <a:pt x="1149173" y="1282699"/>
                  </a:lnTo>
                  <a:close/>
                </a:path>
                <a:path w="2588895" h="2616200">
                  <a:moveTo>
                    <a:pt x="1154312" y="1282699"/>
                  </a:moveTo>
                  <a:lnTo>
                    <a:pt x="1151130" y="1282699"/>
                  </a:lnTo>
                  <a:lnTo>
                    <a:pt x="1150233" y="1269999"/>
                  </a:lnTo>
                  <a:lnTo>
                    <a:pt x="1153251" y="1269999"/>
                  </a:lnTo>
                  <a:lnTo>
                    <a:pt x="1154312" y="1282699"/>
                  </a:lnTo>
                  <a:close/>
                </a:path>
                <a:path w="2588895" h="2616200">
                  <a:moveTo>
                    <a:pt x="1156270" y="1282699"/>
                  </a:moveTo>
                  <a:lnTo>
                    <a:pt x="1154557" y="1269999"/>
                  </a:lnTo>
                  <a:lnTo>
                    <a:pt x="1156433" y="1269999"/>
                  </a:lnTo>
                  <a:lnTo>
                    <a:pt x="1156270" y="1282699"/>
                  </a:lnTo>
                  <a:close/>
                </a:path>
                <a:path w="2588895" h="2616200">
                  <a:moveTo>
                    <a:pt x="1928070" y="1282699"/>
                  </a:moveTo>
                  <a:lnTo>
                    <a:pt x="1912489" y="1282699"/>
                  </a:lnTo>
                  <a:lnTo>
                    <a:pt x="1913876" y="1269999"/>
                  </a:lnTo>
                  <a:lnTo>
                    <a:pt x="1926357" y="1269999"/>
                  </a:lnTo>
                  <a:lnTo>
                    <a:pt x="1928070" y="1282699"/>
                  </a:lnTo>
                  <a:close/>
                </a:path>
                <a:path w="2588895" h="2616200">
                  <a:moveTo>
                    <a:pt x="163153" y="1295399"/>
                  </a:moveTo>
                  <a:lnTo>
                    <a:pt x="149448" y="1295399"/>
                  </a:lnTo>
                  <a:lnTo>
                    <a:pt x="148306" y="1282699"/>
                  </a:lnTo>
                  <a:lnTo>
                    <a:pt x="162990" y="1282699"/>
                  </a:lnTo>
                  <a:lnTo>
                    <a:pt x="163153" y="1295399"/>
                  </a:lnTo>
                  <a:close/>
                </a:path>
                <a:path w="2588895" h="2616200">
                  <a:moveTo>
                    <a:pt x="187137" y="1295399"/>
                  </a:moveTo>
                  <a:lnTo>
                    <a:pt x="168701" y="1295399"/>
                  </a:lnTo>
                  <a:lnTo>
                    <a:pt x="173269" y="1282699"/>
                  </a:lnTo>
                  <a:lnTo>
                    <a:pt x="188687" y="1282699"/>
                  </a:lnTo>
                  <a:lnTo>
                    <a:pt x="187137" y="1295399"/>
                  </a:lnTo>
                  <a:close/>
                </a:path>
                <a:path w="2588895" h="2616200">
                  <a:moveTo>
                    <a:pt x="649096" y="1295399"/>
                  </a:moveTo>
                  <a:lnTo>
                    <a:pt x="631913" y="1295399"/>
                  </a:lnTo>
                  <a:lnTo>
                    <a:pt x="628630" y="1282699"/>
                  </a:lnTo>
                  <a:lnTo>
                    <a:pt x="645406" y="1282699"/>
                  </a:lnTo>
                  <a:lnTo>
                    <a:pt x="649096" y="1295399"/>
                  </a:lnTo>
                  <a:close/>
                </a:path>
                <a:path w="2588895" h="2616200">
                  <a:moveTo>
                    <a:pt x="1107405" y="1308099"/>
                  </a:moveTo>
                  <a:lnTo>
                    <a:pt x="1068901" y="1308099"/>
                  </a:lnTo>
                  <a:lnTo>
                    <a:pt x="1097289" y="1295399"/>
                  </a:lnTo>
                  <a:lnTo>
                    <a:pt x="1103734" y="1282699"/>
                  </a:lnTo>
                  <a:lnTo>
                    <a:pt x="1128371" y="1282699"/>
                  </a:lnTo>
                  <a:lnTo>
                    <a:pt x="1127065" y="1295399"/>
                  </a:lnTo>
                  <a:lnTo>
                    <a:pt x="1108711" y="1295399"/>
                  </a:lnTo>
                  <a:lnTo>
                    <a:pt x="1107405" y="1308099"/>
                  </a:lnTo>
                  <a:close/>
                </a:path>
                <a:path w="2588895" h="2616200">
                  <a:moveTo>
                    <a:pt x="1936228" y="1295399"/>
                  </a:moveTo>
                  <a:lnTo>
                    <a:pt x="1921381" y="1295399"/>
                  </a:lnTo>
                  <a:lnTo>
                    <a:pt x="1917791" y="1282699"/>
                  </a:lnTo>
                  <a:lnTo>
                    <a:pt x="1937044" y="1282699"/>
                  </a:lnTo>
                  <a:lnTo>
                    <a:pt x="1936228" y="1295399"/>
                  </a:lnTo>
                  <a:close/>
                </a:path>
                <a:path w="2588895" h="2616200">
                  <a:moveTo>
                    <a:pt x="2298265" y="1308099"/>
                  </a:moveTo>
                  <a:lnTo>
                    <a:pt x="2282521" y="1308099"/>
                  </a:lnTo>
                  <a:lnTo>
                    <a:pt x="2281528" y="1295399"/>
                  </a:lnTo>
                  <a:lnTo>
                    <a:pt x="2278034" y="1282699"/>
                  </a:lnTo>
                  <a:lnTo>
                    <a:pt x="2296960" y="1282699"/>
                  </a:lnTo>
                  <a:lnTo>
                    <a:pt x="2297939" y="1295399"/>
                  </a:lnTo>
                  <a:lnTo>
                    <a:pt x="2298265" y="1308099"/>
                  </a:lnTo>
                  <a:close/>
                </a:path>
                <a:path w="2588895" h="2616200">
                  <a:moveTo>
                    <a:pt x="157198" y="1308099"/>
                  </a:moveTo>
                  <a:lnTo>
                    <a:pt x="150998" y="1308099"/>
                  </a:lnTo>
                  <a:lnTo>
                    <a:pt x="148469" y="1295399"/>
                  </a:lnTo>
                  <a:lnTo>
                    <a:pt x="156954" y="1295399"/>
                  </a:lnTo>
                  <a:lnTo>
                    <a:pt x="157198" y="1308099"/>
                  </a:lnTo>
                  <a:close/>
                </a:path>
                <a:path w="2588895" h="2616200">
                  <a:moveTo>
                    <a:pt x="175390" y="1308099"/>
                  </a:moveTo>
                  <a:lnTo>
                    <a:pt x="157851" y="1308099"/>
                  </a:lnTo>
                  <a:lnTo>
                    <a:pt x="157361" y="1295399"/>
                  </a:lnTo>
                  <a:lnTo>
                    <a:pt x="176206" y="1295399"/>
                  </a:lnTo>
                  <a:lnTo>
                    <a:pt x="175390" y="1308099"/>
                  </a:lnTo>
                  <a:close/>
                </a:path>
                <a:path w="2588895" h="2616200">
                  <a:moveTo>
                    <a:pt x="656040" y="1308099"/>
                  </a:moveTo>
                  <a:lnTo>
                    <a:pt x="637682" y="1308099"/>
                  </a:lnTo>
                  <a:lnTo>
                    <a:pt x="634881" y="1295399"/>
                  </a:lnTo>
                  <a:lnTo>
                    <a:pt x="652832" y="1295399"/>
                  </a:lnTo>
                  <a:lnTo>
                    <a:pt x="656040" y="1308099"/>
                  </a:lnTo>
                  <a:close/>
                </a:path>
                <a:path w="2588895" h="2616200">
                  <a:moveTo>
                    <a:pt x="1346425" y="1308099"/>
                  </a:moveTo>
                  <a:lnTo>
                    <a:pt x="1327744" y="1308099"/>
                  </a:lnTo>
                  <a:lnTo>
                    <a:pt x="1326683" y="1295399"/>
                  </a:lnTo>
                  <a:lnTo>
                    <a:pt x="1342917" y="1295399"/>
                  </a:lnTo>
                  <a:lnTo>
                    <a:pt x="1346425" y="1308099"/>
                  </a:lnTo>
                  <a:close/>
                </a:path>
                <a:path w="2588895" h="2616200">
                  <a:moveTo>
                    <a:pt x="1935086" y="1308099"/>
                  </a:moveTo>
                  <a:lnTo>
                    <a:pt x="1925378" y="1308099"/>
                  </a:lnTo>
                  <a:lnTo>
                    <a:pt x="1925297" y="1295399"/>
                  </a:lnTo>
                  <a:lnTo>
                    <a:pt x="1934433" y="1295399"/>
                  </a:lnTo>
                  <a:lnTo>
                    <a:pt x="1935086" y="1308099"/>
                  </a:lnTo>
                  <a:close/>
                </a:path>
                <a:path w="2588895" h="2616200">
                  <a:moveTo>
                    <a:pt x="1943733" y="1308099"/>
                  </a:moveTo>
                  <a:lnTo>
                    <a:pt x="1935249" y="1308099"/>
                  </a:lnTo>
                  <a:lnTo>
                    <a:pt x="1936473" y="1295399"/>
                  </a:lnTo>
                  <a:lnTo>
                    <a:pt x="1941938" y="1295399"/>
                  </a:lnTo>
                  <a:lnTo>
                    <a:pt x="1943733" y="1308099"/>
                  </a:lnTo>
                  <a:close/>
                </a:path>
                <a:path w="2588895" h="2616200">
                  <a:moveTo>
                    <a:pt x="167885" y="1320799"/>
                  </a:moveTo>
                  <a:lnTo>
                    <a:pt x="147327" y="1320799"/>
                  </a:lnTo>
                  <a:lnTo>
                    <a:pt x="149775" y="1308099"/>
                  </a:lnTo>
                  <a:lnTo>
                    <a:pt x="167069" y="1308099"/>
                  </a:lnTo>
                  <a:lnTo>
                    <a:pt x="167885" y="1320799"/>
                  </a:lnTo>
                  <a:close/>
                </a:path>
                <a:path w="2588895" h="2616200">
                  <a:moveTo>
                    <a:pt x="663301" y="1320799"/>
                  </a:moveTo>
                  <a:lnTo>
                    <a:pt x="642662" y="1320799"/>
                  </a:lnTo>
                  <a:lnTo>
                    <a:pt x="640459" y="1308099"/>
                  </a:lnTo>
                  <a:lnTo>
                    <a:pt x="659630" y="1308099"/>
                  </a:lnTo>
                  <a:lnTo>
                    <a:pt x="663301" y="1320799"/>
                  </a:lnTo>
                  <a:close/>
                </a:path>
                <a:path w="2588895" h="2616200">
                  <a:moveTo>
                    <a:pt x="1086521" y="1320799"/>
                  </a:moveTo>
                  <a:lnTo>
                    <a:pt x="1056256" y="1320799"/>
                  </a:lnTo>
                  <a:lnTo>
                    <a:pt x="1060498" y="1308099"/>
                  </a:lnTo>
                  <a:lnTo>
                    <a:pt x="1087093" y="1308099"/>
                  </a:lnTo>
                  <a:lnTo>
                    <a:pt x="1086521" y="1320799"/>
                  </a:lnTo>
                  <a:close/>
                </a:path>
                <a:path w="2588895" h="2616200">
                  <a:moveTo>
                    <a:pt x="1088561" y="1320799"/>
                  </a:moveTo>
                  <a:lnTo>
                    <a:pt x="1087093" y="1308099"/>
                  </a:lnTo>
                  <a:lnTo>
                    <a:pt x="1089621" y="1308099"/>
                  </a:lnTo>
                  <a:lnTo>
                    <a:pt x="1088561" y="1320799"/>
                  </a:lnTo>
                  <a:close/>
                </a:path>
                <a:path w="2588895" h="2616200">
                  <a:moveTo>
                    <a:pt x="1350830" y="1320799"/>
                  </a:moveTo>
                  <a:lnTo>
                    <a:pt x="1332801" y="1320799"/>
                  </a:lnTo>
                  <a:lnTo>
                    <a:pt x="1332883" y="1308099"/>
                  </a:lnTo>
                  <a:lnTo>
                    <a:pt x="1349036" y="1308099"/>
                  </a:lnTo>
                  <a:lnTo>
                    <a:pt x="1350830" y="1320799"/>
                  </a:lnTo>
                  <a:close/>
                </a:path>
                <a:path w="2588895" h="2616200">
                  <a:moveTo>
                    <a:pt x="1949117" y="1320799"/>
                  </a:moveTo>
                  <a:lnTo>
                    <a:pt x="1932883" y="1320799"/>
                  </a:lnTo>
                  <a:lnTo>
                    <a:pt x="1931660" y="1308099"/>
                  </a:lnTo>
                  <a:lnTo>
                    <a:pt x="1947893" y="1308099"/>
                  </a:lnTo>
                  <a:lnTo>
                    <a:pt x="1949117" y="1320799"/>
                  </a:lnTo>
                  <a:close/>
                </a:path>
                <a:path w="2588895" h="2616200">
                  <a:moveTo>
                    <a:pt x="2301610" y="1346199"/>
                  </a:moveTo>
                  <a:lnTo>
                    <a:pt x="2285621" y="1346199"/>
                  </a:lnTo>
                  <a:lnTo>
                    <a:pt x="2285213" y="1333499"/>
                  </a:lnTo>
                  <a:lnTo>
                    <a:pt x="2284642" y="1320799"/>
                  </a:lnTo>
                  <a:lnTo>
                    <a:pt x="2283092" y="1320799"/>
                  </a:lnTo>
                  <a:lnTo>
                    <a:pt x="2282766" y="1308099"/>
                  </a:lnTo>
                  <a:lnTo>
                    <a:pt x="2298428" y="1308099"/>
                  </a:lnTo>
                  <a:lnTo>
                    <a:pt x="2298918" y="1320799"/>
                  </a:lnTo>
                  <a:lnTo>
                    <a:pt x="2301610" y="1346199"/>
                  </a:lnTo>
                  <a:close/>
                </a:path>
                <a:path w="2588895" h="2616200">
                  <a:moveTo>
                    <a:pt x="153446" y="1333499"/>
                  </a:moveTo>
                  <a:lnTo>
                    <a:pt x="136233" y="1333499"/>
                  </a:lnTo>
                  <a:lnTo>
                    <a:pt x="140067" y="1320799"/>
                  </a:lnTo>
                  <a:lnTo>
                    <a:pt x="154343" y="1320799"/>
                  </a:lnTo>
                  <a:lnTo>
                    <a:pt x="153446" y="1333499"/>
                  </a:lnTo>
                  <a:close/>
                </a:path>
                <a:path w="2588895" h="2616200">
                  <a:moveTo>
                    <a:pt x="169190" y="1333499"/>
                  </a:moveTo>
                  <a:lnTo>
                    <a:pt x="154751" y="1333499"/>
                  </a:lnTo>
                  <a:lnTo>
                    <a:pt x="154343" y="1320799"/>
                  </a:lnTo>
                  <a:lnTo>
                    <a:pt x="167722" y="1320799"/>
                  </a:lnTo>
                  <a:lnTo>
                    <a:pt x="169190" y="1333499"/>
                  </a:lnTo>
                  <a:close/>
                </a:path>
                <a:path w="2588895" h="2616200">
                  <a:moveTo>
                    <a:pt x="668929" y="1333499"/>
                  </a:moveTo>
                  <a:lnTo>
                    <a:pt x="647556" y="1333499"/>
                  </a:lnTo>
                  <a:lnTo>
                    <a:pt x="643722" y="1320799"/>
                  </a:lnTo>
                  <a:lnTo>
                    <a:pt x="666808" y="1320799"/>
                  </a:lnTo>
                  <a:lnTo>
                    <a:pt x="668929" y="1333499"/>
                  </a:lnTo>
                  <a:close/>
                </a:path>
                <a:path w="2588895" h="2616200">
                  <a:moveTo>
                    <a:pt x="1065393" y="1333499"/>
                  </a:moveTo>
                  <a:lnTo>
                    <a:pt x="1028683" y="1333499"/>
                  </a:lnTo>
                  <a:lnTo>
                    <a:pt x="1033088" y="1320799"/>
                  </a:lnTo>
                  <a:lnTo>
                    <a:pt x="1071267" y="1320799"/>
                  </a:lnTo>
                  <a:lnTo>
                    <a:pt x="1065393" y="1333499"/>
                  </a:lnTo>
                  <a:close/>
                </a:path>
                <a:path w="2588895" h="2616200">
                  <a:moveTo>
                    <a:pt x="1356296" y="1333499"/>
                  </a:moveTo>
                  <a:lnTo>
                    <a:pt x="1342020" y="1333499"/>
                  </a:lnTo>
                  <a:lnTo>
                    <a:pt x="1340633" y="1320799"/>
                  </a:lnTo>
                  <a:lnTo>
                    <a:pt x="1354419" y="1320799"/>
                  </a:lnTo>
                  <a:lnTo>
                    <a:pt x="1356296" y="1333499"/>
                  </a:lnTo>
                  <a:close/>
                </a:path>
                <a:path w="2588895" h="2616200">
                  <a:moveTo>
                    <a:pt x="1955725" y="1333499"/>
                  </a:moveTo>
                  <a:lnTo>
                    <a:pt x="1939491" y="1333499"/>
                  </a:lnTo>
                  <a:lnTo>
                    <a:pt x="1938593" y="1320799"/>
                  </a:lnTo>
                  <a:lnTo>
                    <a:pt x="1956703" y="1320799"/>
                  </a:lnTo>
                  <a:lnTo>
                    <a:pt x="1955725" y="1333499"/>
                  </a:lnTo>
                  <a:close/>
                </a:path>
                <a:path w="2588895" h="2616200">
                  <a:moveTo>
                    <a:pt x="142922" y="1346199"/>
                  </a:moveTo>
                  <a:lnTo>
                    <a:pt x="123752" y="1346199"/>
                  </a:lnTo>
                  <a:lnTo>
                    <a:pt x="128728" y="1333499"/>
                  </a:lnTo>
                  <a:lnTo>
                    <a:pt x="142514" y="1333499"/>
                  </a:lnTo>
                  <a:lnTo>
                    <a:pt x="142922" y="1346199"/>
                  </a:lnTo>
                  <a:close/>
                </a:path>
                <a:path w="2588895" h="2616200">
                  <a:moveTo>
                    <a:pt x="171148" y="1346199"/>
                  </a:moveTo>
                  <a:lnTo>
                    <a:pt x="156953" y="1346199"/>
                  </a:lnTo>
                  <a:lnTo>
                    <a:pt x="156464" y="1333499"/>
                  </a:lnTo>
                  <a:lnTo>
                    <a:pt x="172943" y="1333499"/>
                  </a:lnTo>
                  <a:lnTo>
                    <a:pt x="171148" y="1346199"/>
                  </a:lnTo>
                  <a:close/>
                </a:path>
                <a:path w="2588895" h="2616200">
                  <a:moveTo>
                    <a:pt x="679045" y="1358899"/>
                  </a:moveTo>
                  <a:lnTo>
                    <a:pt x="661261" y="1358899"/>
                  </a:lnTo>
                  <a:lnTo>
                    <a:pt x="657101" y="1346199"/>
                  </a:lnTo>
                  <a:lnTo>
                    <a:pt x="653267" y="1333499"/>
                  </a:lnTo>
                  <a:lnTo>
                    <a:pt x="672274" y="1333499"/>
                  </a:lnTo>
                  <a:lnTo>
                    <a:pt x="673824" y="1346199"/>
                  </a:lnTo>
                  <a:lnTo>
                    <a:pt x="675456" y="1346199"/>
                  </a:lnTo>
                  <a:lnTo>
                    <a:pt x="679045" y="1358899"/>
                  </a:lnTo>
                  <a:close/>
                </a:path>
                <a:path w="2588895" h="2616200">
                  <a:moveTo>
                    <a:pt x="1041981" y="1346199"/>
                  </a:moveTo>
                  <a:lnTo>
                    <a:pt x="1004700" y="1346199"/>
                  </a:lnTo>
                  <a:lnTo>
                    <a:pt x="1009105" y="1333499"/>
                  </a:lnTo>
                  <a:lnTo>
                    <a:pt x="1044346" y="1333499"/>
                  </a:lnTo>
                  <a:lnTo>
                    <a:pt x="1041981" y="1346199"/>
                  </a:lnTo>
                  <a:close/>
                </a:path>
                <a:path w="2588895" h="2616200">
                  <a:moveTo>
                    <a:pt x="1364454" y="1346199"/>
                  </a:moveTo>
                  <a:lnTo>
                    <a:pt x="1351646" y="1346199"/>
                  </a:lnTo>
                  <a:lnTo>
                    <a:pt x="1351727" y="1333499"/>
                  </a:lnTo>
                  <a:lnTo>
                    <a:pt x="1361517" y="1333499"/>
                  </a:lnTo>
                  <a:lnTo>
                    <a:pt x="1364454" y="1346199"/>
                  </a:lnTo>
                  <a:close/>
                </a:path>
                <a:path w="2588895" h="2616200">
                  <a:moveTo>
                    <a:pt x="1959273" y="1346199"/>
                  </a:moveTo>
                  <a:lnTo>
                    <a:pt x="1945528" y="1346199"/>
                  </a:lnTo>
                  <a:lnTo>
                    <a:pt x="1945038" y="1333499"/>
                  </a:lnTo>
                  <a:lnTo>
                    <a:pt x="1960211" y="1333499"/>
                  </a:lnTo>
                  <a:lnTo>
                    <a:pt x="1959273" y="1346199"/>
                  </a:lnTo>
                  <a:close/>
                </a:path>
                <a:path w="2588895" h="2616200">
                  <a:moveTo>
                    <a:pt x="131502" y="1358899"/>
                  </a:moveTo>
                  <a:lnTo>
                    <a:pt x="113962" y="1358899"/>
                  </a:lnTo>
                  <a:lnTo>
                    <a:pt x="118939" y="1346199"/>
                  </a:lnTo>
                  <a:lnTo>
                    <a:pt x="134112" y="1346199"/>
                  </a:lnTo>
                  <a:lnTo>
                    <a:pt x="131502" y="1358899"/>
                  </a:lnTo>
                  <a:close/>
                </a:path>
                <a:path w="2588895" h="2616200">
                  <a:moveTo>
                    <a:pt x="171474" y="1358899"/>
                  </a:moveTo>
                  <a:lnTo>
                    <a:pt x="158911" y="1358899"/>
                  </a:lnTo>
                  <a:lnTo>
                    <a:pt x="158259" y="1346199"/>
                  </a:lnTo>
                  <a:lnTo>
                    <a:pt x="173024" y="1346199"/>
                  </a:lnTo>
                  <a:lnTo>
                    <a:pt x="171474" y="1358899"/>
                  </a:lnTo>
                  <a:close/>
                </a:path>
                <a:path w="2588895" h="2616200">
                  <a:moveTo>
                    <a:pt x="1018649" y="1358899"/>
                  </a:moveTo>
                  <a:lnTo>
                    <a:pt x="979093" y="1358899"/>
                  </a:lnTo>
                  <a:lnTo>
                    <a:pt x="984662" y="1346199"/>
                  </a:lnTo>
                  <a:lnTo>
                    <a:pt x="1025665" y="1346199"/>
                  </a:lnTo>
                  <a:lnTo>
                    <a:pt x="1018649" y="1358899"/>
                  </a:lnTo>
                  <a:close/>
                </a:path>
                <a:path w="2588895" h="2616200">
                  <a:moveTo>
                    <a:pt x="1370164" y="1358899"/>
                  </a:moveTo>
                  <a:lnTo>
                    <a:pt x="1356866" y="1358899"/>
                  </a:lnTo>
                  <a:lnTo>
                    <a:pt x="1356295" y="1346199"/>
                  </a:lnTo>
                  <a:lnTo>
                    <a:pt x="1368288" y="1346199"/>
                  </a:lnTo>
                  <a:lnTo>
                    <a:pt x="1370164" y="1358899"/>
                  </a:lnTo>
                  <a:close/>
                </a:path>
                <a:path w="2588895" h="2616200">
                  <a:moveTo>
                    <a:pt x="1970571" y="1358899"/>
                  </a:moveTo>
                  <a:lnTo>
                    <a:pt x="1951319" y="1358899"/>
                  </a:lnTo>
                  <a:lnTo>
                    <a:pt x="1959314" y="1346199"/>
                  </a:lnTo>
                  <a:lnTo>
                    <a:pt x="1969674" y="1346199"/>
                  </a:lnTo>
                  <a:lnTo>
                    <a:pt x="1970571" y="1358899"/>
                  </a:lnTo>
                  <a:close/>
                </a:path>
                <a:path w="2588895" h="2616200">
                  <a:moveTo>
                    <a:pt x="2302670" y="1358899"/>
                  </a:moveTo>
                  <a:lnTo>
                    <a:pt x="2286600" y="1358899"/>
                  </a:lnTo>
                  <a:lnTo>
                    <a:pt x="2286518" y="1346199"/>
                  </a:lnTo>
                  <a:lnTo>
                    <a:pt x="2302181" y="1346199"/>
                  </a:lnTo>
                  <a:lnTo>
                    <a:pt x="2302670" y="1358899"/>
                  </a:lnTo>
                  <a:close/>
                </a:path>
                <a:path w="2588895" h="2616200">
                  <a:moveTo>
                    <a:pt x="121633" y="1371591"/>
                  </a:moveTo>
                  <a:lnTo>
                    <a:pt x="103014" y="1371591"/>
                  </a:lnTo>
                  <a:lnTo>
                    <a:pt x="108540" y="1358899"/>
                  </a:lnTo>
                  <a:lnTo>
                    <a:pt x="124241" y="1358899"/>
                  </a:lnTo>
                  <a:lnTo>
                    <a:pt x="121633" y="1371591"/>
                  </a:lnTo>
                  <a:close/>
                </a:path>
                <a:path w="2588895" h="2616200">
                  <a:moveTo>
                    <a:pt x="180249" y="1384299"/>
                  </a:moveTo>
                  <a:lnTo>
                    <a:pt x="162502" y="1384299"/>
                  </a:lnTo>
                  <a:lnTo>
                    <a:pt x="164869" y="1371591"/>
                  </a:lnTo>
                  <a:lnTo>
                    <a:pt x="162501" y="1371591"/>
                  </a:lnTo>
                  <a:lnTo>
                    <a:pt x="160707" y="1358899"/>
                  </a:lnTo>
                  <a:lnTo>
                    <a:pt x="176941" y="1358899"/>
                  </a:lnTo>
                  <a:lnTo>
                    <a:pt x="179108" y="1373568"/>
                  </a:lnTo>
                  <a:lnTo>
                    <a:pt x="180249" y="1384299"/>
                  </a:lnTo>
                  <a:close/>
                </a:path>
                <a:path w="2588895" h="2616200">
                  <a:moveTo>
                    <a:pt x="685849" y="1371591"/>
                  </a:moveTo>
                  <a:lnTo>
                    <a:pt x="668194" y="1371591"/>
                  </a:lnTo>
                  <a:lnTo>
                    <a:pt x="666400" y="1358899"/>
                  </a:lnTo>
                  <a:lnTo>
                    <a:pt x="682961" y="1358899"/>
                  </a:lnTo>
                  <a:lnTo>
                    <a:pt x="685849" y="1371591"/>
                  </a:lnTo>
                  <a:close/>
                </a:path>
                <a:path w="2588895" h="2616200">
                  <a:moveTo>
                    <a:pt x="996870" y="1371591"/>
                  </a:moveTo>
                  <a:lnTo>
                    <a:pt x="962018" y="1371591"/>
                  </a:lnTo>
                  <a:lnTo>
                    <a:pt x="967658" y="1358899"/>
                  </a:lnTo>
                  <a:lnTo>
                    <a:pt x="999560" y="1358899"/>
                  </a:lnTo>
                  <a:lnTo>
                    <a:pt x="996870" y="1371591"/>
                  </a:lnTo>
                  <a:close/>
                </a:path>
                <a:path w="2588895" h="2616200">
                  <a:moveTo>
                    <a:pt x="1367554" y="1371591"/>
                  </a:moveTo>
                  <a:lnTo>
                    <a:pt x="1365510" y="1371591"/>
                  </a:lnTo>
                  <a:lnTo>
                    <a:pt x="1361027" y="1358899"/>
                  </a:lnTo>
                  <a:lnTo>
                    <a:pt x="1367228" y="1358899"/>
                  </a:lnTo>
                  <a:lnTo>
                    <a:pt x="1367554" y="1371591"/>
                  </a:lnTo>
                  <a:close/>
                </a:path>
                <a:path w="2588895" h="2616200">
                  <a:moveTo>
                    <a:pt x="1380032" y="1371591"/>
                  </a:moveTo>
                  <a:lnTo>
                    <a:pt x="1369186" y="1371591"/>
                  </a:lnTo>
                  <a:lnTo>
                    <a:pt x="1369104" y="1358899"/>
                  </a:lnTo>
                  <a:lnTo>
                    <a:pt x="1376282" y="1358899"/>
                  </a:lnTo>
                  <a:lnTo>
                    <a:pt x="1380032" y="1371591"/>
                  </a:lnTo>
                  <a:close/>
                </a:path>
                <a:path w="2588895" h="2616200">
                  <a:moveTo>
                    <a:pt x="1997245" y="1422388"/>
                  </a:moveTo>
                  <a:lnTo>
                    <a:pt x="1979054" y="1422388"/>
                  </a:lnTo>
                  <a:lnTo>
                    <a:pt x="1977913" y="1409699"/>
                  </a:lnTo>
                  <a:lnTo>
                    <a:pt x="1972529" y="1409699"/>
                  </a:lnTo>
                  <a:lnTo>
                    <a:pt x="1971713" y="1396999"/>
                  </a:lnTo>
                  <a:lnTo>
                    <a:pt x="1966976" y="1396999"/>
                  </a:lnTo>
                  <a:lnTo>
                    <a:pt x="1961630" y="1384299"/>
                  </a:lnTo>
                  <a:lnTo>
                    <a:pt x="1958496" y="1371591"/>
                  </a:lnTo>
                  <a:lnTo>
                    <a:pt x="1958742" y="1371591"/>
                  </a:lnTo>
                  <a:lnTo>
                    <a:pt x="1957519" y="1358899"/>
                  </a:lnTo>
                  <a:lnTo>
                    <a:pt x="1972448" y="1358899"/>
                  </a:lnTo>
                  <a:lnTo>
                    <a:pt x="1975438" y="1371591"/>
                  </a:lnTo>
                  <a:lnTo>
                    <a:pt x="1982589" y="1384299"/>
                  </a:lnTo>
                  <a:lnTo>
                    <a:pt x="1985582" y="1384299"/>
                  </a:lnTo>
                  <a:lnTo>
                    <a:pt x="1988042" y="1396999"/>
                  </a:lnTo>
                  <a:lnTo>
                    <a:pt x="1995452" y="1409699"/>
                  </a:lnTo>
                  <a:lnTo>
                    <a:pt x="1997183" y="1421945"/>
                  </a:lnTo>
                  <a:lnTo>
                    <a:pt x="1997245" y="1422388"/>
                  </a:lnTo>
                  <a:close/>
                </a:path>
                <a:path w="2588895" h="2616200">
                  <a:moveTo>
                    <a:pt x="2304083" y="1371591"/>
                  </a:moveTo>
                  <a:lnTo>
                    <a:pt x="2287743" y="1371591"/>
                  </a:lnTo>
                  <a:lnTo>
                    <a:pt x="2289618" y="1358899"/>
                  </a:lnTo>
                  <a:lnTo>
                    <a:pt x="2303241" y="1358899"/>
                  </a:lnTo>
                  <a:lnTo>
                    <a:pt x="2304083" y="1371591"/>
                  </a:lnTo>
                  <a:close/>
                </a:path>
                <a:path w="2588895" h="2616200">
                  <a:moveTo>
                    <a:pt x="114044" y="1384299"/>
                  </a:moveTo>
                  <a:lnTo>
                    <a:pt x="92181" y="1384299"/>
                  </a:lnTo>
                  <a:lnTo>
                    <a:pt x="97515" y="1371591"/>
                  </a:lnTo>
                  <a:lnTo>
                    <a:pt x="114452" y="1371591"/>
                  </a:lnTo>
                  <a:lnTo>
                    <a:pt x="114044" y="1384299"/>
                  </a:lnTo>
                  <a:close/>
                </a:path>
                <a:path w="2588895" h="2616200">
                  <a:moveTo>
                    <a:pt x="691725" y="1384299"/>
                  </a:moveTo>
                  <a:lnTo>
                    <a:pt x="673742" y="1384299"/>
                  </a:lnTo>
                  <a:lnTo>
                    <a:pt x="671946" y="1371591"/>
                  </a:lnTo>
                  <a:lnTo>
                    <a:pt x="688771" y="1371591"/>
                  </a:lnTo>
                  <a:lnTo>
                    <a:pt x="691725" y="1384299"/>
                  </a:lnTo>
                  <a:close/>
                </a:path>
                <a:path w="2588895" h="2616200">
                  <a:moveTo>
                    <a:pt x="967762" y="1384299"/>
                  </a:moveTo>
                  <a:lnTo>
                    <a:pt x="938051" y="1384299"/>
                  </a:lnTo>
                  <a:lnTo>
                    <a:pt x="940418" y="1371591"/>
                  </a:lnTo>
                  <a:lnTo>
                    <a:pt x="980754" y="1371591"/>
                  </a:lnTo>
                  <a:lnTo>
                    <a:pt x="967762" y="1384299"/>
                  </a:lnTo>
                  <a:close/>
                </a:path>
                <a:path w="2588895" h="2616200">
                  <a:moveTo>
                    <a:pt x="1384766" y="1384299"/>
                  </a:moveTo>
                  <a:lnTo>
                    <a:pt x="1371468" y="1384299"/>
                  </a:lnTo>
                  <a:lnTo>
                    <a:pt x="1371882" y="1373568"/>
                  </a:lnTo>
                  <a:lnTo>
                    <a:pt x="1371959" y="1371591"/>
                  </a:lnTo>
                  <a:lnTo>
                    <a:pt x="1384113" y="1371591"/>
                  </a:lnTo>
                  <a:lnTo>
                    <a:pt x="1384766" y="1384299"/>
                  </a:lnTo>
                  <a:close/>
                </a:path>
                <a:path w="2588895" h="2616200">
                  <a:moveTo>
                    <a:pt x="2307647" y="1409699"/>
                  </a:moveTo>
                  <a:lnTo>
                    <a:pt x="2292963" y="1409699"/>
                  </a:lnTo>
                  <a:lnTo>
                    <a:pt x="2293942" y="1396999"/>
                  </a:lnTo>
                  <a:lnTo>
                    <a:pt x="2291821" y="1396999"/>
                  </a:lnTo>
                  <a:lnTo>
                    <a:pt x="2291739" y="1384299"/>
                  </a:lnTo>
                  <a:lnTo>
                    <a:pt x="2290434" y="1384299"/>
                  </a:lnTo>
                  <a:lnTo>
                    <a:pt x="2289128" y="1371591"/>
                  </a:lnTo>
                  <a:lnTo>
                    <a:pt x="2304964" y="1371591"/>
                  </a:lnTo>
                  <a:lnTo>
                    <a:pt x="2305800" y="1384299"/>
                  </a:lnTo>
                  <a:lnTo>
                    <a:pt x="2306505" y="1396999"/>
                  </a:lnTo>
                  <a:lnTo>
                    <a:pt x="2307647" y="1409699"/>
                  </a:lnTo>
                  <a:close/>
                </a:path>
                <a:path w="2588895" h="2616200">
                  <a:moveTo>
                    <a:pt x="92916" y="1409699"/>
                  </a:moveTo>
                  <a:lnTo>
                    <a:pt x="74326" y="1409699"/>
                  </a:lnTo>
                  <a:lnTo>
                    <a:pt x="82963" y="1396999"/>
                  </a:lnTo>
                  <a:lnTo>
                    <a:pt x="86063" y="1384299"/>
                  </a:lnTo>
                  <a:lnTo>
                    <a:pt x="103113" y="1384299"/>
                  </a:lnTo>
                  <a:lnTo>
                    <a:pt x="101318" y="1396999"/>
                  </a:lnTo>
                  <a:lnTo>
                    <a:pt x="96668" y="1396999"/>
                  </a:lnTo>
                  <a:lnTo>
                    <a:pt x="92916" y="1409699"/>
                  </a:lnTo>
                  <a:close/>
                </a:path>
                <a:path w="2588895" h="2616200">
                  <a:moveTo>
                    <a:pt x="185996" y="1409699"/>
                  </a:moveTo>
                  <a:lnTo>
                    <a:pt x="166732" y="1409699"/>
                  </a:lnTo>
                  <a:lnTo>
                    <a:pt x="165653" y="1396999"/>
                  </a:lnTo>
                  <a:lnTo>
                    <a:pt x="164527" y="1384299"/>
                  </a:lnTo>
                  <a:lnTo>
                    <a:pt x="182294" y="1384299"/>
                  </a:lnTo>
                  <a:lnTo>
                    <a:pt x="184417" y="1396999"/>
                  </a:lnTo>
                  <a:lnTo>
                    <a:pt x="185996" y="1409699"/>
                  </a:lnTo>
                  <a:close/>
                </a:path>
                <a:path w="2588895" h="2616200">
                  <a:moveTo>
                    <a:pt x="705610" y="1409699"/>
                  </a:moveTo>
                  <a:lnTo>
                    <a:pt x="689813" y="1409699"/>
                  </a:lnTo>
                  <a:lnTo>
                    <a:pt x="686550" y="1396999"/>
                  </a:lnTo>
                  <a:lnTo>
                    <a:pt x="681247" y="1396999"/>
                  </a:lnTo>
                  <a:lnTo>
                    <a:pt x="678392" y="1384299"/>
                  </a:lnTo>
                  <a:lnTo>
                    <a:pt x="697073" y="1384299"/>
                  </a:lnTo>
                  <a:lnTo>
                    <a:pt x="701642" y="1396999"/>
                  </a:lnTo>
                  <a:lnTo>
                    <a:pt x="705610" y="1409699"/>
                  </a:lnTo>
                  <a:close/>
                </a:path>
                <a:path w="2588895" h="2616200">
                  <a:moveTo>
                    <a:pt x="939438" y="1396999"/>
                  </a:moveTo>
                  <a:lnTo>
                    <a:pt x="925489" y="1396999"/>
                  </a:lnTo>
                  <a:lnTo>
                    <a:pt x="927365" y="1384299"/>
                  </a:lnTo>
                  <a:lnTo>
                    <a:pt x="938541" y="1384299"/>
                  </a:lnTo>
                  <a:lnTo>
                    <a:pt x="939438" y="1396999"/>
                  </a:lnTo>
                  <a:close/>
                </a:path>
                <a:path w="2588895" h="2616200">
                  <a:moveTo>
                    <a:pt x="940806" y="1387992"/>
                  </a:moveTo>
                  <a:lnTo>
                    <a:pt x="939193" y="1384299"/>
                  </a:lnTo>
                  <a:lnTo>
                    <a:pt x="941233" y="1384299"/>
                  </a:lnTo>
                  <a:lnTo>
                    <a:pt x="940806" y="1387992"/>
                  </a:lnTo>
                  <a:close/>
                </a:path>
                <a:path w="2588895" h="2616200">
                  <a:moveTo>
                    <a:pt x="941203" y="1388902"/>
                  </a:moveTo>
                  <a:lnTo>
                    <a:pt x="940806" y="1387992"/>
                  </a:lnTo>
                  <a:lnTo>
                    <a:pt x="941233" y="1384299"/>
                  </a:lnTo>
                  <a:lnTo>
                    <a:pt x="941203" y="1388902"/>
                  </a:lnTo>
                  <a:close/>
                </a:path>
                <a:path w="2588895" h="2616200">
                  <a:moveTo>
                    <a:pt x="950777" y="1396999"/>
                  </a:moveTo>
                  <a:lnTo>
                    <a:pt x="944740" y="1396999"/>
                  </a:lnTo>
                  <a:lnTo>
                    <a:pt x="941203" y="1388902"/>
                  </a:lnTo>
                  <a:lnTo>
                    <a:pt x="941233" y="1384299"/>
                  </a:lnTo>
                  <a:lnTo>
                    <a:pt x="951756" y="1384299"/>
                  </a:lnTo>
                  <a:lnTo>
                    <a:pt x="950777" y="1396999"/>
                  </a:lnTo>
                  <a:close/>
                </a:path>
                <a:path w="2588895" h="2616200">
                  <a:moveTo>
                    <a:pt x="1394229" y="1396999"/>
                  </a:moveTo>
                  <a:lnTo>
                    <a:pt x="1376689" y="1396999"/>
                  </a:lnTo>
                  <a:lnTo>
                    <a:pt x="1374079" y="1384299"/>
                  </a:lnTo>
                  <a:lnTo>
                    <a:pt x="1391618" y="1384299"/>
                  </a:lnTo>
                  <a:lnTo>
                    <a:pt x="1394229" y="1396999"/>
                  </a:lnTo>
                  <a:close/>
                </a:path>
                <a:path w="2588895" h="2616200">
                  <a:moveTo>
                    <a:pt x="941152" y="1396999"/>
                  </a:moveTo>
                  <a:lnTo>
                    <a:pt x="939765" y="1396999"/>
                  </a:lnTo>
                  <a:lnTo>
                    <a:pt x="940701" y="1388902"/>
                  </a:lnTo>
                  <a:lnTo>
                    <a:pt x="940806" y="1387992"/>
                  </a:lnTo>
                  <a:lnTo>
                    <a:pt x="941203" y="1388902"/>
                  </a:lnTo>
                  <a:lnTo>
                    <a:pt x="941152" y="1396999"/>
                  </a:lnTo>
                  <a:close/>
                </a:path>
                <a:path w="2588895" h="2616200">
                  <a:moveTo>
                    <a:pt x="931281" y="1409699"/>
                  </a:moveTo>
                  <a:lnTo>
                    <a:pt x="905094" y="1409699"/>
                  </a:lnTo>
                  <a:lnTo>
                    <a:pt x="908847" y="1396999"/>
                  </a:lnTo>
                  <a:lnTo>
                    <a:pt x="932994" y="1396999"/>
                  </a:lnTo>
                  <a:lnTo>
                    <a:pt x="931281" y="1409699"/>
                  </a:lnTo>
                  <a:close/>
                </a:path>
                <a:path w="2588895" h="2616200">
                  <a:moveTo>
                    <a:pt x="1398960" y="1409699"/>
                  </a:moveTo>
                  <a:lnTo>
                    <a:pt x="1384766" y="1409699"/>
                  </a:lnTo>
                  <a:lnTo>
                    <a:pt x="1378974" y="1396999"/>
                  </a:lnTo>
                  <a:lnTo>
                    <a:pt x="1397655" y="1396999"/>
                  </a:lnTo>
                  <a:lnTo>
                    <a:pt x="1398960" y="1409699"/>
                  </a:lnTo>
                  <a:close/>
                </a:path>
                <a:path w="2588895" h="2616200">
                  <a:moveTo>
                    <a:pt x="84434" y="1422388"/>
                  </a:moveTo>
                  <a:lnTo>
                    <a:pt x="62083" y="1422388"/>
                  </a:lnTo>
                  <a:lnTo>
                    <a:pt x="65506" y="1409699"/>
                  </a:lnTo>
                  <a:lnTo>
                    <a:pt x="86961" y="1409699"/>
                  </a:lnTo>
                  <a:lnTo>
                    <a:pt x="84522" y="1421945"/>
                  </a:lnTo>
                  <a:lnTo>
                    <a:pt x="84434" y="1422388"/>
                  </a:lnTo>
                  <a:close/>
                </a:path>
                <a:path w="2588895" h="2616200">
                  <a:moveTo>
                    <a:pt x="188299" y="1422388"/>
                  </a:moveTo>
                  <a:lnTo>
                    <a:pt x="169354" y="1422388"/>
                  </a:lnTo>
                  <a:lnTo>
                    <a:pt x="169354" y="1409699"/>
                  </a:lnTo>
                  <a:lnTo>
                    <a:pt x="187079" y="1409699"/>
                  </a:lnTo>
                  <a:lnTo>
                    <a:pt x="188257" y="1421945"/>
                  </a:lnTo>
                  <a:lnTo>
                    <a:pt x="188299" y="1422388"/>
                  </a:lnTo>
                  <a:close/>
                </a:path>
                <a:path w="2588895" h="2616200">
                  <a:moveTo>
                    <a:pt x="728807" y="1447799"/>
                  </a:moveTo>
                  <a:lnTo>
                    <a:pt x="712491" y="1447799"/>
                  </a:lnTo>
                  <a:lnTo>
                    <a:pt x="710059" y="1435587"/>
                  </a:lnTo>
                  <a:lnTo>
                    <a:pt x="709962" y="1435096"/>
                  </a:lnTo>
                  <a:lnTo>
                    <a:pt x="704333" y="1435096"/>
                  </a:lnTo>
                  <a:lnTo>
                    <a:pt x="702537" y="1422388"/>
                  </a:lnTo>
                  <a:lnTo>
                    <a:pt x="695115" y="1422388"/>
                  </a:lnTo>
                  <a:lnTo>
                    <a:pt x="694300" y="1409699"/>
                  </a:lnTo>
                  <a:lnTo>
                    <a:pt x="709646" y="1409699"/>
                  </a:lnTo>
                  <a:lnTo>
                    <a:pt x="717705" y="1422388"/>
                  </a:lnTo>
                  <a:lnTo>
                    <a:pt x="721464" y="1435096"/>
                  </a:lnTo>
                  <a:lnTo>
                    <a:pt x="728807" y="1447799"/>
                  </a:lnTo>
                  <a:close/>
                </a:path>
                <a:path w="2588895" h="2616200">
                  <a:moveTo>
                    <a:pt x="889925" y="1422388"/>
                  </a:moveTo>
                  <a:lnTo>
                    <a:pt x="885518" y="1422388"/>
                  </a:lnTo>
                  <a:lnTo>
                    <a:pt x="888127" y="1409699"/>
                  </a:lnTo>
                  <a:lnTo>
                    <a:pt x="894408" y="1409699"/>
                  </a:lnTo>
                  <a:lnTo>
                    <a:pt x="889925" y="1422388"/>
                  </a:lnTo>
                  <a:close/>
                </a:path>
                <a:path w="2588895" h="2616200">
                  <a:moveTo>
                    <a:pt x="911460" y="1422388"/>
                  </a:moveTo>
                  <a:lnTo>
                    <a:pt x="895062" y="1422388"/>
                  </a:lnTo>
                  <a:lnTo>
                    <a:pt x="895128" y="1421945"/>
                  </a:lnTo>
                  <a:lnTo>
                    <a:pt x="894734" y="1409699"/>
                  </a:lnTo>
                  <a:lnTo>
                    <a:pt x="913905" y="1409699"/>
                  </a:lnTo>
                  <a:lnTo>
                    <a:pt x="911545" y="1421945"/>
                  </a:lnTo>
                  <a:lnTo>
                    <a:pt x="911460" y="1422388"/>
                  </a:lnTo>
                  <a:close/>
                </a:path>
                <a:path w="2588895" h="2616200">
                  <a:moveTo>
                    <a:pt x="1406626" y="1422388"/>
                  </a:moveTo>
                  <a:lnTo>
                    <a:pt x="1390393" y="1422388"/>
                  </a:lnTo>
                  <a:lnTo>
                    <a:pt x="1388518" y="1409699"/>
                  </a:lnTo>
                  <a:lnTo>
                    <a:pt x="1403203" y="1409699"/>
                  </a:lnTo>
                  <a:lnTo>
                    <a:pt x="1406506" y="1421945"/>
                  </a:lnTo>
                  <a:lnTo>
                    <a:pt x="1406626" y="1422388"/>
                  </a:lnTo>
                  <a:close/>
                </a:path>
                <a:path w="2588895" h="2616200">
                  <a:moveTo>
                    <a:pt x="2193270" y="1422388"/>
                  </a:moveTo>
                  <a:lnTo>
                    <a:pt x="2183572" y="1422388"/>
                  </a:lnTo>
                  <a:lnTo>
                    <a:pt x="2187484" y="1409699"/>
                  </a:lnTo>
                  <a:lnTo>
                    <a:pt x="2193270" y="1422388"/>
                  </a:lnTo>
                  <a:close/>
                </a:path>
                <a:path w="2588895" h="2616200">
                  <a:moveTo>
                    <a:pt x="2533530" y="1422388"/>
                  </a:moveTo>
                  <a:lnTo>
                    <a:pt x="2199728" y="1422388"/>
                  </a:lnTo>
                  <a:lnTo>
                    <a:pt x="2207577" y="1409699"/>
                  </a:lnTo>
                  <a:lnTo>
                    <a:pt x="2530841" y="1409699"/>
                  </a:lnTo>
                  <a:lnTo>
                    <a:pt x="2533436" y="1421945"/>
                  </a:lnTo>
                  <a:lnTo>
                    <a:pt x="2533530" y="1422388"/>
                  </a:lnTo>
                  <a:close/>
                </a:path>
                <a:path w="2588895" h="2616200">
                  <a:moveTo>
                    <a:pt x="74399" y="1435096"/>
                  </a:moveTo>
                  <a:lnTo>
                    <a:pt x="53025" y="1435096"/>
                  </a:lnTo>
                  <a:lnTo>
                    <a:pt x="55637" y="1422388"/>
                  </a:lnTo>
                  <a:lnTo>
                    <a:pt x="77337" y="1422388"/>
                  </a:lnTo>
                  <a:lnTo>
                    <a:pt x="74399" y="1435096"/>
                  </a:lnTo>
                  <a:close/>
                </a:path>
                <a:path w="2588895" h="2616200">
                  <a:moveTo>
                    <a:pt x="191625" y="1435096"/>
                  </a:moveTo>
                  <a:lnTo>
                    <a:pt x="172699" y="1435096"/>
                  </a:lnTo>
                  <a:lnTo>
                    <a:pt x="171393" y="1422388"/>
                  </a:lnTo>
                  <a:lnTo>
                    <a:pt x="190727" y="1422388"/>
                  </a:lnTo>
                  <a:lnTo>
                    <a:pt x="191625" y="1435096"/>
                  </a:lnTo>
                  <a:close/>
                </a:path>
                <a:path w="2588895" h="2616200">
                  <a:moveTo>
                    <a:pt x="893185" y="1435096"/>
                  </a:moveTo>
                  <a:lnTo>
                    <a:pt x="865450" y="1435096"/>
                  </a:lnTo>
                  <a:lnTo>
                    <a:pt x="871001" y="1422388"/>
                  </a:lnTo>
                  <a:lnTo>
                    <a:pt x="895062" y="1422388"/>
                  </a:lnTo>
                  <a:lnTo>
                    <a:pt x="893185" y="1435096"/>
                  </a:lnTo>
                  <a:close/>
                </a:path>
                <a:path w="2588895" h="2616200">
                  <a:moveTo>
                    <a:pt x="1411360" y="1435096"/>
                  </a:moveTo>
                  <a:lnTo>
                    <a:pt x="1396594" y="1435096"/>
                  </a:lnTo>
                  <a:lnTo>
                    <a:pt x="1395125" y="1422388"/>
                  </a:lnTo>
                  <a:lnTo>
                    <a:pt x="1411687" y="1422388"/>
                  </a:lnTo>
                  <a:lnTo>
                    <a:pt x="1411360" y="1435096"/>
                  </a:lnTo>
                  <a:close/>
                </a:path>
                <a:path w="2588895" h="2616200">
                  <a:moveTo>
                    <a:pt x="2002630" y="1435096"/>
                  </a:moveTo>
                  <a:lnTo>
                    <a:pt x="1984275" y="1435096"/>
                  </a:lnTo>
                  <a:lnTo>
                    <a:pt x="1980929" y="1422388"/>
                  </a:lnTo>
                  <a:lnTo>
                    <a:pt x="2000018" y="1422388"/>
                  </a:lnTo>
                  <a:lnTo>
                    <a:pt x="2002630" y="1435096"/>
                  </a:lnTo>
                  <a:close/>
                </a:path>
                <a:path w="2588895" h="2616200">
                  <a:moveTo>
                    <a:pt x="2181203" y="1435096"/>
                  </a:moveTo>
                  <a:lnTo>
                    <a:pt x="2111783" y="1435096"/>
                  </a:lnTo>
                  <a:lnTo>
                    <a:pt x="2119946" y="1422388"/>
                  </a:lnTo>
                  <a:lnTo>
                    <a:pt x="2180955" y="1422388"/>
                  </a:lnTo>
                  <a:lnTo>
                    <a:pt x="2181839" y="1427480"/>
                  </a:lnTo>
                  <a:lnTo>
                    <a:pt x="2181203" y="1435096"/>
                  </a:lnTo>
                  <a:close/>
                </a:path>
                <a:path w="2588895" h="2616200">
                  <a:moveTo>
                    <a:pt x="2181839" y="1427480"/>
                  </a:moveTo>
                  <a:lnTo>
                    <a:pt x="2180955" y="1422388"/>
                  </a:lnTo>
                  <a:lnTo>
                    <a:pt x="2182264" y="1422388"/>
                  </a:lnTo>
                  <a:lnTo>
                    <a:pt x="2181839" y="1427480"/>
                  </a:lnTo>
                  <a:close/>
                </a:path>
                <a:path w="2588895" h="2616200">
                  <a:moveTo>
                    <a:pt x="2236268" y="1435096"/>
                  </a:moveTo>
                  <a:lnTo>
                    <a:pt x="2183160" y="1435096"/>
                  </a:lnTo>
                  <a:lnTo>
                    <a:pt x="2181839" y="1427480"/>
                  </a:lnTo>
                  <a:lnTo>
                    <a:pt x="2182264" y="1422388"/>
                  </a:lnTo>
                  <a:lnTo>
                    <a:pt x="2240839" y="1422388"/>
                  </a:lnTo>
                  <a:lnTo>
                    <a:pt x="2236268" y="1435096"/>
                  </a:lnTo>
                  <a:close/>
                </a:path>
                <a:path w="2588895" h="2616200">
                  <a:moveTo>
                    <a:pt x="2245895" y="1435096"/>
                  </a:moveTo>
                  <a:lnTo>
                    <a:pt x="2240830" y="1422388"/>
                  </a:lnTo>
                  <a:lnTo>
                    <a:pt x="2254548" y="1422388"/>
                  </a:lnTo>
                  <a:lnTo>
                    <a:pt x="2245895" y="1435096"/>
                  </a:lnTo>
                  <a:close/>
                </a:path>
                <a:path w="2588895" h="2616200">
                  <a:moveTo>
                    <a:pt x="2310012" y="1447799"/>
                  </a:moveTo>
                  <a:lnTo>
                    <a:pt x="2298999" y="1447799"/>
                  </a:lnTo>
                  <a:lnTo>
                    <a:pt x="2296410" y="1435587"/>
                  </a:lnTo>
                  <a:lnTo>
                    <a:pt x="2295817" y="1422388"/>
                  </a:lnTo>
                  <a:lnTo>
                    <a:pt x="2308544" y="1422388"/>
                  </a:lnTo>
                  <a:lnTo>
                    <a:pt x="2308544" y="1435096"/>
                  </a:lnTo>
                  <a:lnTo>
                    <a:pt x="2309604" y="1435096"/>
                  </a:lnTo>
                  <a:lnTo>
                    <a:pt x="2310012" y="1447799"/>
                  </a:lnTo>
                  <a:close/>
                </a:path>
                <a:path w="2588895" h="2616200">
                  <a:moveTo>
                    <a:pt x="2506368" y="1435096"/>
                  </a:moveTo>
                  <a:lnTo>
                    <a:pt x="2505061" y="1422388"/>
                  </a:lnTo>
                  <a:lnTo>
                    <a:pt x="2510532" y="1422388"/>
                  </a:lnTo>
                  <a:lnTo>
                    <a:pt x="2506368" y="1435096"/>
                  </a:lnTo>
                  <a:close/>
                </a:path>
                <a:path w="2588895" h="2616200">
                  <a:moveTo>
                    <a:pt x="2513385" y="1435096"/>
                  </a:moveTo>
                  <a:lnTo>
                    <a:pt x="2511099" y="1435096"/>
                  </a:lnTo>
                  <a:lnTo>
                    <a:pt x="2510952" y="1427480"/>
                  </a:lnTo>
                  <a:lnTo>
                    <a:pt x="2510854" y="1422388"/>
                  </a:lnTo>
                  <a:lnTo>
                    <a:pt x="2520242" y="1422388"/>
                  </a:lnTo>
                  <a:lnTo>
                    <a:pt x="2513385" y="1435096"/>
                  </a:lnTo>
                  <a:close/>
                </a:path>
                <a:path w="2588895" h="2616200">
                  <a:moveTo>
                    <a:pt x="2575219" y="1435096"/>
                  </a:moveTo>
                  <a:lnTo>
                    <a:pt x="2521296" y="1435096"/>
                  </a:lnTo>
                  <a:lnTo>
                    <a:pt x="2520969" y="1422388"/>
                  </a:lnTo>
                  <a:lnTo>
                    <a:pt x="2575219" y="1422388"/>
                  </a:lnTo>
                  <a:lnTo>
                    <a:pt x="2575219" y="1435096"/>
                  </a:lnTo>
                  <a:close/>
                </a:path>
                <a:path w="2588895" h="2616200">
                  <a:moveTo>
                    <a:pt x="65149" y="1447799"/>
                  </a:moveTo>
                  <a:lnTo>
                    <a:pt x="44622" y="1447799"/>
                  </a:lnTo>
                  <a:lnTo>
                    <a:pt x="47760" y="1435587"/>
                  </a:lnTo>
                  <a:lnTo>
                    <a:pt x="47886" y="1435096"/>
                  </a:lnTo>
                  <a:lnTo>
                    <a:pt x="73095" y="1435096"/>
                  </a:lnTo>
                  <a:lnTo>
                    <a:pt x="65149" y="1447799"/>
                  </a:lnTo>
                  <a:close/>
                </a:path>
                <a:path w="2588895" h="2616200">
                  <a:moveTo>
                    <a:pt x="194561" y="1460496"/>
                  </a:moveTo>
                  <a:lnTo>
                    <a:pt x="180040" y="1460496"/>
                  </a:lnTo>
                  <a:lnTo>
                    <a:pt x="175799" y="1447799"/>
                  </a:lnTo>
                  <a:lnTo>
                    <a:pt x="173446" y="1435587"/>
                  </a:lnTo>
                  <a:lnTo>
                    <a:pt x="173351" y="1435096"/>
                  </a:lnTo>
                  <a:lnTo>
                    <a:pt x="191951" y="1435096"/>
                  </a:lnTo>
                  <a:lnTo>
                    <a:pt x="192685" y="1447799"/>
                  </a:lnTo>
                  <a:lnTo>
                    <a:pt x="193991" y="1447799"/>
                  </a:lnTo>
                  <a:lnTo>
                    <a:pt x="194466" y="1458380"/>
                  </a:lnTo>
                  <a:lnTo>
                    <a:pt x="194561" y="1460496"/>
                  </a:lnTo>
                  <a:close/>
                </a:path>
                <a:path w="2588895" h="2616200">
                  <a:moveTo>
                    <a:pt x="869038" y="1447799"/>
                  </a:moveTo>
                  <a:lnTo>
                    <a:pt x="844320" y="1447799"/>
                  </a:lnTo>
                  <a:lnTo>
                    <a:pt x="849461" y="1435096"/>
                  </a:lnTo>
                  <a:lnTo>
                    <a:pt x="870506" y="1435096"/>
                  </a:lnTo>
                  <a:lnTo>
                    <a:pt x="869038" y="1447799"/>
                  </a:lnTo>
                  <a:close/>
                </a:path>
                <a:path w="2588895" h="2616200">
                  <a:moveTo>
                    <a:pt x="873524" y="1447799"/>
                  </a:moveTo>
                  <a:lnTo>
                    <a:pt x="873280" y="1447799"/>
                  </a:lnTo>
                  <a:lnTo>
                    <a:pt x="870612" y="1435587"/>
                  </a:lnTo>
                  <a:lnTo>
                    <a:pt x="870505" y="1435096"/>
                  </a:lnTo>
                  <a:lnTo>
                    <a:pt x="873361" y="1435096"/>
                  </a:lnTo>
                  <a:lnTo>
                    <a:pt x="873524" y="1447799"/>
                  </a:lnTo>
                  <a:close/>
                </a:path>
                <a:path w="2588895" h="2616200">
                  <a:moveTo>
                    <a:pt x="1416826" y="1447799"/>
                  </a:moveTo>
                  <a:lnTo>
                    <a:pt x="1403202" y="1447799"/>
                  </a:lnTo>
                  <a:lnTo>
                    <a:pt x="1402261" y="1435587"/>
                  </a:lnTo>
                  <a:lnTo>
                    <a:pt x="1402223" y="1435096"/>
                  </a:lnTo>
                  <a:lnTo>
                    <a:pt x="1415520" y="1435096"/>
                  </a:lnTo>
                  <a:lnTo>
                    <a:pt x="1416826" y="1447799"/>
                  </a:lnTo>
                  <a:close/>
                </a:path>
                <a:path w="2588895" h="2616200">
                  <a:moveTo>
                    <a:pt x="2008178" y="1447799"/>
                  </a:moveTo>
                  <a:lnTo>
                    <a:pt x="1990966" y="1447799"/>
                  </a:lnTo>
                  <a:lnTo>
                    <a:pt x="1987620" y="1435096"/>
                  </a:lnTo>
                  <a:lnTo>
                    <a:pt x="2005404" y="1435096"/>
                  </a:lnTo>
                  <a:lnTo>
                    <a:pt x="2008178" y="1447799"/>
                  </a:lnTo>
                  <a:close/>
                </a:path>
                <a:path w="2588895" h="2616200">
                  <a:moveTo>
                    <a:pt x="2120183" y="1447799"/>
                  </a:moveTo>
                  <a:lnTo>
                    <a:pt x="2055656" y="1447799"/>
                  </a:lnTo>
                  <a:lnTo>
                    <a:pt x="2060307" y="1435096"/>
                  </a:lnTo>
                  <a:lnTo>
                    <a:pt x="2126221" y="1435096"/>
                  </a:lnTo>
                  <a:lnTo>
                    <a:pt x="2120183" y="1447799"/>
                  </a:lnTo>
                  <a:close/>
                </a:path>
                <a:path w="2588895" h="2616200">
                  <a:moveTo>
                    <a:pt x="2128259" y="1447799"/>
                  </a:moveTo>
                  <a:lnTo>
                    <a:pt x="2127083" y="1435587"/>
                  </a:lnTo>
                  <a:lnTo>
                    <a:pt x="2127035" y="1435096"/>
                  </a:lnTo>
                  <a:lnTo>
                    <a:pt x="2131442" y="1435096"/>
                  </a:lnTo>
                  <a:lnTo>
                    <a:pt x="2128259" y="1447799"/>
                  </a:lnTo>
                  <a:close/>
                </a:path>
                <a:path w="2588895" h="2616200">
                  <a:moveTo>
                    <a:pt x="56534" y="1460496"/>
                  </a:moveTo>
                  <a:lnTo>
                    <a:pt x="34045" y="1460496"/>
                  </a:lnTo>
                  <a:lnTo>
                    <a:pt x="38014" y="1447799"/>
                  </a:lnTo>
                  <a:lnTo>
                    <a:pt x="61617" y="1447799"/>
                  </a:lnTo>
                  <a:lnTo>
                    <a:pt x="56534" y="1460496"/>
                  </a:lnTo>
                  <a:close/>
                </a:path>
                <a:path w="2588895" h="2616200">
                  <a:moveTo>
                    <a:pt x="736800" y="1460496"/>
                  </a:moveTo>
                  <a:lnTo>
                    <a:pt x="717956" y="1460496"/>
                  </a:lnTo>
                  <a:lnTo>
                    <a:pt x="715673" y="1447799"/>
                  </a:lnTo>
                  <a:lnTo>
                    <a:pt x="733212" y="1447799"/>
                  </a:lnTo>
                  <a:lnTo>
                    <a:pt x="736800" y="1460496"/>
                  </a:lnTo>
                  <a:close/>
                </a:path>
                <a:path w="2588895" h="2616200">
                  <a:moveTo>
                    <a:pt x="834205" y="1473199"/>
                  </a:moveTo>
                  <a:lnTo>
                    <a:pt x="831349" y="1473199"/>
                  </a:lnTo>
                  <a:lnTo>
                    <a:pt x="831350" y="1460496"/>
                  </a:lnTo>
                  <a:lnTo>
                    <a:pt x="833389" y="1447799"/>
                  </a:lnTo>
                  <a:lnTo>
                    <a:pt x="851091" y="1447799"/>
                  </a:lnTo>
                  <a:lnTo>
                    <a:pt x="850615" y="1458380"/>
                  </a:lnTo>
                  <a:lnTo>
                    <a:pt x="850520" y="1460496"/>
                  </a:lnTo>
                  <a:lnTo>
                    <a:pt x="836979" y="1460496"/>
                  </a:lnTo>
                  <a:lnTo>
                    <a:pt x="834205" y="1473199"/>
                  </a:lnTo>
                  <a:close/>
                </a:path>
                <a:path w="2588895" h="2616200">
                  <a:moveTo>
                    <a:pt x="855333" y="1460496"/>
                  </a:moveTo>
                  <a:lnTo>
                    <a:pt x="852396" y="1460496"/>
                  </a:lnTo>
                  <a:lnTo>
                    <a:pt x="851091" y="1447799"/>
                  </a:lnTo>
                  <a:lnTo>
                    <a:pt x="855333" y="1447799"/>
                  </a:lnTo>
                  <a:lnTo>
                    <a:pt x="855333" y="1460496"/>
                  </a:lnTo>
                  <a:close/>
                </a:path>
                <a:path w="2588895" h="2616200">
                  <a:moveTo>
                    <a:pt x="1429553" y="1460496"/>
                  </a:moveTo>
                  <a:lnTo>
                    <a:pt x="1414052" y="1460496"/>
                  </a:lnTo>
                  <a:lnTo>
                    <a:pt x="1409486" y="1447799"/>
                  </a:lnTo>
                  <a:lnTo>
                    <a:pt x="1427677" y="1447799"/>
                  </a:lnTo>
                  <a:lnTo>
                    <a:pt x="1429553" y="1460496"/>
                  </a:lnTo>
                  <a:close/>
                </a:path>
                <a:path w="2588895" h="2616200">
                  <a:moveTo>
                    <a:pt x="2048640" y="1460496"/>
                  </a:moveTo>
                  <a:lnTo>
                    <a:pt x="1983299" y="1460496"/>
                  </a:lnTo>
                  <a:lnTo>
                    <a:pt x="1987947" y="1447799"/>
                  </a:lnTo>
                  <a:lnTo>
                    <a:pt x="2051331" y="1447799"/>
                  </a:lnTo>
                  <a:lnTo>
                    <a:pt x="2048640" y="1460496"/>
                  </a:lnTo>
                  <a:close/>
                </a:path>
                <a:path w="2588895" h="2616200">
                  <a:moveTo>
                    <a:pt x="2056961" y="1460496"/>
                  </a:moveTo>
                  <a:lnTo>
                    <a:pt x="2055328" y="1447799"/>
                  </a:lnTo>
                  <a:lnTo>
                    <a:pt x="2059489" y="1447799"/>
                  </a:lnTo>
                  <a:lnTo>
                    <a:pt x="2056961" y="1460496"/>
                  </a:lnTo>
                  <a:close/>
                </a:path>
                <a:path w="2588895" h="2616200">
                  <a:moveTo>
                    <a:pt x="2311317" y="1473199"/>
                  </a:moveTo>
                  <a:lnTo>
                    <a:pt x="2298673" y="1473199"/>
                  </a:lnTo>
                  <a:lnTo>
                    <a:pt x="2298510" y="1460496"/>
                  </a:lnTo>
                  <a:lnTo>
                    <a:pt x="2297531" y="1460496"/>
                  </a:lnTo>
                  <a:lnTo>
                    <a:pt x="2296878" y="1447799"/>
                  </a:lnTo>
                  <a:lnTo>
                    <a:pt x="2310746" y="1447799"/>
                  </a:lnTo>
                  <a:lnTo>
                    <a:pt x="2311222" y="1458380"/>
                  </a:lnTo>
                  <a:lnTo>
                    <a:pt x="2311317" y="1473199"/>
                  </a:lnTo>
                  <a:close/>
                </a:path>
                <a:path w="2588895" h="2616200">
                  <a:moveTo>
                    <a:pt x="47722" y="1473199"/>
                  </a:moveTo>
                  <a:lnTo>
                    <a:pt x="26256" y="1473199"/>
                  </a:lnTo>
                  <a:lnTo>
                    <a:pt x="30113" y="1460496"/>
                  </a:lnTo>
                  <a:lnTo>
                    <a:pt x="49517" y="1460496"/>
                  </a:lnTo>
                  <a:lnTo>
                    <a:pt x="47722" y="1473199"/>
                  </a:lnTo>
                  <a:close/>
                </a:path>
                <a:path w="2588895" h="2616200">
                  <a:moveTo>
                    <a:pt x="199660" y="1485899"/>
                  </a:moveTo>
                  <a:lnTo>
                    <a:pt x="182896" y="1485899"/>
                  </a:lnTo>
                  <a:lnTo>
                    <a:pt x="182243" y="1473199"/>
                  </a:lnTo>
                  <a:lnTo>
                    <a:pt x="180449" y="1473199"/>
                  </a:lnTo>
                  <a:lnTo>
                    <a:pt x="180449" y="1460496"/>
                  </a:lnTo>
                  <a:lnTo>
                    <a:pt x="196029" y="1460496"/>
                  </a:lnTo>
                  <a:lnTo>
                    <a:pt x="198289" y="1473199"/>
                  </a:lnTo>
                  <a:lnTo>
                    <a:pt x="199660" y="1485899"/>
                  </a:lnTo>
                  <a:close/>
                </a:path>
                <a:path w="2588895" h="2616200">
                  <a:moveTo>
                    <a:pt x="744062" y="1473199"/>
                  </a:moveTo>
                  <a:lnTo>
                    <a:pt x="728154" y="1473199"/>
                  </a:lnTo>
                  <a:lnTo>
                    <a:pt x="726848" y="1460496"/>
                  </a:lnTo>
                  <a:lnTo>
                    <a:pt x="742266" y="1460496"/>
                  </a:lnTo>
                  <a:lnTo>
                    <a:pt x="744062" y="1473199"/>
                  </a:lnTo>
                  <a:close/>
                </a:path>
                <a:path w="2588895" h="2616200">
                  <a:moveTo>
                    <a:pt x="830534" y="1473199"/>
                  </a:moveTo>
                  <a:lnTo>
                    <a:pt x="805979" y="1473199"/>
                  </a:lnTo>
                  <a:lnTo>
                    <a:pt x="811936" y="1460496"/>
                  </a:lnTo>
                  <a:lnTo>
                    <a:pt x="831350" y="1460496"/>
                  </a:lnTo>
                  <a:lnTo>
                    <a:pt x="830534" y="1473199"/>
                  </a:lnTo>
                  <a:close/>
                </a:path>
                <a:path w="2588895" h="2616200">
                  <a:moveTo>
                    <a:pt x="1435048" y="1473199"/>
                  </a:moveTo>
                  <a:lnTo>
                    <a:pt x="1416583" y="1473199"/>
                  </a:lnTo>
                  <a:lnTo>
                    <a:pt x="1417807" y="1460496"/>
                  </a:lnTo>
                  <a:lnTo>
                    <a:pt x="1431429" y="1460496"/>
                  </a:lnTo>
                  <a:lnTo>
                    <a:pt x="1435048" y="1473199"/>
                  </a:lnTo>
                  <a:close/>
                </a:path>
                <a:path w="2588895" h="2616200">
                  <a:moveTo>
                    <a:pt x="2014621" y="1473199"/>
                  </a:moveTo>
                  <a:lnTo>
                    <a:pt x="1929936" y="1473199"/>
                  </a:lnTo>
                  <a:lnTo>
                    <a:pt x="1937256" y="1460496"/>
                  </a:lnTo>
                  <a:lnTo>
                    <a:pt x="2013071" y="1460496"/>
                  </a:lnTo>
                  <a:lnTo>
                    <a:pt x="2014621" y="1473199"/>
                  </a:lnTo>
                  <a:close/>
                </a:path>
                <a:path w="2588895" h="2616200">
                  <a:moveTo>
                    <a:pt x="24146" y="1511299"/>
                  </a:moveTo>
                  <a:lnTo>
                    <a:pt x="897" y="1511299"/>
                  </a:lnTo>
                  <a:lnTo>
                    <a:pt x="4731" y="1498599"/>
                  </a:lnTo>
                  <a:lnTo>
                    <a:pt x="12190" y="1498599"/>
                  </a:lnTo>
                  <a:lnTo>
                    <a:pt x="15520" y="1485899"/>
                  </a:lnTo>
                  <a:lnTo>
                    <a:pt x="18818" y="1473199"/>
                  </a:lnTo>
                  <a:lnTo>
                    <a:pt x="41930" y="1473199"/>
                  </a:lnTo>
                  <a:lnTo>
                    <a:pt x="40054" y="1485899"/>
                  </a:lnTo>
                  <a:lnTo>
                    <a:pt x="36983" y="1485899"/>
                  </a:lnTo>
                  <a:lnTo>
                    <a:pt x="28272" y="1498599"/>
                  </a:lnTo>
                  <a:lnTo>
                    <a:pt x="24146" y="1511299"/>
                  </a:lnTo>
                  <a:close/>
                </a:path>
                <a:path w="2588895" h="2616200">
                  <a:moveTo>
                    <a:pt x="750914" y="1485899"/>
                  </a:moveTo>
                  <a:lnTo>
                    <a:pt x="735333" y="1485899"/>
                  </a:lnTo>
                  <a:lnTo>
                    <a:pt x="733865" y="1473199"/>
                  </a:lnTo>
                  <a:lnTo>
                    <a:pt x="750506" y="1473199"/>
                  </a:lnTo>
                  <a:lnTo>
                    <a:pt x="750914" y="1485899"/>
                  </a:lnTo>
                  <a:close/>
                </a:path>
                <a:path w="2588895" h="2616200">
                  <a:moveTo>
                    <a:pt x="798719" y="1498599"/>
                  </a:moveTo>
                  <a:lnTo>
                    <a:pt x="764374" y="1498599"/>
                  </a:lnTo>
                  <a:lnTo>
                    <a:pt x="772858" y="1485899"/>
                  </a:lnTo>
                  <a:lnTo>
                    <a:pt x="799942" y="1473199"/>
                  </a:lnTo>
                  <a:lnTo>
                    <a:pt x="819031" y="1473199"/>
                  </a:lnTo>
                  <a:lnTo>
                    <a:pt x="815768" y="1485899"/>
                  </a:lnTo>
                  <a:lnTo>
                    <a:pt x="800432" y="1485899"/>
                  </a:lnTo>
                  <a:lnTo>
                    <a:pt x="798719" y="1498599"/>
                  </a:lnTo>
                  <a:close/>
                </a:path>
                <a:path w="2588895" h="2616200">
                  <a:moveTo>
                    <a:pt x="1443509" y="1485899"/>
                  </a:moveTo>
                  <a:lnTo>
                    <a:pt x="1421952" y="1485899"/>
                  </a:lnTo>
                  <a:lnTo>
                    <a:pt x="1418051" y="1473199"/>
                  </a:lnTo>
                  <a:lnTo>
                    <a:pt x="1439271" y="1473199"/>
                  </a:lnTo>
                  <a:lnTo>
                    <a:pt x="1443509" y="1485899"/>
                  </a:lnTo>
                  <a:close/>
                </a:path>
                <a:path w="2588895" h="2616200">
                  <a:moveTo>
                    <a:pt x="1943161" y="1485899"/>
                  </a:moveTo>
                  <a:lnTo>
                    <a:pt x="1840374" y="1485899"/>
                  </a:lnTo>
                  <a:lnTo>
                    <a:pt x="1868763" y="1473199"/>
                  </a:lnTo>
                  <a:lnTo>
                    <a:pt x="1949606" y="1473199"/>
                  </a:lnTo>
                  <a:lnTo>
                    <a:pt x="1943161" y="1485899"/>
                  </a:lnTo>
                  <a:close/>
                </a:path>
                <a:path w="2588895" h="2616200">
                  <a:moveTo>
                    <a:pt x="2021066" y="1485899"/>
                  </a:moveTo>
                  <a:lnTo>
                    <a:pt x="2003038" y="1485899"/>
                  </a:lnTo>
                  <a:lnTo>
                    <a:pt x="2000917" y="1473199"/>
                  </a:lnTo>
                  <a:lnTo>
                    <a:pt x="2017640" y="1473199"/>
                  </a:lnTo>
                  <a:lnTo>
                    <a:pt x="2021066" y="1485899"/>
                  </a:lnTo>
                  <a:close/>
                </a:path>
                <a:path w="2588895" h="2616200">
                  <a:moveTo>
                    <a:pt x="2313357" y="1485899"/>
                  </a:moveTo>
                  <a:lnTo>
                    <a:pt x="2299652" y="1485899"/>
                  </a:lnTo>
                  <a:lnTo>
                    <a:pt x="2300060" y="1473199"/>
                  </a:lnTo>
                  <a:lnTo>
                    <a:pt x="2312949" y="1473199"/>
                  </a:lnTo>
                  <a:lnTo>
                    <a:pt x="2313357" y="1485899"/>
                  </a:lnTo>
                  <a:close/>
                </a:path>
                <a:path w="2588895" h="2616200">
                  <a:moveTo>
                    <a:pt x="202556" y="1498599"/>
                  </a:moveTo>
                  <a:lnTo>
                    <a:pt x="185751" y="1498599"/>
                  </a:lnTo>
                  <a:lnTo>
                    <a:pt x="184528" y="1485899"/>
                  </a:lnTo>
                  <a:lnTo>
                    <a:pt x="201093" y="1485899"/>
                  </a:lnTo>
                  <a:lnTo>
                    <a:pt x="202556" y="1498599"/>
                  </a:lnTo>
                  <a:close/>
                </a:path>
                <a:path w="2588895" h="2616200">
                  <a:moveTo>
                    <a:pt x="760948" y="1498599"/>
                  </a:moveTo>
                  <a:lnTo>
                    <a:pt x="743899" y="1498599"/>
                  </a:lnTo>
                  <a:lnTo>
                    <a:pt x="742430" y="1485899"/>
                  </a:lnTo>
                  <a:lnTo>
                    <a:pt x="759072" y="1485899"/>
                  </a:lnTo>
                  <a:lnTo>
                    <a:pt x="760948" y="1498599"/>
                  </a:lnTo>
                  <a:close/>
                </a:path>
                <a:path w="2588895" h="2616200">
                  <a:moveTo>
                    <a:pt x="1450342" y="1498599"/>
                  </a:moveTo>
                  <a:lnTo>
                    <a:pt x="1428835" y="1498599"/>
                  </a:lnTo>
                  <a:lnTo>
                    <a:pt x="1425515" y="1485899"/>
                  </a:lnTo>
                  <a:lnTo>
                    <a:pt x="1447174" y="1485899"/>
                  </a:lnTo>
                  <a:lnTo>
                    <a:pt x="1450342" y="1498599"/>
                  </a:lnTo>
                  <a:close/>
                </a:path>
                <a:path w="2588895" h="2616200">
                  <a:moveTo>
                    <a:pt x="1888301" y="1498599"/>
                  </a:moveTo>
                  <a:lnTo>
                    <a:pt x="1817844" y="1498599"/>
                  </a:lnTo>
                  <a:lnTo>
                    <a:pt x="1825385" y="1485899"/>
                  </a:lnTo>
                  <a:lnTo>
                    <a:pt x="1895031" y="1485899"/>
                  </a:lnTo>
                  <a:lnTo>
                    <a:pt x="1888301" y="1498599"/>
                  </a:lnTo>
                  <a:close/>
                </a:path>
                <a:path w="2588895" h="2616200">
                  <a:moveTo>
                    <a:pt x="2033787" y="1523984"/>
                  </a:moveTo>
                  <a:lnTo>
                    <a:pt x="2018210" y="1523984"/>
                  </a:lnTo>
                  <a:lnTo>
                    <a:pt x="2016965" y="1511876"/>
                  </a:lnTo>
                  <a:lnTo>
                    <a:pt x="2016906" y="1511299"/>
                  </a:lnTo>
                  <a:lnTo>
                    <a:pt x="2012909" y="1511299"/>
                  </a:lnTo>
                  <a:lnTo>
                    <a:pt x="2009646" y="1498599"/>
                  </a:lnTo>
                  <a:lnTo>
                    <a:pt x="2009972" y="1498599"/>
                  </a:lnTo>
                  <a:lnTo>
                    <a:pt x="2007933" y="1485899"/>
                  </a:lnTo>
                  <a:lnTo>
                    <a:pt x="2022779" y="1485899"/>
                  </a:lnTo>
                  <a:lnTo>
                    <a:pt x="2033661" y="1523545"/>
                  </a:lnTo>
                  <a:lnTo>
                    <a:pt x="2033787" y="1523984"/>
                  </a:lnTo>
                  <a:close/>
                </a:path>
                <a:path w="2588895" h="2616200">
                  <a:moveTo>
                    <a:pt x="2314091" y="1498599"/>
                  </a:moveTo>
                  <a:lnTo>
                    <a:pt x="2300712" y="1498599"/>
                  </a:lnTo>
                  <a:lnTo>
                    <a:pt x="2300060" y="1485899"/>
                  </a:lnTo>
                  <a:lnTo>
                    <a:pt x="2314254" y="1485899"/>
                  </a:lnTo>
                  <a:lnTo>
                    <a:pt x="2314091" y="1498599"/>
                  </a:lnTo>
                  <a:close/>
                </a:path>
                <a:path w="2588895" h="2616200">
                  <a:moveTo>
                    <a:pt x="204922" y="1511299"/>
                  </a:moveTo>
                  <a:lnTo>
                    <a:pt x="189014" y="1511299"/>
                  </a:lnTo>
                  <a:lnTo>
                    <a:pt x="187138" y="1498599"/>
                  </a:lnTo>
                  <a:lnTo>
                    <a:pt x="203698" y="1498599"/>
                  </a:lnTo>
                  <a:lnTo>
                    <a:pt x="204922" y="1511299"/>
                  </a:lnTo>
                  <a:close/>
                </a:path>
                <a:path w="2588895" h="2616200">
                  <a:moveTo>
                    <a:pt x="777917" y="1511299"/>
                  </a:moveTo>
                  <a:lnTo>
                    <a:pt x="750017" y="1511299"/>
                  </a:lnTo>
                  <a:lnTo>
                    <a:pt x="755482" y="1498599"/>
                  </a:lnTo>
                  <a:lnTo>
                    <a:pt x="780609" y="1498599"/>
                  </a:lnTo>
                  <a:lnTo>
                    <a:pt x="777917" y="1511299"/>
                  </a:lnTo>
                  <a:close/>
                </a:path>
                <a:path w="2588895" h="2616200">
                  <a:moveTo>
                    <a:pt x="1462096" y="1523984"/>
                  </a:moveTo>
                  <a:lnTo>
                    <a:pt x="1442440" y="1523984"/>
                  </a:lnTo>
                  <a:lnTo>
                    <a:pt x="1440262" y="1511876"/>
                  </a:lnTo>
                  <a:lnTo>
                    <a:pt x="1440158" y="1511299"/>
                  </a:lnTo>
                  <a:lnTo>
                    <a:pt x="1435916" y="1511299"/>
                  </a:lnTo>
                  <a:lnTo>
                    <a:pt x="1434529" y="1498599"/>
                  </a:lnTo>
                  <a:lnTo>
                    <a:pt x="1453547" y="1498599"/>
                  </a:lnTo>
                  <a:lnTo>
                    <a:pt x="1456707" y="1511299"/>
                  </a:lnTo>
                  <a:lnTo>
                    <a:pt x="1462096" y="1523984"/>
                  </a:lnTo>
                  <a:close/>
                </a:path>
                <a:path w="2588895" h="2616200">
                  <a:moveTo>
                    <a:pt x="1842444" y="1511299"/>
                  </a:moveTo>
                  <a:lnTo>
                    <a:pt x="1792326" y="1511299"/>
                  </a:lnTo>
                  <a:lnTo>
                    <a:pt x="1794039" y="1498599"/>
                  </a:lnTo>
                  <a:lnTo>
                    <a:pt x="1848777" y="1498599"/>
                  </a:lnTo>
                  <a:lnTo>
                    <a:pt x="1842444" y="1511299"/>
                  </a:lnTo>
                  <a:close/>
                </a:path>
                <a:path w="2588895" h="2616200">
                  <a:moveTo>
                    <a:pt x="2307973" y="1511299"/>
                  </a:moveTo>
                  <a:lnTo>
                    <a:pt x="2301039" y="1511299"/>
                  </a:lnTo>
                  <a:lnTo>
                    <a:pt x="2300896" y="1500149"/>
                  </a:lnTo>
                  <a:lnTo>
                    <a:pt x="2300876" y="1498599"/>
                  </a:lnTo>
                  <a:lnTo>
                    <a:pt x="2307157" y="1498599"/>
                  </a:lnTo>
                  <a:lnTo>
                    <a:pt x="2307615" y="1500149"/>
                  </a:lnTo>
                  <a:lnTo>
                    <a:pt x="2307973" y="1511299"/>
                  </a:lnTo>
                  <a:close/>
                </a:path>
                <a:path w="2588895" h="2616200">
                  <a:moveTo>
                    <a:pt x="2307615" y="1500149"/>
                  </a:moveTo>
                  <a:lnTo>
                    <a:pt x="2307157" y="1498599"/>
                  </a:lnTo>
                  <a:lnTo>
                    <a:pt x="2307565" y="1498599"/>
                  </a:lnTo>
                  <a:lnTo>
                    <a:pt x="2307615" y="1500149"/>
                  </a:lnTo>
                  <a:close/>
                </a:path>
                <a:path w="2588895" h="2616200">
                  <a:moveTo>
                    <a:pt x="2314989" y="1511299"/>
                  </a:moveTo>
                  <a:lnTo>
                    <a:pt x="2310909" y="1511299"/>
                  </a:lnTo>
                  <a:lnTo>
                    <a:pt x="2307615" y="1500149"/>
                  </a:lnTo>
                  <a:lnTo>
                    <a:pt x="2307565" y="1498599"/>
                  </a:lnTo>
                  <a:lnTo>
                    <a:pt x="2314255" y="1498599"/>
                  </a:lnTo>
                  <a:lnTo>
                    <a:pt x="2314989" y="1511299"/>
                  </a:lnTo>
                  <a:close/>
                </a:path>
                <a:path w="2588895" h="2616200">
                  <a:moveTo>
                    <a:pt x="12811" y="1523984"/>
                  </a:moveTo>
                  <a:lnTo>
                    <a:pt x="2851" y="1523984"/>
                  </a:lnTo>
                  <a:lnTo>
                    <a:pt x="0" y="1511299"/>
                  </a:lnTo>
                  <a:lnTo>
                    <a:pt x="15662" y="1511299"/>
                  </a:lnTo>
                  <a:lnTo>
                    <a:pt x="12909" y="1523545"/>
                  </a:lnTo>
                  <a:lnTo>
                    <a:pt x="12811" y="1523984"/>
                  </a:lnTo>
                  <a:close/>
                </a:path>
                <a:path w="2588895" h="2616200">
                  <a:moveTo>
                    <a:pt x="218136" y="1562094"/>
                  </a:moveTo>
                  <a:lnTo>
                    <a:pt x="204105" y="1562094"/>
                  </a:lnTo>
                  <a:lnTo>
                    <a:pt x="202556" y="1549399"/>
                  </a:lnTo>
                  <a:lnTo>
                    <a:pt x="199538" y="1549399"/>
                  </a:lnTo>
                  <a:lnTo>
                    <a:pt x="198722" y="1536699"/>
                  </a:lnTo>
                  <a:lnTo>
                    <a:pt x="196275" y="1536699"/>
                  </a:lnTo>
                  <a:lnTo>
                    <a:pt x="195213" y="1523984"/>
                  </a:lnTo>
                  <a:lnTo>
                    <a:pt x="191789" y="1523984"/>
                  </a:lnTo>
                  <a:lnTo>
                    <a:pt x="192800" y="1511876"/>
                  </a:lnTo>
                  <a:lnTo>
                    <a:pt x="192849" y="1511299"/>
                  </a:lnTo>
                  <a:lnTo>
                    <a:pt x="206064" y="1511299"/>
                  </a:lnTo>
                  <a:lnTo>
                    <a:pt x="214058" y="1536699"/>
                  </a:lnTo>
                  <a:lnTo>
                    <a:pt x="216016" y="1549399"/>
                  </a:lnTo>
                  <a:lnTo>
                    <a:pt x="218136" y="1562094"/>
                  </a:lnTo>
                  <a:close/>
                </a:path>
                <a:path w="2588895" h="2616200">
                  <a:moveTo>
                    <a:pt x="770898" y="1523984"/>
                  </a:moveTo>
                  <a:lnTo>
                    <a:pt x="730362" y="1523984"/>
                  </a:lnTo>
                  <a:lnTo>
                    <a:pt x="734599" y="1511299"/>
                  </a:lnTo>
                  <a:lnTo>
                    <a:pt x="768943" y="1511299"/>
                  </a:lnTo>
                  <a:lnTo>
                    <a:pt x="769188" y="1511876"/>
                  </a:lnTo>
                  <a:lnTo>
                    <a:pt x="770837" y="1523545"/>
                  </a:lnTo>
                  <a:lnTo>
                    <a:pt x="770898" y="1523984"/>
                  </a:lnTo>
                  <a:close/>
                </a:path>
                <a:path w="2588895" h="2616200">
                  <a:moveTo>
                    <a:pt x="769188" y="1511876"/>
                  </a:moveTo>
                  <a:lnTo>
                    <a:pt x="768943" y="1511299"/>
                  </a:lnTo>
                  <a:lnTo>
                    <a:pt x="769106" y="1511299"/>
                  </a:lnTo>
                  <a:lnTo>
                    <a:pt x="769188" y="1511876"/>
                  </a:lnTo>
                  <a:close/>
                </a:path>
                <a:path w="2588895" h="2616200">
                  <a:moveTo>
                    <a:pt x="779709" y="1523984"/>
                  </a:moveTo>
                  <a:lnTo>
                    <a:pt x="774320" y="1523984"/>
                  </a:lnTo>
                  <a:lnTo>
                    <a:pt x="769188" y="1511876"/>
                  </a:lnTo>
                  <a:lnTo>
                    <a:pt x="769106" y="1511299"/>
                  </a:lnTo>
                  <a:lnTo>
                    <a:pt x="778079" y="1511299"/>
                  </a:lnTo>
                  <a:lnTo>
                    <a:pt x="779653" y="1523545"/>
                  </a:lnTo>
                  <a:lnTo>
                    <a:pt x="779709" y="1523984"/>
                  </a:lnTo>
                  <a:close/>
                </a:path>
                <a:path w="2588895" h="2616200">
                  <a:moveTo>
                    <a:pt x="1792654" y="1523984"/>
                  </a:moveTo>
                  <a:lnTo>
                    <a:pt x="1746890" y="1523984"/>
                  </a:lnTo>
                  <a:lnTo>
                    <a:pt x="1749379" y="1511876"/>
                  </a:lnTo>
                  <a:lnTo>
                    <a:pt x="1749498" y="1511299"/>
                  </a:lnTo>
                  <a:lnTo>
                    <a:pt x="1794365" y="1511299"/>
                  </a:lnTo>
                  <a:lnTo>
                    <a:pt x="1792713" y="1523545"/>
                  </a:lnTo>
                  <a:lnTo>
                    <a:pt x="1792654" y="1523984"/>
                  </a:lnTo>
                  <a:close/>
                </a:path>
                <a:path w="2588895" h="2616200">
                  <a:moveTo>
                    <a:pt x="2315723" y="1536699"/>
                  </a:moveTo>
                  <a:lnTo>
                    <a:pt x="2301936" y="1536699"/>
                  </a:lnTo>
                  <a:lnTo>
                    <a:pt x="2301779" y="1528535"/>
                  </a:lnTo>
                  <a:lnTo>
                    <a:pt x="2301683" y="1523545"/>
                  </a:lnTo>
                  <a:lnTo>
                    <a:pt x="2299359" y="1511876"/>
                  </a:lnTo>
                  <a:lnTo>
                    <a:pt x="2299244" y="1511299"/>
                  </a:lnTo>
                  <a:lnTo>
                    <a:pt x="2315560" y="1511299"/>
                  </a:lnTo>
                  <a:lnTo>
                    <a:pt x="2315953" y="1523545"/>
                  </a:lnTo>
                  <a:lnTo>
                    <a:pt x="2315967" y="1523984"/>
                  </a:lnTo>
                  <a:lnTo>
                    <a:pt x="2316213" y="1523984"/>
                  </a:lnTo>
                  <a:lnTo>
                    <a:pt x="2315723" y="1536699"/>
                  </a:lnTo>
                  <a:close/>
                </a:path>
                <a:path w="2588895" h="2616200">
                  <a:moveTo>
                    <a:pt x="742675" y="1536699"/>
                  </a:moveTo>
                  <a:lnTo>
                    <a:pt x="711757" y="1536699"/>
                  </a:lnTo>
                  <a:lnTo>
                    <a:pt x="715923" y="1523984"/>
                  </a:lnTo>
                  <a:lnTo>
                    <a:pt x="744064" y="1523984"/>
                  </a:lnTo>
                  <a:lnTo>
                    <a:pt x="742675" y="1536699"/>
                  </a:lnTo>
                  <a:close/>
                </a:path>
                <a:path w="2588895" h="2616200">
                  <a:moveTo>
                    <a:pt x="788929" y="1536699"/>
                  </a:moveTo>
                  <a:lnTo>
                    <a:pt x="770819" y="1536699"/>
                  </a:lnTo>
                  <a:lnTo>
                    <a:pt x="767144" y="1523984"/>
                  </a:lnTo>
                  <a:lnTo>
                    <a:pt x="787132" y="1523984"/>
                  </a:lnTo>
                  <a:lnTo>
                    <a:pt x="788929" y="1536699"/>
                  </a:lnTo>
                  <a:close/>
                </a:path>
                <a:path w="2588895" h="2616200">
                  <a:moveTo>
                    <a:pt x="1467731" y="1536699"/>
                  </a:moveTo>
                  <a:lnTo>
                    <a:pt x="1446603" y="1536699"/>
                  </a:lnTo>
                  <a:lnTo>
                    <a:pt x="1445378" y="1523984"/>
                  </a:lnTo>
                  <a:lnTo>
                    <a:pt x="1463892" y="1523984"/>
                  </a:lnTo>
                  <a:lnTo>
                    <a:pt x="1467731" y="1536699"/>
                  </a:lnTo>
                  <a:close/>
                </a:path>
                <a:path w="2588895" h="2616200">
                  <a:moveTo>
                    <a:pt x="1729185" y="1536699"/>
                  </a:moveTo>
                  <a:lnTo>
                    <a:pt x="1711157" y="1536699"/>
                  </a:lnTo>
                  <a:lnTo>
                    <a:pt x="1714751" y="1523984"/>
                  </a:lnTo>
                  <a:lnTo>
                    <a:pt x="1734163" y="1523984"/>
                  </a:lnTo>
                  <a:lnTo>
                    <a:pt x="1733695" y="1528535"/>
                  </a:lnTo>
                  <a:lnTo>
                    <a:pt x="1729185" y="1536699"/>
                  </a:lnTo>
                  <a:close/>
                </a:path>
                <a:path w="2588895" h="2616200">
                  <a:moveTo>
                    <a:pt x="1733695" y="1528535"/>
                  </a:moveTo>
                  <a:lnTo>
                    <a:pt x="1734163" y="1523984"/>
                  </a:lnTo>
                  <a:lnTo>
                    <a:pt x="1736209" y="1523984"/>
                  </a:lnTo>
                  <a:lnTo>
                    <a:pt x="1733695" y="1528535"/>
                  </a:lnTo>
                  <a:close/>
                </a:path>
                <a:path w="2588895" h="2616200">
                  <a:moveTo>
                    <a:pt x="1754474" y="1536699"/>
                  </a:moveTo>
                  <a:lnTo>
                    <a:pt x="1732856" y="1536699"/>
                  </a:lnTo>
                  <a:lnTo>
                    <a:pt x="1733695" y="1528535"/>
                  </a:lnTo>
                  <a:lnTo>
                    <a:pt x="1736209" y="1523984"/>
                  </a:lnTo>
                  <a:lnTo>
                    <a:pt x="1757741" y="1523984"/>
                  </a:lnTo>
                  <a:lnTo>
                    <a:pt x="1754474" y="1536699"/>
                  </a:lnTo>
                  <a:close/>
                </a:path>
                <a:path w="2588895" h="2616200">
                  <a:moveTo>
                    <a:pt x="2038850" y="1536699"/>
                  </a:moveTo>
                  <a:lnTo>
                    <a:pt x="2023432" y="1536699"/>
                  </a:lnTo>
                  <a:lnTo>
                    <a:pt x="2021472" y="1523984"/>
                  </a:lnTo>
                  <a:lnTo>
                    <a:pt x="2036236" y="1523984"/>
                  </a:lnTo>
                  <a:lnTo>
                    <a:pt x="2038850" y="1536699"/>
                  </a:lnTo>
                  <a:close/>
                </a:path>
                <a:path w="2588895" h="2616200">
                  <a:moveTo>
                    <a:pt x="719915" y="1549399"/>
                  </a:moveTo>
                  <a:lnTo>
                    <a:pt x="687257" y="1549399"/>
                  </a:lnTo>
                  <a:lnTo>
                    <a:pt x="692576" y="1536699"/>
                  </a:lnTo>
                  <a:lnTo>
                    <a:pt x="726686" y="1536699"/>
                  </a:lnTo>
                  <a:lnTo>
                    <a:pt x="719915" y="1549399"/>
                  </a:lnTo>
                  <a:close/>
                </a:path>
                <a:path w="2588895" h="2616200">
                  <a:moveTo>
                    <a:pt x="797332" y="1549399"/>
                  </a:moveTo>
                  <a:lnTo>
                    <a:pt x="779793" y="1549399"/>
                  </a:lnTo>
                  <a:lnTo>
                    <a:pt x="781016" y="1536699"/>
                  </a:lnTo>
                  <a:lnTo>
                    <a:pt x="797821" y="1536699"/>
                  </a:lnTo>
                  <a:lnTo>
                    <a:pt x="797332" y="1549399"/>
                  </a:lnTo>
                  <a:close/>
                </a:path>
                <a:path w="2588895" h="2616200">
                  <a:moveTo>
                    <a:pt x="1477846" y="1562094"/>
                  </a:moveTo>
                  <a:lnTo>
                    <a:pt x="1460471" y="1562094"/>
                  </a:lnTo>
                  <a:lnTo>
                    <a:pt x="1459574" y="1549399"/>
                  </a:lnTo>
                  <a:lnTo>
                    <a:pt x="1449823" y="1536699"/>
                  </a:lnTo>
                  <a:lnTo>
                    <a:pt x="1471321" y="1536699"/>
                  </a:lnTo>
                  <a:lnTo>
                    <a:pt x="1473523" y="1549399"/>
                  </a:lnTo>
                  <a:lnTo>
                    <a:pt x="1475563" y="1549399"/>
                  </a:lnTo>
                  <a:lnTo>
                    <a:pt x="1477846" y="1562094"/>
                  </a:lnTo>
                  <a:close/>
                </a:path>
                <a:path w="2588895" h="2616200">
                  <a:moveTo>
                    <a:pt x="1710586" y="1549399"/>
                  </a:moveTo>
                  <a:lnTo>
                    <a:pt x="1679831" y="1549399"/>
                  </a:lnTo>
                  <a:lnTo>
                    <a:pt x="1682034" y="1536699"/>
                  </a:lnTo>
                  <a:lnTo>
                    <a:pt x="1710586" y="1536699"/>
                  </a:lnTo>
                  <a:lnTo>
                    <a:pt x="1710586" y="1549399"/>
                  </a:lnTo>
                  <a:close/>
                </a:path>
                <a:path w="2588895" h="2616200">
                  <a:moveTo>
                    <a:pt x="1717275" y="1549399"/>
                  </a:moveTo>
                  <a:lnTo>
                    <a:pt x="1715481" y="1549399"/>
                  </a:lnTo>
                  <a:lnTo>
                    <a:pt x="1714012" y="1536699"/>
                  </a:lnTo>
                  <a:lnTo>
                    <a:pt x="1719804" y="1536699"/>
                  </a:lnTo>
                  <a:lnTo>
                    <a:pt x="1717275" y="1549399"/>
                  </a:lnTo>
                  <a:close/>
                </a:path>
                <a:path w="2588895" h="2616200">
                  <a:moveTo>
                    <a:pt x="2042439" y="1549399"/>
                  </a:moveTo>
                  <a:lnTo>
                    <a:pt x="2026940" y="1549399"/>
                  </a:lnTo>
                  <a:lnTo>
                    <a:pt x="2027429" y="1536699"/>
                  </a:lnTo>
                  <a:lnTo>
                    <a:pt x="2040889" y="1536699"/>
                  </a:lnTo>
                  <a:lnTo>
                    <a:pt x="2042439" y="1549399"/>
                  </a:lnTo>
                  <a:close/>
                </a:path>
                <a:path w="2588895" h="2616200">
                  <a:moveTo>
                    <a:pt x="2318578" y="1549399"/>
                  </a:moveTo>
                  <a:lnTo>
                    <a:pt x="2302507" y="1549399"/>
                  </a:lnTo>
                  <a:lnTo>
                    <a:pt x="2302263" y="1536699"/>
                  </a:lnTo>
                  <a:lnTo>
                    <a:pt x="2313357" y="1536699"/>
                  </a:lnTo>
                  <a:lnTo>
                    <a:pt x="2318578" y="1549399"/>
                  </a:lnTo>
                  <a:close/>
                </a:path>
                <a:path w="2588895" h="2616200">
                  <a:moveTo>
                    <a:pt x="702460" y="1562094"/>
                  </a:moveTo>
                  <a:lnTo>
                    <a:pt x="671154" y="1562094"/>
                  </a:lnTo>
                  <a:lnTo>
                    <a:pt x="676434" y="1549399"/>
                  </a:lnTo>
                  <a:lnTo>
                    <a:pt x="708494" y="1549399"/>
                  </a:lnTo>
                  <a:lnTo>
                    <a:pt x="702460" y="1562094"/>
                  </a:lnTo>
                  <a:close/>
                </a:path>
                <a:path w="2588895" h="2616200">
                  <a:moveTo>
                    <a:pt x="803531" y="1562094"/>
                  </a:moveTo>
                  <a:lnTo>
                    <a:pt x="789174" y="1562094"/>
                  </a:lnTo>
                  <a:lnTo>
                    <a:pt x="788440" y="1549399"/>
                  </a:lnTo>
                  <a:lnTo>
                    <a:pt x="802144" y="1549399"/>
                  </a:lnTo>
                  <a:lnTo>
                    <a:pt x="803531" y="1562094"/>
                  </a:lnTo>
                  <a:close/>
                </a:path>
                <a:path w="2588895" h="2616200">
                  <a:moveTo>
                    <a:pt x="1676241" y="1562094"/>
                  </a:moveTo>
                  <a:lnTo>
                    <a:pt x="1645081" y="1562094"/>
                  </a:lnTo>
                  <a:lnTo>
                    <a:pt x="1650545" y="1549399"/>
                  </a:lnTo>
                  <a:lnTo>
                    <a:pt x="1678116" y="1549399"/>
                  </a:lnTo>
                  <a:lnTo>
                    <a:pt x="1676241" y="1562094"/>
                  </a:lnTo>
                  <a:close/>
                </a:path>
                <a:path w="2588895" h="2616200">
                  <a:moveTo>
                    <a:pt x="1682440" y="1562094"/>
                  </a:moveTo>
                  <a:lnTo>
                    <a:pt x="1678605" y="1562094"/>
                  </a:lnTo>
                  <a:lnTo>
                    <a:pt x="1678116" y="1549399"/>
                  </a:lnTo>
                  <a:lnTo>
                    <a:pt x="1681706" y="1549399"/>
                  </a:lnTo>
                  <a:lnTo>
                    <a:pt x="1682358" y="1560679"/>
                  </a:lnTo>
                  <a:lnTo>
                    <a:pt x="1682440" y="1562094"/>
                  </a:lnTo>
                  <a:close/>
                </a:path>
                <a:path w="2588895" h="2616200">
                  <a:moveTo>
                    <a:pt x="1684480" y="1562094"/>
                  </a:moveTo>
                  <a:lnTo>
                    <a:pt x="1682929" y="1562094"/>
                  </a:lnTo>
                  <a:lnTo>
                    <a:pt x="1681869" y="1549399"/>
                  </a:lnTo>
                  <a:lnTo>
                    <a:pt x="1685458" y="1549399"/>
                  </a:lnTo>
                  <a:lnTo>
                    <a:pt x="1684589" y="1560679"/>
                  </a:lnTo>
                  <a:lnTo>
                    <a:pt x="1684480" y="1562094"/>
                  </a:lnTo>
                  <a:close/>
                </a:path>
                <a:path w="2588895" h="2616200">
                  <a:moveTo>
                    <a:pt x="2044315" y="1562094"/>
                  </a:moveTo>
                  <a:lnTo>
                    <a:pt x="2031019" y="1562094"/>
                  </a:lnTo>
                  <a:lnTo>
                    <a:pt x="2031753" y="1549399"/>
                  </a:lnTo>
                  <a:lnTo>
                    <a:pt x="2043173" y="1549399"/>
                  </a:lnTo>
                  <a:lnTo>
                    <a:pt x="2044315" y="1562094"/>
                  </a:lnTo>
                  <a:close/>
                </a:path>
                <a:path w="2588895" h="2616200">
                  <a:moveTo>
                    <a:pt x="2318578" y="1574799"/>
                  </a:moveTo>
                  <a:lnTo>
                    <a:pt x="2303324" y="1574799"/>
                  </a:lnTo>
                  <a:lnTo>
                    <a:pt x="2302507" y="1562094"/>
                  </a:lnTo>
                  <a:lnTo>
                    <a:pt x="2302417" y="1560679"/>
                  </a:lnTo>
                  <a:lnTo>
                    <a:pt x="2302344" y="1549399"/>
                  </a:lnTo>
                  <a:lnTo>
                    <a:pt x="2316212" y="1549399"/>
                  </a:lnTo>
                  <a:lnTo>
                    <a:pt x="2316575" y="1560679"/>
                  </a:lnTo>
                  <a:lnTo>
                    <a:pt x="2316620" y="1562094"/>
                  </a:lnTo>
                  <a:lnTo>
                    <a:pt x="2317191" y="1562094"/>
                  </a:lnTo>
                  <a:lnTo>
                    <a:pt x="2318578" y="1574799"/>
                  </a:lnTo>
                  <a:close/>
                </a:path>
                <a:path w="2588895" h="2616200">
                  <a:moveTo>
                    <a:pt x="221482" y="1574799"/>
                  </a:moveTo>
                  <a:lnTo>
                    <a:pt x="206064" y="1574799"/>
                  </a:lnTo>
                  <a:lnTo>
                    <a:pt x="204431" y="1562094"/>
                  </a:lnTo>
                  <a:lnTo>
                    <a:pt x="220992" y="1562094"/>
                  </a:lnTo>
                  <a:lnTo>
                    <a:pt x="221482" y="1574799"/>
                  </a:lnTo>
                  <a:close/>
                </a:path>
                <a:path w="2588895" h="2616200">
                  <a:moveTo>
                    <a:pt x="684705" y="1574799"/>
                  </a:moveTo>
                  <a:lnTo>
                    <a:pt x="658651" y="1574799"/>
                  </a:lnTo>
                  <a:lnTo>
                    <a:pt x="660283" y="1562094"/>
                  </a:lnTo>
                  <a:lnTo>
                    <a:pt x="690641" y="1562094"/>
                  </a:lnTo>
                  <a:lnTo>
                    <a:pt x="684705" y="1574799"/>
                  </a:lnTo>
                  <a:close/>
                </a:path>
                <a:path w="2588895" h="2616200">
                  <a:moveTo>
                    <a:pt x="817156" y="1574799"/>
                  </a:moveTo>
                  <a:lnTo>
                    <a:pt x="801412" y="1574799"/>
                  </a:lnTo>
                  <a:lnTo>
                    <a:pt x="797413" y="1562094"/>
                  </a:lnTo>
                  <a:lnTo>
                    <a:pt x="816503" y="1562094"/>
                  </a:lnTo>
                  <a:lnTo>
                    <a:pt x="817156" y="1574799"/>
                  </a:lnTo>
                  <a:close/>
                </a:path>
                <a:path w="2588895" h="2616200">
                  <a:moveTo>
                    <a:pt x="1484138" y="1574799"/>
                  </a:moveTo>
                  <a:lnTo>
                    <a:pt x="1466916" y="1574799"/>
                  </a:lnTo>
                  <a:lnTo>
                    <a:pt x="1465447" y="1562094"/>
                  </a:lnTo>
                  <a:lnTo>
                    <a:pt x="1480980" y="1562094"/>
                  </a:lnTo>
                  <a:lnTo>
                    <a:pt x="1484138" y="1574799"/>
                  </a:lnTo>
                  <a:close/>
                </a:path>
                <a:path w="2588895" h="2616200">
                  <a:moveTo>
                    <a:pt x="1615791" y="1587499"/>
                  </a:moveTo>
                  <a:lnTo>
                    <a:pt x="1576718" y="1587499"/>
                  </a:lnTo>
                  <a:lnTo>
                    <a:pt x="1607782" y="1574799"/>
                  </a:lnTo>
                  <a:lnTo>
                    <a:pt x="1616368" y="1562094"/>
                  </a:lnTo>
                  <a:lnTo>
                    <a:pt x="1651360" y="1562094"/>
                  </a:lnTo>
                  <a:lnTo>
                    <a:pt x="1648912" y="1574799"/>
                  </a:lnTo>
                  <a:lnTo>
                    <a:pt x="1619789" y="1574799"/>
                  </a:lnTo>
                  <a:lnTo>
                    <a:pt x="1615791" y="1587499"/>
                  </a:lnTo>
                  <a:close/>
                </a:path>
                <a:path w="2588895" h="2616200">
                  <a:moveTo>
                    <a:pt x="2049047" y="1574799"/>
                  </a:moveTo>
                  <a:lnTo>
                    <a:pt x="2037463" y="1574799"/>
                  </a:lnTo>
                  <a:lnTo>
                    <a:pt x="2034280" y="1562094"/>
                  </a:lnTo>
                  <a:lnTo>
                    <a:pt x="2048394" y="1562094"/>
                  </a:lnTo>
                  <a:lnTo>
                    <a:pt x="2049047" y="1574799"/>
                  </a:lnTo>
                  <a:close/>
                </a:path>
                <a:path w="2588895" h="2616200">
                  <a:moveTo>
                    <a:pt x="224337" y="1587499"/>
                  </a:moveTo>
                  <a:lnTo>
                    <a:pt x="210877" y="1587499"/>
                  </a:lnTo>
                  <a:lnTo>
                    <a:pt x="210735" y="1580152"/>
                  </a:lnTo>
                  <a:lnTo>
                    <a:pt x="210632" y="1574799"/>
                  </a:lnTo>
                  <a:lnTo>
                    <a:pt x="223032" y="1574799"/>
                  </a:lnTo>
                  <a:lnTo>
                    <a:pt x="224337" y="1587499"/>
                  </a:lnTo>
                  <a:close/>
                </a:path>
                <a:path w="2588895" h="2616200">
                  <a:moveTo>
                    <a:pt x="648591" y="1580152"/>
                  </a:moveTo>
                  <a:lnTo>
                    <a:pt x="648454" y="1574799"/>
                  </a:lnTo>
                  <a:lnTo>
                    <a:pt x="649107" y="1574799"/>
                  </a:lnTo>
                  <a:lnTo>
                    <a:pt x="648591" y="1580152"/>
                  </a:lnTo>
                  <a:close/>
                </a:path>
                <a:path w="2588895" h="2616200">
                  <a:moveTo>
                    <a:pt x="649596" y="1587499"/>
                  </a:moveTo>
                  <a:lnTo>
                    <a:pt x="648780" y="1587499"/>
                  </a:lnTo>
                  <a:lnTo>
                    <a:pt x="648591" y="1580152"/>
                  </a:lnTo>
                  <a:lnTo>
                    <a:pt x="649107" y="1574799"/>
                  </a:lnTo>
                  <a:lnTo>
                    <a:pt x="649596" y="1587499"/>
                  </a:lnTo>
                  <a:close/>
                </a:path>
                <a:path w="2588895" h="2616200">
                  <a:moveTo>
                    <a:pt x="664035" y="1587499"/>
                  </a:moveTo>
                  <a:lnTo>
                    <a:pt x="649596" y="1587499"/>
                  </a:lnTo>
                  <a:lnTo>
                    <a:pt x="649107" y="1574799"/>
                  </a:lnTo>
                  <a:lnTo>
                    <a:pt x="666074" y="1574799"/>
                  </a:lnTo>
                  <a:lnTo>
                    <a:pt x="664035" y="1587499"/>
                  </a:lnTo>
                  <a:close/>
                </a:path>
                <a:path w="2588895" h="2616200">
                  <a:moveTo>
                    <a:pt x="670072" y="1587499"/>
                  </a:moveTo>
                  <a:lnTo>
                    <a:pt x="666074" y="1574799"/>
                  </a:lnTo>
                  <a:lnTo>
                    <a:pt x="672111" y="1574799"/>
                  </a:lnTo>
                  <a:lnTo>
                    <a:pt x="670072" y="1587499"/>
                  </a:lnTo>
                  <a:close/>
                </a:path>
                <a:path w="2588895" h="2616200">
                  <a:moveTo>
                    <a:pt x="828037" y="1587499"/>
                  </a:moveTo>
                  <a:lnTo>
                    <a:pt x="805817" y="1587499"/>
                  </a:lnTo>
                  <a:lnTo>
                    <a:pt x="806551" y="1574799"/>
                  </a:lnTo>
                  <a:lnTo>
                    <a:pt x="823340" y="1574799"/>
                  </a:lnTo>
                  <a:lnTo>
                    <a:pt x="828037" y="1587499"/>
                  </a:lnTo>
                  <a:close/>
                </a:path>
                <a:path w="2588895" h="2616200">
                  <a:moveTo>
                    <a:pt x="1490491" y="1587499"/>
                  </a:moveTo>
                  <a:lnTo>
                    <a:pt x="1473768" y="1587499"/>
                  </a:lnTo>
                  <a:lnTo>
                    <a:pt x="1470913" y="1574799"/>
                  </a:lnTo>
                  <a:lnTo>
                    <a:pt x="1487311" y="1574799"/>
                  </a:lnTo>
                  <a:lnTo>
                    <a:pt x="1490491" y="1587499"/>
                  </a:lnTo>
                  <a:close/>
                </a:path>
                <a:path w="2588895" h="2616200">
                  <a:moveTo>
                    <a:pt x="2052800" y="1587499"/>
                  </a:moveTo>
                  <a:lnTo>
                    <a:pt x="2038768" y="1587499"/>
                  </a:lnTo>
                  <a:lnTo>
                    <a:pt x="2039421" y="1574799"/>
                  </a:lnTo>
                  <a:lnTo>
                    <a:pt x="2053126" y="1574799"/>
                  </a:lnTo>
                  <a:lnTo>
                    <a:pt x="2052800" y="1587499"/>
                  </a:lnTo>
                  <a:close/>
                </a:path>
                <a:path w="2588895" h="2616200">
                  <a:moveTo>
                    <a:pt x="2317518" y="1650999"/>
                  </a:moveTo>
                  <a:lnTo>
                    <a:pt x="2298755" y="1650999"/>
                  </a:lnTo>
                  <a:lnTo>
                    <a:pt x="2300061" y="1638299"/>
                  </a:lnTo>
                  <a:lnTo>
                    <a:pt x="2299734" y="1638299"/>
                  </a:lnTo>
                  <a:lnTo>
                    <a:pt x="2299653" y="1625574"/>
                  </a:lnTo>
                  <a:lnTo>
                    <a:pt x="2300631" y="1625574"/>
                  </a:lnTo>
                  <a:lnTo>
                    <a:pt x="2300346" y="1616709"/>
                  </a:lnTo>
                  <a:lnTo>
                    <a:pt x="2300224" y="1612899"/>
                  </a:lnTo>
                  <a:lnTo>
                    <a:pt x="2301337" y="1600199"/>
                  </a:lnTo>
                  <a:lnTo>
                    <a:pt x="2301284" y="1587499"/>
                  </a:lnTo>
                  <a:lnTo>
                    <a:pt x="2304221" y="1574799"/>
                  </a:lnTo>
                  <a:lnTo>
                    <a:pt x="2318171" y="1574799"/>
                  </a:lnTo>
                  <a:lnTo>
                    <a:pt x="2318171" y="1587499"/>
                  </a:lnTo>
                  <a:lnTo>
                    <a:pt x="2318008" y="1587499"/>
                  </a:lnTo>
                  <a:lnTo>
                    <a:pt x="2319143" y="1600199"/>
                  </a:lnTo>
                  <a:lnTo>
                    <a:pt x="2319125" y="1616709"/>
                  </a:lnTo>
                  <a:lnTo>
                    <a:pt x="2318888" y="1625246"/>
                  </a:lnTo>
                  <a:lnTo>
                    <a:pt x="2318879" y="1625574"/>
                  </a:lnTo>
                  <a:lnTo>
                    <a:pt x="2317926" y="1638299"/>
                  </a:lnTo>
                  <a:lnTo>
                    <a:pt x="2317518" y="1650999"/>
                  </a:lnTo>
                  <a:close/>
                </a:path>
                <a:path w="2588895" h="2616200">
                  <a:moveTo>
                    <a:pt x="648780" y="1587499"/>
                  </a:moveTo>
                  <a:lnTo>
                    <a:pt x="647883" y="1587499"/>
                  </a:lnTo>
                  <a:lnTo>
                    <a:pt x="648591" y="1580152"/>
                  </a:lnTo>
                  <a:lnTo>
                    <a:pt x="648780" y="1587499"/>
                  </a:lnTo>
                  <a:close/>
                </a:path>
                <a:path w="2588895" h="2616200">
                  <a:moveTo>
                    <a:pt x="228661" y="1600199"/>
                  </a:moveTo>
                  <a:lnTo>
                    <a:pt x="215853" y="1600199"/>
                  </a:lnTo>
                  <a:lnTo>
                    <a:pt x="216832" y="1587499"/>
                  </a:lnTo>
                  <a:lnTo>
                    <a:pt x="226784" y="1587499"/>
                  </a:lnTo>
                  <a:lnTo>
                    <a:pt x="228661" y="1600199"/>
                  </a:lnTo>
                  <a:close/>
                </a:path>
                <a:path w="2588895" h="2616200">
                  <a:moveTo>
                    <a:pt x="648209" y="1600199"/>
                  </a:moveTo>
                  <a:lnTo>
                    <a:pt x="627244" y="1600199"/>
                  </a:lnTo>
                  <a:lnTo>
                    <a:pt x="628876" y="1587499"/>
                  </a:lnTo>
                  <a:lnTo>
                    <a:pt x="649351" y="1587499"/>
                  </a:lnTo>
                  <a:lnTo>
                    <a:pt x="648209" y="1600199"/>
                  </a:lnTo>
                  <a:close/>
                </a:path>
                <a:path w="2588895" h="2616200">
                  <a:moveTo>
                    <a:pt x="841874" y="1600199"/>
                  </a:moveTo>
                  <a:lnTo>
                    <a:pt x="816157" y="1600199"/>
                  </a:lnTo>
                  <a:lnTo>
                    <a:pt x="811925" y="1587499"/>
                  </a:lnTo>
                  <a:lnTo>
                    <a:pt x="836980" y="1587499"/>
                  </a:lnTo>
                  <a:lnTo>
                    <a:pt x="841874" y="1600199"/>
                  </a:lnTo>
                  <a:close/>
                </a:path>
                <a:path w="2588895" h="2616200">
                  <a:moveTo>
                    <a:pt x="1497752" y="1600199"/>
                  </a:moveTo>
                  <a:lnTo>
                    <a:pt x="1479805" y="1600199"/>
                  </a:lnTo>
                  <a:lnTo>
                    <a:pt x="1476705" y="1587499"/>
                  </a:lnTo>
                  <a:lnTo>
                    <a:pt x="1495304" y="1587499"/>
                  </a:lnTo>
                  <a:lnTo>
                    <a:pt x="1497752" y="1600199"/>
                  </a:lnTo>
                  <a:close/>
                </a:path>
                <a:path w="2588895" h="2616200">
                  <a:moveTo>
                    <a:pt x="1583079" y="1600199"/>
                  </a:moveTo>
                  <a:lnTo>
                    <a:pt x="1533156" y="1600199"/>
                  </a:lnTo>
                  <a:lnTo>
                    <a:pt x="1545411" y="1587499"/>
                  </a:lnTo>
                  <a:lnTo>
                    <a:pt x="1586913" y="1587499"/>
                  </a:lnTo>
                  <a:lnTo>
                    <a:pt x="1583079" y="1600199"/>
                  </a:lnTo>
                  <a:close/>
                </a:path>
                <a:path w="2588895" h="2616200">
                  <a:moveTo>
                    <a:pt x="2058021" y="1600199"/>
                  </a:moveTo>
                  <a:lnTo>
                    <a:pt x="2042847" y="1600199"/>
                  </a:lnTo>
                  <a:lnTo>
                    <a:pt x="2042847" y="1587499"/>
                  </a:lnTo>
                  <a:lnTo>
                    <a:pt x="2058428" y="1587499"/>
                  </a:lnTo>
                  <a:lnTo>
                    <a:pt x="2058021" y="1600199"/>
                  </a:lnTo>
                  <a:close/>
                </a:path>
                <a:path w="2588895" h="2616200">
                  <a:moveTo>
                    <a:pt x="231434" y="1612899"/>
                  </a:moveTo>
                  <a:lnTo>
                    <a:pt x="220992" y="1612899"/>
                  </a:lnTo>
                  <a:lnTo>
                    <a:pt x="219198" y="1600199"/>
                  </a:lnTo>
                  <a:lnTo>
                    <a:pt x="230211" y="1600199"/>
                  </a:lnTo>
                  <a:lnTo>
                    <a:pt x="231434" y="1612899"/>
                  </a:lnTo>
                  <a:close/>
                </a:path>
                <a:path w="2588895" h="2616200">
                  <a:moveTo>
                    <a:pt x="632383" y="1612899"/>
                  </a:moveTo>
                  <a:lnTo>
                    <a:pt x="607095" y="1612899"/>
                  </a:lnTo>
                  <a:lnTo>
                    <a:pt x="609950" y="1600199"/>
                  </a:lnTo>
                  <a:lnTo>
                    <a:pt x="634341" y="1600199"/>
                  </a:lnTo>
                  <a:lnTo>
                    <a:pt x="632383" y="1612899"/>
                  </a:lnTo>
                  <a:close/>
                </a:path>
                <a:path w="2588895" h="2616200">
                  <a:moveTo>
                    <a:pt x="857043" y="1625574"/>
                  </a:moveTo>
                  <a:lnTo>
                    <a:pt x="835914" y="1625574"/>
                  </a:lnTo>
                  <a:lnTo>
                    <a:pt x="833309" y="1612899"/>
                  </a:lnTo>
                  <a:lnTo>
                    <a:pt x="826619" y="1612899"/>
                  </a:lnTo>
                  <a:lnTo>
                    <a:pt x="823764" y="1600199"/>
                  </a:lnTo>
                  <a:lnTo>
                    <a:pt x="847014" y="1600199"/>
                  </a:lnTo>
                  <a:lnTo>
                    <a:pt x="854763" y="1612899"/>
                  </a:lnTo>
                  <a:lnTo>
                    <a:pt x="856984" y="1625246"/>
                  </a:lnTo>
                  <a:lnTo>
                    <a:pt x="857043" y="1625574"/>
                  </a:lnTo>
                  <a:close/>
                </a:path>
                <a:path w="2588895" h="2616200">
                  <a:moveTo>
                    <a:pt x="1503544" y="1612899"/>
                  </a:moveTo>
                  <a:lnTo>
                    <a:pt x="1486168" y="1612899"/>
                  </a:lnTo>
                  <a:lnTo>
                    <a:pt x="1485270" y="1600199"/>
                  </a:lnTo>
                  <a:lnTo>
                    <a:pt x="1501586" y="1600199"/>
                  </a:lnTo>
                  <a:lnTo>
                    <a:pt x="1503544" y="1612899"/>
                  </a:lnTo>
                  <a:close/>
                </a:path>
                <a:path w="2588895" h="2616200">
                  <a:moveTo>
                    <a:pt x="1554527" y="1612899"/>
                  </a:moveTo>
                  <a:lnTo>
                    <a:pt x="1509662" y="1612899"/>
                  </a:lnTo>
                  <a:lnTo>
                    <a:pt x="1513904" y="1600199"/>
                  </a:lnTo>
                  <a:lnTo>
                    <a:pt x="1557464" y="1600199"/>
                  </a:lnTo>
                  <a:lnTo>
                    <a:pt x="1554527" y="1612899"/>
                  </a:lnTo>
                  <a:close/>
                </a:path>
                <a:path w="2588895" h="2616200">
                  <a:moveTo>
                    <a:pt x="2061365" y="1612899"/>
                  </a:moveTo>
                  <a:lnTo>
                    <a:pt x="2050515" y="1612899"/>
                  </a:lnTo>
                  <a:lnTo>
                    <a:pt x="2051739" y="1600199"/>
                  </a:lnTo>
                  <a:lnTo>
                    <a:pt x="2059979" y="1600199"/>
                  </a:lnTo>
                  <a:lnTo>
                    <a:pt x="2061365" y="1612899"/>
                  </a:lnTo>
                  <a:close/>
                </a:path>
                <a:path w="2588895" h="2616200">
                  <a:moveTo>
                    <a:pt x="237059" y="1625574"/>
                  </a:moveTo>
                  <a:lnTo>
                    <a:pt x="223679" y="1625574"/>
                  </a:lnTo>
                  <a:lnTo>
                    <a:pt x="221156" y="1612899"/>
                  </a:lnTo>
                  <a:lnTo>
                    <a:pt x="235105" y="1612899"/>
                  </a:lnTo>
                  <a:lnTo>
                    <a:pt x="237008" y="1625246"/>
                  </a:lnTo>
                  <a:lnTo>
                    <a:pt x="237059" y="1625574"/>
                  </a:lnTo>
                  <a:close/>
                </a:path>
                <a:path w="2588895" h="2616200">
                  <a:moveTo>
                    <a:pt x="603676" y="1625574"/>
                  </a:moveTo>
                  <a:lnTo>
                    <a:pt x="593720" y="1625574"/>
                  </a:lnTo>
                  <a:lnTo>
                    <a:pt x="595756" y="1612899"/>
                  </a:lnTo>
                  <a:lnTo>
                    <a:pt x="606931" y="1612899"/>
                  </a:lnTo>
                  <a:lnTo>
                    <a:pt x="606466" y="1616709"/>
                  </a:lnTo>
                  <a:lnTo>
                    <a:pt x="603779" y="1625246"/>
                  </a:lnTo>
                  <a:lnTo>
                    <a:pt x="603676" y="1625574"/>
                  </a:lnTo>
                  <a:close/>
                </a:path>
                <a:path w="2588895" h="2616200">
                  <a:moveTo>
                    <a:pt x="606466" y="1616709"/>
                  </a:moveTo>
                  <a:lnTo>
                    <a:pt x="606931" y="1612899"/>
                  </a:lnTo>
                  <a:lnTo>
                    <a:pt x="607666" y="1612899"/>
                  </a:lnTo>
                  <a:lnTo>
                    <a:pt x="606466" y="1616709"/>
                  </a:lnTo>
                  <a:close/>
                </a:path>
                <a:path w="2588895" h="2616200">
                  <a:moveTo>
                    <a:pt x="612158" y="1625574"/>
                  </a:moveTo>
                  <a:lnTo>
                    <a:pt x="605384" y="1625574"/>
                  </a:lnTo>
                  <a:lnTo>
                    <a:pt x="606466" y="1616709"/>
                  </a:lnTo>
                  <a:lnTo>
                    <a:pt x="607666" y="1612899"/>
                  </a:lnTo>
                  <a:lnTo>
                    <a:pt x="614926" y="1612899"/>
                  </a:lnTo>
                  <a:lnTo>
                    <a:pt x="612229" y="1625246"/>
                  </a:lnTo>
                  <a:lnTo>
                    <a:pt x="612158" y="1625574"/>
                  </a:lnTo>
                  <a:close/>
                </a:path>
                <a:path w="2588895" h="2616200">
                  <a:moveTo>
                    <a:pt x="618218" y="1625246"/>
                  </a:moveTo>
                  <a:lnTo>
                    <a:pt x="616419" y="1616709"/>
                  </a:lnTo>
                  <a:lnTo>
                    <a:pt x="615660" y="1612899"/>
                  </a:lnTo>
                  <a:lnTo>
                    <a:pt x="619249" y="1612899"/>
                  </a:lnTo>
                  <a:lnTo>
                    <a:pt x="618218" y="1625246"/>
                  </a:lnTo>
                  <a:close/>
                </a:path>
                <a:path w="2588895" h="2616200">
                  <a:moveTo>
                    <a:pt x="1519319" y="1625574"/>
                  </a:moveTo>
                  <a:lnTo>
                    <a:pt x="1474191" y="1625574"/>
                  </a:lnTo>
                  <a:lnTo>
                    <a:pt x="1481762" y="1612899"/>
                  </a:lnTo>
                  <a:lnTo>
                    <a:pt x="1536091" y="1612899"/>
                  </a:lnTo>
                  <a:lnTo>
                    <a:pt x="1519319" y="1625574"/>
                  </a:lnTo>
                  <a:close/>
                </a:path>
                <a:path w="2588895" h="2616200">
                  <a:moveTo>
                    <a:pt x="2069523" y="1638299"/>
                  </a:moveTo>
                  <a:lnTo>
                    <a:pt x="2056144" y="1638299"/>
                  </a:lnTo>
                  <a:lnTo>
                    <a:pt x="2051730" y="1625574"/>
                  </a:lnTo>
                  <a:lnTo>
                    <a:pt x="2051616" y="1625246"/>
                  </a:lnTo>
                  <a:lnTo>
                    <a:pt x="2050189" y="1612899"/>
                  </a:lnTo>
                  <a:lnTo>
                    <a:pt x="2066260" y="1612899"/>
                  </a:lnTo>
                  <a:lnTo>
                    <a:pt x="2064753" y="1625246"/>
                  </a:lnTo>
                  <a:lnTo>
                    <a:pt x="2064713" y="1625574"/>
                  </a:lnTo>
                  <a:lnTo>
                    <a:pt x="2068460" y="1625574"/>
                  </a:lnTo>
                  <a:lnTo>
                    <a:pt x="2069523" y="1638299"/>
                  </a:lnTo>
                  <a:close/>
                </a:path>
                <a:path w="2588895" h="2616200">
                  <a:moveTo>
                    <a:pt x="239918" y="1638299"/>
                  </a:moveTo>
                  <a:lnTo>
                    <a:pt x="224908" y="1638299"/>
                  </a:lnTo>
                  <a:lnTo>
                    <a:pt x="225562" y="1625574"/>
                  </a:lnTo>
                  <a:lnTo>
                    <a:pt x="239591" y="1625574"/>
                  </a:lnTo>
                  <a:lnTo>
                    <a:pt x="239918" y="1638299"/>
                  </a:lnTo>
                  <a:close/>
                </a:path>
                <a:path w="2588895" h="2616200">
                  <a:moveTo>
                    <a:pt x="599181" y="1638299"/>
                  </a:moveTo>
                  <a:lnTo>
                    <a:pt x="574790" y="1638299"/>
                  </a:lnTo>
                  <a:lnTo>
                    <a:pt x="576834" y="1625574"/>
                  </a:lnTo>
                  <a:lnTo>
                    <a:pt x="600407" y="1625574"/>
                  </a:lnTo>
                  <a:lnTo>
                    <a:pt x="599181" y="1638299"/>
                  </a:lnTo>
                  <a:close/>
                </a:path>
                <a:path w="2588895" h="2616200">
                  <a:moveTo>
                    <a:pt x="866266" y="1638299"/>
                  </a:moveTo>
                  <a:lnTo>
                    <a:pt x="846361" y="1638299"/>
                  </a:lnTo>
                  <a:lnTo>
                    <a:pt x="841293" y="1625574"/>
                  </a:lnTo>
                  <a:lnTo>
                    <a:pt x="864059" y="1625574"/>
                  </a:lnTo>
                  <a:lnTo>
                    <a:pt x="866266" y="1638299"/>
                  </a:lnTo>
                  <a:close/>
                </a:path>
                <a:path w="2588895" h="2616200">
                  <a:moveTo>
                    <a:pt x="1493265" y="1638299"/>
                  </a:moveTo>
                  <a:lnTo>
                    <a:pt x="1445539" y="1638299"/>
                  </a:lnTo>
                  <a:lnTo>
                    <a:pt x="1452582" y="1625574"/>
                  </a:lnTo>
                  <a:lnTo>
                    <a:pt x="1495554" y="1625574"/>
                  </a:lnTo>
                  <a:lnTo>
                    <a:pt x="1493265" y="1638299"/>
                  </a:lnTo>
                  <a:close/>
                </a:path>
                <a:path w="2588895" h="2616200">
                  <a:moveTo>
                    <a:pt x="1517654" y="1638299"/>
                  </a:moveTo>
                  <a:lnTo>
                    <a:pt x="1500688" y="1638299"/>
                  </a:lnTo>
                  <a:lnTo>
                    <a:pt x="1497909" y="1625574"/>
                  </a:lnTo>
                  <a:lnTo>
                    <a:pt x="1513894" y="1625574"/>
                  </a:lnTo>
                  <a:lnTo>
                    <a:pt x="1517654" y="1638299"/>
                  </a:lnTo>
                  <a:close/>
                </a:path>
                <a:path w="2588895" h="2616200">
                  <a:moveTo>
                    <a:pt x="236981" y="1650999"/>
                  </a:moveTo>
                  <a:lnTo>
                    <a:pt x="226948" y="1650999"/>
                  </a:lnTo>
                  <a:lnTo>
                    <a:pt x="228987" y="1638299"/>
                  </a:lnTo>
                  <a:lnTo>
                    <a:pt x="235350" y="1638299"/>
                  </a:lnTo>
                  <a:lnTo>
                    <a:pt x="236981" y="1650999"/>
                  </a:lnTo>
                  <a:close/>
                </a:path>
                <a:path w="2588895" h="2616200">
                  <a:moveTo>
                    <a:pt x="245384" y="1650999"/>
                  </a:moveTo>
                  <a:lnTo>
                    <a:pt x="240734" y="1650999"/>
                  </a:lnTo>
                  <a:lnTo>
                    <a:pt x="235350" y="1638299"/>
                  </a:lnTo>
                  <a:lnTo>
                    <a:pt x="243671" y="1638299"/>
                  </a:lnTo>
                  <a:lnTo>
                    <a:pt x="245384" y="1650999"/>
                  </a:lnTo>
                  <a:close/>
                </a:path>
                <a:path w="2588895" h="2616200">
                  <a:moveTo>
                    <a:pt x="583927" y="1650999"/>
                  </a:moveTo>
                  <a:lnTo>
                    <a:pt x="560025" y="1650999"/>
                  </a:lnTo>
                  <a:lnTo>
                    <a:pt x="564756" y="1638299"/>
                  </a:lnTo>
                  <a:lnTo>
                    <a:pt x="585722" y="1638299"/>
                  </a:lnTo>
                  <a:lnTo>
                    <a:pt x="583927" y="1650999"/>
                  </a:lnTo>
                  <a:close/>
                </a:path>
                <a:path w="2588895" h="2616200">
                  <a:moveTo>
                    <a:pt x="882275" y="1663666"/>
                  </a:moveTo>
                  <a:lnTo>
                    <a:pt x="862509" y="1663666"/>
                  </a:lnTo>
                  <a:lnTo>
                    <a:pt x="861045" y="1650999"/>
                  </a:lnTo>
                  <a:lnTo>
                    <a:pt x="856803" y="1650999"/>
                  </a:lnTo>
                  <a:lnTo>
                    <a:pt x="851582" y="1638299"/>
                  </a:lnTo>
                  <a:lnTo>
                    <a:pt x="871650" y="1638299"/>
                  </a:lnTo>
                  <a:lnTo>
                    <a:pt x="878409" y="1650999"/>
                  </a:lnTo>
                  <a:lnTo>
                    <a:pt x="882230" y="1663517"/>
                  </a:lnTo>
                  <a:lnTo>
                    <a:pt x="882275" y="1663666"/>
                  </a:lnTo>
                  <a:close/>
                </a:path>
                <a:path w="2588895" h="2616200">
                  <a:moveTo>
                    <a:pt x="1463857" y="1650999"/>
                  </a:moveTo>
                  <a:lnTo>
                    <a:pt x="1423109" y="1650999"/>
                  </a:lnTo>
                  <a:lnTo>
                    <a:pt x="1423435" y="1638299"/>
                  </a:lnTo>
                  <a:lnTo>
                    <a:pt x="1471300" y="1638299"/>
                  </a:lnTo>
                  <a:lnTo>
                    <a:pt x="1463857" y="1650999"/>
                  </a:lnTo>
                  <a:close/>
                </a:path>
                <a:path w="2588895" h="2616200">
                  <a:moveTo>
                    <a:pt x="1524833" y="1650999"/>
                  </a:moveTo>
                  <a:lnTo>
                    <a:pt x="1505746" y="1650999"/>
                  </a:lnTo>
                  <a:lnTo>
                    <a:pt x="1506399" y="1638299"/>
                  </a:lnTo>
                  <a:lnTo>
                    <a:pt x="1521570" y="1638299"/>
                  </a:lnTo>
                  <a:lnTo>
                    <a:pt x="1524833" y="1650999"/>
                  </a:lnTo>
                  <a:close/>
                </a:path>
                <a:path w="2588895" h="2616200">
                  <a:moveTo>
                    <a:pt x="2072378" y="1650999"/>
                  </a:moveTo>
                  <a:lnTo>
                    <a:pt x="2057123" y="1650999"/>
                  </a:lnTo>
                  <a:lnTo>
                    <a:pt x="2056796" y="1638299"/>
                  </a:lnTo>
                  <a:lnTo>
                    <a:pt x="2071970" y="1638299"/>
                  </a:lnTo>
                  <a:lnTo>
                    <a:pt x="2072378" y="1650999"/>
                  </a:lnTo>
                  <a:close/>
                </a:path>
                <a:path w="2588895" h="2616200">
                  <a:moveTo>
                    <a:pt x="247748" y="1663666"/>
                  </a:moveTo>
                  <a:lnTo>
                    <a:pt x="230627" y="1663666"/>
                  </a:lnTo>
                  <a:lnTo>
                    <a:pt x="233719" y="1650999"/>
                  </a:lnTo>
                  <a:lnTo>
                    <a:pt x="247097" y="1650999"/>
                  </a:lnTo>
                  <a:lnTo>
                    <a:pt x="247740" y="1663517"/>
                  </a:lnTo>
                  <a:lnTo>
                    <a:pt x="247748" y="1663666"/>
                  </a:lnTo>
                  <a:close/>
                </a:path>
                <a:path w="2588895" h="2616200">
                  <a:moveTo>
                    <a:pt x="561903" y="1663666"/>
                  </a:moveTo>
                  <a:lnTo>
                    <a:pt x="543481" y="1663666"/>
                  </a:lnTo>
                  <a:lnTo>
                    <a:pt x="549583" y="1650999"/>
                  </a:lnTo>
                  <a:lnTo>
                    <a:pt x="562309" y="1650999"/>
                  </a:lnTo>
                  <a:lnTo>
                    <a:pt x="561907" y="1663517"/>
                  </a:lnTo>
                  <a:lnTo>
                    <a:pt x="561903" y="1663666"/>
                  </a:lnTo>
                  <a:close/>
                </a:path>
                <a:path w="2588895" h="2616200">
                  <a:moveTo>
                    <a:pt x="567043" y="1663517"/>
                  </a:moveTo>
                  <a:lnTo>
                    <a:pt x="564883" y="1655702"/>
                  </a:lnTo>
                  <a:lnTo>
                    <a:pt x="563615" y="1650999"/>
                  </a:lnTo>
                  <a:lnTo>
                    <a:pt x="567204" y="1650999"/>
                  </a:lnTo>
                  <a:lnTo>
                    <a:pt x="567144" y="1655702"/>
                  </a:lnTo>
                  <a:lnTo>
                    <a:pt x="567043" y="1663517"/>
                  </a:lnTo>
                  <a:close/>
                </a:path>
                <a:path w="2588895" h="2616200">
                  <a:moveTo>
                    <a:pt x="1425310" y="1663666"/>
                  </a:moveTo>
                  <a:lnTo>
                    <a:pt x="1394485" y="1663666"/>
                  </a:lnTo>
                  <a:lnTo>
                    <a:pt x="1398390" y="1650999"/>
                  </a:lnTo>
                  <a:lnTo>
                    <a:pt x="1423272" y="1650999"/>
                  </a:lnTo>
                  <a:lnTo>
                    <a:pt x="1425054" y="1655702"/>
                  </a:lnTo>
                  <a:lnTo>
                    <a:pt x="1425305" y="1663517"/>
                  </a:lnTo>
                  <a:lnTo>
                    <a:pt x="1425310" y="1663666"/>
                  </a:lnTo>
                  <a:close/>
                </a:path>
                <a:path w="2588895" h="2616200">
                  <a:moveTo>
                    <a:pt x="1425054" y="1655702"/>
                  </a:moveTo>
                  <a:lnTo>
                    <a:pt x="1423272" y="1650999"/>
                  </a:lnTo>
                  <a:lnTo>
                    <a:pt x="1424903" y="1650999"/>
                  </a:lnTo>
                  <a:lnTo>
                    <a:pt x="1425054" y="1655702"/>
                  </a:lnTo>
                  <a:close/>
                </a:path>
                <a:path w="2588895" h="2616200">
                  <a:moveTo>
                    <a:pt x="1428105" y="1663666"/>
                  </a:moveTo>
                  <a:lnTo>
                    <a:pt x="1428016" y="1663517"/>
                  </a:lnTo>
                  <a:lnTo>
                    <a:pt x="1425054" y="1655702"/>
                  </a:lnTo>
                  <a:lnTo>
                    <a:pt x="1424903" y="1650999"/>
                  </a:lnTo>
                  <a:lnTo>
                    <a:pt x="1435672" y="1650999"/>
                  </a:lnTo>
                  <a:lnTo>
                    <a:pt x="1428194" y="1663517"/>
                  </a:lnTo>
                  <a:lnTo>
                    <a:pt x="1428105" y="1663666"/>
                  </a:lnTo>
                  <a:close/>
                </a:path>
                <a:path w="2588895" h="2616200">
                  <a:moveTo>
                    <a:pt x="1528989" y="1663666"/>
                  </a:moveTo>
                  <a:lnTo>
                    <a:pt x="1511049" y="1663666"/>
                  </a:lnTo>
                  <a:lnTo>
                    <a:pt x="1511203" y="1655702"/>
                  </a:lnTo>
                  <a:lnTo>
                    <a:pt x="1511293" y="1650999"/>
                  </a:lnTo>
                  <a:lnTo>
                    <a:pt x="1527362" y="1650999"/>
                  </a:lnTo>
                  <a:lnTo>
                    <a:pt x="1528970" y="1663517"/>
                  </a:lnTo>
                  <a:lnTo>
                    <a:pt x="1528989" y="1663666"/>
                  </a:lnTo>
                  <a:close/>
                </a:path>
                <a:path w="2588895" h="2616200">
                  <a:moveTo>
                    <a:pt x="2078333" y="1676399"/>
                  </a:moveTo>
                  <a:lnTo>
                    <a:pt x="2063567" y="1676399"/>
                  </a:lnTo>
                  <a:lnTo>
                    <a:pt x="2063567" y="1663666"/>
                  </a:lnTo>
                  <a:lnTo>
                    <a:pt x="2061200" y="1663666"/>
                  </a:lnTo>
                  <a:lnTo>
                    <a:pt x="2060467" y="1650999"/>
                  </a:lnTo>
                  <a:lnTo>
                    <a:pt x="2071236" y="1650999"/>
                  </a:lnTo>
                  <a:lnTo>
                    <a:pt x="2077588" y="1663517"/>
                  </a:lnTo>
                  <a:lnTo>
                    <a:pt x="2078333" y="1676399"/>
                  </a:lnTo>
                  <a:close/>
                </a:path>
                <a:path w="2588895" h="2616200">
                  <a:moveTo>
                    <a:pt x="2313847" y="1676399"/>
                  </a:moveTo>
                  <a:lnTo>
                    <a:pt x="2297940" y="1676399"/>
                  </a:lnTo>
                  <a:lnTo>
                    <a:pt x="2298148" y="1663666"/>
                  </a:lnTo>
                  <a:lnTo>
                    <a:pt x="2298502" y="1650999"/>
                  </a:lnTo>
                  <a:lnTo>
                    <a:pt x="2315887" y="1650999"/>
                  </a:lnTo>
                  <a:lnTo>
                    <a:pt x="2315404" y="1663517"/>
                  </a:lnTo>
                  <a:lnTo>
                    <a:pt x="2315398" y="1663666"/>
                  </a:lnTo>
                  <a:lnTo>
                    <a:pt x="2314992" y="1663666"/>
                  </a:lnTo>
                  <a:lnTo>
                    <a:pt x="2313847" y="1676399"/>
                  </a:lnTo>
                  <a:close/>
                </a:path>
                <a:path w="2588895" h="2616200">
                  <a:moveTo>
                    <a:pt x="251094" y="1676399"/>
                  </a:moveTo>
                  <a:lnTo>
                    <a:pt x="236655" y="1676399"/>
                  </a:lnTo>
                  <a:lnTo>
                    <a:pt x="234938" y="1663666"/>
                  </a:lnTo>
                  <a:lnTo>
                    <a:pt x="249295" y="1663666"/>
                  </a:lnTo>
                  <a:lnTo>
                    <a:pt x="251094" y="1676399"/>
                  </a:lnTo>
                  <a:close/>
                </a:path>
                <a:path w="2588895" h="2616200">
                  <a:moveTo>
                    <a:pt x="547870" y="1676399"/>
                  </a:moveTo>
                  <a:lnTo>
                    <a:pt x="523560" y="1676399"/>
                  </a:lnTo>
                  <a:lnTo>
                    <a:pt x="529204" y="1663666"/>
                  </a:lnTo>
                  <a:lnTo>
                    <a:pt x="548606" y="1663666"/>
                  </a:lnTo>
                  <a:lnTo>
                    <a:pt x="547870" y="1676399"/>
                  </a:lnTo>
                  <a:close/>
                </a:path>
                <a:path w="2588895" h="2616200">
                  <a:moveTo>
                    <a:pt x="551460" y="1676399"/>
                  </a:moveTo>
                  <a:lnTo>
                    <a:pt x="548686" y="1676399"/>
                  </a:lnTo>
                  <a:lnTo>
                    <a:pt x="548604" y="1663666"/>
                  </a:lnTo>
                  <a:lnTo>
                    <a:pt x="554077" y="1663666"/>
                  </a:lnTo>
                  <a:lnTo>
                    <a:pt x="551460" y="1676399"/>
                  </a:lnTo>
                  <a:close/>
                </a:path>
                <a:path w="2588895" h="2616200">
                  <a:moveTo>
                    <a:pt x="896123" y="1676399"/>
                  </a:moveTo>
                  <a:lnTo>
                    <a:pt x="874668" y="1676399"/>
                  </a:lnTo>
                  <a:lnTo>
                    <a:pt x="870497" y="1663666"/>
                  </a:lnTo>
                  <a:lnTo>
                    <a:pt x="890152" y="1663666"/>
                  </a:lnTo>
                  <a:lnTo>
                    <a:pt x="896123" y="1676399"/>
                  </a:lnTo>
                  <a:close/>
                </a:path>
                <a:path w="2588895" h="2616200">
                  <a:moveTo>
                    <a:pt x="1399859" y="1676399"/>
                  </a:moveTo>
                  <a:lnTo>
                    <a:pt x="1369757" y="1676399"/>
                  </a:lnTo>
                  <a:lnTo>
                    <a:pt x="1373438" y="1663666"/>
                  </a:lnTo>
                  <a:lnTo>
                    <a:pt x="1404930" y="1663666"/>
                  </a:lnTo>
                  <a:lnTo>
                    <a:pt x="1399859" y="1676399"/>
                  </a:lnTo>
                  <a:close/>
                </a:path>
                <a:path w="2588895" h="2616200">
                  <a:moveTo>
                    <a:pt x="1534133" y="1676399"/>
                  </a:moveTo>
                  <a:lnTo>
                    <a:pt x="1519941" y="1676399"/>
                  </a:lnTo>
                  <a:lnTo>
                    <a:pt x="1518550" y="1663666"/>
                  </a:lnTo>
                  <a:lnTo>
                    <a:pt x="1532333" y="1663666"/>
                  </a:lnTo>
                  <a:lnTo>
                    <a:pt x="1534133" y="1676399"/>
                  </a:lnTo>
                  <a:close/>
                </a:path>
                <a:path w="2588895" h="2616200">
                  <a:moveTo>
                    <a:pt x="253705" y="1689092"/>
                  </a:moveTo>
                  <a:lnTo>
                    <a:pt x="240244" y="1689092"/>
                  </a:lnTo>
                  <a:lnTo>
                    <a:pt x="238613" y="1676399"/>
                  </a:lnTo>
                  <a:lnTo>
                    <a:pt x="254439" y="1676399"/>
                  </a:lnTo>
                  <a:lnTo>
                    <a:pt x="253735" y="1688570"/>
                  </a:lnTo>
                  <a:lnTo>
                    <a:pt x="253705" y="1689092"/>
                  </a:lnTo>
                  <a:close/>
                </a:path>
                <a:path w="2588895" h="2616200">
                  <a:moveTo>
                    <a:pt x="519563" y="1701799"/>
                  </a:moveTo>
                  <a:lnTo>
                    <a:pt x="488400" y="1701799"/>
                  </a:lnTo>
                  <a:lnTo>
                    <a:pt x="505060" y="1689092"/>
                  </a:lnTo>
                  <a:lnTo>
                    <a:pt x="517768" y="1676399"/>
                  </a:lnTo>
                  <a:lnTo>
                    <a:pt x="537184" y="1676399"/>
                  </a:lnTo>
                  <a:lnTo>
                    <a:pt x="534085" y="1689092"/>
                  </a:lnTo>
                  <a:lnTo>
                    <a:pt x="525358" y="1689092"/>
                  </a:lnTo>
                  <a:lnTo>
                    <a:pt x="519563" y="1701799"/>
                  </a:lnTo>
                  <a:close/>
                </a:path>
                <a:path w="2588895" h="2616200">
                  <a:moveTo>
                    <a:pt x="904169" y="1689092"/>
                  </a:moveTo>
                  <a:lnTo>
                    <a:pt x="882171" y="1689092"/>
                  </a:lnTo>
                  <a:lnTo>
                    <a:pt x="878339" y="1676399"/>
                  </a:lnTo>
                  <a:lnTo>
                    <a:pt x="899141" y="1676399"/>
                  </a:lnTo>
                  <a:lnTo>
                    <a:pt x="904169" y="1689092"/>
                  </a:lnTo>
                  <a:close/>
                </a:path>
                <a:path w="2588895" h="2616200">
                  <a:moveTo>
                    <a:pt x="1352382" y="1701799"/>
                  </a:moveTo>
                  <a:lnTo>
                    <a:pt x="1348955" y="1701799"/>
                  </a:lnTo>
                  <a:lnTo>
                    <a:pt x="1348139" y="1689092"/>
                  </a:lnTo>
                  <a:lnTo>
                    <a:pt x="1348106" y="1688570"/>
                  </a:lnTo>
                  <a:lnTo>
                    <a:pt x="1349200" y="1676399"/>
                  </a:lnTo>
                  <a:lnTo>
                    <a:pt x="1365026" y="1676399"/>
                  </a:lnTo>
                  <a:lnTo>
                    <a:pt x="1362837" y="1688570"/>
                  </a:lnTo>
                  <a:lnTo>
                    <a:pt x="1362743" y="1689092"/>
                  </a:lnTo>
                  <a:lnTo>
                    <a:pt x="1358177" y="1689092"/>
                  </a:lnTo>
                  <a:lnTo>
                    <a:pt x="1352382" y="1701799"/>
                  </a:lnTo>
                  <a:close/>
                </a:path>
                <a:path w="2588895" h="2616200">
                  <a:moveTo>
                    <a:pt x="1362746" y="1689092"/>
                  </a:moveTo>
                  <a:lnTo>
                    <a:pt x="1365026" y="1676399"/>
                  </a:lnTo>
                  <a:lnTo>
                    <a:pt x="1368942" y="1676399"/>
                  </a:lnTo>
                  <a:lnTo>
                    <a:pt x="1362746" y="1689092"/>
                  </a:lnTo>
                  <a:close/>
                </a:path>
                <a:path w="2588895" h="2616200">
                  <a:moveTo>
                    <a:pt x="1375631" y="1689092"/>
                  </a:moveTo>
                  <a:lnTo>
                    <a:pt x="1362746" y="1689092"/>
                  </a:lnTo>
                  <a:lnTo>
                    <a:pt x="1368942" y="1676399"/>
                  </a:lnTo>
                  <a:lnTo>
                    <a:pt x="1376283" y="1676399"/>
                  </a:lnTo>
                  <a:lnTo>
                    <a:pt x="1375658" y="1688570"/>
                  </a:lnTo>
                  <a:lnTo>
                    <a:pt x="1375631" y="1689092"/>
                  </a:lnTo>
                  <a:close/>
                </a:path>
                <a:path w="2588895" h="2616200">
                  <a:moveTo>
                    <a:pt x="1378569" y="1689092"/>
                  </a:moveTo>
                  <a:lnTo>
                    <a:pt x="1376447" y="1676399"/>
                  </a:lnTo>
                  <a:lnTo>
                    <a:pt x="1380607" y="1676399"/>
                  </a:lnTo>
                  <a:lnTo>
                    <a:pt x="1378653" y="1688570"/>
                  </a:lnTo>
                  <a:lnTo>
                    <a:pt x="1378569" y="1689092"/>
                  </a:lnTo>
                  <a:close/>
                </a:path>
                <a:path w="2588895" h="2616200">
                  <a:moveTo>
                    <a:pt x="1541881" y="1689092"/>
                  </a:moveTo>
                  <a:lnTo>
                    <a:pt x="1529240" y="1689092"/>
                  </a:lnTo>
                  <a:lnTo>
                    <a:pt x="1529322" y="1676399"/>
                  </a:lnTo>
                  <a:lnTo>
                    <a:pt x="1539109" y="1676399"/>
                  </a:lnTo>
                  <a:lnTo>
                    <a:pt x="1541767" y="1688570"/>
                  </a:lnTo>
                  <a:lnTo>
                    <a:pt x="1541881" y="1689092"/>
                  </a:lnTo>
                  <a:close/>
                </a:path>
                <a:path w="2588895" h="2616200">
                  <a:moveTo>
                    <a:pt x="2084779" y="1689092"/>
                  </a:moveTo>
                  <a:lnTo>
                    <a:pt x="2066346" y="1689092"/>
                  </a:lnTo>
                  <a:lnTo>
                    <a:pt x="2071564" y="1676399"/>
                  </a:lnTo>
                  <a:lnTo>
                    <a:pt x="2082822" y="1676399"/>
                  </a:lnTo>
                  <a:lnTo>
                    <a:pt x="2084698" y="1688570"/>
                  </a:lnTo>
                  <a:lnTo>
                    <a:pt x="2084779" y="1689092"/>
                  </a:lnTo>
                  <a:close/>
                </a:path>
                <a:path w="2588895" h="2616200">
                  <a:moveTo>
                    <a:pt x="2309931" y="1714499"/>
                  </a:moveTo>
                  <a:lnTo>
                    <a:pt x="2293698" y="1714499"/>
                  </a:lnTo>
                  <a:lnTo>
                    <a:pt x="2294269" y="1701799"/>
                  </a:lnTo>
                  <a:lnTo>
                    <a:pt x="2296226" y="1701799"/>
                  </a:lnTo>
                  <a:lnTo>
                    <a:pt x="2296471" y="1689092"/>
                  </a:lnTo>
                  <a:lnTo>
                    <a:pt x="2296553" y="1684862"/>
                  </a:lnTo>
                  <a:lnTo>
                    <a:pt x="2296879" y="1676399"/>
                  </a:lnTo>
                  <a:lnTo>
                    <a:pt x="2313113" y="1676399"/>
                  </a:lnTo>
                  <a:lnTo>
                    <a:pt x="2312644" y="1688570"/>
                  </a:lnTo>
                  <a:lnTo>
                    <a:pt x="2312624" y="1689092"/>
                  </a:lnTo>
                  <a:lnTo>
                    <a:pt x="2309931" y="1714499"/>
                  </a:lnTo>
                  <a:close/>
                </a:path>
                <a:path w="2588895" h="2616200">
                  <a:moveTo>
                    <a:pt x="255989" y="1701799"/>
                  </a:moveTo>
                  <a:lnTo>
                    <a:pt x="245221" y="1701799"/>
                  </a:lnTo>
                  <a:lnTo>
                    <a:pt x="243588" y="1689092"/>
                  </a:lnTo>
                  <a:lnTo>
                    <a:pt x="255173" y="1689092"/>
                  </a:lnTo>
                  <a:lnTo>
                    <a:pt x="255989" y="1701799"/>
                  </a:lnTo>
                  <a:close/>
                </a:path>
                <a:path w="2588895" h="2616200">
                  <a:moveTo>
                    <a:pt x="914295" y="1701799"/>
                  </a:moveTo>
                  <a:lnTo>
                    <a:pt x="894654" y="1701799"/>
                  </a:lnTo>
                  <a:lnTo>
                    <a:pt x="890165" y="1689092"/>
                  </a:lnTo>
                  <a:lnTo>
                    <a:pt x="909223" y="1689092"/>
                  </a:lnTo>
                  <a:lnTo>
                    <a:pt x="914295" y="1701799"/>
                  </a:lnTo>
                  <a:close/>
                </a:path>
                <a:path w="2588895" h="2616200">
                  <a:moveTo>
                    <a:pt x="1345855" y="1701799"/>
                  </a:moveTo>
                  <a:lnTo>
                    <a:pt x="1324156" y="1701799"/>
                  </a:lnTo>
                  <a:lnTo>
                    <a:pt x="1326441" y="1689092"/>
                  </a:lnTo>
                  <a:lnTo>
                    <a:pt x="1345366" y="1689092"/>
                  </a:lnTo>
                  <a:lnTo>
                    <a:pt x="1345855" y="1701799"/>
                  </a:lnTo>
                  <a:close/>
                </a:path>
                <a:path w="2588895" h="2616200">
                  <a:moveTo>
                    <a:pt x="1547267" y="1701799"/>
                  </a:moveTo>
                  <a:lnTo>
                    <a:pt x="1534379" y="1701799"/>
                  </a:lnTo>
                  <a:lnTo>
                    <a:pt x="1533482" y="1689092"/>
                  </a:lnTo>
                  <a:lnTo>
                    <a:pt x="1545471" y="1689092"/>
                  </a:lnTo>
                  <a:lnTo>
                    <a:pt x="1547267" y="1701799"/>
                  </a:lnTo>
                  <a:close/>
                </a:path>
                <a:path w="2588895" h="2616200">
                  <a:moveTo>
                    <a:pt x="2085269" y="1701799"/>
                  </a:moveTo>
                  <a:lnTo>
                    <a:pt x="2071157" y="1701799"/>
                  </a:lnTo>
                  <a:lnTo>
                    <a:pt x="2070422" y="1689092"/>
                  </a:lnTo>
                  <a:lnTo>
                    <a:pt x="2084943" y="1689092"/>
                  </a:lnTo>
                  <a:lnTo>
                    <a:pt x="2085269" y="1701799"/>
                  </a:lnTo>
                  <a:close/>
                </a:path>
                <a:path w="2588895" h="2616200">
                  <a:moveTo>
                    <a:pt x="264962" y="1714499"/>
                  </a:moveTo>
                  <a:lnTo>
                    <a:pt x="248891" y="1714499"/>
                  </a:lnTo>
                  <a:lnTo>
                    <a:pt x="246526" y="1701799"/>
                  </a:lnTo>
                  <a:lnTo>
                    <a:pt x="264717" y="1701799"/>
                  </a:lnTo>
                  <a:lnTo>
                    <a:pt x="264962" y="1714499"/>
                  </a:lnTo>
                  <a:close/>
                </a:path>
                <a:path w="2588895" h="2616200">
                  <a:moveTo>
                    <a:pt x="506674" y="1714499"/>
                  </a:moveTo>
                  <a:lnTo>
                    <a:pt x="475645" y="1714499"/>
                  </a:lnTo>
                  <a:lnTo>
                    <a:pt x="480814" y="1701799"/>
                  </a:lnTo>
                  <a:lnTo>
                    <a:pt x="510426" y="1701799"/>
                  </a:lnTo>
                  <a:lnTo>
                    <a:pt x="506674" y="1714499"/>
                  </a:lnTo>
                  <a:close/>
                </a:path>
                <a:path w="2588895" h="2616200">
                  <a:moveTo>
                    <a:pt x="923941" y="1714499"/>
                  </a:moveTo>
                  <a:lnTo>
                    <a:pt x="904770" y="1714499"/>
                  </a:lnTo>
                  <a:lnTo>
                    <a:pt x="900854" y="1701799"/>
                  </a:lnTo>
                  <a:lnTo>
                    <a:pt x="919372" y="1701799"/>
                  </a:lnTo>
                  <a:lnTo>
                    <a:pt x="923941" y="1714499"/>
                  </a:lnTo>
                  <a:close/>
                </a:path>
                <a:path w="2588895" h="2616200">
                  <a:moveTo>
                    <a:pt x="1322769" y="1714499"/>
                  </a:moveTo>
                  <a:lnTo>
                    <a:pt x="1300091" y="1714499"/>
                  </a:lnTo>
                  <a:lnTo>
                    <a:pt x="1304333" y="1701799"/>
                  </a:lnTo>
                  <a:lnTo>
                    <a:pt x="1325787" y="1701799"/>
                  </a:lnTo>
                  <a:lnTo>
                    <a:pt x="1322769" y="1714499"/>
                  </a:lnTo>
                  <a:close/>
                </a:path>
                <a:path w="2588895" h="2616200">
                  <a:moveTo>
                    <a:pt x="1328071" y="1714499"/>
                  </a:moveTo>
                  <a:lnTo>
                    <a:pt x="1327337" y="1714499"/>
                  </a:lnTo>
                  <a:lnTo>
                    <a:pt x="1326032" y="1701799"/>
                  </a:lnTo>
                  <a:lnTo>
                    <a:pt x="1330355" y="1701799"/>
                  </a:lnTo>
                  <a:lnTo>
                    <a:pt x="1328071" y="1714499"/>
                  </a:lnTo>
                  <a:close/>
                </a:path>
                <a:path w="2588895" h="2616200">
                  <a:moveTo>
                    <a:pt x="1544985" y="1714499"/>
                  </a:moveTo>
                  <a:lnTo>
                    <a:pt x="1539274" y="1714499"/>
                  </a:lnTo>
                  <a:lnTo>
                    <a:pt x="1537887" y="1701799"/>
                  </a:lnTo>
                  <a:lnTo>
                    <a:pt x="1544414" y="1701799"/>
                  </a:lnTo>
                  <a:lnTo>
                    <a:pt x="1544985" y="1714499"/>
                  </a:lnTo>
                  <a:close/>
                </a:path>
                <a:path w="2588895" h="2616200">
                  <a:moveTo>
                    <a:pt x="1554935" y="1714499"/>
                  </a:moveTo>
                  <a:lnTo>
                    <a:pt x="1545964" y="1714499"/>
                  </a:lnTo>
                  <a:lnTo>
                    <a:pt x="1545964" y="1701799"/>
                  </a:lnTo>
                  <a:lnTo>
                    <a:pt x="1553059" y="1701799"/>
                  </a:lnTo>
                  <a:lnTo>
                    <a:pt x="1554935" y="1714499"/>
                  </a:lnTo>
                  <a:close/>
                </a:path>
                <a:path w="2588895" h="2616200">
                  <a:moveTo>
                    <a:pt x="2096037" y="1752599"/>
                  </a:moveTo>
                  <a:lnTo>
                    <a:pt x="2076785" y="1752599"/>
                  </a:lnTo>
                  <a:lnTo>
                    <a:pt x="2075072" y="1739899"/>
                  </a:lnTo>
                  <a:lnTo>
                    <a:pt x="2075235" y="1739899"/>
                  </a:lnTo>
                  <a:lnTo>
                    <a:pt x="2074012" y="1727199"/>
                  </a:lnTo>
                  <a:lnTo>
                    <a:pt x="2072783" y="1727199"/>
                  </a:lnTo>
                  <a:lnTo>
                    <a:pt x="2070938" y="1714499"/>
                  </a:lnTo>
                  <a:lnTo>
                    <a:pt x="2069525" y="1701799"/>
                  </a:lnTo>
                  <a:lnTo>
                    <a:pt x="2086730" y="1701799"/>
                  </a:lnTo>
                  <a:lnTo>
                    <a:pt x="2090661" y="1714499"/>
                  </a:lnTo>
                  <a:lnTo>
                    <a:pt x="2092122" y="1727199"/>
                  </a:lnTo>
                  <a:lnTo>
                    <a:pt x="2096037" y="1752599"/>
                  </a:lnTo>
                  <a:close/>
                </a:path>
                <a:path w="2588895" h="2616200">
                  <a:moveTo>
                    <a:pt x="268059" y="1727199"/>
                  </a:moveTo>
                  <a:lnTo>
                    <a:pt x="249952" y="1727199"/>
                  </a:lnTo>
                  <a:lnTo>
                    <a:pt x="251991" y="1714499"/>
                  </a:lnTo>
                  <a:lnTo>
                    <a:pt x="265941" y="1714499"/>
                  </a:lnTo>
                  <a:lnTo>
                    <a:pt x="268059" y="1727199"/>
                  </a:lnTo>
                  <a:close/>
                </a:path>
                <a:path w="2588895" h="2616200">
                  <a:moveTo>
                    <a:pt x="487259" y="1727199"/>
                  </a:moveTo>
                  <a:lnTo>
                    <a:pt x="455851" y="1727199"/>
                  </a:lnTo>
                  <a:lnTo>
                    <a:pt x="465155" y="1714499"/>
                  </a:lnTo>
                  <a:lnTo>
                    <a:pt x="491908" y="1714499"/>
                  </a:lnTo>
                  <a:lnTo>
                    <a:pt x="487259" y="1727199"/>
                  </a:lnTo>
                  <a:close/>
                </a:path>
                <a:path w="2588895" h="2616200">
                  <a:moveTo>
                    <a:pt x="936259" y="1727199"/>
                  </a:moveTo>
                  <a:lnTo>
                    <a:pt x="917414" y="1727199"/>
                  </a:lnTo>
                  <a:lnTo>
                    <a:pt x="914070" y="1714499"/>
                  </a:lnTo>
                  <a:lnTo>
                    <a:pt x="928754" y="1714499"/>
                  </a:lnTo>
                  <a:lnTo>
                    <a:pt x="936259" y="1727199"/>
                  </a:lnTo>
                  <a:close/>
                </a:path>
                <a:path w="2588895" h="2616200">
                  <a:moveTo>
                    <a:pt x="1303354" y="1727199"/>
                  </a:moveTo>
                  <a:lnTo>
                    <a:pt x="1269662" y="1727199"/>
                  </a:lnTo>
                  <a:lnTo>
                    <a:pt x="1276923" y="1714499"/>
                  </a:lnTo>
                  <a:lnTo>
                    <a:pt x="1305883" y="1714499"/>
                  </a:lnTo>
                  <a:lnTo>
                    <a:pt x="1303354" y="1727199"/>
                  </a:lnTo>
                  <a:close/>
                </a:path>
                <a:path w="2588895" h="2616200">
                  <a:moveTo>
                    <a:pt x="1561298" y="1727199"/>
                  </a:moveTo>
                  <a:lnTo>
                    <a:pt x="1548002" y="1727199"/>
                  </a:lnTo>
                  <a:lnTo>
                    <a:pt x="1548492" y="1714499"/>
                  </a:lnTo>
                  <a:lnTo>
                    <a:pt x="1560727" y="1714499"/>
                  </a:lnTo>
                  <a:lnTo>
                    <a:pt x="1561298" y="1727199"/>
                  </a:lnTo>
                  <a:close/>
                </a:path>
                <a:path w="2588895" h="2616200">
                  <a:moveTo>
                    <a:pt x="2309034" y="1727199"/>
                  </a:moveTo>
                  <a:lnTo>
                    <a:pt x="2294432" y="1727199"/>
                  </a:lnTo>
                  <a:lnTo>
                    <a:pt x="2293290" y="1714499"/>
                  </a:lnTo>
                  <a:lnTo>
                    <a:pt x="2309523" y="1714499"/>
                  </a:lnTo>
                  <a:lnTo>
                    <a:pt x="2309034" y="1727199"/>
                  </a:lnTo>
                  <a:close/>
                </a:path>
                <a:path w="2588895" h="2616200">
                  <a:moveTo>
                    <a:pt x="273673" y="1739899"/>
                  </a:moveTo>
                  <a:lnTo>
                    <a:pt x="255132" y="1739899"/>
                  </a:lnTo>
                  <a:lnTo>
                    <a:pt x="253169" y="1727199"/>
                  </a:lnTo>
                  <a:lnTo>
                    <a:pt x="270835" y="1727199"/>
                  </a:lnTo>
                  <a:lnTo>
                    <a:pt x="273673" y="1739899"/>
                  </a:lnTo>
                  <a:close/>
                </a:path>
                <a:path w="2588895" h="2616200">
                  <a:moveTo>
                    <a:pt x="472901" y="1739899"/>
                  </a:moveTo>
                  <a:lnTo>
                    <a:pt x="437986" y="1739899"/>
                  </a:lnTo>
                  <a:lnTo>
                    <a:pt x="447612" y="1727199"/>
                  </a:lnTo>
                  <a:lnTo>
                    <a:pt x="475104" y="1727199"/>
                  </a:lnTo>
                  <a:lnTo>
                    <a:pt x="472901" y="1739899"/>
                  </a:lnTo>
                  <a:close/>
                </a:path>
                <a:path w="2588895" h="2616200">
                  <a:moveTo>
                    <a:pt x="943193" y="1739899"/>
                  </a:moveTo>
                  <a:lnTo>
                    <a:pt x="929896" y="1739899"/>
                  </a:lnTo>
                  <a:lnTo>
                    <a:pt x="928835" y="1727199"/>
                  </a:lnTo>
                  <a:lnTo>
                    <a:pt x="941724" y="1727199"/>
                  </a:lnTo>
                  <a:lnTo>
                    <a:pt x="943193" y="1739899"/>
                  </a:lnTo>
                  <a:close/>
                </a:path>
                <a:path w="2588895" h="2616200">
                  <a:moveTo>
                    <a:pt x="1278065" y="1739899"/>
                  </a:moveTo>
                  <a:lnTo>
                    <a:pt x="1238633" y="1739899"/>
                  </a:lnTo>
                  <a:lnTo>
                    <a:pt x="1254897" y="1727199"/>
                  </a:lnTo>
                  <a:lnTo>
                    <a:pt x="1279288" y="1727199"/>
                  </a:lnTo>
                  <a:lnTo>
                    <a:pt x="1278065" y="1739899"/>
                  </a:lnTo>
                  <a:close/>
                </a:path>
                <a:path w="2588895" h="2616200">
                  <a:moveTo>
                    <a:pt x="1285407" y="1739899"/>
                  </a:moveTo>
                  <a:lnTo>
                    <a:pt x="1280594" y="1739899"/>
                  </a:lnTo>
                  <a:lnTo>
                    <a:pt x="1279288" y="1727199"/>
                  </a:lnTo>
                  <a:lnTo>
                    <a:pt x="1287854" y="1727199"/>
                  </a:lnTo>
                  <a:lnTo>
                    <a:pt x="1285407" y="1739899"/>
                  </a:lnTo>
                  <a:close/>
                </a:path>
                <a:path w="2588895" h="2616200">
                  <a:moveTo>
                    <a:pt x="1570435" y="1739899"/>
                  </a:moveTo>
                  <a:lnTo>
                    <a:pt x="1552897" y="1739899"/>
                  </a:lnTo>
                  <a:lnTo>
                    <a:pt x="1551428" y="1727199"/>
                  </a:lnTo>
                  <a:lnTo>
                    <a:pt x="1565622" y="1727199"/>
                  </a:lnTo>
                  <a:lnTo>
                    <a:pt x="1570435" y="1739899"/>
                  </a:lnTo>
                  <a:close/>
                </a:path>
                <a:path w="2588895" h="2616200">
                  <a:moveTo>
                    <a:pt x="2307886" y="1739899"/>
                  </a:moveTo>
                  <a:lnTo>
                    <a:pt x="2292800" y="1739899"/>
                  </a:lnTo>
                  <a:lnTo>
                    <a:pt x="2292066" y="1727199"/>
                  </a:lnTo>
                  <a:lnTo>
                    <a:pt x="2308626" y="1727199"/>
                  </a:lnTo>
                  <a:lnTo>
                    <a:pt x="2307886" y="1739899"/>
                  </a:lnTo>
                  <a:close/>
                </a:path>
                <a:path w="2588895" h="2616200">
                  <a:moveTo>
                    <a:pt x="277876" y="1752599"/>
                  </a:moveTo>
                  <a:lnTo>
                    <a:pt x="259088" y="1752599"/>
                  </a:lnTo>
                  <a:lnTo>
                    <a:pt x="257034" y="1739899"/>
                  </a:lnTo>
                  <a:lnTo>
                    <a:pt x="275975" y="1739899"/>
                  </a:lnTo>
                  <a:lnTo>
                    <a:pt x="277876" y="1752599"/>
                  </a:lnTo>
                  <a:close/>
                </a:path>
                <a:path w="2588895" h="2616200">
                  <a:moveTo>
                    <a:pt x="441331" y="1765299"/>
                  </a:moveTo>
                  <a:lnTo>
                    <a:pt x="405600" y="1765299"/>
                  </a:lnTo>
                  <a:lnTo>
                    <a:pt x="425831" y="1752599"/>
                  </a:lnTo>
                  <a:lnTo>
                    <a:pt x="429828" y="1739899"/>
                  </a:lnTo>
                  <a:lnTo>
                    <a:pt x="462051" y="1739899"/>
                  </a:lnTo>
                  <a:lnTo>
                    <a:pt x="455851" y="1752599"/>
                  </a:lnTo>
                  <a:lnTo>
                    <a:pt x="443288" y="1752599"/>
                  </a:lnTo>
                  <a:lnTo>
                    <a:pt x="441331" y="1765299"/>
                  </a:lnTo>
                  <a:close/>
                </a:path>
                <a:path w="2588895" h="2616200">
                  <a:moveTo>
                    <a:pt x="955103" y="1752599"/>
                  </a:moveTo>
                  <a:lnTo>
                    <a:pt x="936503" y="1752599"/>
                  </a:lnTo>
                  <a:lnTo>
                    <a:pt x="935769" y="1739899"/>
                  </a:lnTo>
                  <a:lnTo>
                    <a:pt x="951758" y="1739899"/>
                  </a:lnTo>
                  <a:lnTo>
                    <a:pt x="955103" y="1752599"/>
                  </a:lnTo>
                  <a:close/>
                </a:path>
                <a:path w="2588895" h="2616200">
                  <a:moveTo>
                    <a:pt x="1256365" y="1752599"/>
                  </a:moveTo>
                  <a:lnTo>
                    <a:pt x="1222185" y="1752599"/>
                  </a:lnTo>
                  <a:lnTo>
                    <a:pt x="1230428" y="1739899"/>
                  </a:lnTo>
                  <a:lnTo>
                    <a:pt x="1260118" y="1739899"/>
                  </a:lnTo>
                  <a:lnTo>
                    <a:pt x="1256365" y="1752599"/>
                  </a:lnTo>
                  <a:close/>
                </a:path>
                <a:path w="2588895" h="2616200">
                  <a:moveTo>
                    <a:pt x="1575085" y="1752599"/>
                  </a:moveTo>
                  <a:lnTo>
                    <a:pt x="1560810" y="1752599"/>
                  </a:lnTo>
                  <a:lnTo>
                    <a:pt x="1555017" y="1739899"/>
                  </a:lnTo>
                  <a:lnTo>
                    <a:pt x="1573780" y="1739899"/>
                  </a:lnTo>
                  <a:lnTo>
                    <a:pt x="1575085" y="1752599"/>
                  </a:lnTo>
                  <a:close/>
                </a:path>
                <a:path w="2588895" h="2616200">
                  <a:moveTo>
                    <a:pt x="2302753" y="1790699"/>
                  </a:moveTo>
                  <a:lnTo>
                    <a:pt x="2286600" y="1790699"/>
                  </a:lnTo>
                  <a:lnTo>
                    <a:pt x="2288477" y="1777999"/>
                  </a:lnTo>
                  <a:lnTo>
                    <a:pt x="2289537" y="1777999"/>
                  </a:lnTo>
                  <a:lnTo>
                    <a:pt x="2289782" y="1765299"/>
                  </a:lnTo>
                  <a:lnTo>
                    <a:pt x="2290924" y="1765299"/>
                  </a:lnTo>
                  <a:lnTo>
                    <a:pt x="2291495" y="1752599"/>
                  </a:lnTo>
                  <a:lnTo>
                    <a:pt x="2291984" y="1752599"/>
                  </a:lnTo>
                  <a:lnTo>
                    <a:pt x="2291740" y="1739899"/>
                  </a:lnTo>
                  <a:lnTo>
                    <a:pt x="2307107" y="1739899"/>
                  </a:lnTo>
                  <a:lnTo>
                    <a:pt x="2306251" y="1752599"/>
                  </a:lnTo>
                  <a:lnTo>
                    <a:pt x="2304384" y="1765299"/>
                  </a:lnTo>
                  <a:lnTo>
                    <a:pt x="2303731" y="1777999"/>
                  </a:lnTo>
                  <a:lnTo>
                    <a:pt x="2302753" y="1790699"/>
                  </a:lnTo>
                  <a:close/>
                </a:path>
                <a:path w="2588895" h="2616200">
                  <a:moveTo>
                    <a:pt x="281894" y="1765299"/>
                  </a:moveTo>
                  <a:lnTo>
                    <a:pt x="261372" y="1765299"/>
                  </a:lnTo>
                  <a:lnTo>
                    <a:pt x="260883" y="1752599"/>
                  </a:lnTo>
                  <a:lnTo>
                    <a:pt x="279870" y="1752599"/>
                  </a:lnTo>
                  <a:lnTo>
                    <a:pt x="281894" y="1765299"/>
                  </a:lnTo>
                  <a:close/>
                </a:path>
                <a:path w="2588895" h="2616200">
                  <a:moveTo>
                    <a:pt x="968726" y="1765299"/>
                  </a:moveTo>
                  <a:lnTo>
                    <a:pt x="952737" y="1765299"/>
                  </a:lnTo>
                  <a:lnTo>
                    <a:pt x="949474" y="1752599"/>
                  </a:lnTo>
                  <a:lnTo>
                    <a:pt x="964566" y="1752599"/>
                  </a:lnTo>
                  <a:lnTo>
                    <a:pt x="968726" y="1765299"/>
                  </a:lnTo>
                  <a:close/>
                </a:path>
                <a:path w="2588895" h="2616200">
                  <a:moveTo>
                    <a:pt x="1211090" y="1777999"/>
                  </a:moveTo>
                  <a:lnTo>
                    <a:pt x="1176339" y="1777999"/>
                  </a:lnTo>
                  <a:lnTo>
                    <a:pt x="1207746" y="1752599"/>
                  </a:lnTo>
                  <a:lnTo>
                    <a:pt x="1240784" y="1752599"/>
                  </a:lnTo>
                  <a:lnTo>
                    <a:pt x="1235645" y="1765299"/>
                  </a:lnTo>
                  <a:lnTo>
                    <a:pt x="1216882" y="1765299"/>
                  </a:lnTo>
                  <a:lnTo>
                    <a:pt x="1211090" y="1777999"/>
                  </a:lnTo>
                  <a:close/>
                </a:path>
                <a:path w="2588895" h="2616200">
                  <a:moveTo>
                    <a:pt x="1581285" y="1765299"/>
                  </a:moveTo>
                  <a:lnTo>
                    <a:pt x="1566112" y="1765299"/>
                  </a:lnTo>
                  <a:lnTo>
                    <a:pt x="1564317" y="1752599"/>
                  </a:lnTo>
                  <a:lnTo>
                    <a:pt x="1579001" y="1752599"/>
                  </a:lnTo>
                  <a:lnTo>
                    <a:pt x="1581285" y="1765299"/>
                  </a:lnTo>
                  <a:close/>
                </a:path>
                <a:path w="2588895" h="2616200">
                  <a:moveTo>
                    <a:pt x="2098485" y="1790699"/>
                  </a:moveTo>
                  <a:lnTo>
                    <a:pt x="2082577" y="1790699"/>
                  </a:lnTo>
                  <a:lnTo>
                    <a:pt x="2081272" y="1777999"/>
                  </a:lnTo>
                  <a:lnTo>
                    <a:pt x="2079722" y="1765299"/>
                  </a:lnTo>
                  <a:lnTo>
                    <a:pt x="2078254" y="1752599"/>
                  </a:lnTo>
                  <a:lnTo>
                    <a:pt x="2096853" y="1752599"/>
                  </a:lnTo>
                  <a:lnTo>
                    <a:pt x="2096608" y="1765299"/>
                  </a:lnTo>
                  <a:lnTo>
                    <a:pt x="2096935" y="1765299"/>
                  </a:lnTo>
                  <a:lnTo>
                    <a:pt x="2098322" y="1777999"/>
                  </a:lnTo>
                  <a:lnTo>
                    <a:pt x="2098485" y="1790699"/>
                  </a:lnTo>
                  <a:close/>
                </a:path>
                <a:path w="2588895" h="2616200">
                  <a:moveTo>
                    <a:pt x="288945" y="1790699"/>
                  </a:moveTo>
                  <a:lnTo>
                    <a:pt x="271814" y="1790699"/>
                  </a:lnTo>
                  <a:lnTo>
                    <a:pt x="268796" y="1777999"/>
                  </a:lnTo>
                  <a:lnTo>
                    <a:pt x="267165" y="1777999"/>
                  </a:lnTo>
                  <a:lnTo>
                    <a:pt x="266104" y="1765299"/>
                  </a:lnTo>
                  <a:lnTo>
                    <a:pt x="285438" y="1765299"/>
                  </a:lnTo>
                  <a:lnTo>
                    <a:pt x="286417" y="1777999"/>
                  </a:lnTo>
                  <a:lnTo>
                    <a:pt x="288945" y="1790699"/>
                  </a:lnTo>
                  <a:close/>
                </a:path>
                <a:path w="2588895" h="2616200">
                  <a:moveTo>
                    <a:pt x="422731" y="1777999"/>
                  </a:moveTo>
                  <a:lnTo>
                    <a:pt x="395464" y="1777999"/>
                  </a:lnTo>
                  <a:lnTo>
                    <a:pt x="400417" y="1765299"/>
                  </a:lnTo>
                  <a:lnTo>
                    <a:pt x="426728" y="1765299"/>
                  </a:lnTo>
                  <a:lnTo>
                    <a:pt x="422731" y="1777999"/>
                  </a:lnTo>
                  <a:close/>
                </a:path>
                <a:path w="2588895" h="2616200">
                  <a:moveTo>
                    <a:pt x="978842" y="1777999"/>
                  </a:moveTo>
                  <a:lnTo>
                    <a:pt x="959100" y="1777999"/>
                  </a:lnTo>
                  <a:lnTo>
                    <a:pt x="959916" y="1765299"/>
                  </a:lnTo>
                  <a:lnTo>
                    <a:pt x="976476" y="1765299"/>
                  </a:lnTo>
                  <a:lnTo>
                    <a:pt x="978842" y="1777999"/>
                  </a:lnTo>
                  <a:close/>
                </a:path>
                <a:path w="2588895" h="2616200">
                  <a:moveTo>
                    <a:pt x="1587240" y="1777999"/>
                  </a:moveTo>
                  <a:lnTo>
                    <a:pt x="1572148" y="1777999"/>
                  </a:lnTo>
                  <a:lnTo>
                    <a:pt x="1570762" y="1765299"/>
                  </a:lnTo>
                  <a:lnTo>
                    <a:pt x="1588056" y="1765299"/>
                  </a:lnTo>
                  <a:lnTo>
                    <a:pt x="1587240" y="1777999"/>
                  </a:lnTo>
                  <a:close/>
                </a:path>
                <a:path w="2588895" h="2616200">
                  <a:moveTo>
                    <a:pt x="403735" y="1790699"/>
                  </a:moveTo>
                  <a:lnTo>
                    <a:pt x="382106" y="1790699"/>
                  </a:lnTo>
                  <a:lnTo>
                    <a:pt x="383656" y="1777999"/>
                  </a:lnTo>
                  <a:lnTo>
                    <a:pt x="409852" y="1777999"/>
                  </a:lnTo>
                  <a:lnTo>
                    <a:pt x="403735" y="1790699"/>
                  </a:lnTo>
                  <a:close/>
                </a:path>
                <a:path w="2588895" h="2616200">
                  <a:moveTo>
                    <a:pt x="991078" y="1790699"/>
                  </a:moveTo>
                  <a:lnTo>
                    <a:pt x="971011" y="1790699"/>
                  </a:lnTo>
                  <a:lnTo>
                    <a:pt x="969705" y="1777999"/>
                  </a:lnTo>
                  <a:lnTo>
                    <a:pt x="988060" y="1777999"/>
                  </a:lnTo>
                  <a:lnTo>
                    <a:pt x="991078" y="1790699"/>
                  </a:lnTo>
                  <a:close/>
                </a:path>
                <a:path w="2588895" h="2616200">
                  <a:moveTo>
                    <a:pt x="1190370" y="1790699"/>
                  </a:moveTo>
                  <a:lnTo>
                    <a:pt x="1149173" y="1790699"/>
                  </a:lnTo>
                  <a:lnTo>
                    <a:pt x="1158147" y="1777999"/>
                  </a:lnTo>
                  <a:lnTo>
                    <a:pt x="1193062" y="1777999"/>
                  </a:lnTo>
                  <a:lnTo>
                    <a:pt x="1190370" y="1790699"/>
                  </a:lnTo>
                  <a:close/>
                </a:path>
                <a:path w="2588895" h="2616200">
                  <a:moveTo>
                    <a:pt x="1590829" y="1790699"/>
                  </a:moveTo>
                  <a:lnTo>
                    <a:pt x="1579409" y="1790699"/>
                  </a:lnTo>
                  <a:lnTo>
                    <a:pt x="1577533" y="1777999"/>
                  </a:lnTo>
                  <a:lnTo>
                    <a:pt x="1592379" y="1777999"/>
                  </a:lnTo>
                  <a:lnTo>
                    <a:pt x="1590829" y="1790699"/>
                  </a:lnTo>
                  <a:close/>
                </a:path>
                <a:path w="2588895" h="2616200">
                  <a:moveTo>
                    <a:pt x="294656" y="1803399"/>
                  </a:moveTo>
                  <a:lnTo>
                    <a:pt x="279401" y="1803399"/>
                  </a:lnTo>
                  <a:lnTo>
                    <a:pt x="275241" y="1790699"/>
                  </a:lnTo>
                  <a:lnTo>
                    <a:pt x="293106" y="1790699"/>
                  </a:lnTo>
                  <a:lnTo>
                    <a:pt x="294656" y="1803399"/>
                  </a:lnTo>
                  <a:close/>
                </a:path>
                <a:path w="2588895" h="2616200">
                  <a:moveTo>
                    <a:pt x="374519" y="1797055"/>
                  </a:moveTo>
                  <a:lnTo>
                    <a:pt x="374193" y="1790699"/>
                  </a:lnTo>
                  <a:lnTo>
                    <a:pt x="375091" y="1790699"/>
                  </a:lnTo>
                  <a:lnTo>
                    <a:pt x="374519" y="1797055"/>
                  </a:lnTo>
                  <a:close/>
                </a:path>
                <a:path w="2588895" h="2616200">
                  <a:moveTo>
                    <a:pt x="375907" y="1803399"/>
                  </a:moveTo>
                  <a:lnTo>
                    <a:pt x="374845" y="1803399"/>
                  </a:lnTo>
                  <a:lnTo>
                    <a:pt x="374519" y="1797055"/>
                  </a:lnTo>
                  <a:lnTo>
                    <a:pt x="375091" y="1790699"/>
                  </a:lnTo>
                  <a:lnTo>
                    <a:pt x="375907" y="1803399"/>
                  </a:lnTo>
                  <a:close/>
                </a:path>
                <a:path w="2588895" h="2616200">
                  <a:moveTo>
                    <a:pt x="388877" y="1803399"/>
                  </a:moveTo>
                  <a:lnTo>
                    <a:pt x="375907" y="1803399"/>
                  </a:lnTo>
                  <a:lnTo>
                    <a:pt x="375091" y="1790699"/>
                  </a:lnTo>
                  <a:lnTo>
                    <a:pt x="390019" y="1790699"/>
                  </a:lnTo>
                  <a:lnTo>
                    <a:pt x="388877" y="1803399"/>
                  </a:lnTo>
                  <a:close/>
                </a:path>
                <a:path w="2588895" h="2616200">
                  <a:moveTo>
                    <a:pt x="1001602" y="1803399"/>
                  </a:moveTo>
                  <a:lnTo>
                    <a:pt x="983655" y="1803399"/>
                  </a:lnTo>
                  <a:lnTo>
                    <a:pt x="977618" y="1790699"/>
                  </a:lnTo>
                  <a:lnTo>
                    <a:pt x="998828" y="1790699"/>
                  </a:lnTo>
                  <a:lnTo>
                    <a:pt x="1001602" y="1803399"/>
                  </a:lnTo>
                  <a:close/>
                </a:path>
                <a:path w="2588895" h="2616200">
                  <a:moveTo>
                    <a:pt x="1142326" y="1816078"/>
                  </a:moveTo>
                  <a:lnTo>
                    <a:pt x="1107236" y="1816078"/>
                  </a:lnTo>
                  <a:lnTo>
                    <a:pt x="1113769" y="1803399"/>
                  </a:lnTo>
                  <a:lnTo>
                    <a:pt x="1139140" y="1790699"/>
                  </a:lnTo>
                  <a:lnTo>
                    <a:pt x="1179683" y="1790699"/>
                  </a:lnTo>
                  <a:lnTo>
                    <a:pt x="1155863" y="1803399"/>
                  </a:lnTo>
                  <a:lnTo>
                    <a:pt x="1145339" y="1803399"/>
                  </a:lnTo>
                  <a:lnTo>
                    <a:pt x="1142427" y="1815651"/>
                  </a:lnTo>
                  <a:lnTo>
                    <a:pt x="1142326" y="1816078"/>
                  </a:lnTo>
                  <a:close/>
                </a:path>
                <a:path w="2588895" h="2616200">
                  <a:moveTo>
                    <a:pt x="1603965" y="1803399"/>
                  </a:moveTo>
                  <a:lnTo>
                    <a:pt x="1584142" y="1803399"/>
                  </a:lnTo>
                  <a:lnTo>
                    <a:pt x="1588792" y="1790699"/>
                  </a:lnTo>
                  <a:lnTo>
                    <a:pt x="1602660" y="1790699"/>
                  </a:lnTo>
                  <a:lnTo>
                    <a:pt x="1603965" y="1803399"/>
                  </a:lnTo>
                  <a:close/>
                </a:path>
                <a:path w="2588895" h="2616200">
                  <a:moveTo>
                    <a:pt x="2099690" y="1803399"/>
                  </a:moveTo>
                  <a:lnTo>
                    <a:pt x="2083964" y="1803399"/>
                  </a:lnTo>
                  <a:lnTo>
                    <a:pt x="2083148" y="1790699"/>
                  </a:lnTo>
                  <a:lnTo>
                    <a:pt x="2098974" y="1790699"/>
                  </a:lnTo>
                  <a:lnTo>
                    <a:pt x="2099690" y="1803399"/>
                  </a:lnTo>
                  <a:close/>
                </a:path>
                <a:path w="2588895" h="2616200">
                  <a:moveTo>
                    <a:pt x="2299244" y="1803399"/>
                  </a:moveTo>
                  <a:lnTo>
                    <a:pt x="2287905" y="1803399"/>
                  </a:lnTo>
                  <a:lnTo>
                    <a:pt x="2287824" y="1790699"/>
                  </a:lnTo>
                  <a:lnTo>
                    <a:pt x="2300550" y="1790699"/>
                  </a:lnTo>
                  <a:lnTo>
                    <a:pt x="2299244" y="1803399"/>
                  </a:lnTo>
                  <a:close/>
                </a:path>
                <a:path w="2588895" h="2616200">
                  <a:moveTo>
                    <a:pt x="374845" y="1803399"/>
                  </a:moveTo>
                  <a:lnTo>
                    <a:pt x="373949" y="1803399"/>
                  </a:lnTo>
                  <a:lnTo>
                    <a:pt x="374519" y="1797055"/>
                  </a:lnTo>
                  <a:lnTo>
                    <a:pt x="374845" y="1803399"/>
                  </a:lnTo>
                  <a:close/>
                </a:path>
                <a:path w="2588895" h="2616200">
                  <a:moveTo>
                    <a:pt x="298941" y="1816078"/>
                  </a:moveTo>
                  <a:lnTo>
                    <a:pt x="281194" y="1816078"/>
                  </a:lnTo>
                  <a:lnTo>
                    <a:pt x="280217" y="1803399"/>
                  </a:lnTo>
                  <a:lnTo>
                    <a:pt x="296451" y="1803399"/>
                  </a:lnTo>
                  <a:lnTo>
                    <a:pt x="298857" y="1815651"/>
                  </a:lnTo>
                  <a:lnTo>
                    <a:pt x="298941" y="1816078"/>
                  </a:lnTo>
                  <a:close/>
                </a:path>
                <a:path w="2588895" h="2616200">
                  <a:moveTo>
                    <a:pt x="375174" y="1816078"/>
                  </a:moveTo>
                  <a:lnTo>
                    <a:pt x="354372" y="1816078"/>
                  </a:lnTo>
                  <a:lnTo>
                    <a:pt x="355512" y="1803399"/>
                  </a:lnTo>
                  <a:lnTo>
                    <a:pt x="376151" y="1803399"/>
                  </a:lnTo>
                  <a:lnTo>
                    <a:pt x="375207" y="1815651"/>
                  </a:lnTo>
                  <a:lnTo>
                    <a:pt x="375174" y="1816078"/>
                  </a:lnTo>
                  <a:close/>
                </a:path>
                <a:path w="2588895" h="2616200">
                  <a:moveTo>
                    <a:pt x="1013104" y="1816078"/>
                  </a:moveTo>
                  <a:lnTo>
                    <a:pt x="992789" y="1816078"/>
                  </a:lnTo>
                  <a:lnTo>
                    <a:pt x="991405" y="1803399"/>
                  </a:lnTo>
                  <a:lnTo>
                    <a:pt x="1013349" y="1803399"/>
                  </a:lnTo>
                  <a:lnTo>
                    <a:pt x="1013113" y="1815651"/>
                  </a:lnTo>
                  <a:lnTo>
                    <a:pt x="1013104" y="1816078"/>
                  </a:lnTo>
                  <a:close/>
                </a:path>
                <a:path w="2588895" h="2616200">
                  <a:moveTo>
                    <a:pt x="1635291" y="1866899"/>
                  </a:moveTo>
                  <a:lnTo>
                    <a:pt x="1613346" y="1866899"/>
                  </a:lnTo>
                  <a:lnTo>
                    <a:pt x="1611633" y="1854199"/>
                  </a:lnTo>
                  <a:lnTo>
                    <a:pt x="1608044" y="1854199"/>
                  </a:lnTo>
                  <a:lnTo>
                    <a:pt x="1605597" y="1841499"/>
                  </a:lnTo>
                  <a:lnTo>
                    <a:pt x="1602592" y="1841499"/>
                  </a:lnTo>
                  <a:lnTo>
                    <a:pt x="1596155" y="1828799"/>
                  </a:lnTo>
                  <a:lnTo>
                    <a:pt x="1592456" y="1816078"/>
                  </a:lnTo>
                  <a:lnTo>
                    <a:pt x="1592332" y="1815651"/>
                  </a:lnTo>
                  <a:lnTo>
                    <a:pt x="1590994" y="1803399"/>
                  </a:lnTo>
                  <a:lnTo>
                    <a:pt x="1606086" y="1803399"/>
                  </a:lnTo>
                  <a:lnTo>
                    <a:pt x="1609400" y="1815651"/>
                  </a:lnTo>
                  <a:lnTo>
                    <a:pt x="1609515" y="1816078"/>
                  </a:lnTo>
                  <a:lnTo>
                    <a:pt x="1613554" y="1816078"/>
                  </a:lnTo>
                  <a:lnTo>
                    <a:pt x="1617615" y="1828799"/>
                  </a:lnTo>
                  <a:lnTo>
                    <a:pt x="1621096" y="1828799"/>
                  </a:lnTo>
                  <a:lnTo>
                    <a:pt x="1632922" y="1854019"/>
                  </a:lnTo>
                  <a:lnTo>
                    <a:pt x="1633006" y="1854199"/>
                  </a:lnTo>
                  <a:lnTo>
                    <a:pt x="1635291" y="1866899"/>
                  </a:lnTo>
                  <a:close/>
                </a:path>
                <a:path w="2588895" h="2616200">
                  <a:moveTo>
                    <a:pt x="2100969" y="1816078"/>
                  </a:moveTo>
                  <a:lnTo>
                    <a:pt x="2084942" y="1816078"/>
                  </a:lnTo>
                  <a:lnTo>
                    <a:pt x="2084454" y="1803399"/>
                  </a:lnTo>
                  <a:lnTo>
                    <a:pt x="2100361" y="1803399"/>
                  </a:lnTo>
                  <a:lnTo>
                    <a:pt x="2100949" y="1815651"/>
                  </a:lnTo>
                  <a:lnTo>
                    <a:pt x="2100969" y="1816078"/>
                  </a:lnTo>
                  <a:close/>
                </a:path>
                <a:path w="2588895" h="2616200">
                  <a:moveTo>
                    <a:pt x="2298512" y="1816078"/>
                  </a:moveTo>
                  <a:lnTo>
                    <a:pt x="2287983" y="1816078"/>
                  </a:lnTo>
                  <a:lnTo>
                    <a:pt x="2285947" y="1803399"/>
                  </a:lnTo>
                  <a:lnTo>
                    <a:pt x="2299408" y="1803399"/>
                  </a:lnTo>
                  <a:lnTo>
                    <a:pt x="2298542" y="1815651"/>
                  </a:lnTo>
                  <a:lnTo>
                    <a:pt x="2298512" y="1816078"/>
                  </a:lnTo>
                  <a:close/>
                </a:path>
                <a:path w="2588895" h="2616200">
                  <a:moveTo>
                    <a:pt x="304240" y="1828799"/>
                  </a:moveTo>
                  <a:lnTo>
                    <a:pt x="287477" y="1828799"/>
                  </a:lnTo>
                  <a:lnTo>
                    <a:pt x="286170" y="1816078"/>
                  </a:lnTo>
                  <a:lnTo>
                    <a:pt x="301534" y="1816078"/>
                  </a:lnTo>
                  <a:lnTo>
                    <a:pt x="304240" y="1828799"/>
                  </a:lnTo>
                  <a:close/>
                </a:path>
                <a:path w="2588895" h="2616200">
                  <a:moveTo>
                    <a:pt x="362120" y="1828799"/>
                  </a:moveTo>
                  <a:lnTo>
                    <a:pt x="339523" y="1828799"/>
                  </a:lnTo>
                  <a:lnTo>
                    <a:pt x="341239" y="1816078"/>
                  </a:lnTo>
                  <a:lnTo>
                    <a:pt x="363918" y="1816078"/>
                  </a:lnTo>
                  <a:lnTo>
                    <a:pt x="362120" y="1828799"/>
                  </a:lnTo>
                  <a:close/>
                </a:path>
                <a:path w="2588895" h="2616200">
                  <a:moveTo>
                    <a:pt x="1018977" y="1828799"/>
                  </a:moveTo>
                  <a:lnTo>
                    <a:pt x="1005354" y="1828799"/>
                  </a:lnTo>
                  <a:lnTo>
                    <a:pt x="1004129" y="1816078"/>
                  </a:lnTo>
                  <a:lnTo>
                    <a:pt x="1019304" y="1816078"/>
                  </a:lnTo>
                  <a:lnTo>
                    <a:pt x="1018977" y="1828799"/>
                  </a:lnTo>
                  <a:close/>
                </a:path>
                <a:path w="2588895" h="2616200">
                  <a:moveTo>
                    <a:pt x="1120997" y="1828799"/>
                  </a:moveTo>
                  <a:lnTo>
                    <a:pt x="1087746" y="1828799"/>
                  </a:lnTo>
                  <a:lnTo>
                    <a:pt x="1094393" y="1816078"/>
                  </a:lnTo>
                  <a:lnTo>
                    <a:pt x="1126586" y="1816078"/>
                  </a:lnTo>
                  <a:lnTo>
                    <a:pt x="1120997" y="1828799"/>
                  </a:lnTo>
                  <a:close/>
                </a:path>
                <a:path w="2588895" h="2616200">
                  <a:moveTo>
                    <a:pt x="2102482" y="1828799"/>
                  </a:moveTo>
                  <a:lnTo>
                    <a:pt x="2086330" y="1828799"/>
                  </a:lnTo>
                  <a:lnTo>
                    <a:pt x="2085513" y="1816078"/>
                  </a:lnTo>
                  <a:lnTo>
                    <a:pt x="2101501" y="1816078"/>
                  </a:lnTo>
                  <a:lnTo>
                    <a:pt x="2102482" y="1828799"/>
                  </a:lnTo>
                  <a:close/>
                </a:path>
                <a:path w="2588895" h="2616200">
                  <a:moveTo>
                    <a:pt x="2295166" y="1841499"/>
                  </a:moveTo>
                  <a:lnTo>
                    <a:pt x="2282440" y="1841499"/>
                  </a:lnTo>
                  <a:lnTo>
                    <a:pt x="2282684" y="1828799"/>
                  </a:lnTo>
                  <a:lnTo>
                    <a:pt x="2284074" y="1816078"/>
                  </a:lnTo>
                  <a:lnTo>
                    <a:pt x="2297450" y="1816078"/>
                  </a:lnTo>
                  <a:lnTo>
                    <a:pt x="2297531" y="1828799"/>
                  </a:lnTo>
                  <a:lnTo>
                    <a:pt x="2295573" y="1828799"/>
                  </a:lnTo>
                  <a:lnTo>
                    <a:pt x="2295166" y="1841499"/>
                  </a:lnTo>
                  <a:close/>
                </a:path>
                <a:path w="2588895" h="2616200">
                  <a:moveTo>
                    <a:pt x="311379" y="1841499"/>
                  </a:moveTo>
                  <a:lnTo>
                    <a:pt x="293106" y="1841499"/>
                  </a:lnTo>
                  <a:lnTo>
                    <a:pt x="290414" y="1828799"/>
                  </a:lnTo>
                  <a:lnTo>
                    <a:pt x="309177" y="1828799"/>
                  </a:lnTo>
                  <a:lnTo>
                    <a:pt x="311379" y="1841499"/>
                  </a:lnTo>
                  <a:close/>
                </a:path>
                <a:path w="2588895" h="2616200">
                  <a:moveTo>
                    <a:pt x="332589" y="1841499"/>
                  </a:moveTo>
                  <a:lnTo>
                    <a:pt x="322555" y="1841499"/>
                  </a:lnTo>
                  <a:lnTo>
                    <a:pt x="324187" y="1828799"/>
                  </a:lnTo>
                  <a:lnTo>
                    <a:pt x="335934" y="1828799"/>
                  </a:lnTo>
                  <a:lnTo>
                    <a:pt x="332589" y="1841499"/>
                  </a:lnTo>
                  <a:close/>
                </a:path>
                <a:path w="2588895" h="2616200">
                  <a:moveTo>
                    <a:pt x="347028" y="1841499"/>
                  </a:moveTo>
                  <a:lnTo>
                    <a:pt x="335526" y="1841499"/>
                  </a:lnTo>
                  <a:lnTo>
                    <a:pt x="337076" y="1828799"/>
                  </a:lnTo>
                  <a:lnTo>
                    <a:pt x="347844" y="1828799"/>
                  </a:lnTo>
                  <a:lnTo>
                    <a:pt x="347028" y="1841499"/>
                  </a:lnTo>
                  <a:close/>
                </a:path>
                <a:path w="2588895" h="2616200">
                  <a:moveTo>
                    <a:pt x="1037414" y="1841499"/>
                  </a:moveTo>
                  <a:lnTo>
                    <a:pt x="1015144" y="1841499"/>
                  </a:lnTo>
                  <a:lnTo>
                    <a:pt x="1021507" y="1828799"/>
                  </a:lnTo>
                  <a:lnTo>
                    <a:pt x="1035049" y="1828799"/>
                  </a:lnTo>
                  <a:lnTo>
                    <a:pt x="1037414" y="1841499"/>
                  </a:lnTo>
                  <a:close/>
                </a:path>
                <a:path w="2588895" h="2616200">
                  <a:moveTo>
                    <a:pt x="1099167" y="1841499"/>
                  </a:moveTo>
                  <a:lnTo>
                    <a:pt x="1073715" y="1841499"/>
                  </a:lnTo>
                  <a:lnTo>
                    <a:pt x="1073878" y="1828799"/>
                  </a:lnTo>
                  <a:lnTo>
                    <a:pt x="1106444" y="1828799"/>
                  </a:lnTo>
                  <a:lnTo>
                    <a:pt x="1099167" y="1841499"/>
                  </a:lnTo>
                  <a:close/>
                </a:path>
                <a:path w="2588895" h="2616200">
                  <a:moveTo>
                    <a:pt x="2104481" y="1854199"/>
                  </a:moveTo>
                  <a:lnTo>
                    <a:pt x="2087472" y="1854199"/>
                  </a:lnTo>
                  <a:lnTo>
                    <a:pt x="2089348" y="1841499"/>
                  </a:lnTo>
                  <a:lnTo>
                    <a:pt x="2087390" y="1841499"/>
                  </a:lnTo>
                  <a:lnTo>
                    <a:pt x="2089348" y="1828799"/>
                  </a:lnTo>
                  <a:lnTo>
                    <a:pt x="2102890" y="1828799"/>
                  </a:lnTo>
                  <a:lnTo>
                    <a:pt x="2103647" y="1841499"/>
                  </a:lnTo>
                  <a:lnTo>
                    <a:pt x="2104469" y="1854019"/>
                  </a:lnTo>
                  <a:lnTo>
                    <a:pt x="2104481" y="1854199"/>
                  </a:lnTo>
                  <a:close/>
                </a:path>
                <a:path w="2588895" h="2616200">
                  <a:moveTo>
                    <a:pt x="329000" y="1854199"/>
                  </a:moveTo>
                  <a:lnTo>
                    <a:pt x="301019" y="1854199"/>
                  </a:lnTo>
                  <a:lnTo>
                    <a:pt x="299061" y="1841499"/>
                  </a:lnTo>
                  <a:lnTo>
                    <a:pt x="329408" y="1841499"/>
                  </a:lnTo>
                  <a:lnTo>
                    <a:pt x="329006" y="1854019"/>
                  </a:lnTo>
                  <a:lnTo>
                    <a:pt x="329000" y="1854199"/>
                  </a:lnTo>
                  <a:close/>
                </a:path>
                <a:path w="2588895" h="2616200">
                  <a:moveTo>
                    <a:pt x="331202" y="1854199"/>
                  </a:moveTo>
                  <a:lnTo>
                    <a:pt x="330142" y="1854199"/>
                  </a:lnTo>
                  <a:lnTo>
                    <a:pt x="330142" y="1841499"/>
                  </a:lnTo>
                  <a:lnTo>
                    <a:pt x="334302" y="1841499"/>
                  </a:lnTo>
                  <a:lnTo>
                    <a:pt x="331246" y="1854019"/>
                  </a:lnTo>
                  <a:lnTo>
                    <a:pt x="331202" y="1854199"/>
                  </a:lnTo>
                  <a:close/>
                </a:path>
                <a:path w="2588895" h="2616200">
                  <a:moveTo>
                    <a:pt x="1050548" y="1854199"/>
                  </a:moveTo>
                  <a:lnTo>
                    <a:pt x="1024851" y="1854199"/>
                  </a:lnTo>
                  <a:lnTo>
                    <a:pt x="1025178" y="1841499"/>
                  </a:lnTo>
                  <a:lnTo>
                    <a:pt x="1046061" y="1841499"/>
                  </a:lnTo>
                  <a:lnTo>
                    <a:pt x="1050484" y="1854019"/>
                  </a:lnTo>
                  <a:lnTo>
                    <a:pt x="1050548" y="1854199"/>
                  </a:lnTo>
                  <a:close/>
                </a:path>
                <a:path w="2588895" h="2616200">
                  <a:moveTo>
                    <a:pt x="1077958" y="1854199"/>
                  </a:moveTo>
                  <a:lnTo>
                    <a:pt x="1055606" y="1854199"/>
                  </a:lnTo>
                  <a:lnTo>
                    <a:pt x="1057727" y="1841499"/>
                  </a:lnTo>
                  <a:lnTo>
                    <a:pt x="1074775" y="1841499"/>
                  </a:lnTo>
                  <a:lnTo>
                    <a:pt x="1077466" y="1847238"/>
                  </a:lnTo>
                  <a:lnTo>
                    <a:pt x="1077945" y="1854019"/>
                  </a:lnTo>
                  <a:lnTo>
                    <a:pt x="1077958" y="1854199"/>
                  </a:lnTo>
                  <a:close/>
                </a:path>
                <a:path w="2588895" h="2616200">
                  <a:moveTo>
                    <a:pt x="1077466" y="1847238"/>
                  </a:moveTo>
                  <a:lnTo>
                    <a:pt x="1074775" y="1841499"/>
                  </a:lnTo>
                  <a:lnTo>
                    <a:pt x="1077060" y="1841499"/>
                  </a:lnTo>
                  <a:lnTo>
                    <a:pt x="1077466" y="1847238"/>
                  </a:lnTo>
                  <a:close/>
                </a:path>
                <a:path w="2588895" h="2616200">
                  <a:moveTo>
                    <a:pt x="1080646" y="1854019"/>
                  </a:moveTo>
                  <a:lnTo>
                    <a:pt x="1077466" y="1847238"/>
                  </a:lnTo>
                  <a:lnTo>
                    <a:pt x="1077060" y="1841499"/>
                  </a:lnTo>
                  <a:lnTo>
                    <a:pt x="1086114" y="1841499"/>
                  </a:lnTo>
                  <a:lnTo>
                    <a:pt x="1080646" y="1854019"/>
                  </a:lnTo>
                  <a:close/>
                </a:path>
                <a:path w="2588895" h="2616200">
                  <a:moveTo>
                    <a:pt x="2294268" y="1854199"/>
                  </a:moveTo>
                  <a:lnTo>
                    <a:pt x="2280890" y="1854199"/>
                  </a:lnTo>
                  <a:lnTo>
                    <a:pt x="2281951" y="1841499"/>
                  </a:lnTo>
                  <a:lnTo>
                    <a:pt x="2294758" y="1841499"/>
                  </a:lnTo>
                  <a:lnTo>
                    <a:pt x="2294275" y="1854019"/>
                  </a:lnTo>
                  <a:lnTo>
                    <a:pt x="2294268" y="1854199"/>
                  </a:lnTo>
                  <a:close/>
                </a:path>
                <a:path w="2588895" h="2616200">
                  <a:moveTo>
                    <a:pt x="324350" y="1866899"/>
                  </a:moveTo>
                  <a:lnTo>
                    <a:pt x="300529" y="1866899"/>
                  </a:lnTo>
                  <a:lnTo>
                    <a:pt x="302242" y="1854199"/>
                  </a:lnTo>
                  <a:lnTo>
                    <a:pt x="321903" y="1854199"/>
                  </a:lnTo>
                  <a:lnTo>
                    <a:pt x="324350" y="1866899"/>
                  </a:lnTo>
                  <a:close/>
                </a:path>
                <a:path w="2588895" h="2616200">
                  <a:moveTo>
                    <a:pt x="1061316" y="1866899"/>
                  </a:moveTo>
                  <a:lnTo>
                    <a:pt x="1035293" y="1866899"/>
                  </a:lnTo>
                  <a:lnTo>
                    <a:pt x="1032520" y="1854199"/>
                  </a:lnTo>
                  <a:lnTo>
                    <a:pt x="1062458" y="1854199"/>
                  </a:lnTo>
                  <a:lnTo>
                    <a:pt x="1061316" y="1866899"/>
                  </a:lnTo>
                  <a:close/>
                </a:path>
                <a:path w="2588895" h="2616200">
                  <a:moveTo>
                    <a:pt x="2106316" y="1879599"/>
                  </a:moveTo>
                  <a:lnTo>
                    <a:pt x="2093019" y="1879599"/>
                  </a:lnTo>
                  <a:lnTo>
                    <a:pt x="2093264" y="1866899"/>
                  </a:lnTo>
                  <a:lnTo>
                    <a:pt x="2091143" y="1866899"/>
                  </a:lnTo>
                  <a:lnTo>
                    <a:pt x="2090572" y="1854199"/>
                  </a:lnTo>
                  <a:lnTo>
                    <a:pt x="2105253" y="1854199"/>
                  </a:lnTo>
                  <a:lnTo>
                    <a:pt x="2105827" y="1866899"/>
                  </a:lnTo>
                  <a:lnTo>
                    <a:pt x="2106316" y="1879599"/>
                  </a:lnTo>
                  <a:close/>
                </a:path>
                <a:path w="2588895" h="2616200">
                  <a:moveTo>
                    <a:pt x="2280482" y="1866899"/>
                  </a:moveTo>
                  <a:lnTo>
                    <a:pt x="2279177" y="1866899"/>
                  </a:lnTo>
                  <a:lnTo>
                    <a:pt x="2279258" y="1854199"/>
                  </a:lnTo>
                  <a:lnTo>
                    <a:pt x="2281216" y="1854199"/>
                  </a:lnTo>
                  <a:lnTo>
                    <a:pt x="2280482" y="1866899"/>
                  </a:lnTo>
                  <a:close/>
                </a:path>
                <a:path w="2588895" h="2616200">
                  <a:moveTo>
                    <a:pt x="304934" y="1879599"/>
                  </a:moveTo>
                  <a:lnTo>
                    <a:pt x="282664" y="1879599"/>
                  </a:lnTo>
                  <a:lnTo>
                    <a:pt x="287477" y="1866899"/>
                  </a:lnTo>
                  <a:lnTo>
                    <a:pt x="304282" y="1866899"/>
                  </a:lnTo>
                  <a:lnTo>
                    <a:pt x="304934" y="1879599"/>
                  </a:lnTo>
                  <a:close/>
                </a:path>
                <a:path w="2588895" h="2616200">
                  <a:moveTo>
                    <a:pt x="341155" y="1892299"/>
                  </a:moveTo>
                  <a:lnTo>
                    <a:pt x="322229" y="1892299"/>
                  </a:lnTo>
                  <a:lnTo>
                    <a:pt x="322800" y="1879599"/>
                  </a:lnTo>
                  <a:lnTo>
                    <a:pt x="314397" y="1879599"/>
                  </a:lnTo>
                  <a:lnTo>
                    <a:pt x="312276" y="1866899"/>
                  </a:lnTo>
                  <a:lnTo>
                    <a:pt x="329653" y="1866899"/>
                  </a:lnTo>
                  <a:lnTo>
                    <a:pt x="333568" y="1879599"/>
                  </a:lnTo>
                  <a:lnTo>
                    <a:pt x="341155" y="1892299"/>
                  </a:lnTo>
                  <a:close/>
                </a:path>
                <a:path w="2588895" h="2616200">
                  <a:moveTo>
                    <a:pt x="1042309" y="1879599"/>
                  </a:moveTo>
                  <a:lnTo>
                    <a:pt x="1017754" y="1879599"/>
                  </a:lnTo>
                  <a:lnTo>
                    <a:pt x="1021017" y="1866899"/>
                  </a:lnTo>
                  <a:lnTo>
                    <a:pt x="1044674" y="1866899"/>
                  </a:lnTo>
                  <a:lnTo>
                    <a:pt x="1042309" y="1879599"/>
                  </a:lnTo>
                  <a:close/>
                </a:path>
                <a:path w="2588895" h="2616200">
                  <a:moveTo>
                    <a:pt x="1072900" y="1879599"/>
                  </a:moveTo>
                  <a:lnTo>
                    <a:pt x="1047611" y="1879599"/>
                  </a:lnTo>
                  <a:lnTo>
                    <a:pt x="1044674" y="1866899"/>
                  </a:lnTo>
                  <a:lnTo>
                    <a:pt x="1060174" y="1866899"/>
                  </a:lnTo>
                  <a:lnTo>
                    <a:pt x="1072900" y="1879599"/>
                  </a:lnTo>
                  <a:close/>
                </a:path>
                <a:path w="2588895" h="2616200">
                  <a:moveTo>
                    <a:pt x="1650301" y="1904999"/>
                  </a:moveTo>
                  <a:lnTo>
                    <a:pt x="1632925" y="1904999"/>
                  </a:lnTo>
                  <a:lnTo>
                    <a:pt x="1622643" y="1879599"/>
                  </a:lnTo>
                  <a:lnTo>
                    <a:pt x="1618322" y="1866899"/>
                  </a:lnTo>
                  <a:lnTo>
                    <a:pt x="1636922" y="1866899"/>
                  </a:lnTo>
                  <a:lnTo>
                    <a:pt x="1638962" y="1879599"/>
                  </a:lnTo>
                  <a:lnTo>
                    <a:pt x="1642388" y="1879599"/>
                  </a:lnTo>
                  <a:lnTo>
                    <a:pt x="1646140" y="1892299"/>
                  </a:lnTo>
                  <a:lnTo>
                    <a:pt x="1648098" y="1892299"/>
                  </a:lnTo>
                  <a:lnTo>
                    <a:pt x="1650301" y="1904999"/>
                  </a:lnTo>
                  <a:close/>
                </a:path>
                <a:path w="2588895" h="2616200">
                  <a:moveTo>
                    <a:pt x="2283908" y="1879599"/>
                  </a:moveTo>
                  <a:lnTo>
                    <a:pt x="2275424" y="1879599"/>
                  </a:lnTo>
                  <a:lnTo>
                    <a:pt x="2276485" y="1866899"/>
                  </a:lnTo>
                  <a:lnTo>
                    <a:pt x="2283908" y="1866899"/>
                  </a:lnTo>
                  <a:lnTo>
                    <a:pt x="2283908" y="1879599"/>
                  </a:lnTo>
                  <a:close/>
                </a:path>
                <a:path w="2588895" h="2616200">
                  <a:moveTo>
                    <a:pt x="2291005" y="1879599"/>
                  </a:moveTo>
                  <a:lnTo>
                    <a:pt x="2285948" y="1879599"/>
                  </a:lnTo>
                  <a:lnTo>
                    <a:pt x="2283908" y="1866899"/>
                  </a:lnTo>
                  <a:lnTo>
                    <a:pt x="2291087" y="1866899"/>
                  </a:lnTo>
                  <a:lnTo>
                    <a:pt x="2291005" y="1879599"/>
                  </a:lnTo>
                  <a:close/>
                </a:path>
                <a:path w="2588895" h="2616200">
                  <a:moveTo>
                    <a:pt x="289435" y="1892299"/>
                  </a:moveTo>
                  <a:lnTo>
                    <a:pt x="267083" y="1892299"/>
                  </a:lnTo>
                  <a:lnTo>
                    <a:pt x="271080" y="1879599"/>
                  </a:lnTo>
                  <a:lnTo>
                    <a:pt x="290985" y="1879599"/>
                  </a:lnTo>
                  <a:lnTo>
                    <a:pt x="289435" y="1892299"/>
                  </a:lnTo>
                  <a:close/>
                </a:path>
                <a:path w="2588895" h="2616200">
                  <a:moveTo>
                    <a:pt x="1022730" y="1892299"/>
                  </a:moveTo>
                  <a:lnTo>
                    <a:pt x="998584" y="1892299"/>
                  </a:lnTo>
                  <a:lnTo>
                    <a:pt x="1001602" y="1879599"/>
                  </a:lnTo>
                  <a:lnTo>
                    <a:pt x="1024933" y="1879599"/>
                  </a:lnTo>
                  <a:lnTo>
                    <a:pt x="1022730" y="1892299"/>
                  </a:lnTo>
                  <a:close/>
                </a:path>
                <a:path w="2588895" h="2616200">
                  <a:moveTo>
                    <a:pt x="1083750" y="1892299"/>
                  </a:moveTo>
                  <a:lnTo>
                    <a:pt x="1057482" y="1892299"/>
                  </a:lnTo>
                  <a:lnTo>
                    <a:pt x="1054790" y="1879599"/>
                  </a:lnTo>
                  <a:lnTo>
                    <a:pt x="1078529" y="1879599"/>
                  </a:lnTo>
                  <a:lnTo>
                    <a:pt x="1083750" y="1892299"/>
                  </a:lnTo>
                  <a:close/>
                </a:path>
                <a:path w="2588895" h="2616200">
                  <a:moveTo>
                    <a:pt x="2107295" y="1892299"/>
                  </a:moveTo>
                  <a:lnTo>
                    <a:pt x="2093264" y="1892299"/>
                  </a:lnTo>
                  <a:lnTo>
                    <a:pt x="2093998" y="1879599"/>
                  </a:lnTo>
                  <a:lnTo>
                    <a:pt x="2106968" y="1879599"/>
                  </a:lnTo>
                  <a:lnTo>
                    <a:pt x="2107295" y="1892299"/>
                  </a:lnTo>
                  <a:close/>
                </a:path>
                <a:path w="2588895" h="2616200">
                  <a:moveTo>
                    <a:pt x="2289374" y="1892299"/>
                  </a:moveTo>
                  <a:lnTo>
                    <a:pt x="2274364" y="1892299"/>
                  </a:lnTo>
                  <a:lnTo>
                    <a:pt x="2275016" y="1879599"/>
                  </a:lnTo>
                  <a:lnTo>
                    <a:pt x="2289945" y="1879599"/>
                  </a:lnTo>
                  <a:lnTo>
                    <a:pt x="2289374" y="1892299"/>
                  </a:lnTo>
                  <a:close/>
                </a:path>
                <a:path w="2588895" h="2616200">
                  <a:moveTo>
                    <a:pt x="278585" y="1904999"/>
                  </a:moveTo>
                  <a:lnTo>
                    <a:pt x="256396" y="1904999"/>
                  </a:lnTo>
                  <a:lnTo>
                    <a:pt x="261699" y="1892299"/>
                  </a:lnTo>
                  <a:lnTo>
                    <a:pt x="280135" y="1892299"/>
                  </a:lnTo>
                  <a:lnTo>
                    <a:pt x="278585" y="1904999"/>
                  </a:lnTo>
                  <a:close/>
                </a:path>
                <a:path w="2588895" h="2616200">
                  <a:moveTo>
                    <a:pt x="348497" y="1904999"/>
                  </a:moveTo>
                  <a:lnTo>
                    <a:pt x="328265" y="1904999"/>
                  </a:lnTo>
                  <a:lnTo>
                    <a:pt x="328265" y="1892299"/>
                  </a:lnTo>
                  <a:lnTo>
                    <a:pt x="345805" y="1892299"/>
                  </a:lnTo>
                  <a:lnTo>
                    <a:pt x="348497" y="1904999"/>
                  </a:lnTo>
                  <a:close/>
                </a:path>
                <a:path w="2588895" h="2616200">
                  <a:moveTo>
                    <a:pt x="1004783" y="1904999"/>
                  </a:moveTo>
                  <a:lnTo>
                    <a:pt x="983002" y="1904999"/>
                  </a:lnTo>
                  <a:lnTo>
                    <a:pt x="985123" y="1892299"/>
                  </a:lnTo>
                  <a:lnTo>
                    <a:pt x="1003723" y="1892299"/>
                  </a:lnTo>
                  <a:lnTo>
                    <a:pt x="1004783" y="1904999"/>
                  </a:lnTo>
                  <a:close/>
                </a:path>
                <a:path w="2588895" h="2616200">
                  <a:moveTo>
                    <a:pt x="1091500" y="1904999"/>
                  </a:moveTo>
                  <a:lnTo>
                    <a:pt x="1068740" y="1904999"/>
                  </a:lnTo>
                  <a:lnTo>
                    <a:pt x="1063356" y="1892299"/>
                  </a:lnTo>
                  <a:lnTo>
                    <a:pt x="1088563" y="1892299"/>
                  </a:lnTo>
                  <a:lnTo>
                    <a:pt x="1091500" y="1904999"/>
                  </a:lnTo>
                  <a:close/>
                </a:path>
                <a:path w="2588895" h="2616200">
                  <a:moveTo>
                    <a:pt x="2107050" y="1904999"/>
                  </a:moveTo>
                  <a:lnTo>
                    <a:pt x="2094161" y="1904999"/>
                  </a:lnTo>
                  <a:lnTo>
                    <a:pt x="2095467" y="1892299"/>
                  </a:lnTo>
                  <a:lnTo>
                    <a:pt x="2106968" y="1892299"/>
                  </a:lnTo>
                  <a:lnTo>
                    <a:pt x="2107050" y="1904999"/>
                  </a:lnTo>
                  <a:close/>
                </a:path>
                <a:path w="2588895" h="2616200">
                  <a:moveTo>
                    <a:pt x="2286274" y="1904999"/>
                  </a:moveTo>
                  <a:lnTo>
                    <a:pt x="2274200" y="1904999"/>
                  </a:lnTo>
                  <a:lnTo>
                    <a:pt x="2272895" y="1892299"/>
                  </a:lnTo>
                  <a:lnTo>
                    <a:pt x="2287661" y="1892299"/>
                  </a:lnTo>
                  <a:lnTo>
                    <a:pt x="2286274" y="1904999"/>
                  </a:lnTo>
                  <a:close/>
                </a:path>
                <a:path w="2588895" h="2616200">
                  <a:moveTo>
                    <a:pt x="223766" y="1955799"/>
                  </a:moveTo>
                  <a:lnTo>
                    <a:pt x="196437" y="1955799"/>
                  </a:lnTo>
                  <a:lnTo>
                    <a:pt x="216179" y="1930399"/>
                  </a:lnTo>
                  <a:lnTo>
                    <a:pt x="245014" y="1904999"/>
                  </a:lnTo>
                  <a:lnTo>
                    <a:pt x="264065" y="1904999"/>
                  </a:lnTo>
                  <a:lnTo>
                    <a:pt x="263249" y="1917699"/>
                  </a:lnTo>
                  <a:lnTo>
                    <a:pt x="250931" y="1917699"/>
                  </a:lnTo>
                  <a:lnTo>
                    <a:pt x="248647" y="1930399"/>
                  </a:lnTo>
                  <a:lnTo>
                    <a:pt x="236165" y="1930399"/>
                  </a:lnTo>
                  <a:lnTo>
                    <a:pt x="233229" y="1943099"/>
                  </a:lnTo>
                  <a:lnTo>
                    <a:pt x="228089" y="1943099"/>
                  </a:lnTo>
                  <a:lnTo>
                    <a:pt x="223766" y="1955799"/>
                  </a:lnTo>
                  <a:close/>
                </a:path>
                <a:path w="2588895" h="2616200">
                  <a:moveTo>
                    <a:pt x="355594" y="1917699"/>
                  </a:moveTo>
                  <a:lnTo>
                    <a:pt x="339931" y="1917699"/>
                  </a:lnTo>
                  <a:lnTo>
                    <a:pt x="338707" y="1904999"/>
                  </a:lnTo>
                  <a:lnTo>
                    <a:pt x="353147" y="1904999"/>
                  </a:lnTo>
                  <a:lnTo>
                    <a:pt x="355594" y="1917699"/>
                  </a:lnTo>
                  <a:close/>
                </a:path>
                <a:path w="2588895" h="2616200">
                  <a:moveTo>
                    <a:pt x="983492" y="1917699"/>
                  </a:moveTo>
                  <a:lnTo>
                    <a:pt x="964811" y="1917699"/>
                  </a:lnTo>
                  <a:lnTo>
                    <a:pt x="968808" y="1904999"/>
                  </a:lnTo>
                  <a:lnTo>
                    <a:pt x="986102" y="1904999"/>
                  </a:lnTo>
                  <a:lnTo>
                    <a:pt x="983492" y="1917699"/>
                  </a:lnTo>
                  <a:close/>
                </a:path>
                <a:path w="2588895" h="2616200">
                  <a:moveTo>
                    <a:pt x="988631" y="1917699"/>
                  </a:moveTo>
                  <a:lnTo>
                    <a:pt x="987897" y="1917699"/>
                  </a:lnTo>
                  <a:lnTo>
                    <a:pt x="986428" y="1904999"/>
                  </a:lnTo>
                  <a:lnTo>
                    <a:pt x="990752" y="1904999"/>
                  </a:lnTo>
                  <a:lnTo>
                    <a:pt x="988631" y="1917699"/>
                  </a:lnTo>
                  <a:close/>
                </a:path>
                <a:path w="2588895" h="2616200">
                  <a:moveTo>
                    <a:pt x="1101486" y="1917699"/>
                  </a:moveTo>
                  <a:lnTo>
                    <a:pt x="1079753" y="1917699"/>
                  </a:lnTo>
                  <a:lnTo>
                    <a:pt x="1074369" y="1904999"/>
                  </a:lnTo>
                  <a:lnTo>
                    <a:pt x="1097373" y="1904999"/>
                  </a:lnTo>
                  <a:lnTo>
                    <a:pt x="1101486" y="1917699"/>
                  </a:lnTo>
                  <a:close/>
                </a:path>
                <a:path w="2588895" h="2616200">
                  <a:moveTo>
                    <a:pt x="1684481" y="1981199"/>
                  </a:moveTo>
                  <a:lnTo>
                    <a:pt x="1668900" y="1981199"/>
                  </a:lnTo>
                  <a:lnTo>
                    <a:pt x="1666861" y="1968499"/>
                  </a:lnTo>
                  <a:lnTo>
                    <a:pt x="1661721" y="1968499"/>
                  </a:lnTo>
                  <a:lnTo>
                    <a:pt x="1661840" y="1959263"/>
                  </a:lnTo>
                  <a:lnTo>
                    <a:pt x="1661884" y="1955799"/>
                  </a:lnTo>
                  <a:lnTo>
                    <a:pt x="1657316" y="1955799"/>
                  </a:lnTo>
                  <a:lnTo>
                    <a:pt x="1656826" y="1943099"/>
                  </a:lnTo>
                  <a:lnTo>
                    <a:pt x="1648343" y="1943099"/>
                  </a:lnTo>
                  <a:lnTo>
                    <a:pt x="1645651" y="1930399"/>
                  </a:lnTo>
                  <a:lnTo>
                    <a:pt x="1642306" y="1917699"/>
                  </a:lnTo>
                  <a:lnTo>
                    <a:pt x="1637656" y="1917699"/>
                  </a:lnTo>
                  <a:lnTo>
                    <a:pt x="1636269" y="1904999"/>
                  </a:lnTo>
                  <a:lnTo>
                    <a:pt x="1653346" y="1904999"/>
                  </a:lnTo>
                  <a:lnTo>
                    <a:pt x="1662374" y="1930399"/>
                  </a:lnTo>
                  <a:lnTo>
                    <a:pt x="1669227" y="1943099"/>
                  </a:lnTo>
                  <a:lnTo>
                    <a:pt x="1684481" y="1981199"/>
                  </a:lnTo>
                  <a:close/>
                </a:path>
                <a:path w="2588895" h="2616200">
                  <a:moveTo>
                    <a:pt x="2108192" y="1917699"/>
                  </a:moveTo>
                  <a:lnTo>
                    <a:pt x="2097343" y="1917699"/>
                  </a:lnTo>
                  <a:lnTo>
                    <a:pt x="2094732" y="1904999"/>
                  </a:lnTo>
                  <a:lnTo>
                    <a:pt x="2108029" y="1904999"/>
                  </a:lnTo>
                  <a:lnTo>
                    <a:pt x="2108192" y="1917699"/>
                  </a:lnTo>
                  <a:close/>
                </a:path>
                <a:path w="2588895" h="2616200">
                  <a:moveTo>
                    <a:pt x="2445675" y="1917699"/>
                  </a:moveTo>
                  <a:lnTo>
                    <a:pt x="2140822" y="1917699"/>
                  </a:lnTo>
                  <a:lnTo>
                    <a:pt x="2144004" y="1904999"/>
                  </a:lnTo>
                  <a:lnTo>
                    <a:pt x="2445023" y="1904999"/>
                  </a:lnTo>
                  <a:lnTo>
                    <a:pt x="2445675" y="1917699"/>
                  </a:lnTo>
                  <a:close/>
                </a:path>
                <a:path w="2588895" h="2616200">
                  <a:moveTo>
                    <a:pt x="2454730" y="1917699"/>
                  </a:moveTo>
                  <a:lnTo>
                    <a:pt x="2445675" y="1917699"/>
                  </a:lnTo>
                  <a:lnTo>
                    <a:pt x="2452038" y="1904999"/>
                  </a:lnTo>
                  <a:lnTo>
                    <a:pt x="2453915" y="1904999"/>
                  </a:lnTo>
                  <a:lnTo>
                    <a:pt x="2454730" y="1917699"/>
                  </a:lnTo>
                  <a:close/>
                </a:path>
                <a:path w="2588895" h="2616200">
                  <a:moveTo>
                    <a:pt x="364894" y="1930399"/>
                  </a:moveTo>
                  <a:lnTo>
                    <a:pt x="347681" y="1930399"/>
                  </a:lnTo>
                  <a:lnTo>
                    <a:pt x="350781" y="1917699"/>
                  </a:lnTo>
                  <a:lnTo>
                    <a:pt x="363833" y="1917699"/>
                  </a:lnTo>
                  <a:lnTo>
                    <a:pt x="364894" y="1930399"/>
                  </a:lnTo>
                  <a:close/>
                </a:path>
                <a:path w="2588895" h="2616200">
                  <a:moveTo>
                    <a:pt x="968400" y="1930399"/>
                  </a:moveTo>
                  <a:lnTo>
                    <a:pt x="944416" y="1930399"/>
                  </a:lnTo>
                  <a:lnTo>
                    <a:pt x="949474" y="1917699"/>
                  </a:lnTo>
                  <a:lnTo>
                    <a:pt x="970276" y="1917699"/>
                  </a:lnTo>
                  <a:lnTo>
                    <a:pt x="968400" y="1930399"/>
                  </a:lnTo>
                  <a:close/>
                </a:path>
                <a:path w="2588895" h="2616200">
                  <a:moveTo>
                    <a:pt x="1109774" y="1930399"/>
                  </a:moveTo>
                  <a:lnTo>
                    <a:pt x="1089542" y="1930399"/>
                  </a:lnTo>
                  <a:lnTo>
                    <a:pt x="1087665" y="1917699"/>
                  </a:lnTo>
                  <a:lnTo>
                    <a:pt x="1105623" y="1917699"/>
                  </a:lnTo>
                  <a:lnTo>
                    <a:pt x="1109774" y="1930399"/>
                  </a:lnTo>
                  <a:close/>
                </a:path>
                <a:path w="2588895" h="2616200">
                  <a:moveTo>
                    <a:pt x="2081027" y="1930399"/>
                  </a:moveTo>
                  <a:lnTo>
                    <a:pt x="2074746" y="1930399"/>
                  </a:lnTo>
                  <a:lnTo>
                    <a:pt x="2078254" y="1917699"/>
                  </a:lnTo>
                  <a:lnTo>
                    <a:pt x="2081027" y="1930399"/>
                  </a:lnTo>
                  <a:close/>
                </a:path>
                <a:path w="2588895" h="2616200">
                  <a:moveTo>
                    <a:pt x="2139273" y="1930399"/>
                  </a:moveTo>
                  <a:lnTo>
                    <a:pt x="2081027" y="1930399"/>
                  </a:lnTo>
                  <a:lnTo>
                    <a:pt x="2084209" y="1917699"/>
                  </a:lnTo>
                  <a:lnTo>
                    <a:pt x="2139355" y="1917699"/>
                  </a:lnTo>
                  <a:lnTo>
                    <a:pt x="2139273" y="1930399"/>
                  </a:lnTo>
                  <a:close/>
                </a:path>
                <a:path w="2588895" h="2616200">
                  <a:moveTo>
                    <a:pt x="2180100" y="1930399"/>
                  </a:moveTo>
                  <a:lnTo>
                    <a:pt x="2141230" y="1930399"/>
                  </a:lnTo>
                  <a:lnTo>
                    <a:pt x="2139925" y="1917699"/>
                  </a:lnTo>
                  <a:lnTo>
                    <a:pt x="2185608" y="1917699"/>
                  </a:lnTo>
                  <a:lnTo>
                    <a:pt x="2180100" y="1930399"/>
                  </a:lnTo>
                  <a:close/>
                </a:path>
                <a:path w="2588895" h="2616200">
                  <a:moveTo>
                    <a:pt x="2281787" y="1930399"/>
                  </a:moveTo>
                  <a:lnTo>
                    <a:pt x="2268490" y="1930399"/>
                  </a:lnTo>
                  <a:lnTo>
                    <a:pt x="2267919" y="1917699"/>
                  </a:lnTo>
                  <a:lnTo>
                    <a:pt x="2282032" y="1917699"/>
                  </a:lnTo>
                  <a:lnTo>
                    <a:pt x="2281787" y="1930399"/>
                  </a:lnTo>
                  <a:close/>
                </a:path>
                <a:path w="2588895" h="2616200">
                  <a:moveTo>
                    <a:pt x="2468353" y="1930399"/>
                  </a:moveTo>
                  <a:lnTo>
                    <a:pt x="2444696" y="1930399"/>
                  </a:lnTo>
                  <a:lnTo>
                    <a:pt x="2442493" y="1917699"/>
                  </a:lnTo>
                  <a:lnTo>
                    <a:pt x="2469984" y="1917699"/>
                  </a:lnTo>
                  <a:lnTo>
                    <a:pt x="2468353" y="1930399"/>
                  </a:lnTo>
                  <a:close/>
                </a:path>
                <a:path w="2588895" h="2616200">
                  <a:moveTo>
                    <a:pt x="375744" y="1943099"/>
                  </a:moveTo>
                  <a:lnTo>
                    <a:pt x="357551" y="1943099"/>
                  </a:lnTo>
                  <a:lnTo>
                    <a:pt x="356817" y="1930399"/>
                  </a:lnTo>
                  <a:lnTo>
                    <a:pt x="373623" y="1930399"/>
                  </a:lnTo>
                  <a:lnTo>
                    <a:pt x="375744" y="1943099"/>
                  </a:lnTo>
                  <a:close/>
                </a:path>
                <a:path w="2588895" h="2616200">
                  <a:moveTo>
                    <a:pt x="952003" y="1943099"/>
                  </a:moveTo>
                  <a:lnTo>
                    <a:pt x="926225" y="1943099"/>
                  </a:lnTo>
                  <a:lnTo>
                    <a:pt x="932832" y="1930399"/>
                  </a:lnTo>
                  <a:lnTo>
                    <a:pt x="953063" y="1930399"/>
                  </a:lnTo>
                  <a:lnTo>
                    <a:pt x="952003" y="1943099"/>
                  </a:lnTo>
                  <a:close/>
                </a:path>
                <a:path w="2588895" h="2616200">
                  <a:moveTo>
                    <a:pt x="1154069" y="1981199"/>
                  </a:moveTo>
                  <a:lnTo>
                    <a:pt x="1134980" y="1981199"/>
                  </a:lnTo>
                  <a:lnTo>
                    <a:pt x="1132288" y="1968499"/>
                  </a:lnTo>
                  <a:lnTo>
                    <a:pt x="1121112" y="1968499"/>
                  </a:lnTo>
                  <a:lnTo>
                    <a:pt x="1119154" y="1955799"/>
                  </a:lnTo>
                  <a:lnTo>
                    <a:pt x="1112954" y="1955799"/>
                  </a:lnTo>
                  <a:lnTo>
                    <a:pt x="1109936" y="1943099"/>
                  </a:lnTo>
                  <a:lnTo>
                    <a:pt x="1098760" y="1943099"/>
                  </a:lnTo>
                  <a:lnTo>
                    <a:pt x="1094273" y="1930399"/>
                  </a:lnTo>
                  <a:lnTo>
                    <a:pt x="1113933" y="1930399"/>
                  </a:lnTo>
                  <a:lnTo>
                    <a:pt x="1123233" y="1943099"/>
                  </a:lnTo>
                  <a:lnTo>
                    <a:pt x="1139098" y="1955799"/>
                  </a:lnTo>
                  <a:lnTo>
                    <a:pt x="1149093" y="1968499"/>
                  </a:lnTo>
                  <a:lnTo>
                    <a:pt x="1154069" y="1981199"/>
                  </a:lnTo>
                  <a:close/>
                </a:path>
                <a:path w="2588895" h="2616200">
                  <a:moveTo>
                    <a:pt x="2075887" y="1943099"/>
                  </a:moveTo>
                  <a:lnTo>
                    <a:pt x="2034365" y="1943099"/>
                  </a:lnTo>
                  <a:lnTo>
                    <a:pt x="2038199" y="1930399"/>
                  </a:lnTo>
                  <a:lnTo>
                    <a:pt x="2076785" y="1930399"/>
                  </a:lnTo>
                  <a:lnTo>
                    <a:pt x="2075887" y="1943099"/>
                  </a:lnTo>
                  <a:close/>
                </a:path>
                <a:path w="2588895" h="2616200">
                  <a:moveTo>
                    <a:pt x="2088940" y="1943099"/>
                  </a:moveTo>
                  <a:lnTo>
                    <a:pt x="2077437" y="1943099"/>
                  </a:lnTo>
                  <a:lnTo>
                    <a:pt x="2077193" y="1930399"/>
                  </a:lnTo>
                  <a:lnTo>
                    <a:pt x="2093753" y="1930399"/>
                  </a:lnTo>
                  <a:lnTo>
                    <a:pt x="2088940" y="1943099"/>
                  </a:lnTo>
                  <a:close/>
                </a:path>
                <a:path w="2588895" h="2616200">
                  <a:moveTo>
                    <a:pt x="2108845" y="1943099"/>
                  </a:moveTo>
                  <a:lnTo>
                    <a:pt x="2096119" y="1943099"/>
                  </a:lnTo>
                  <a:lnTo>
                    <a:pt x="2096037" y="1930399"/>
                  </a:lnTo>
                  <a:lnTo>
                    <a:pt x="2108763" y="1930399"/>
                  </a:lnTo>
                  <a:lnTo>
                    <a:pt x="2108845" y="1943099"/>
                  </a:lnTo>
                  <a:close/>
                </a:path>
                <a:path w="2588895" h="2616200">
                  <a:moveTo>
                    <a:pt x="2280973" y="1943099"/>
                  </a:moveTo>
                  <a:lnTo>
                    <a:pt x="2264983" y="1943099"/>
                  </a:lnTo>
                  <a:lnTo>
                    <a:pt x="2265798" y="1930399"/>
                  </a:lnTo>
                  <a:lnTo>
                    <a:pt x="2279831" y="1930399"/>
                  </a:lnTo>
                  <a:lnTo>
                    <a:pt x="2280973" y="1943099"/>
                  </a:lnTo>
                  <a:close/>
                </a:path>
                <a:path w="2588895" h="2616200">
                  <a:moveTo>
                    <a:pt x="384228" y="1955799"/>
                  </a:moveTo>
                  <a:lnTo>
                    <a:pt x="370767" y="1955799"/>
                  </a:lnTo>
                  <a:lnTo>
                    <a:pt x="371093" y="1943099"/>
                  </a:lnTo>
                  <a:lnTo>
                    <a:pt x="383657" y="1943099"/>
                  </a:lnTo>
                  <a:lnTo>
                    <a:pt x="384228" y="1955799"/>
                  </a:lnTo>
                  <a:close/>
                </a:path>
                <a:path w="2588895" h="2616200">
                  <a:moveTo>
                    <a:pt x="917741" y="1968499"/>
                  </a:moveTo>
                  <a:lnTo>
                    <a:pt x="889597" y="1968499"/>
                  </a:lnTo>
                  <a:lnTo>
                    <a:pt x="897153" y="1955799"/>
                  </a:lnTo>
                  <a:lnTo>
                    <a:pt x="919454" y="1943099"/>
                  </a:lnTo>
                  <a:lnTo>
                    <a:pt x="935443" y="1943099"/>
                  </a:lnTo>
                  <a:lnTo>
                    <a:pt x="932588" y="1955799"/>
                  </a:lnTo>
                  <a:lnTo>
                    <a:pt x="923043" y="1955799"/>
                  </a:lnTo>
                  <a:lnTo>
                    <a:pt x="917741" y="1968499"/>
                  </a:lnTo>
                  <a:close/>
                </a:path>
                <a:path w="2588895" h="2616200">
                  <a:moveTo>
                    <a:pt x="936667" y="1955799"/>
                  </a:moveTo>
                  <a:lnTo>
                    <a:pt x="935443" y="1943099"/>
                  </a:lnTo>
                  <a:lnTo>
                    <a:pt x="940338" y="1943099"/>
                  </a:lnTo>
                  <a:lnTo>
                    <a:pt x="936667" y="1955799"/>
                  </a:lnTo>
                  <a:close/>
                </a:path>
                <a:path w="2588895" h="2616200">
                  <a:moveTo>
                    <a:pt x="2029552" y="1955799"/>
                  </a:moveTo>
                  <a:lnTo>
                    <a:pt x="1962969" y="1955799"/>
                  </a:lnTo>
                  <a:lnTo>
                    <a:pt x="1992190" y="1943099"/>
                  </a:lnTo>
                  <a:lnTo>
                    <a:pt x="2031592" y="1943099"/>
                  </a:lnTo>
                  <a:lnTo>
                    <a:pt x="2029552" y="1955799"/>
                  </a:lnTo>
                  <a:close/>
                </a:path>
                <a:path w="2588895" h="2616200">
                  <a:moveTo>
                    <a:pt x="2036486" y="1955799"/>
                  </a:moveTo>
                  <a:lnTo>
                    <a:pt x="2033957" y="1943099"/>
                  </a:lnTo>
                  <a:lnTo>
                    <a:pt x="2038281" y="1943099"/>
                  </a:lnTo>
                  <a:lnTo>
                    <a:pt x="2036486" y="1955799"/>
                  </a:lnTo>
                  <a:close/>
                </a:path>
                <a:path w="2588895" h="2616200">
                  <a:moveTo>
                    <a:pt x="2110231" y="1955799"/>
                  </a:moveTo>
                  <a:lnTo>
                    <a:pt x="2096608" y="1955799"/>
                  </a:lnTo>
                  <a:lnTo>
                    <a:pt x="2097179" y="1943099"/>
                  </a:lnTo>
                  <a:lnTo>
                    <a:pt x="2109987" y="1943099"/>
                  </a:lnTo>
                  <a:lnTo>
                    <a:pt x="2110231" y="1955799"/>
                  </a:lnTo>
                  <a:close/>
                </a:path>
                <a:path w="2588895" h="2616200">
                  <a:moveTo>
                    <a:pt x="2277710" y="1955799"/>
                  </a:moveTo>
                  <a:lnTo>
                    <a:pt x="2260415" y="1955799"/>
                  </a:lnTo>
                  <a:lnTo>
                    <a:pt x="2260822" y="1943099"/>
                  </a:lnTo>
                  <a:lnTo>
                    <a:pt x="2278199" y="1943099"/>
                  </a:lnTo>
                  <a:lnTo>
                    <a:pt x="2277710" y="1955799"/>
                  </a:lnTo>
                  <a:close/>
                </a:path>
                <a:path w="2588895" h="2616200">
                  <a:moveTo>
                    <a:pt x="208184" y="1968499"/>
                  </a:moveTo>
                  <a:lnTo>
                    <a:pt x="181917" y="1968499"/>
                  </a:lnTo>
                  <a:lnTo>
                    <a:pt x="188769" y="1955799"/>
                  </a:lnTo>
                  <a:lnTo>
                    <a:pt x="210224" y="1955799"/>
                  </a:lnTo>
                  <a:lnTo>
                    <a:pt x="208184" y="1968499"/>
                  </a:lnTo>
                  <a:close/>
                </a:path>
                <a:path w="2588895" h="2616200">
                  <a:moveTo>
                    <a:pt x="385941" y="1968499"/>
                  </a:moveTo>
                  <a:lnTo>
                    <a:pt x="375662" y="1968499"/>
                  </a:lnTo>
                  <a:lnTo>
                    <a:pt x="376804" y="1955799"/>
                  </a:lnTo>
                  <a:lnTo>
                    <a:pt x="383249" y="1955799"/>
                  </a:lnTo>
                  <a:lnTo>
                    <a:pt x="385229" y="1959263"/>
                  </a:lnTo>
                  <a:lnTo>
                    <a:pt x="385941" y="1968499"/>
                  </a:lnTo>
                  <a:close/>
                </a:path>
                <a:path w="2588895" h="2616200">
                  <a:moveTo>
                    <a:pt x="385229" y="1959263"/>
                  </a:moveTo>
                  <a:lnTo>
                    <a:pt x="383249" y="1955799"/>
                  </a:lnTo>
                  <a:lnTo>
                    <a:pt x="384962" y="1955799"/>
                  </a:lnTo>
                  <a:lnTo>
                    <a:pt x="385229" y="1959263"/>
                  </a:lnTo>
                  <a:close/>
                </a:path>
                <a:path w="2588895" h="2616200">
                  <a:moveTo>
                    <a:pt x="395893" y="1968499"/>
                  </a:moveTo>
                  <a:lnTo>
                    <a:pt x="390509" y="1968499"/>
                  </a:lnTo>
                  <a:lnTo>
                    <a:pt x="385229" y="1959263"/>
                  </a:lnTo>
                  <a:lnTo>
                    <a:pt x="384962" y="1955799"/>
                  </a:lnTo>
                  <a:lnTo>
                    <a:pt x="394099" y="1955799"/>
                  </a:lnTo>
                  <a:lnTo>
                    <a:pt x="395893" y="1968499"/>
                  </a:lnTo>
                  <a:close/>
                </a:path>
                <a:path w="2588895" h="2616200">
                  <a:moveTo>
                    <a:pt x="1987784" y="1968499"/>
                  </a:moveTo>
                  <a:lnTo>
                    <a:pt x="1934189" y="1968499"/>
                  </a:lnTo>
                  <a:lnTo>
                    <a:pt x="1942183" y="1955799"/>
                  </a:lnTo>
                  <a:lnTo>
                    <a:pt x="1992434" y="1955799"/>
                  </a:lnTo>
                  <a:lnTo>
                    <a:pt x="1987784" y="1968499"/>
                  </a:lnTo>
                  <a:close/>
                </a:path>
                <a:path w="2588895" h="2616200">
                  <a:moveTo>
                    <a:pt x="2098647" y="1968499"/>
                  </a:moveTo>
                  <a:lnTo>
                    <a:pt x="2097506" y="1968499"/>
                  </a:lnTo>
                  <a:lnTo>
                    <a:pt x="2096853" y="1955799"/>
                  </a:lnTo>
                  <a:lnTo>
                    <a:pt x="2099300" y="1955799"/>
                  </a:lnTo>
                  <a:lnTo>
                    <a:pt x="2098647" y="1968499"/>
                  </a:lnTo>
                  <a:close/>
                </a:path>
                <a:path w="2588895" h="2616200">
                  <a:moveTo>
                    <a:pt x="2110884" y="1968499"/>
                  </a:moveTo>
                  <a:lnTo>
                    <a:pt x="2100034" y="1968499"/>
                  </a:lnTo>
                  <a:lnTo>
                    <a:pt x="2099463" y="1955799"/>
                  </a:lnTo>
                  <a:lnTo>
                    <a:pt x="2110966" y="1955799"/>
                  </a:lnTo>
                  <a:lnTo>
                    <a:pt x="2110884" y="1968499"/>
                  </a:lnTo>
                  <a:close/>
                </a:path>
                <a:path w="2588895" h="2616200">
                  <a:moveTo>
                    <a:pt x="2274641" y="1968499"/>
                  </a:moveTo>
                  <a:lnTo>
                    <a:pt x="2256366" y="1968499"/>
                  </a:lnTo>
                  <a:lnTo>
                    <a:pt x="2258700" y="1955799"/>
                  </a:lnTo>
                  <a:lnTo>
                    <a:pt x="2275679" y="1955799"/>
                  </a:lnTo>
                  <a:lnTo>
                    <a:pt x="2274641" y="1968499"/>
                  </a:lnTo>
                  <a:close/>
                </a:path>
                <a:path w="2588895" h="2616200">
                  <a:moveTo>
                    <a:pt x="194235" y="1981199"/>
                  </a:moveTo>
                  <a:lnTo>
                    <a:pt x="168049" y="1981199"/>
                  </a:lnTo>
                  <a:lnTo>
                    <a:pt x="171964" y="1968499"/>
                  </a:lnTo>
                  <a:lnTo>
                    <a:pt x="199945" y="1968499"/>
                  </a:lnTo>
                  <a:lnTo>
                    <a:pt x="194235" y="1981199"/>
                  </a:lnTo>
                  <a:close/>
                </a:path>
                <a:path w="2588895" h="2616200">
                  <a:moveTo>
                    <a:pt x="405927" y="1981199"/>
                  </a:moveTo>
                  <a:lnTo>
                    <a:pt x="383901" y="1981199"/>
                  </a:lnTo>
                  <a:lnTo>
                    <a:pt x="386266" y="1968499"/>
                  </a:lnTo>
                  <a:lnTo>
                    <a:pt x="403969" y="1968499"/>
                  </a:lnTo>
                  <a:lnTo>
                    <a:pt x="405927" y="1981199"/>
                  </a:lnTo>
                  <a:close/>
                </a:path>
                <a:path w="2588895" h="2616200">
                  <a:moveTo>
                    <a:pt x="887313" y="1993899"/>
                  </a:moveTo>
                  <a:lnTo>
                    <a:pt x="852153" y="1993899"/>
                  </a:lnTo>
                  <a:lnTo>
                    <a:pt x="876381" y="1981199"/>
                  </a:lnTo>
                  <a:lnTo>
                    <a:pt x="880786" y="1968499"/>
                  </a:lnTo>
                  <a:lnTo>
                    <a:pt x="909012" y="1968499"/>
                  </a:lnTo>
                  <a:lnTo>
                    <a:pt x="904444" y="1981199"/>
                  </a:lnTo>
                  <a:lnTo>
                    <a:pt x="893431" y="1981199"/>
                  </a:lnTo>
                  <a:lnTo>
                    <a:pt x="887313" y="1993899"/>
                  </a:lnTo>
                  <a:close/>
                </a:path>
                <a:path w="2588895" h="2616200">
                  <a:moveTo>
                    <a:pt x="1948057" y="1981199"/>
                  </a:moveTo>
                  <a:lnTo>
                    <a:pt x="1888506" y="1981199"/>
                  </a:lnTo>
                  <a:lnTo>
                    <a:pt x="1893074" y="1968499"/>
                  </a:lnTo>
                  <a:lnTo>
                    <a:pt x="1953441" y="1968499"/>
                  </a:lnTo>
                  <a:lnTo>
                    <a:pt x="1948057" y="1981199"/>
                  </a:lnTo>
                  <a:close/>
                </a:path>
                <a:path w="2588895" h="2616200">
                  <a:moveTo>
                    <a:pt x="2104602" y="1981199"/>
                  </a:moveTo>
                  <a:lnTo>
                    <a:pt x="2095875" y="1981199"/>
                  </a:lnTo>
                  <a:lnTo>
                    <a:pt x="2096666" y="1969993"/>
                  </a:lnTo>
                  <a:lnTo>
                    <a:pt x="2096772" y="1968499"/>
                  </a:lnTo>
                  <a:lnTo>
                    <a:pt x="2103624" y="1968499"/>
                  </a:lnTo>
                  <a:lnTo>
                    <a:pt x="2104026" y="1969993"/>
                  </a:lnTo>
                  <a:lnTo>
                    <a:pt x="2104602" y="1981199"/>
                  </a:lnTo>
                  <a:close/>
                </a:path>
                <a:path w="2588895" h="2616200">
                  <a:moveTo>
                    <a:pt x="2104026" y="1969993"/>
                  </a:moveTo>
                  <a:lnTo>
                    <a:pt x="2103624" y="1968499"/>
                  </a:lnTo>
                  <a:lnTo>
                    <a:pt x="2103950" y="1968499"/>
                  </a:lnTo>
                  <a:lnTo>
                    <a:pt x="2104026" y="1969993"/>
                  </a:lnTo>
                  <a:close/>
                </a:path>
                <a:path w="2588895" h="2616200">
                  <a:moveTo>
                    <a:pt x="2112026" y="1981199"/>
                  </a:moveTo>
                  <a:lnTo>
                    <a:pt x="2107050" y="1981199"/>
                  </a:lnTo>
                  <a:lnTo>
                    <a:pt x="2104026" y="1969993"/>
                  </a:lnTo>
                  <a:lnTo>
                    <a:pt x="2103950" y="1968499"/>
                  </a:lnTo>
                  <a:lnTo>
                    <a:pt x="2111374" y="1968499"/>
                  </a:lnTo>
                  <a:lnTo>
                    <a:pt x="2112026" y="1981199"/>
                  </a:lnTo>
                  <a:close/>
                </a:path>
                <a:path w="2588895" h="2616200">
                  <a:moveTo>
                    <a:pt x="2257724" y="2031999"/>
                  </a:moveTo>
                  <a:lnTo>
                    <a:pt x="2237655" y="2031999"/>
                  </a:lnTo>
                  <a:lnTo>
                    <a:pt x="2244344" y="2006599"/>
                  </a:lnTo>
                  <a:lnTo>
                    <a:pt x="2248096" y="2006599"/>
                  </a:lnTo>
                  <a:lnTo>
                    <a:pt x="2248411" y="1994370"/>
                  </a:lnTo>
                  <a:lnTo>
                    <a:pt x="2248423" y="1993899"/>
                  </a:lnTo>
                  <a:lnTo>
                    <a:pt x="2250054" y="1993899"/>
                  </a:lnTo>
                  <a:lnTo>
                    <a:pt x="2252175" y="1981199"/>
                  </a:lnTo>
                  <a:lnTo>
                    <a:pt x="2252746" y="1981199"/>
                  </a:lnTo>
                  <a:lnTo>
                    <a:pt x="2254139" y="1968499"/>
                  </a:lnTo>
                  <a:lnTo>
                    <a:pt x="2273525" y="1968499"/>
                  </a:lnTo>
                  <a:lnTo>
                    <a:pt x="2271836" y="1981199"/>
                  </a:lnTo>
                  <a:lnTo>
                    <a:pt x="2264494" y="2006599"/>
                  </a:lnTo>
                  <a:lnTo>
                    <a:pt x="2262863" y="2019299"/>
                  </a:lnTo>
                  <a:lnTo>
                    <a:pt x="2259192" y="2019299"/>
                  </a:lnTo>
                  <a:lnTo>
                    <a:pt x="2257724" y="2031999"/>
                  </a:lnTo>
                  <a:close/>
                </a:path>
                <a:path w="2588895" h="2616200">
                  <a:moveTo>
                    <a:pt x="167151" y="2006599"/>
                  </a:moveTo>
                  <a:lnTo>
                    <a:pt x="140593" y="2006599"/>
                  </a:lnTo>
                  <a:lnTo>
                    <a:pt x="145370" y="1993899"/>
                  </a:lnTo>
                  <a:lnTo>
                    <a:pt x="164296" y="1981199"/>
                  </a:lnTo>
                  <a:lnTo>
                    <a:pt x="182488" y="1981199"/>
                  </a:lnTo>
                  <a:lnTo>
                    <a:pt x="180693" y="1993899"/>
                  </a:lnTo>
                  <a:lnTo>
                    <a:pt x="172290" y="1993899"/>
                  </a:lnTo>
                  <a:lnTo>
                    <a:pt x="167151" y="2006599"/>
                  </a:lnTo>
                  <a:close/>
                </a:path>
                <a:path w="2588895" h="2616200">
                  <a:moveTo>
                    <a:pt x="415064" y="1993899"/>
                  </a:moveTo>
                  <a:lnTo>
                    <a:pt x="398503" y="1993899"/>
                  </a:lnTo>
                  <a:lnTo>
                    <a:pt x="398503" y="1981199"/>
                  </a:lnTo>
                  <a:lnTo>
                    <a:pt x="415390" y="1981199"/>
                  </a:lnTo>
                  <a:lnTo>
                    <a:pt x="415064" y="1993899"/>
                  </a:lnTo>
                  <a:close/>
                </a:path>
                <a:path w="2588895" h="2616200">
                  <a:moveTo>
                    <a:pt x="1164348" y="1993899"/>
                  </a:moveTo>
                  <a:lnTo>
                    <a:pt x="1146483" y="1993899"/>
                  </a:lnTo>
                  <a:lnTo>
                    <a:pt x="1146401" y="1981199"/>
                  </a:lnTo>
                  <a:lnTo>
                    <a:pt x="1161819" y="1981199"/>
                  </a:lnTo>
                  <a:lnTo>
                    <a:pt x="1164348" y="1993899"/>
                  </a:lnTo>
                  <a:close/>
                </a:path>
                <a:path w="2588895" h="2616200">
                  <a:moveTo>
                    <a:pt x="1697207" y="2006599"/>
                  </a:moveTo>
                  <a:lnTo>
                    <a:pt x="1681055" y="2006599"/>
                  </a:lnTo>
                  <a:lnTo>
                    <a:pt x="1681369" y="1994370"/>
                  </a:lnTo>
                  <a:lnTo>
                    <a:pt x="1681381" y="1993899"/>
                  </a:lnTo>
                  <a:lnTo>
                    <a:pt x="1675997" y="1993899"/>
                  </a:lnTo>
                  <a:lnTo>
                    <a:pt x="1675589" y="1981199"/>
                  </a:lnTo>
                  <a:lnTo>
                    <a:pt x="1687989" y="1981199"/>
                  </a:lnTo>
                  <a:lnTo>
                    <a:pt x="1691660" y="1993899"/>
                  </a:lnTo>
                  <a:lnTo>
                    <a:pt x="1697207" y="2006599"/>
                  </a:lnTo>
                  <a:close/>
                </a:path>
                <a:path w="2588895" h="2616200">
                  <a:moveTo>
                    <a:pt x="1899437" y="1993899"/>
                  </a:moveTo>
                  <a:lnTo>
                    <a:pt x="1837728" y="1993899"/>
                  </a:lnTo>
                  <a:lnTo>
                    <a:pt x="1849839" y="1981199"/>
                  </a:lnTo>
                  <a:lnTo>
                    <a:pt x="1906779" y="1981199"/>
                  </a:lnTo>
                  <a:lnTo>
                    <a:pt x="1899437" y="1993899"/>
                  </a:lnTo>
                  <a:close/>
                </a:path>
                <a:path w="2588895" h="2616200">
                  <a:moveTo>
                    <a:pt x="2111374" y="2006599"/>
                  </a:moveTo>
                  <a:lnTo>
                    <a:pt x="2099219" y="2006599"/>
                  </a:lnTo>
                  <a:lnTo>
                    <a:pt x="2097255" y="1994370"/>
                  </a:lnTo>
                  <a:lnTo>
                    <a:pt x="2097424" y="1981199"/>
                  </a:lnTo>
                  <a:lnTo>
                    <a:pt x="2111618" y="1981199"/>
                  </a:lnTo>
                  <a:lnTo>
                    <a:pt x="2111619" y="1993899"/>
                  </a:lnTo>
                  <a:lnTo>
                    <a:pt x="2110313" y="1993899"/>
                  </a:lnTo>
                  <a:lnTo>
                    <a:pt x="2111374" y="2006599"/>
                  </a:lnTo>
                  <a:close/>
                </a:path>
                <a:path w="2588895" h="2616200">
                  <a:moveTo>
                    <a:pt x="421998" y="2006599"/>
                  </a:moveTo>
                  <a:lnTo>
                    <a:pt x="407558" y="2006599"/>
                  </a:lnTo>
                  <a:lnTo>
                    <a:pt x="406694" y="1994370"/>
                  </a:lnTo>
                  <a:lnTo>
                    <a:pt x="406661" y="1993899"/>
                  </a:lnTo>
                  <a:lnTo>
                    <a:pt x="420448" y="1993899"/>
                  </a:lnTo>
                  <a:lnTo>
                    <a:pt x="421998" y="2006599"/>
                  </a:lnTo>
                  <a:close/>
                </a:path>
                <a:path w="2588895" h="2616200">
                  <a:moveTo>
                    <a:pt x="831106" y="2031999"/>
                  </a:moveTo>
                  <a:lnTo>
                    <a:pt x="801443" y="2031999"/>
                  </a:lnTo>
                  <a:lnTo>
                    <a:pt x="817646" y="2019299"/>
                  </a:lnTo>
                  <a:lnTo>
                    <a:pt x="822377" y="2019299"/>
                  </a:lnTo>
                  <a:lnTo>
                    <a:pt x="826946" y="2006599"/>
                  </a:lnTo>
                  <a:lnTo>
                    <a:pt x="842772" y="1993899"/>
                  </a:lnTo>
                  <a:lnTo>
                    <a:pt x="870345" y="1993899"/>
                  </a:lnTo>
                  <a:lnTo>
                    <a:pt x="867897" y="2006599"/>
                  </a:lnTo>
                  <a:lnTo>
                    <a:pt x="852887" y="2006599"/>
                  </a:lnTo>
                  <a:lnTo>
                    <a:pt x="831106" y="2031999"/>
                  </a:lnTo>
                  <a:close/>
                </a:path>
                <a:path w="2588895" h="2616200">
                  <a:moveTo>
                    <a:pt x="1175687" y="2006599"/>
                  </a:moveTo>
                  <a:lnTo>
                    <a:pt x="1158801" y="2006599"/>
                  </a:lnTo>
                  <a:lnTo>
                    <a:pt x="1157779" y="1994370"/>
                  </a:lnTo>
                  <a:lnTo>
                    <a:pt x="1157740" y="1993899"/>
                  </a:lnTo>
                  <a:lnTo>
                    <a:pt x="1172832" y="1993899"/>
                  </a:lnTo>
                  <a:lnTo>
                    <a:pt x="1175687" y="2006599"/>
                  </a:lnTo>
                  <a:close/>
                </a:path>
                <a:path w="2588895" h="2616200">
                  <a:moveTo>
                    <a:pt x="1865174" y="2006599"/>
                  </a:moveTo>
                  <a:lnTo>
                    <a:pt x="1818431" y="2006599"/>
                  </a:lnTo>
                  <a:lnTo>
                    <a:pt x="1818745" y="1994370"/>
                  </a:lnTo>
                  <a:lnTo>
                    <a:pt x="1818757" y="1993899"/>
                  </a:lnTo>
                  <a:lnTo>
                    <a:pt x="1868682" y="1993899"/>
                  </a:lnTo>
                  <a:lnTo>
                    <a:pt x="1865174" y="2006599"/>
                  </a:lnTo>
                  <a:close/>
                </a:path>
                <a:path w="2588895" h="2616200">
                  <a:moveTo>
                    <a:pt x="140231" y="2031999"/>
                  </a:moveTo>
                  <a:lnTo>
                    <a:pt x="116166" y="2031999"/>
                  </a:lnTo>
                  <a:lnTo>
                    <a:pt x="117879" y="2019299"/>
                  </a:lnTo>
                  <a:lnTo>
                    <a:pt x="126689" y="2019299"/>
                  </a:lnTo>
                  <a:lnTo>
                    <a:pt x="131558" y="2006599"/>
                  </a:lnTo>
                  <a:lnTo>
                    <a:pt x="156567" y="2006599"/>
                  </a:lnTo>
                  <a:lnTo>
                    <a:pt x="145574" y="2019299"/>
                  </a:lnTo>
                  <a:lnTo>
                    <a:pt x="140231" y="2031999"/>
                  </a:lnTo>
                  <a:close/>
                </a:path>
                <a:path w="2588895" h="2616200">
                  <a:moveTo>
                    <a:pt x="437415" y="2019299"/>
                  </a:moveTo>
                  <a:lnTo>
                    <a:pt x="420529" y="2019299"/>
                  </a:lnTo>
                  <a:lnTo>
                    <a:pt x="416287" y="2006599"/>
                  </a:lnTo>
                  <a:lnTo>
                    <a:pt x="436192" y="2006599"/>
                  </a:lnTo>
                  <a:lnTo>
                    <a:pt x="437415" y="2019299"/>
                  </a:lnTo>
                  <a:close/>
                </a:path>
                <a:path w="2588895" h="2616200">
                  <a:moveTo>
                    <a:pt x="1186374" y="2019299"/>
                  </a:moveTo>
                  <a:lnTo>
                    <a:pt x="1169161" y="2019299"/>
                  </a:lnTo>
                  <a:lnTo>
                    <a:pt x="1172098" y="2006599"/>
                  </a:lnTo>
                  <a:lnTo>
                    <a:pt x="1185721" y="2006599"/>
                  </a:lnTo>
                  <a:lnTo>
                    <a:pt x="1186374" y="2019299"/>
                  </a:lnTo>
                  <a:close/>
                </a:path>
                <a:path w="2588895" h="2616200">
                  <a:moveTo>
                    <a:pt x="1701939" y="2019299"/>
                  </a:moveTo>
                  <a:lnTo>
                    <a:pt x="1687336" y="2019299"/>
                  </a:lnTo>
                  <a:lnTo>
                    <a:pt x="1687663" y="2006599"/>
                  </a:lnTo>
                  <a:lnTo>
                    <a:pt x="1700960" y="2006599"/>
                  </a:lnTo>
                  <a:lnTo>
                    <a:pt x="1701939" y="2019299"/>
                  </a:lnTo>
                  <a:close/>
                </a:path>
                <a:path w="2588895" h="2616200">
                  <a:moveTo>
                    <a:pt x="1793958" y="2019299"/>
                  </a:moveTo>
                  <a:lnTo>
                    <a:pt x="1790776" y="2019299"/>
                  </a:lnTo>
                  <a:lnTo>
                    <a:pt x="1791266" y="2006599"/>
                  </a:lnTo>
                  <a:lnTo>
                    <a:pt x="1793958" y="2019299"/>
                  </a:lnTo>
                  <a:close/>
                </a:path>
                <a:path w="2588895" h="2616200">
                  <a:moveTo>
                    <a:pt x="1820470" y="2019299"/>
                  </a:moveTo>
                  <a:lnTo>
                    <a:pt x="1793958" y="2019299"/>
                  </a:lnTo>
                  <a:lnTo>
                    <a:pt x="1797221" y="2006599"/>
                  </a:lnTo>
                  <a:lnTo>
                    <a:pt x="1819981" y="2006599"/>
                  </a:lnTo>
                  <a:lnTo>
                    <a:pt x="1820470" y="2019299"/>
                  </a:lnTo>
                  <a:close/>
                </a:path>
                <a:path w="2588895" h="2616200">
                  <a:moveTo>
                    <a:pt x="1827975" y="2019299"/>
                  </a:moveTo>
                  <a:lnTo>
                    <a:pt x="1822836" y="2019299"/>
                  </a:lnTo>
                  <a:lnTo>
                    <a:pt x="1820389" y="2006599"/>
                  </a:lnTo>
                  <a:lnTo>
                    <a:pt x="1829281" y="2006599"/>
                  </a:lnTo>
                  <a:lnTo>
                    <a:pt x="1827975" y="2019299"/>
                  </a:lnTo>
                  <a:close/>
                </a:path>
                <a:path w="2588895" h="2616200">
                  <a:moveTo>
                    <a:pt x="2110232" y="2019299"/>
                  </a:moveTo>
                  <a:lnTo>
                    <a:pt x="2097506" y="2019299"/>
                  </a:lnTo>
                  <a:lnTo>
                    <a:pt x="2097587" y="2006599"/>
                  </a:lnTo>
                  <a:lnTo>
                    <a:pt x="2113495" y="2006599"/>
                  </a:lnTo>
                  <a:lnTo>
                    <a:pt x="2110232" y="2019299"/>
                  </a:lnTo>
                  <a:close/>
                </a:path>
                <a:path w="2588895" h="2616200">
                  <a:moveTo>
                    <a:pt x="447796" y="2031999"/>
                  </a:moveTo>
                  <a:lnTo>
                    <a:pt x="425423" y="2031999"/>
                  </a:lnTo>
                  <a:lnTo>
                    <a:pt x="425913" y="2019299"/>
                  </a:lnTo>
                  <a:lnTo>
                    <a:pt x="442853" y="2019299"/>
                  </a:lnTo>
                  <a:lnTo>
                    <a:pt x="447796" y="2031999"/>
                  </a:lnTo>
                  <a:close/>
                </a:path>
                <a:path w="2588895" h="2616200">
                  <a:moveTo>
                    <a:pt x="1187597" y="2031999"/>
                  </a:moveTo>
                  <a:lnTo>
                    <a:pt x="1181153" y="2031999"/>
                  </a:lnTo>
                  <a:lnTo>
                    <a:pt x="1180174" y="2019299"/>
                  </a:lnTo>
                  <a:lnTo>
                    <a:pt x="1188086" y="2019299"/>
                  </a:lnTo>
                  <a:lnTo>
                    <a:pt x="1187597" y="2031999"/>
                  </a:lnTo>
                  <a:close/>
                </a:path>
                <a:path w="2588895" h="2616200">
                  <a:moveTo>
                    <a:pt x="1200568" y="2031999"/>
                  </a:moveTo>
                  <a:lnTo>
                    <a:pt x="1189555" y="2031999"/>
                  </a:lnTo>
                  <a:lnTo>
                    <a:pt x="1188250" y="2019299"/>
                  </a:lnTo>
                  <a:lnTo>
                    <a:pt x="1198284" y="2019299"/>
                  </a:lnTo>
                  <a:lnTo>
                    <a:pt x="1200568" y="2031999"/>
                  </a:lnTo>
                  <a:close/>
                </a:path>
                <a:path w="2588895" h="2616200">
                  <a:moveTo>
                    <a:pt x="1708465" y="2031999"/>
                  </a:moveTo>
                  <a:lnTo>
                    <a:pt x="1698676" y="2031999"/>
                  </a:lnTo>
                  <a:lnTo>
                    <a:pt x="1692802" y="2019299"/>
                  </a:lnTo>
                  <a:lnTo>
                    <a:pt x="1707078" y="2019299"/>
                  </a:lnTo>
                  <a:lnTo>
                    <a:pt x="1708465" y="2031999"/>
                  </a:lnTo>
                  <a:close/>
                </a:path>
                <a:path w="2588895" h="2616200">
                  <a:moveTo>
                    <a:pt x="1763366" y="2031999"/>
                  </a:moveTo>
                  <a:lnTo>
                    <a:pt x="1757738" y="2031999"/>
                  </a:lnTo>
                  <a:lnTo>
                    <a:pt x="1760430" y="2019299"/>
                  </a:lnTo>
                  <a:lnTo>
                    <a:pt x="1763366" y="2031999"/>
                  </a:lnTo>
                  <a:close/>
                </a:path>
                <a:path w="2588895" h="2616200">
                  <a:moveTo>
                    <a:pt x="1792326" y="2031999"/>
                  </a:moveTo>
                  <a:lnTo>
                    <a:pt x="1763366" y="2031999"/>
                  </a:lnTo>
                  <a:lnTo>
                    <a:pt x="1769322" y="2019299"/>
                  </a:lnTo>
                  <a:lnTo>
                    <a:pt x="1794692" y="2019299"/>
                  </a:lnTo>
                  <a:lnTo>
                    <a:pt x="1792326" y="2031999"/>
                  </a:lnTo>
                  <a:close/>
                </a:path>
                <a:path w="2588895" h="2616200">
                  <a:moveTo>
                    <a:pt x="1798771" y="2031999"/>
                  </a:moveTo>
                  <a:lnTo>
                    <a:pt x="1796079" y="2031999"/>
                  </a:lnTo>
                  <a:lnTo>
                    <a:pt x="1795508" y="2019299"/>
                  </a:lnTo>
                  <a:lnTo>
                    <a:pt x="1800892" y="2019299"/>
                  </a:lnTo>
                  <a:lnTo>
                    <a:pt x="1798771" y="2031999"/>
                  </a:lnTo>
                  <a:close/>
                </a:path>
                <a:path w="2588895" h="2616200">
                  <a:moveTo>
                    <a:pt x="2113413" y="2044699"/>
                  </a:moveTo>
                  <a:lnTo>
                    <a:pt x="2096771" y="2044699"/>
                  </a:lnTo>
                  <a:lnTo>
                    <a:pt x="2096853" y="2031999"/>
                  </a:lnTo>
                  <a:lnTo>
                    <a:pt x="2097832" y="2019299"/>
                  </a:lnTo>
                  <a:lnTo>
                    <a:pt x="2108029" y="2019299"/>
                  </a:lnTo>
                  <a:lnTo>
                    <a:pt x="2108111" y="2031999"/>
                  </a:lnTo>
                  <a:lnTo>
                    <a:pt x="2112352" y="2031999"/>
                  </a:lnTo>
                  <a:lnTo>
                    <a:pt x="2113397" y="2044513"/>
                  </a:lnTo>
                  <a:lnTo>
                    <a:pt x="2113413" y="2044699"/>
                  </a:lnTo>
                  <a:close/>
                </a:path>
                <a:path w="2588895" h="2616200">
                  <a:moveTo>
                    <a:pt x="126336" y="2044513"/>
                  </a:moveTo>
                  <a:lnTo>
                    <a:pt x="119102" y="2031999"/>
                  </a:lnTo>
                  <a:lnTo>
                    <a:pt x="130034" y="2031999"/>
                  </a:lnTo>
                  <a:lnTo>
                    <a:pt x="126336" y="2044513"/>
                  </a:lnTo>
                  <a:close/>
                </a:path>
                <a:path w="2588895" h="2616200">
                  <a:moveTo>
                    <a:pt x="472901" y="2057399"/>
                  </a:moveTo>
                  <a:lnTo>
                    <a:pt x="444349" y="2057399"/>
                  </a:lnTo>
                  <a:lnTo>
                    <a:pt x="440501" y="2044699"/>
                  </a:lnTo>
                  <a:lnTo>
                    <a:pt x="436324" y="2044699"/>
                  </a:lnTo>
                  <a:lnTo>
                    <a:pt x="431857" y="2031999"/>
                  </a:lnTo>
                  <a:lnTo>
                    <a:pt x="457239" y="2031999"/>
                  </a:lnTo>
                  <a:lnTo>
                    <a:pt x="472901" y="2057399"/>
                  </a:lnTo>
                  <a:close/>
                </a:path>
                <a:path w="2588895" h="2616200">
                  <a:moveTo>
                    <a:pt x="818625" y="2044699"/>
                  </a:moveTo>
                  <a:lnTo>
                    <a:pt x="783790" y="2044699"/>
                  </a:lnTo>
                  <a:lnTo>
                    <a:pt x="789747" y="2031999"/>
                  </a:lnTo>
                  <a:lnTo>
                    <a:pt x="821317" y="2031999"/>
                  </a:lnTo>
                  <a:lnTo>
                    <a:pt x="818664" y="2044513"/>
                  </a:lnTo>
                  <a:lnTo>
                    <a:pt x="818625" y="2044699"/>
                  </a:lnTo>
                  <a:close/>
                </a:path>
                <a:path w="2588895" h="2616200">
                  <a:moveTo>
                    <a:pt x="1212315" y="2044699"/>
                  </a:moveTo>
                  <a:lnTo>
                    <a:pt x="1193308" y="2044699"/>
                  </a:lnTo>
                  <a:lnTo>
                    <a:pt x="1193981" y="2033059"/>
                  </a:lnTo>
                  <a:lnTo>
                    <a:pt x="1194042" y="2031999"/>
                  </a:lnTo>
                  <a:lnTo>
                    <a:pt x="1212315" y="2031999"/>
                  </a:lnTo>
                  <a:lnTo>
                    <a:pt x="1212315" y="2044699"/>
                  </a:lnTo>
                  <a:close/>
                </a:path>
                <a:path w="2588895" h="2616200">
                  <a:moveTo>
                    <a:pt x="1699492" y="2044699"/>
                  </a:moveTo>
                  <a:lnTo>
                    <a:pt x="1698676" y="2044699"/>
                  </a:lnTo>
                  <a:lnTo>
                    <a:pt x="1697629" y="2033059"/>
                  </a:lnTo>
                  <a:lnTo>
                    <a:pt x="1697534" y="2031999"/>
                  </a:lnTo>
                  <a:lnTo>
                    <a:pt x="1701857" y="2031999"/>
                  </a:lnTo>
                  <a:lnTo>
                    <a:pt x="1699526" y="2044513"/>
                  </a:lnTo>
                  <a:lnTo>
                    <a:pt x="1699492" y="2044699"/>
                  </a:lnTo>
                  <a:close/>
                </a:path>
                <a:path w="2588895" h="2616200">
                  <a:moveTo>
                    <a:pt x="1714339" y="2044699"/>
                  </a:moveTo>
                  <a:lnTo>
                    <a:pt x="1700552" y="2044699"/>
                  </a:lnTo>
                  <a:lnTo>
                    <a:pt x="1701748" y="2033059"/>
                  </a:lnTo>
                  <a:lnTo>
                    <a:pt x="1701857" y="2031999"/>
                  </a:lnTo>
                  <a:lnTo>
                    <a:pt x="1714094" y="2031999"/>
                  </a:lnTo>
                  <a:lnTo>
                    <a:pt x="1714335" y="2044513"/>
                  </a:lnTo>
                  <a:lnTo>
                    <a:pt x="1714339" y="2044699"/>
                  </a:lnTo>
                  <a:close/>
                </a:path>
                <a:path w="2588895" h="2616200">
                  <a:moveTo>
                    <a:pt x="1768832" y="2044699"/>
                  </a:moveTo>
                  <a:lnTo>
                    <a:pt x="1736609" y="2044699"/>
                  </a:lnTo>
                  <a:lnTo>
                    <a:pt x="1739383" y="2031999"/>
                  </a:lnTo>
                  <a:lnTo>
                    <a:pt x="1771279" y="2031999"/>
                  </a:lnTo>
                  <a:lnTo>
                    <a:pt x="1768868" y="2044513"/>
                  </a:lnTo>
                  <a:lnTo>
                    <a:pt x="1768832" y="2044699"/>
                  </a:lnTo>
                  <a:close/>
                </a:path>
                <a:path w="2588895" h="2616200">
                  <a:moveTo>
                    <a:pt x="2252992" y="2044699"/>
                  </a:moveTo>
                  <a:lnTo>
                    <a:pt x="2236349" y="2044699"/>
                  </a:lnTo>
                  <a:lnTo>
                    <a:pt x="2237097" y="2033059"/>
                  </a:lnTo>
                  <a:lnTo>
                    <a:pt x="2237165" y="2031999"/>
                  </a:lnTo>
                  <a:lnTo>
                    <a:pt x="2254868" y="2031999"/>
                  </a:lnTo>
                  <a:lnTo>
                    <a:pt x="2253020" y="2044513"/>
                  </a:lnTo>
                  <a:lnTo>
                    <a:pt x="2252992" y="2044699"/>
                  </a:lnTo>
                  <a:close/>
                </a:path>
                <a:path w="2588895" h="2616200">
                  <a:moveTo>
                    <a:pt x="785659" y="2070099"/>
                  </a:moveTo>
                  <a:lnTo>
                    <a:pt x="755648" y="2070099"/>
                  </a:lnTo>
                  <a:lnTo>
                    <a:pt x="762582" y="2057399"/>
                  </a:lnTo>
                  <a:lnTo>
                    <a:pt x="772183" y="2057399"/>
                  </a:lnTo>
                  <a:lnTo>
                    <a:pt x="778010" y="2044699"/>
                  </a:lnTo>
                  <a:lnTo>
                    <a:pt x="804186" y="2044699"/>
                  </a:lnTo>
                  <a:lnTo>
                    <a:pt x="799111" y="2057399"/>
                  </a:lnTo>
                  <a:lnTo>
                    <a:pt x="785659" y="2070099"/>
                  </a:lnTo>
                  <a:close/>
                </a:path>
                <a:path w="2588895" h="2616200">
                  <a:moveTo>
                    <a:pt x="1224470" y="2057399"/>
                  </a:moveTo>
                  <a:lnTo>
                    <a:pt x="1204239" y="2057399"/>
                  </a:lnTo>
                  <a:lnTo>
                    <a:pt x="1200323" y="2044699"/>
                  </a:lnTo>
                  <a:lnTo>
                    <a:pt x="1220310" y="2044699"/>
                  </a:lnTo>
                  <a:lnTo>
                    <a:pt x="1224470" y="2057399"/>
                  </a:lnTo>
                  <a:close/>
                </a:path>
                <a:path w="2588895" h="2616200">
                  <a:moveTo>
                    <a:pt x="1743299" y="2057399"/>
                  </a:moveTo>
                  <a:lnTo>
                    <a:pt x="1706507" y="2057399"/>
                  </a:lnTo>
                  <a:lnTo>
                    <a:pt x="1705692" y="2044699"/>
                  </a:lnTo>
                  <a:lnTo>
                    <a:pt x="1744115" y="2044699"/>
                  </a:lnTo>
                  <a:lnTo>
                    <a:pt x="1743299" y="2057399"/>
                  </a:lnTo>
                  <a:close/>
                </a:path>
                <a:path w="2588895" h="2616200">
                  <a:moveTo>
                    <a:pt x="2111047" y="2082799"/>
                  </a:moveTo>
                  <a:lnTo>
                    <a:pt x="2092040" y="2082799"/>
                  </a:lnTo>
                  <a:lnTo>
                    <a:pt x="2092217" y="2074328"/>
                  </a:lnTo>
                  <a:lnTo>
                    <a:pt x="2092305" y="2070099"/>
                  </a:lnTo>
                  <a:lnTo>
                    <a:pt x="2093141" y="2070099"/>
                  </a:lnTo>
                  <a:lnTo>
                    <a:pt x="2093977" y="2057399"/>
                  </a:lnTo>
                  <a:lnTo>
                    <a:pt x="2094324" y="2044699"/>
                  </a:lnTo>
                  <a:lnTo>
                    <a:pt x="2111047" y="2044699"/>
                  </a:lnTo>
                  <a:lnTo>
                    <a:pt x="2110749" y="2057399"/>
                  </a:lnTo>
                  <a:lnTo>
                    <a:pt x="2111108" y="2057399"/>
                  </a:lnTo>
                  <a:lnTo>
                    <a:pt x="2111437" y="2070099"/>
                  </a:lnTo>
                  <a:lnTo>
                    <a:pt x="2111047" y="2082799"/>
                  </a:lnTo>
                  <a:close/>
                </a:path>
                <a:path w="2588895" h="2616200">
                  <a:moveTo>
                    <a:pt x="2238798" y="2082799"/>
                  </a:moveTo>
                  <a:lnTo>
                    <a:pt x="2222726" y="2082799"/>
                  </a:lnTo>
                  <a:lnTo>
                    <a:pt x="2229007" y="2057399"/>
                  </a:lnTo>
                  <a:lnTo>
                    <a:pt x="2231944" y="2057399"/>
                  </a:lnTo>
                  <a:lnTo>
                    <a:pt x="2232842" y="2044699"/>
                  </a:lnTo>
                  <a:lnTo>
                    <a:pt x="2249321" y="2044699"/>
                  </a:lnTo>
                  <a:lnTo>
                    <a:pt x="2240511" y="2070099"/>
                  </a:lnTo>
                  <a:lnTo>
                    <a:pt x="2238798" y="2082799"/>
                  </a:lnTo>
                  <a:close/>
                </a:path>
                <a:path w="2588895" h="2616200">
                  <a:moveTo>
                    <a:pt x="478367" y="2070099"/>
                  </a:moveTo>
                  <a:lnTo>
                    <a:pt x="454547" y="2070099"/>
                  </a:lnTo>
                  <a:lnTo>
                    <a:pt x="449326" y="2057399"/>
                  </a:lnTo>
                  <a:lnTo>
                    <a:pt x="475920" y="2057399"/>
                  </a:lnTo>
                  <a:lnTo>
                    <a:pt x="478367" y="2070099"/>
                  </a:lnTo>
                  <a:close/>
                </a:path>
                <a:path w="2588895" h="2616200">
                  <a:moveTo>
                    <a:pt x="1233199" y="2070099"/>
                  </a:moveTo>
                  <a:lnTo>
                    <a:pt x="1216965" y="2070099"/>
                  </a:lnTo>
                  <a:lnTo>
                    <a:pt x="1215334" y="2057399"/>
                  </a:lnTo>
                  <a:lnTo>
                    <a:pt x="1235238" y="2057399"/>
                  </a:lnTo>
                  <a:lnTo>
                    <a:pt x="1233199" y="2070099"/>
                  </a:lnTo>
                  <a:close/>
                </a:path>
                <a:path w="2588895" h="2616200">
                  <a:moveTo>
                    <a:pt x="1727718" y="2070099"/>
                  </a:moveTo>
                  <a:lnTo>
                    <a:pt x="1680729" y="2070099"/>
                  </a:lnTo>
                  <a:lnTo>
                    <a:pt x="1686929" y="2057399"/>
                  </a:lnTo>
                  <a:lnTo>
                    <a:pt x="1725923" y="2057399"/>
                  </a:lnTo>
                  <a:lnTo>
                    <a:pt x="1727718" y="2070099"/>
                  </a:lnTo>
                  <a:close/>
                </a:path>
                <a:path w="2588895" h="2616200">
                  <a:moveTo>
                    <a:pt x="488238" y="2082799"/>
                  </a:moveTo>
                  <a:lnTo>
                    <a:pt x="468170" y="2082799"/>
                  </a:lnTo>
                  <a:lnTo>
                    <a:pt x="462867" y="2070099"/>
                  </a:lnTo>
                  <a:lnTo>
                    <a:pt x="485872" y="2070099"/>
                  </a:lnTo>
                  <a:lnTo>
                    <a:pt x="488238" y="2082799"/>
                  </a:lnTo>
                  <a:close/>
                </a:path>
                <a:path w="2588895" h="2616200">
                  <a:moveTo>
                    <a:pt x="754505" y="2082799"/>
                  </a:moveTo>
                  <a:lnTo>
                    <a:pt x="751324" y="2082799"/>
                  </a:lnTo>
                  <a:lnTo>
                    <a:pt x="752710" y="2070099"/>
                  </a:lnTo>
                  <a:lnTo>
                    <a:pt x="753690" y="2070099"/>
                  </a:lnTo>
                  <a:lnTo>
                    <a:pt x="754179" y="2074328"/>
                  </a:lnTo>
                  <a:lnTo>
                    <a:pt x="754505" y="2082799"/>
                  </a:lnTo>
                  <a:close/>
                </a:path>
                <a:path w="2588895" h="2616200">
                  <a:moveTo>
                    <a:pt x="754179" y="2074328"/>
                  </a:moveTo>
                  <a:lnTo>
                    <a:pt x="753690" y="2070099"/>
                  </a:lnTo>
                  <a:lnTo>
                    <a:pt x="754016" y="2070099"/>
                  </a:lnTo>
                  <a:lnTo>
                    <a:pt x="754179" y="2074328"/>
                  </a:lnTo>
                  <a:close/>
                </a:path>
                <a:path w="2588895" h="2616200">
                  <a:moveTo>
                    <a:pt x="767966" y="2082799"/>
                  </a:moveTo>
                  <a:lnTo>
                    <a:pt x="755158" y="2082799"/>
                  </a:lnTo>
                  <a:lnTo>
                    <a:pt x="754179" y="2074328"/>
                  </a:lnTo>
                  <a:lnTo>
                    <a:pt x="754016" y="2070099"/>
                  </a:lnTo>
                  <a:lnTo>
                    <a:pt x="768863" y="2070099"/>
                  </a:lnTo>
                  <a:lnTo>
                    <a:pt x="767966" y="2082799"/>
                  </a:lnTo>
                  <a:close/>
                </a:path>
                <a:path w="2588895" h="2616200">
                  <a:moveTo>
                    <a:pt x="1247801" y="2082799"/>
                  </a:moveTo>
                  <a:lnTo>
                    <a:pt x="1228956" y="2082799"/>
                  </a:lnTo>
                  <a:lnTo>
                    <a:pt x="1225367" y="2070099"/>
                  </a:lnTo>
                  <a:lnTo>
                    <a:pt x="1246169" y="2070099"/>
                  </a:lnTo>
                  <a:lnTo>
                    <a:pt x="1247801" y="2082799"/>
                  </a:lnTo>
                  <a:close/>
                </a:path>
                <a:path w="2588895" h="2616200">
                  <a:moveTo>
                    <a:pt x="1688806" y="2082799"/>
                  </a:moveTo>
                  <a:lnTo>
                    <a:pt x="1653534" y="2082799"/>
                  </a:lnTo>
                  <a:lnTo>
                    <a:pt x="1674447" y="2070099"/>
                  </a:lnTo>
                  <a:lnTo>
                    <a:pt x="1692640" y="2070099"/>
                  </a:lnTo>
                  <a:lnTo>
                    <a:pt x="1688806" y="2082799"/>
                  </a:lnTo>
                  <a:close/>
                </a:path>
                <a:path w="2588895" h="2616200">
                  <a:moveTo>
                    <a:pt x="1720783" y="2082799"/>
                  </a:moveTo>
                  <a:lnTo>
                    <a:pt x="1718826" y="2082799"/>
                  </a:lnTo>
                  <a:lnTo>
                    <a:pt x="1717766" y="2070099"/>
                  </a:lnTo>
                  <a:lnTo>
                    <a:pt x="1719805" y="2070099"/>
                  </a:lnTo>
                  <a:lnTo>
                    <a:pt x="1720783" y="2082799"/>
                  </a:lnTo>
                  <a:close/>
                </a:path>
                <a:path w="2588895" h="2616200">
                  <a:moveTo>
                    <a:pt x="1733918" y="2082799"/>
                  </a:moveTo>
                  <a:lnTo>
                    <a:pt x="1720947" y="2082799"/>
                  </a:lnTo>
                  <a:lnTo>
                    <a:pt x="1721110" y="2074328"/>
                  </a:lnTo>
                  <a:lnTo>
                    <a:pt x="1721191" y="2070099"/>
                  </a:lnTo>
                  <a:lnTo>
                    <a:pt x="1734733" y="2070099"/>
                  </a:lnTo>
                  <a:lnTo>
                    <a:pt x="1733918" y="2082799"/>
                  </a:lnTo>
                  <a:close/>
                </a:path>
                <a:path w="2588895" h="2616200">
                  <a:moveTo>
                    <a:pt x="496967" y="2095499"/>
                  </a:moveTo>
                  <a:lnTo>
                    <a:pt x="479183" y="2095499"/>
                  </a:lnTo>
                  <a:lnTo>
                    <a:pt x="473799" y="2082799"/>
                  </a:lnTo>
                  <a:lnTo>
                    <a:pt x="493948" y="2082799"/>
                  </a:lnTo>
                  <a:lnTo>
                    <a:pt x="496967" y="2095499"/>
                  </a:lnTo>
                  <a:close/>
                </a:path>
                <a:path w="2588895" h="2616200">
                  <a:moveTo>
                    <a:pt x="752955" y="2095499"/>
                  </a:moveTo>
                  <a:lnTo>
                    <a:pt x="730277" y="2095499"/>
                  </a:lnTo>
                  <a:lnTo>
                    <a:pt x="732071" y="2082799"/>
                  </a:lnTo>
                  <a:lnTo>
                    <a:pt x="754260" y="2082799"/>
                  </a:lnTo>
                  <a:lnTo>
                    <a:pt x="752955" y="2095499"/>
                  </a:lnTo>
                  <a:close/>
                </a:path>
                <a:path w="2588895" h="2616200">
                  <a:moveTo>
                    <a:pt x="1243640" y="2095499"/>
                  </a:moveTo>
                  <a:lnTo>
                    <a:pt x="1240214" y="2095499"/>
                  </a:lnTo>
                  <a:lnTo>
                    <a:pt x="1239317" y="2082799"/>
                  </a:lnTo>
                  <a:lnTo>
                    <a:pt x="1246985" y="2082799"/>
                  </a:lnTo>
                  <a:lnTo>
                    <a:pt x="1247522" y="2087441"/>
                  </a:lnTo>
                  <a:lnTo>
                    <a:pt x="1243640" y="2095499"/>
                  </a:lnTo>
                  <a:close/>
                </a:path>
                <a:path w="2588895" h="2616200">
                  <a:moveTo>
                    <a:pt x="1262729" y="2095499"/>
                  </a:moveTo>
                  <a:lnTo>
                    <a:pt x="1248453" y="2095499"/>
                  </a:lnTo>
                  <a:lnTo>
                    <a:pt x="1247522" y="2087441"/>
                  </a:lnTo>
                  <a:lnTo>
                    <a:pt x="1249758" y="2082799"/>
                  </a:lnTo>
                  <a:lnTo>
                    <a:pt x="1260281" y="2082799"/>
                  </a:lnTo>
                  <a:lnTo>
                    <a:pt x="1262729" y="2095499"/>
                  </a:lnTo>
                  <a:close/>
                </a:path>
                <a:path w="2588895" h="2616200">
                  <a:moveTo>
                    <a:pt x="1666290" y="2095499"/>
                  </a:moveTo>
                  <a:lnTo>
                    <a:pt x="1626643" y="2095499"/>
                  </a:lnTo>
                  <a:lnTo>
                    <a:pt x="1634148" y="2082799"/>
                  </a:lnTo>
                  <a:lnTo>
                    <a:pt x="1667595" y="2082799"/>
                  </a:lnTo>
                  <a:lnTo>
                    <a:pt x="1666290" y="2095499"/>
                  </a:lnTo>
                  <a:close/>
                </a:path>
                <a:path w="2588895" h="2616200">
                  <a:moveTo>
                    <a:pt x="1741667" y="2095499"/>
                  </a:moveTo>
                  <a:lnTo>
                    <a:pt x="1722986" y="2095499"/>
                  </a:lnTo>
                  <a:lnTo>
                    <a:pt x="1722905" y="2082799"/>
                  </a:lnTo>
                  <a:lnTo>
                    <a:pt x="1739873" y="2082799"/>
                  </a:lnTo>
                  <a:lnTo>
                    <a:pt x="1741667" y="2095499"/>
                  </a:lnTo>
                  <a:close/>
                </a:path>
                <a:path w="2588895" h="2616200">
                  <a:moveTo>
                    <a:pt x="2108111" y="2108199"/>
                  </a:moveTo>
                  <a:lnTo>
                    <a:pt x="2090082" y="2108199"/>
                  </a:lnTo>
                  <a:lnTo>
                    <a:pt x="2090653" y="2095499"/>
                  </a:lnTo>
                  <a:lnTo>
                    <a:pt x="2090653" y="2082799"/>
                  </a:lnTo>
                  <a:lnTo>
                    <a:pt x="2110279" y="2082799"/>
                  </a:lnTo>
                  <a:lnTo>
                    <a:pt x="2108111" y="2108199"/>
                  </a:lnTo>
                  <a:close/>
                </a:path>
                <a:path w="2588895" h="2616200">
                  <a:moveTo>
                    <a:pt x="2221504" y="2133599"/>
                  </a:moveTo>
                  <a:lnTo>
                    <a:pt x="2206982" y="2133599"/>
                  </a:lnTo>
                  <a:lnTo>
                    <a:pt x="2208287" y="2120899"/>
                  </a:lnTo>
                  <a:lnTo>
                    <a:pt x="2210979" y="2120899"/>
                  </a:lnTo>
                  <a:lnTo>
                    <a:pt x="2212366" y="2108199"/>
                  </a:lnTo>
                  <a:lnTo>
                    <a:pt x="2214731" y="2108199"/>
                  </a:lnTo>
                  <a:lnTo>
                    <a:pt x="2215303" y="2095499"/>
                  </a:lnTo>
                  <a:lnTo>
                    <a:pt x="2218158" y="2095499"/>
                  </a:lnTo>
                  <a:lnTo>
                    <a:pt x="2222481" y="2082799"/>
                  </a:lnTo>
                  <a:lnTo>
                    <a:pt x="2237166" y="2082799"/>
                  </a:lnTo>
                  <a:lnTo>
                    <a:pt x="2235453" y="2095499"/>
                  </a:lnTo>
                  <a:lnTo>
                    <a:pt x="2224114" y="2120899"/>
                  </a:lnTo>
                  <a:lnTo>
                    <a:pt x="2221504" y="2133599"/>
                  </a:lnTo>
                  <a:close/>
                </a:path>
                <a:path w="2588895" h="2616200">
                  <a:moveTo>
                    <a:pt x="1248453" y="2095499"/>
                  </a:moveTo>
                  <a:lnTo>
                    <a:pt x="1243640" y="2095499"/>
                  </a:lnTo>
                  <a:lnTo>
                    <a:pt x="1247522" y="2087441"/>
                  </a:lnTo>
                  <a:lnTo>
                    <a:pt x="1248453" y="2095499"/>
                  </a:lnTo>
                  <a:close/>
                </a:path>
                <a:path w="2588895" h="2616200">
                  <a:moveTo>
                    <a:pt x="505145" y="2108199"/>
                  </a:moveTo>
                  <a:lnTo>
                    <a:pt x="485219" y="2108199"/>
                  </a:lnTo>
                  <a:lnTo>
                    <a:pt x="483670" y="2095499"/>
                  </a:lnTo>
                  <a:lnTo>
                    <a:pt x="501033" y="2095499"/>
                  </a:lnTo>
                  <a:lnTo>
                    <a:pt x="505145" y="2108199"/>
                  </a:lnTo>
                  <a:close/>
                </a:path>
                <a:path w="2588895" h="2616200">
                  <a:moveTo>
                    <a:pt x="738108" y="2108199"/>
                  </a:moveTo>
                  <a:lnTo>
                    <a:pt x="715674" y="2108199"/>
                  </a:lnTo>
                  <a:lnTo>
                    <a:pt x="717714" y="2095499"/>
                  </a:lnTo>
                  <a:lnTo>
                    <a:pt x="740148" y="2095499"/>
                  </a:lnTo>
                  <a:lnTo>
                    <a:pt x="738108" y="2108199"/>
                  </a:lnTo>
                  <a:close/>
                </a:path>
                <a:path w="2588895" h="2616200">
                  <a:moveTo>
                    <a:pt x="1276036" y="2108199"/>
                  </a:moveTo>
                  <a:lnTo>
                    <a:pt x="1254082" y="2108199"/>
                  </a:lnTo>
                  <a:lnTo>
                    <a:pt x="1252205" y="2095499"/>
                  </a:lnTo>
                  <a:lnTo>
                    <a:pt x="1270791" y="2095499"/>
                  </a:lnTo>
                  <a:lnTo>
                    <a:pt x="1276036" y="2108199"/>
                  </a:lnTo>
                  <a:close/>
                </a:path>
                <a:path w="2588895" h="2616200">
                  <a:moveTo>
                    <a:pt x="1637494" y="2108199"/>
                  </a:moveTo>
                  <a:lnTo>
                    <a:pt x="1602741" y="2108199"/>
                  </a:lnTo>
                  <a:lnTo>
                    <a:pt x="1607146" y="2095499"/>
                  </a:lnTo>
                  <a:lnTo>
                    <a:pt x="1642551" y="2095499"/>
                  </a:lnTo>
                  <a:lnTo>
                    <a:pt x="1637494" y="2108199"/>
                  </a:lnTo>
                  <a:close/>
                </a:path>
                <a:path w="2588895" h="2616200">
                  <a:moveTo>
                    <a:pt x="1747378" y="2108199"/>
                  </a:moveTo>
                  <a:lnTo>
                    <a:pt x="1730818" y="2108199"/>
                  </a:lnTo>
                  <a:lnTo>
                    <a:pt x="1729594" y="2095499"/>
                  </a:lnTo>
                  <a:lnTo>
                    <a:pt x="1746072" y="2095499"/>
                  </a:lnTo>
                  <a:lnTo>
                    <a:pt x="1747378" y="2108199"/>
                  </a:lnTo>
                  <a:close/>
                </a:path>
                <a:path w="2588895" h="2616200">
                  <a:moveTo>
                    <a:pt x="516545" y="2120899"/>
                  </a:moveTo>
                  <a:lnTo>
                    <a:pt x="498109" y="2120899"/>
                  </a:lnTo>
                  <a:lnTo>
                    <a:pt x="494356" y="2108199"/>
                  </a:lnTo>
                  <a:lnTo>
                    <a:pt x="509287" y="2108199"/>
                  </a:lnTo>
                  <a:lnTo>
                    <a:pt x="516545" y="2120899"/>
                  </a:lnTo>
                  <a:close/>
                </a:path>
                <a:path w="2588895" h="2616200">
                  <a:moveTo>
                    <a:pt x="722364" y="2120899"/>
                  </a:moveTo>
                  <a:lnTo>
                    <a:pt x="699767" y="2120899"/>
                  </a:lnTo>
                  <a:lnTo>
                    <a:pt x="705233" y="2108199"/>
                  </a:lnTo>
                  <a:lnTo>
                    <a:pt x="724974" y="2108199"/>
                  </a:lnTo>
                  <a:lnTo>
                    <a:pt x="722364" y="2120899"/>
                  </a:lnTo>
                  <a:close/>
                </a:path>
                <a:path w="2588895" h="2616200">
                  <a:moveTo>
                    <a:pt x="1302865" y="2133599"/>
                  </a:moveTo>
                  <a:lnTo>
                    <a:pt x="1274313" y="2133599"/>
                  </a:lnTo>
                  <a:lnTo>
                    <a:pt x="1270213" y="2120899"/>
                  </a:lnTo>
                  <a:lnTo>
                    <a:pt x="1265686" y="2120899"/>
                  </a:lnTo>
                  <a:lnTo>
                    <a:pt x="1260822" y="2108199"/>
                  </a:lnTo>
                  <a:lnTo>
                    <a:pt x="1286060" y="2108199"/>
                  </a:lnTo>
                  <a:lnTo>
                    <a:pt x="1297399" y="2120899"/>
                  </a:lnTo>
                  <a:lnTo>
                    <a:pt x="1302865" y="2133599"/>
                  </a:lnTo>
                  <a:close/>
                </a:path>
                <a:path w="2588895" h="2616200">
                  <a:moveTo>
                    <a:pt x="1587895" y="2133599"/>
                  </a:moveTo>
                  <a:lnTo>
                    <a:pt x="1547503" y="2133599"/>
                  </a:lnTo>
                  <a:lnTo>
                    <a:pt x="1553143" y="2120899"/>
                  </a:lnTo>
                  <a:lnTo>
                    <a:pt x="1575005" y="2108199"/>
                  </a:lnTo>
                  <a:lnTo>
                    <a:pt x="1617262" y="2108199"/>
                  </a:lnTo>
                  <a:lnTo>
                    <a:pt x="1613428" y="2120899"/>
                  </a:lnTo>
                  <a:lnTo>
                    <a:pt x="1596787" y="2120899"/>
                  </a:lnTo>
                  <a:lnTo>
                    <a:pt x="1587895" y="2133599"/>
                  </a:lnTo>
                  <a:close/>
                </a:path>
                <a:path w="2588895" h="2616200">
                  <a:moveTo>
                    <a:pt x="1755290" y="2120899"/>
                  </a:moveTo>
                  <a:lnTo>
                    <a:pt x="1736691" y="2120899"/>
                  </a:lnTo>
                  <a:lnTo>
                    <a:pt x="1737997" y="2108199"/>
                  </a:lnTo>
                  <a:lnTo>
                    <a:pt x="1747704" y="2108199"/>
                  </a:lnTo>
                  <a:lnTo>
                    <a:pt x="1755290" y="2120899"/>
                  </a:lnTo>
                  <a:close/>
                </a:path>
                <a:path w="2588895" h="2616200">
                  <a:moveTo>
                    <a:pt x="2105500" y="2120899"/>
                  </a:moveTo>
                  <a:lnTo>
                    <a:pt x="2088124" y="2120899"/>
                  </a:lnTo>
                  <a:lnTo>
                    <a:pt x="2088695" y="2108199"/>
                  </a:lnTo>
                  <a:lnTo>
                    <a:pt x="2106316" y="2108199"/>
                  </a:lnTo>
                  <a:lnTo>
                    <a:pt x="2105500" y="2120899"/>
                  </a:lnTo>
                  <a:close/>
                </a:path>
                <a:path w="2588895" h="2616200">
                  <a:moveTo>
                    <a:pt x="528245" y="2133599"/>
                  </a:moveTo>
                  <a:lnTo>
                    <a:pt x="506022" y="2133599"/>
                  </a:lnTo>
                  <a:lnTo>
                    <a:pt x="501943" y="2120899"/>
                  </a:lnTo>
                  <a:lnTo>
                    <a:pt x="522908" y="2120899"/>
                  </a:lnTo>
                  <a:lnTo>
                    <a:pt x="528245" y="2133599"/>
                  </a:lnTo>
                  <a:close/>
                </a:path>
                <a:path w="2588895" h="2616200">
                  <a:moveTo>
                    <a:pt x="709230" y="2133599"/>
                  </a:moveTo>
                  <a:lnTo>
                    <a:pt x="687694" y="2133599"/>
                  </a:lnTo>
                  <a:lnTo>
                    <a:pt x="690467" y="2120899"/>
                  </a:lnTo>
                  <a:lnTo>
                    <a:pt x="711024" y="2120899"/>
                  </a:lnTo>
                  <a:lnTo>
                    <a:pt x="709230" y="2133599"/>
                  </a:lnTo>
                  <a:close/>
                </a:path>
                <a:path w="2588895" h="2616200">
                  <a:moveTo>
                    <a:pt x="1757983" y="2133599"/>
                  </a:moveTo>
                  <a:lnTo>
                    <a:pt x="1742891" y="2133599"/>
                  </a:lnTo>
                  <a:lnTo>
                    <a:pt x="1742239" y="2120899"/>
                  </a:lnTo>
                  <a:lnTo>
                    <a:pt x="1755698" y="2120899"/>
                  </a:lnTo>
                  <a:lnTo>
                    <a:pt x="1757983" y="2133599"/>
                  </a:lnTo>
                  <a:close/>
                </a:path>
                <a:path w="2588895" h="2616200">
                  <a:moveTo>
                    <a:pt x="2103461" y="2133599"/>
                  </a:moveTo>
                  <a:lnTo>
                    <a:pt x="2086574" y="2133599"/>
                  </a:lnTo>
                  <a:lnTo>
                    <a:pt x="2087471" y="2120899"/>
                  </a:lnTo>
                  <a:lnTo>
                    <a:pt x="2104929" y="2120899"/>
                  </a:lnTo>
                  <a:lnTo>
                    <a:pt x="2103461" y="2133599"/>
                  </a:lnTo>
                  <a:close/>
                </a:path>
                <a:path w="2588895" h="2616200">
                  <a:moveTo>
                    <a:pt x="549258" y="2158999"/>
                  </a:moveTo>
                  <a:lnTo>
                    <a:pt x="529923" y="2158999"/>
                  </a:lnTo>
                  <a:lnTo>
                    <a:pt x="525762" y="2146297"/>
                  </a:lnTo>
                  <a:lnTo>
                    <a:pt x="519562" y="2146297"/>
                  </a:lnTo>
                  <a:lnTo>
                    <a:pt x="514424" y="2133599"/>
                  </a:lnTo>
                  <a:lnTo>
                    <a:pt x="533605" y="2133599"/>
                  </a:lnTo>
                  <a:lnTo>
                    <a:pt x="538979" y="2146297"/>
                  </a:lnTo>
                  <a:lnTo>
                    <a:pt x="549258" y="2158999"/>
                  </a:lnTo>
                  <a:close/>
                </a:path>
                <a:path w="2588895" h="2616200">
                  <a:moveTo>
                    <a:pt x="692506" y="2146297"/>
                  </a:moveTo>
                  <a:lnTo>
                    <a:pt x="673826" y="2146297"/>
                  </a:lnTo>
                  <a:lnTo>
                    <a:pt x="676028" y="2133599"/>
                  </a:lnTo>
                  <a:lnTo>
                    <a:pt x="690875" y="2133599"/>
                  </a:lnTo>
                  <a:lnTo>
                    <a:pt x="692506" y="2146297"/>
                  </a:lnTo>
                  <a:close/>
                </a:path>
                <a:path w="2588895" h="2616200">
                  <a:moveTo>
                    <a:pt x="1308901" y="2146297"/>
                  </a:moveTo>
                  <a:lnTo>
                    <a:pt x="1285080" y="2146297"/>
                  </a:lnTo>
                  <a:lnTo>
                    <a:pt x="1282797" y="2133599"/>
                  </a:lnTo>
                  <a:lnTo>
                    <a:pt x="1306209" y="2133599"/>
                  </a:lnTo>
                  <a:lnTo>
                    <a:pt x="1308901" y="2146297"/>
                  </a:lnTo>
                  <a:close/>
                </a:path>
                <a:path w="2588895" h="2616200">
                  <a:moveTo>
                    <a:pt x="1564646" y="2146297"/>
                  </a:moveTo>
                  <a:lnTo>
                    <a:pt x="1530628" y="2146297"/>
                  </a:lnTo>
                  <a:lnTo>
                    <a:pt x="1536406" y="2133599"/>
                  </a:lnTo>
                  <a:lnTo>
                    <a:pt x="1567908" y="2133599"/>
                  </a:lnTo>
                  <a:lnTo>
                    <a:pt x="1564646" y="2146297"/>
                  </a:lnTo>
                  <a:close/>
                </a:path>
                <a:path w="2588895" h="2616200">
                  <a:moveTo>
                    <a:pt x="1755617" y="2146297"/>
                  </a:moveTo>
                  <a:lnTo>
                    <a:pt x="1747949" y="2146297"/>
                  </a:lnTo>
                  <a:lnTo>
                    <a:pt x="1748030" y="2133599"/>
                  </a:lnTo>
                  <a:lnTo>
                    <a:pt x="1756759" y="2133599"/>
                  </a:lnTo>
                  <a:lnTo>
                    <a:pt x="1755617" y="2146297"/>
                  </a:lnTo>
                  <a:close/>
                </a:path>
                <a:path w="2588895" h="2616200">
                  <a:moveTo>
                    <a:pt x="1766384" y="2146297"/>
                  </a:moveTo>
                  <a:lnTo>
                    <a:pt x="1758554" y="2146297"/>
                  </a:lnTo>
                  <a:lnTo>
                    <a:pt x="1759614" y="2133599"/>
                  </a:lnTo>
                  <a:lnTo>
                    <a:pt x="1766384" y="2146297"/>
                  </a:lnTo>
                  <a:close/>
                </a:path>
                <a:path w="2588895" h="2616200">
                  <a:moveTo>
                    <a:pt x="2100524" y="2146297"/>
                  </a:moveTo>
                  <a:lnTo>
                    <a:pt x="2084371" y="2146297"/>
                  </a:lnTo>
                  <a:lnTo>
                    <a:pt x="2085513" y="2133599"/>
                  </a:lnTo>
                  <a:lnTo>
                    <a:pt x="2101340" y="2133599"/>
                  </a:lnTo>
                  <a:lnTo>
                    <a:pt x="2100524" y="2146297"/>
                  </a:lnTo>
                  <a:close/>
                </a:path>
                <a:path w="2588895" h="2616200">
                  <a:moveTo>
                    <a:pt x="2211062" y="2158999"/>
                  </a:moveTo>
                  <a:lnTo>
                    <a:pt x="2198171" y="2158999"/>
                  </a:lnTo>
                  <a:lnTo>
                    <a:pt x="2198743" y="2146297"/>
                  </a:lnTo>
                  <a:lnTo>
                    <a:pt x="2200456" y="2146297"/>
                  </a:lnTo>
                  <a:lnTo>
                    <a:pt x="2202903" y="2133599"/>
                  </a:lnTo>
                  <a:lnTo>
                    <a:pt x="2218730" y="2133599"/>
                  </a:lnTo>
                  <a:lnTo>
                    <a:pt x="2213755" y="2146297"/>
                  </a:lnTo>
                  <a:lnTo>
                    <a:pt x="2211062" y="2158999"/>
                  </a:lnTo>
                  <a:close/>
                </a:path>
                <a:path w="2588895" h="2616200">
                  <a:moveTo>
                    <a:pt x="682146" y="2158999"/>
                  </a:moveTo>
                  <a:lnTo>
                    <a:pt x="661181" y="2158999"/>
                  </a:lnTo>
                  <a:lnTo>
                    <a:pt x="663058" y="2146297"/>
                  </a:lnTo>
                  <a:lnTo>
                    <a:pt x="683860" y="2146297"/>
                  </a:lnTo>
                  <a:lnTo>
                    <a:pt x="682146" y="2158999"/>
                  </a:lnTo>
                  <a:close/>
                </a:path>
                <a:path w="2588895" h="2616200">
                  <a:moveTo>
                    <a:pt x="1319506" y="2158999"/>
                  </a:moveTo>
                  <a:lnTo>
                    <a:pt x="1299846" y="2158999"/>
                  </a:lnTo>
                  <a:lnTo>
                    <a:pt x="1294135" y="2146297"/>
                  </a:lnTo>
                  <a:lnTo>
                    <a:pt x="1314529" y="2146297"/>
                  </a:lnTo>
                  <a:lnTo>
                    <a:pt x="1319506" y="2158999"/>
                  </a:lnTo>
                  <a:close/>
                </a:path>
                <a:path w="2588895" h="2616200">
                  <a:moveTo>
                    <a:pt x="1518228" y="2158999"/>
                  </a:moveTo>
                  <a:lnTo>
                    <a:pt x="1514638" y="2158999"/>
                  </a:lnTo>
                  <a:lnTo>
                    <a:pt x="1517412" y="2146297"/>
                  </a:lnTo>
                  <a:lnTo>
                    <a:pt x="1518554" y="2146297"/>
                  </a:lnTo>
                  <a:lnTo>
                    <a:pt x="1518228" y="2158999"/>
                  </a:lnTo>
                  <a:close/>
                </a:path>
                <a:path w="2588895" h="2616200">
                  <a:moveTo>
                    <a:pt x="1518799" y="2158999"/>
                  </a:moveTo>
                  <a:lnTo>
                    <a:pt x="1518228" y="2158999"/>
                  </a:lnTo>
                  <a:lnTo>
                    <a:pt x="1518554" y="2146297"/>
                  </a:lnTo>
                  <a:lnTo>
                    <a:pt x="1518799" y="2158999"/>
                  </a:lnTo>
                  <a:close/>
                </a:path>
                <a:path w="2588895" h="2616200">
                  <a:moveTo>
                    <a:pt x="1540906" y="2158999"/>
                  </a:moveTo>
                  <a:lnTo>
                    <a:pt x="1518799" y="2158999"/>
                  </a:lnTo>
                  <a:lnTo>
                    <a:pt x="1518635" y="2146297"/>
                  </a:lnTo>
                  <a:lnTo>
                    <a:pt x="1547221" y="2146297"/>
                  </a:lnTo>
                  <a:lnTo>
                    <a:pt x="1540906" y="2158999"/>
                  </a:lnTo>
                  <a:close/>
                </a:path>
                <a:path w="2588895" h="2616200">
                  <a:moveTo>
                    <a:pt x="1771606" y="2158999"/>
                  </a:moveTo>
                  <a:lnTo>
                    <a:pt x="1756514" y="2158999"/>
                  </a:lnTo>
                  <a:lnTo>
                    <a:pt x="1755127" y="2146297"/>
                  </a:lnTo>
                  <a:lnTo>
                    <a:pt x="1770708" y="2146297"/>
                  </a:lnTo>
                  <a:lnTo>
                    <a:pt x="1771606" y="2158999"/>
                  </a:lnTo>
                  <a:close/>
                </a:path>
                <a:path w="2588895" h="2616200">
                  <a:moveTo>
                    <a:pt x="2098362" y="2158999"/>
                  </a:moveTo>
                  <a:lnTo>
                    <a:pt x="2083393" y="2158999"/>
                  </a:lnTo>
                  <a:lnTo>
                    <a:pt x="2083719" y="2146297"/>
                  </a:lnTo>
                  <a:lnTo>
                    <a:pt x="2099405" y="2146297"/>
                  </a:lnTo>
                  <a:lnTo>
                    <a:pt x="2098362" y="2158999"/>
                  </a:lnTo>
                  <a:close/>
                </a:path>
                <a:path w="2588895" h="2616200">
                  <a:moveTo>
                    <a:pt x="562391" y="2171699"/>
                  </a:moveTo>
                  <a:lnTo>
                    <a:pt x="543302" y="2171699"/>
                  </a:lnTo>
                  <a:lnTo>
                    <a:pt x="539958" y="2158999"/>
                  </a:lnTo>
                  <a:lnTo>
                    <a:pt x="559047" y="2158999"/>
                  </a:lnTo>
                  <a:lnTo>
                    <a:pt x="562391" y="2171699"/>
                  </a:lnTo>
                  <a:close/>
                </a:path>
                <a:path w="2588895" h="2616200">
                  <a:moveTo>
                    <a:pt x="665749" y="2171699"/>
                  </a:moveTo>
                  <a:lnTo>
                    <a:pt x="648863" y="2171699"/>
                  </a:lnTo>
                  <a:lnTo>
                    <a:pt x="654329" y="2158999"/>
                  </a:lnTo>
                  <a:lnTo>
                    <a:pt x="665912" y="2158999"/>
                  </a:lnTo>
                  <a:lnTo>
                    <a:pt x="665749" y="2171699"/>
                  </a:lnTo>
                  <a:close/>
                </a:path>
                <a:path w="2588895" h="2616200">
                  <a:moveTo>
                    <a:pt x="668033" y="2171699"/>
                  </a:moveTo>
                  <a:lnTo>
                    <a:pt x="667626" y="2171699"/>
                  </a:lnTo>
                  <a:lnTo>
                    <a:pt x="665912" y="2158999"/>
                  </a:lnTo>
                  <a:lnTo>
                    <a:pt x="670644" y="2158999"/>
                  </a:lnTo>
                  <a:lnTo>
                    <a:pt x="668033" y="2171699"/>
                  </a:lnTo>
                  <a:close/>
                </a:path>
                <a:path w="2588895" h="2616200">
                  <a:moveTo>
                    <a:pt x="1333247" y="2171699"/>
                  </a:moveTo>
                  <a:lnTo>
                    <a:pt x="1312735" y="2171699"/>
                  </a:lnTo>
                  <a:lnTo>
                    <a:pt x="1305801" y="2158999"/>
                  </a:lnTo>
                  <a:lnTo>
                    <a:pt x="1328888" y="2158999"/>
                  </a:lnTo>
                  <a:lnTo>
                    <a:pt x="1333247" y="2171699"/>
                  </a:lnTo>
                  <a:close/>
                </a:path>
                <a:path w="2588895" h="2616200">
                  <a:moveTo>
                    <a:pt x="1490002" y="2171699"/>
                  </a:moveTo>
                  <a:lnTo>
                    <a:pt x="1486249" y="2171699"/>
                  </a:lnTo>
                  <a:lnTo>
                    <a:pt x="1489920" y="2158999"/>
                  </a:lnTo>
                  <a:lnTo>
                    <a:pt x="1490002" y="2171699"/>
                  </a:lnTo>
                  <a:close/>
                </a:path>
                <a:path w="2588895" h="2616200">
                  <a:moveTo>
                    <a:pt x="1516351" y="2171699"/>
                  </a:moveTo>
                  <a:lnTo>
                    <a:pt x="1490002" y="2171699"/>
                  </a:lnTo>
                  <a:lnTo>
                    <a:pt x="1491471" y="2158999"/>
                  </a:lnTo>
                  <a:lnTo>
                    <a:pt x="1517657" y="2158999"/>
                  </a:lnTo>
                  <a:lnTo>
                    <a:pt x="1516351" y="2171699"/>
                  </a:lnTo>
                  <a:close/>
                </a:path>
                <a:path w="2588895" h="2616200">
                  <a:moveTo>
                    <a:pt x="1798282" y="2209799"/>
                  </a:moveTo>
                  <a:lnTo>
                    <a:pt x="1776908" y="2209799"/>
                  </a:lnTo>
                  <a:lnTo>
                    <a:pt x="1774624" y="2197099"/>
                  </a:lnTo>
                  <a:lnTo>
                    <a:pt x="1771116" y="2197099"/>
                  </a:lnTo>
                  <a:lnTo>
                    <a:pt x="1768236" y="2184399"/>
                  </a:lnTo>
                  <a:lnTo>
                    <a:pt x="1765263" y="2184399"/>
                  </a:lnTo>
                  <a:lnTo>
                    <a:pt x="1762076" y="2171699"/>
                  </a:lnTo>
                  <a:lnTo>
                    <a:pt x="1758553" y="2158999"/>
                  </a:lnTo>
                  <a:lnTo>
                    <a:pt x="1775689" y="2158999"/>
                  </a:lnTo>
                  <a:lnTo>
                    <a:pt x="1779590" y="2171699"/>
                  </a:lnTo>
                  <a:lnTo>
                    <a:pt x="1783538" y="2171699"/>
                  </a:lnTo>
                  <a:lnTo>
                    <a:pt x="1786942" y="2184399"/>
                  </a:lnTo>
                  <a:lnTo>
                    <a:pt x="1798282" y="2209799"/>
                  </a:lnTo>
                  <a:close/>
                </a:path>
                <a:path w="2588895" h="2616200">
                  <a:moveTo>
                    <a:pt x="2096445" y="2171699"/>
                  </a:moveTo>
                  <a:lnTo>
                    <a:pt x="2079477" y="2171699"/>
                  </a:lnTo>
                  <a:lnTo>
                    <a:pt x="2081924" y="2158999"/>
                  </a:lnTo>
                  <a:lnTo>
                    <a:pt x="2097381" y="2158999"/>
                  </a:lnTo>
                  <a:lnTo>
                    <a:pt x="2096445" y="2171699"/>
                  </a:lnTo>
                  <a:close/>
                </a:path>
                <a:path w="2588895" h="2616200">
                  <a:moveTo>
                    <a:pt x="2206493" y="2171699"/>
                  </a:moveTo>
                  <a:lnTo>
                    <a:pt x="2196214" y="2171699"/>
                  </a:lnTo>
                  <a:lnTo>
                    <a:pt x="2194256" y="2158999"/>
                  </a:lnTo>
                  <a:lnTo>
                    <a:pt x="2207309" y="2158999"/>
                  </a:lnTo>
                  <a:lnTo>
                    <a:pt x="2206493" y="2171699"/>
                  </a:lnTo>
                  <a:close/>
                </a:path>
                <a:path w="2588895" h="2616200">
                  <a:moveTo>
                    <a:pt x="572262" y="2184399"/>
                  </a:moveTo>
                  <a:lnTo>
                    <a:pt x="556681" y="2184399"/>
                  </a:lnTo>
                  <a:lnTo>
                    <a:pt x="555539" y="2171699"/>
                  </a:lnTo>
                  <a:lnTo>
                    <a:pt x="569978" y="2171699"/>
                  </a:lnTo>
                  <a:lnTo>
                    <a:pt x="572262" y="2184399"/>
                  </a:lnTo>
                  <a:close/>
                </a:path>
                <a:path w="2588895" h="2616200">
                  <a:moveTo>
                    <a:pt x="625858" y="2209799"/>
                  </a:moveTo>
                  <a:lnTo>
                    <a:pt x="605383" y="2209799"/>
                  </a:lnTo>
                  <a:lnTo>
                    <a:pt x="619169" y="2197099"/>
                  </a:lnTo>
                  <a:lnTo>
                    <a:pt x="625124" y="2184399"/>
                  </a:lnTo>
                  <a:lnTo>
                    <a:pt x="635729" y="2171699"/>
                  </a:lnTo>
                  <a:lnTo>
                    <a:pt x="657184" y="2171699"/>
                  </a:lnTo>
                  <a:lnTo>
                    <a:pt x="653758" y="2184399"/>
                  </a:lnTo>
                  <a:lnTo>
                    <a:pt x="644866" y="2184399"/>
                  </a:lnTo>
                  <a:lnTo>
                    <a:pt x="642989" y="2197099"/>
                  </a:lnTo>
                  <a:lnTo>
                    <a:pt x="626756" y="2197099"/>
                  </a:lnTo>
                  <a:lnTo>
                    <a:pt x="625858" y="2209799"/>
                  </a:lnTo>
                  <a:close/>
                </a:path>
                <a:path w="2588895" h="2616200">
                  <a:moveTo>
                    <a:pt x="1342057" y="2184399"/>
                  </a:moveTo>
                  <a:lnTo>
                    <a:pt x="1321954" y="2184399"/>
                  </a:lnTo>
                  <a:lnTo>
                    <a:pt x="1318038" y="2171699"/>
                  </a:lnTo>
                  <a:lnTo>
                    <a:pt x="1337637" y="2171699"/>
                  </a:lnTo>
                  <a:lnTo>
                    <a:pt x="1342057" y="2184399"/>
                  </a:lnTo>
                  <a:close/>
                </a:path>
                <a:path w="2588895" h="2616200">
                  <a:moveTo>
                    <a:pt x="1494570" y="2184399"/>
                  </a:moveTo>
                  <a:lnTo>
                    <a:pt x="1467161" y="2184399"/>
                  </a:lnTo>
                  <a:lnTo>
                    <a:pt x="1469689" y="2171699"/>
                  </a:lnTo>
                  <a:lnTo>
                    <a:pt x="1496120" y="2171699"/>
                  </a:lnTo>
                  <a:lnTo>
                    <a:pt x="1494570" y="2184399"/>
                  </a:lnTo>
                  <a:close/>
                </a:path>
                <a:path w="2588895" h="2616200">
                  <a:moveTo>
                    <a:pt x="2094895" y="2184399"/>
                  </a:moveTo>
                  <a:lnTo>
                    <a:pt x="2080456" y="2184399"/>
                  </a:lnTo>
                  <a:lnTo>
                    <a:pt x="2079314" y="2171699"/>
                  </a:lnTo>
                  <a:lnTo>
                    <a:pt x="2095793" y="2171699"/>
                  </a:lnTo>
                  <a:lnTo>
                    <a:pt x="2094895" y="2184399"/>
                  </a:lnTo>
                  <a:close/>
                </a:path>
                <a:path w="2588895" h="2616200">
                  <a:moveTo>
                    <a:pt x="2201925" y="2184399"/>
                  </a:moveTo>
                  <a:lnTo>
                    <a:pt x="2189362" y="2184399"/>
                  </a:lnTo>
                  <a:lnTo>
                    <a:pt x="2187485" y="2171699"/>
                  </a:lnTo>
                  <a:lnTo>
                    <a:pt x="2202986" y="2171699"/>
                  </a:lnTo>
                  <a:lnTo>
                    <a:pt x="2201925" y="2184399"/>
                  </a:lnTo>
                  <a:close/>
                </a:path>
                <a:path w="2588895" h="2616200">
                  <a:moveTo>
                    <a:pt x="584988" y="2197099"/>
                  </a:moveTo>
                  <a:lnTo>
                    <a:pt x="570222" y="2197099"/>
                  </a:lnTo>
                  <a:lnTo>
                    <a:pt x="567938" y="2184399"/>
                  </a:lnTo>
                  <a:lnTo>
                    <a:pt x="582867" y="2184399"/>
                  </a:lnTo>
                  <a:lnTo>
                    <a:pt x="584988" y="2197099"/>
                  </a:lnTo>
                  <a:close/>
                </a:path>
                <a:path w="2588895" h="2616200">
                  <a:moveTo>
                    <a:pt x="1356461" y="2197099"/>
                  </a:moveTo>
                  <a:lnTo>
                    <a:pt x="1331743" y="2197099"/>
                  </a:lnTo>
                  <a:lnTo>
                    <a:pt x="1327746" y="2184399"/>
                  </a:lnTo>
                  <a:lnTo>
                    <a:pt x="1349853" y="2184399"/>
                  </a:lnTo>
                  <a:lnTo>
                    <a:pt x="1356461" y="2197099"/>
                  </a:lnTo>
                  <a:close/>
                </a:path>
                <a:path w="2588895" h="2616200">
                  <a:moveTo>
                    <a:pt x="1474258" y="2197099"/>
                  </a:moveTo>
                  <a:lnTo>
                    <a:pt x="1447501" y="2197099"/>
                  </a:lnTo>
                  <a:lnTo>
                    <a:pt x="1450193" y="2184399"/>
                  </a:lnTo>
                  <a:lnTo>
                    <a:pt x="1476297" y="2184399"/>
                  </a:lnTo>
                  <a:lnTo>
                    <a:pt x="1474258" y="2197099"/>
                  </a:lnTo>
                  <a:close/>
                </a:path>
                <a:path w="2588895" h="2616200">
                  <a:moveTo>
                    <a:pt x="2088614" y="2222499"/>
                  </a:moveTo>
                  <a:lnTo>
                    <a:pt x="2073930" y="2222499"/>
                  </a:lnTo>
                  <a:lnTo>
                    <a:pt x="2074501" y="2209799"/>
                  </a:lnTo>
                  <a:lnTo>
                    <a:pt x="2075725" y="2209799"/>
                  </a:lnTo>
                  <a:lnTo>
                    <a:pt x="2076214" y="2197099"/>
                  </a:lnTo>
                  <a:lnTo>
                    <a:pt x="2077438" y="2197099"/>
                  </a:lnTo>
                  <a:lnTo>
                    <a:pt x="2077193" y="2184399"/>
                  </a:lnTo>
                  <a:lnTo>
                    <a:pt x="2094161" y="2184399"/>
                  </a:lnTo>
                  <a:lnTo>
                    <a:pt x="2088614" y="2222499"/>
                  </a:lnTo>
                  <a:close/>
                </a:path>
                <a:path w="2588895" h="2616200">
                  <a:moveTo>
                    <a:pt x="2195889" y="2197099"/>
                  </a:moveTo>
                  <a:lnTo>
                    <a:pt x="2182835" y="2197099"/>
                  </a:lnTo>
                  <a:lnTo>
                    <a:pt x="2182672" y="2184399"/>
                  </a:lnTo>
                  <a:lnTo>
                    <a:pt x="2196867" y="2184399"/>
                  </a:lnTo>
                  <a:lnTo>
                    <a:pt x="2195889" y="2197099"/>
                  </a:lnTo>
                  <a:close/>
                </a:path>
                <a:path w="2588895" h="2616200">
                  <a:moveTo>
                    <a:pt x="598530" y="2209799"/>
                  </a:moveTo>
                  <a:lnTo>
                    <a:pt x="581480" y="2209799"/>
                  </a:lnTo>
                  <a:lnTo>
                    <a:pt x="581317" y="2197099"/>
                  </a:lnTo>
                  <a:lnTo>
                    <a:pt x="597551" y="2197099"/>
                  </a:lnTo>
                  <a:lnTo>
                    <a:pt x="598530" y="2209799"/>
                  </a:lnTo>
                  <a:close/>
                </a:path>
                <a:path w="2588895" h="2616200">
                  <a:moveTo>
                    <a:pt x="1378976" y="2222499"/>
                  </a:moveTo>
                  <a:lnTo>
                    <a:pt x="1357113" y="2222499"/>
                  </a:lnTo>
                  <a:lnTo>
                    <a:pt x="1355726" y="2209799"/>
                  </a:lnTo>
                  <a:lnTo>
                    <a:pt x="1346835" y="2209799"/>
                  </a:lnTo>
                  <a:lnTo>
                    <a:pt x="1342674" y="2197099"/>
                  </a:lnTo>
                  <a:lnTo>
                    <a:pt x="1362181" y="2197099"/>
                  </a:lnTo>
                  <a:lnTo>
                    <a:pt x="1378976" y="2222499"/>
                  </a:lnTo>
                  <a:close/>
                </a:path>
                <a:path w="2588895" h="2616200">
                  <a:moveTo>
                    <a:pt x="1450681" y="2209799"/>
                  </a:moveTo>
                  <a:lnTo>
                    <a:pt x="1426780" y="2209799"/>
                  </a:lnTo>
                  <a:lnTo>
                    <a:pt x="1429880" y="2197099"/>
                  </a:lnTo>
                  <a:lnTo>
                    <a:pt x="1452231" y="2197099"/>
                  </a:lnTo>
                  <a:lnTo>
                    <a:pt x="1450681" y="2209799"/>
                  </a:lnTo>
                  <a:close/>
                </a:path>
                <a:path w="2588895" h="2616200">
                  <a:moveTo>
                    <a:pt x="2191810" y="2209799"/>
                  </a:moveTo>
                  <a:lnTo>
                    <a:pt x="2182346" y="2209799"/>
                  </a:lnTo>
                  <a:lnTo>
                    <a:pt x="2179246" y="2197099"/>
                  </a:lnTo>
                  <a:lnTo>
                    <a:pt x="2193115" y="2197099"/>
                  </a:lnTo>
                  <a:lnTo>
                    <a:pt x="2191810" y="2209799"/>
                  </a:lnTo>
                  <a:close/>
                </a:path>
                <a:path w="2588895" h="2616200">
                  <a:moveTo>
                    <a:pt x="614438" y="2222499"/>
                  </a:moveTo>
                  <a:lnTo>
                    <a:pt x="591106" y="2222499"/>
                  </a:lnTo>
                  <a:lnTo>
                    <a:pt x="590372" y="2209799"/>
                  </a:lnTo>
                  <a:lnTo>
                    <a:pt x="615335" y="2209799"/>
                  </a:lnTo>
                  <a:lnTo>
                    <a:pt x="614438" y="2222499"/>
                  </a:lnTo>
                  <a:close/>
                </a:path>
                <a:path w="2588895" h="2616200">
                  <a:moveTo>
                    <a:pt x="1426453" y="2222499"/>
                  </a:moveTo>
                  <a:lnTo>
                    <a:pt x="1405325" y="2222499"/>
                  </a:lnTo>
                  <a:lnTo>
                    <a:pt x="1409731" y="2209799"/>
                  </a:lnTo>
                  <a:lnTo>
                    <a:pt x="1428165" y="2209799"/>
                  </a:lnTo>
                  <a:lnTo>
                    <a:pt x="1426453" y="2222499"/>
                  </a:lnTo>
                  <a:close/>
                </a:path>
                <a:path w="2588895" h="2616200">
                  <a:moveTo>
                    <a:pt x="1432571" y="2222499"/>
                  </a:moveTo>
                  <a:lnTo>
                    <a:pt x="1429389" y="2209799"/>
                  </a:lnTo>
                  <a:lnTo>
                    <a:pt x="1433142" y="2209799"/>
                  </a:lnTo>
                  <a:lnTo>
                    <a:pt x="1432571" y="2222499"/>
                  </a:lnTo>
                  <a:close/>
                </a:path>
                <a:path w="2588895" h="2616200">
                  <a:moveTo>
                    <a:pt x="1801871" y="2222499"/>
                  </a:moveTo>
                  <a:lnTo>
                    <a:pt x="1783271" y="2222499"/>
                  </a:lnTo>
                  <a:lnTo>
                    <a:pt x="1782129" y="2209799"/>
                  </a:lnTo>
                  <a:lnTo>
                    <a:pt x="1800403" y="2209799"/>
                  </a:lnTo>
                  <a:lnTo>
                    <a:pt x="1801871" y="2222499"/>
                  </a:lnTo>
                  <a:close/>
                </a:path>
                <a:path w="2588895" h="2616200">
                  <a:moveTo>
                    <a:pt x="2186997" y="2222499"/>
                  </a:moveTo>
                  <a:lnTo>
                    <a:pt x="2172394" y="2222499"/>
                  </a:lnTo>
                  <a:lnTo>
                    <a:pt x="2173291" y="2209799"/>
                  </a:lnTo>
                  <a:lnTo>
                    <a:pt x="2187649" y="2209799"/>
                  </a:lnTo>
                  <a:lnTo>
                    <a:pt x="2186997" y="2222499"/>
                  </a:lnTo>
                  <a:close/>
                </a:path>
                <a:path w="2588895" h="2616200">
                  <a:moveTo>
                    <a:pt x="575443" y="2260599"/>
                  </a:moveTo>
                  <a:lnTo>
                    <a:pt x="552030" y="2260599"/>
                  </a:lnTo>
                  <a:lnTo>
                    <a:pt x="574056" y="2235199"/>
                  </a:lnTo>
                  <a:lnTo>
                    <a:pt x="585967" y="2222499"/>
                  </a:lnTo>
                  <a:lnTo>
                    <a:pt x="602771" y="2222499"/>
                  </a:lnTo>
                  <a:lnTo>
                    <a:pt x="599100" y="2235199"/>
                  </a:lnTo>
                  <a:lnTo>
                    <a:pt x="591840" y="2235199"/>
                  </a:lnTo>
                  <a:lnTo>
                    <a:pt x="586293" y="2247899"/>
                  </a:lnTo>
                  <a:lnTo>
                    <a:pt x="576422" y="2247899"/>
                  </a:lnTo>
                  <a:lnTo>
                    <a:pt x="575443" y="2260599"/>
                  </a:lnTo>
                  <a:close/>
                </a:path>
                <a:path w="2588895" h="2616200">
                  <a:moveTo>
                    <a:pt x="613459" y="2235199"/>
                  </a:moveTo>
                  <a:lnTo>
                    <a:pt x="605382" y="2235199"/>
                  </a:lnTo>
                  <a:lnTo>
                    <a:pt x="603342" y="2222499"/>
                  </a:lnTo>
                  <a:lnTo>
                    <a:pt x="611501" y="2222499"/>
                  </a:lnTo>
                  <a:lnTo>
                    <a:pt x="613459" y="2235199"/>
                  </a:lnTo>
                  <a:close/>
                </a:path>
                <a:path w="2588895" h="2616200">
                  <a:moveTo>
                    <a:pt x="624471" y="2235199"/>
                  </a:moveTo>
                  <a:lnTo>
                    <a:pt x="619332" y="2235199"/>
                  </a:lnTo>
                  <a:lnTo>
                    <a:pt x="611501" y="2222499"/>
                  </a:lnTo>
                  <a:lnTo>
                    <a:pt x="622269" y="2222499"/>
                  </a:lnTo>
                  <a:lnTo>
                    <a:pt x="624471" y="2235199"/>
                  </a:lnTo>
                  <a:close/>
                </a:path>
                <a:path w="2588895" h="2616200">
                  <a:moveTo>
                    <a:pt x="1412013" y="2235199"/>
                  </a:moveTo>
                  <a:lnTo>
                    <a:pt x="1371389" y="2235199"/>
                  </a:lnTo>
                  <a:lnTo>
                    <a:pt x="1370410" y="2222499"/>
                  </a:lnTo>
                  <a:lnTo>
                    <a:pt x="1412993" y="2222499"/>
                  </a:lnTo>
                  <a:lnTo>
                    <a:pt x="1412013" y="2235199"/>
                  </a:lnTo>
                  <a:close/>
                </a:path>
                <a:path w="2588895" h="2616200">
                  <a:moveTo>
                    <a:pt x="1812231" y="2247899"/>
                  </a:moveTo>
                  <a:lnTo>
                    <a:pt x="1796976" y="2247899"/>
                  </a:lnTo>
                  <a:lnTo>
                    <a:pt x="1787293" y="2235199"/>
                  </a:lnTo>
                  <a:lnTo>
                    <a:pt x="1784413" y="2222499"/>
                  </a:lnTo>
                  <a:lnTo>
                    <a:pt x="1805297" y="2222499"/>
                  </a:lnTo>
                  <a:lnTo>
                    <a:pt x="1806929" y="2235199"/>
                  </a:lnTo>
                  <a:lnTo>
                    <a:pt x="1810436" y="2235199"/>
                  </a:lnTo>
                  <a:lnTo>
                    <a:pt x="1812231" y="2247899"/>
                  </a:lnTo>
                  <a:close/>
                </a:path>
                <a:path w="2588895" h="2616200">
                  <a:moveTo>
                    <a:pt x="2086167" y="2235199"/>
                  </a:moveTo>
                  <a:lnTo>
                    <a:pt x="2072217" y="2235199"/>
                  </a:lnTo>
                  <a:lnTo>
                    <a:pt x="2072706" y="2222499"/>
                  </a:lnTo>
                  <a:lnTo>
                    <a:pt x="2087553" y="2222499"/>
                  </a:lnTo>
                  <a:lnTo>
                    <a:pt x="2086167" y="2235199"/>
                  </a:lnTo>
                  <a:close/>
                </a:path>
                <a:path w="2588895" h="2616200">
                  <a:moveTo>
                    <a:pt x="2174677" y="2235199"/>
                  </a:moveTo>
                  <a:lnTo>
                    <a:pt x="2167581" y="2235199"/>
                  </a:lnTo>
                  <a:lnTo>
                    <a:pt x="2167581" y="2222499"/>
                  </a:lnTo>
                  <a:lnTo>
                    <a:pt x="2175411" y="2222499"/>
                  </a:lnTo>
                  <a:lnTo>
                    <a:pt x="2174677" y="2235199"/>
                  </a:lnTo>
                  <a:close/>
                </a:path>
                <a:path w="2588895" h="2616200">
                  <a:moveTo>
                    <a:pt x="2181368" y="2235199"/>
                  </a:moveTo>
                  <a:lnTo>
                    <a:pt x="2176472" y="2235199"/>
                  </a:lnTo>
                  <a:lnTo>
                    <a:pt x="2176553" y="2222499"/>
                  </a:lnTo>
                  <a:lnTo>
                    <a:pt x="2182347" y="2222499"/>
                  </a:lnTo>
                  <a:lnTo>
                    <a:pt x="2181368" y="2235199"/>
                  </a:lnTo>
                  <a:close/>
                </a:path>
                <a:path w="2588895" h="2616200">
                  <a:moveTo>
                    <a:pt x="638421" y="2247899"/>
                  </a:moveTo>
                  <a:lnTo>
                    <a:pt x="614355" y="2247899"/>
                  </a:lnTo>
                  <a:lnTo>
                    <a:pt x="616313" y="2235199"/>
                  </a:lnTo>
                  <a:lnTo>
                    <a:pt x="635811" y="2235199"/>
                  </a:lnTo>
                  <a:lnTo>
                    <a:pt x="638421" y="2247899"/>
                  </a:lnTo>
                  <a:close/>
                </a:path>
                <a:path w="2588895" h="2616200">
                  <a:moveTo>
                    <a:pt x="1404182" y="2247899"/>
                  </a:moveTo>
                  <a:lnTo>
                    <a:pt x="1363313" y="2247899"/>
                  </a:lnTo>
                  <a:lnTo>
                    <a:pt x="1376366" y="2235199"/>
                  </a:lnTo>
                  <a:lnTo>
                    <a:pt x="1402306" y="2235199"/>
                  </a:lnTo>
                  <a:lnTo>
                    <a:pt x="1404182" y="2247899"/>
                  </a:lnTo>
                  <a:close/>
                </a:path>
                <a:path w="2588895" h="2616200">
                  <a:moveTo>
                    <a:pt x="2083312" y="2247899"/>
                  </a:moveTo>
                  <a:lnTo>
                    <a:pt x="2071319" y="2247899"/>
                  </a:lnTo>
                  <a:lnTo>
                    <a:pt x="2068791" y="2235199"/>
                  </a:lnTo>
                  <a:lnTo>
                    <a:pt x="2084535" y="2235199"/>
                  </a:lnTo>
                  <a:lnTo>
                    <a:pt x="2083312" y="2247899"/>
                  </a:lnTo>
                  <a:close/>
                </a:path>
                <a:path w="2588895" h="2616200">
                  <a:moveTo>
                    <a:pt x="2175576" y="2247899"/>
                  </a:moveTo>
                  <a:lnTo>
                    <a:pt x="2159668" y="2247899"/>
                  </a:lnTo>
                  <a:lnTo>
                    <a:pt x="2160891" y="2235199"/>
                  </a:lnTo>
                  <a:lnTo>
                    <a:pt x="2176636" y="2235199"/>
                  </a:lnTo>
                  <a:lnTo>
                    <a:pt x="2175576" y="2247899"/>
                  </a:lnTo>
                  <a:close/>
                </a:path>
                <a:path w="2588895" h="2616200">
                  <a:moveTo>
                    <a:pt x="651229" y="2260599"/>
                  </a:moveTo>
                  <a:lnTo>
                    <a:pt x="631894" y="2260599"/>
                  </a:lnTo>
                  <a:lnTo>
                    <a:pt x="630181" y="2247899"/>
                  </a:lnTo>
                  <a:lnTo>
                    <a:pt x="649679" y="2247899"/>
                  </a:lnTo>
                  <a:lnTo>
                    <a:pt x="651229" y="2260599"/>
                  </a:lnTo>
                  <a:close/>
                </a:path>
                <a:path w="2588895" h="2616200">
                  <a:moveTo>
                    <a:pt x="1369758" y="2260599"/>
                  </a:moveTo>
                  <a:lnTo>
                    <a:pt x="1337780" y="2260599"/>
                  </a:lnTo>
                  <a:lnTo>
                    <a:pt x="1344877" y="2247899"/>
                  </a:lnTo>
                  <a:lnTo>
                    <a:pt x="1373836" y="2247899"/>
                  </a:lnTo>
                  <a:lnTo>
                    <a:pt x="1369758" y="2260599"/>
                  </a:lnTo>
                  <a:close/>
                </a:path>
                <a:path w="2588895" h="2616200">
                  <a:moveTo>
                    <a:pt x="1418866" y="2260599"/>
                  </a:moveTo>
                  <a:lnTo>
                    <a:pt x="1399370" y="2260599"/>
                  </a:lnTo>
                  <a:lnTo>
                    <a:pt x="1397657" y="2247899"/>
                  </a:lnTo>
                  <a:lnTo>
                    <a:pt x="1415359" y="2247899"/>
                  </a:lnTo>
                  <a:lnTo>
                    <a:pt x="1418866" y="2260599"/>
                  </a:lnTo>
                  <a:close/>
                </a:path>
                <a:path w="2588895" h="2616200">
                  <a:moveTo>
                    <a:pt x="1817086" y="2260599"/>
                  </a:moveTo>
                  <a:lnTo>
                    <a:pt x="1799097" y="2260599"/>
                  </a:lnTo>
                  <a:lnTo>
                    <a:pt x="1797955" y="2247899"/>
                  </a:lnTo>
                  <a:lnTo>
                    <a:pt x="1814271" y="2247899"/>
                  </a:lnTo>
                  <a:lnTo>
                    <a:pt x="1817086" y="2260599"/>
                  </a:lnTo>
                  <a:close/>
                </a:path>
                <a:path w="2588895" h="2616200">
                  <a:moveTo>
                    <a:pt x="2080212" y="2260599"/>
                  </a:moveTo>
                  <a:lnTo>
                    <a:pt x="2067811" y="2260599"/>
                  </a:lnTo>
                  <a:lnTo>
                    <a:pt x="2068056" y="2247899"/>
                  </a:lnTo>
                  <a:lnTo>
                    <a:pt x="2081517" y="2247899"/>
                  </a:lnTo>
                  <a:lnTo>
                    <a:pt x="2080212" y="2260599"/>
                  </a:lnTo>
                  <a:close/>
                </a:path>
                <a:path w="2588895" h="2616200">
                  <a:moveTo>
                    <a:pt x="2170110" y="2260599"/>
                  </a:moveTo>
                  <a:lnTo>
                    <a:pt x="2153386" y="2260599"/>
                  </a:lnTo>
                  <a:lnTo>
                    <a:pt x="2154447" y="2247899"/>
                  </a:lnTo>
                  <a:lnTo>
                    <a:pt x="2170192" y="2247899"/>
                  </a:lnTo>
                  <a:lnTo>
                    <a:pt x="2170110" y="2260599"/>
                  </a:lnTo>
                  <a:close/>
                </a:path>
                <a:path w="2588895" h="2616200">
                  <a:moveTo>
                    <a:pt x="561657" y="2273293"/>
                  </a:moveTo>
                  <a:lnTo>
                    <a:pt x="535798" y="2273293"/>
                  </a:lnTo>
                  <a:lnTo>
                    <a:pt x="539223" y="2260599"/>
                  </a:lnTo>
                  <a:lnTo>
                    <a:pt x="564022" y="2260599"/>
                  </a:lnTo>
                  <a:lnTo>
                    <a:pt x="561764" y="2272722"/>
                  </a:lnTo>
                  <a:lnTo>
                    <a:pt x="561657" y="2273293"/>
                  </a:lnTo>
                  <a:close/>
                </a:path>
                <a:path w="2588895" h="2616200">
                  <a:moveTo>
                    <a:pt x="652536" y="2273293"/>
                  </a:moveTo>
                  <a:lnTo>
                    <a:pt x="644946" y="2273293"/>
                  </a:lnTo>
                  <a:lnTo>
                    <a:pt x="643560" y="2260599"/>
                  </a:lnTo>
                  <a:lnTo>
                    <a:pt x="655960" y="2260599"/>
                  </a:lnTo>
                  <a:lnTo>
                    <a:pt x="655611" y="2266042"/>
                  </a:lnTo>
                  <a:lnTo>
                    <a:pt x="652536" y="2273293"/>
                  </a:lnTo>
                  <a:close/>
                </a:path>
                <a:path w="2588895" h="2616200">
                  <a:moveTo>
                    <a:pt x="671377" y="2273293"/>
                  </a:moveTo>
                  <a:lnTo>
                    <a:pt x="655145" y="2273293"/>
                  </a:lnTo>
                  <a:lnTo>
                    <a:pt x="655611" y="2266042"/>
                  </a:lnTo>
                  <a:lnTo>
                    <a:pt x="657918" y="2260599"/>
                  </a:lnTo>
                  <a:lnTo>
                    <a:pt x="668441" y="2260599"/>
                  </a:lnTo>
                  <a:lnTo>
                    <a:pt x="671377" y="2273293"/>
                  </a:lnTo>
                  <a:close/>
                </a:path>
                <a:path w="2588895" h="2616200">
                  <a:moveTo>
                    <a:pt x="1349611" y="2273293"/>
                  </a:moveTo>
                  <a:lnTo>
                    <a:pt x="1319019" y="2273293"/>
                  </a:lnTo>
                  <a:lnTo>
                    <a:pt x="1323177" y="2260599"/>
                  </a:lnTo>
                  <a:lnTo>
                    <a:pt x="1354421" y="2260599"/>
                  </a:lnTo>
                  <a:lnTo>
                    <a:pt x="1349611" y="2273293"/>
                  </a:lnTo>
                  <a:close/>
                </a:path>
                <a:path w="2588895" h="2616200">
                  <a:moveTo>
                    <a:pt x="1433793" y="2273293"/>
                  </a:moveTo>
                  <a:lnTo>
                    <a:pt x="1410953" y="2273293"/>
                  </a:lnTo>
                  <a:lnTo>
                    <a:pt x="1411093" y="2266042"/>
                  </a:lnTo>
                  <a:lnTo>
                    <a:pt x="1411198" y="2260599"/>
                  </a:lnTo>
                  <a:lnTo>
                    <a:pt x="1429390" y="2260599"/>
                  </a:lnTo>
                  <a:lnTo>
                    <a:pt x="1433793" y="2273293"/>
                  </a:lnTo>
                  <a:close/>
                </a:path>
                <a:path w="2588895" h="2616200">
                  <a:moveTo>
                    <a:pt x="1822747" y="2273293"/>
                  </a:moveTo>
                  <a:lnTo>
                    <a:pt x="1804481" y="2273293"/>
                  </a:lnTo>
                  <a:lnTo>
                    <a:pt x="1802687" y="2260599"/>
                  </a:lnTo>
                  <a:lnTo>
                    <a:pt x="1819910" y="2260599"/>
                  </a:lnTo>
                  <a:lnTo>
                    <a:pt x="1822747" y="2273293"/>
                  </a:lnTo>
                  <a:close/>
                </a:path>
                <a:path w="2588895" h="2616200">
                  <a:moveTo>
                    <a:pt x="2077194" y="2273293"/>
                  </a:moveTo>
                  <a:lnTo>
                    <a:pt x="2067647" y="2273293"/>
                  </a:lnTo>
                  <a:lnTo>
                    <a:pt x="2064875" y="2260599"/>
                  </a:lnTo>
                  <a:lnTo>
                    <a:pt x="2078498" y="2260599"/>
                  </a:lnTo>
                  <a:lnTo>
                    <a:pt x="2077253" y="2272722"/>
                  </a:lnTo>
                  <a:lnTo>
                    <a:pt x="2077194" y="2273293"/>
                  </a:lnTo>
                  <a:close/>
                </a:path>
                <a:path w="2588895" h="2616200">
                  <a:moveTo>
                    <a:pt x="2148655" y="2285999"/>
                  </a:moveTo>
                  <a:lnTo>
                    <a:pt x="2147676" y="2273293"/>
                  </a:lnTo>
                  <a:lnTo>
                    <a:pt x="2147632" y="2272722"/>
                  </a:lnTo>
                  <a:lnTo>
                    <a:pt x="2148410" y="2260599"/>
                  </a:lnTo>
                  <a:lnTo>
                    <a:pt x="2163257" y="2260599"/>
                  </a:lnTo>
                  <a:lnTo>
                    <a:pt x="2162635" y="2272722"/>
                  </a:lnTo>
                  <a:lnTo>
                    <a:pt x="2162605" y="2273293"/>
                  </a:lnTo>
                  <a:lnTo>
                    <a:pt x="2149635" y="2273293"/>
                  </a:lnTo>
                  <a:lnTo>
                    <a:pt x="2148655" y="2285999"/>
                  </a:lnTo>
                  <a:close/>
                </a:path>
                <a:path w="2588895" h="2616200">
                  <a:moveTo>
                    <a:pt x="655145" y="2273293"/>
                  </a:moveTo>
                  <a:lnTo>
                    <a:pt x="652536" y="2273293"/>
                  </a:lnTo>
                  <a:lnTo>
                    <a:pt x="655611" y="2266042"/>
                  </a:lnTo>
                  <a:lnTo>
                    <a:pt x="655182" y="2272722"/>
                  </a:lnTo>
                  <a:lnTo>
                    <a:pt x="655145" y="2273293"/>
                  </a:lnTo>
                  <a:close/>
                </a:path>
                <a:path w="2588895" h="2616200">
                  <a:moveTo>
                    <a:pt x="518258" y="2311399"/>
                  </a:moveTo>
                  <a:lnTo>
                    <a:pt x="495253" y="2311399"/>
                  </a:lnTo>
                  <a:lnTo>
                    <a:pt x="516300" y="2285999"/>
                  </a:lnTo>
                  <a:lnTo>
                    <a:pt x="520460" y="2285999"/>
                  </a:lnTo>
                  <a:lnTo>
                    <a:pt x="524786" y="2273293"/>
                  </a:lnTo>
                  <a:lnTo>
                    <a:pt x="554974" y="2273293"/>
                  </a:lnTo>
                  <a:lnTo>
                    <a:pt x="540295" y="2285999"/>
                  </a:lnTo>
                  <a:lnTo>
                    <a:pt x="535389" y="2298699"/>
                  </a:lnTo>
                  <a:lnTo>
                    <a:pt x="524131" y="2298699"/>
                  </a:lnTo>
                  <a:lnTo>
                    <a:pt x="518258" y="2311399"/>
                  </a:lnTo>
                  <a:close/>
                </a:path>
                <a:path w="2588895" h="2616200">
                  <a:moveTo>
                    <a:pt x="686429" y="2285999"/>
                  </a:moveTo>
                  <a:lnTo>
                    <a:pt x="661997" y="2285999"/>
                  </a:lnTo>
                  <a:lnTo>
                    <a:pt x="660854" y="2273293"/>
                  </a:lnTo>
                  <a:lnTo>
                    <a:pt x="680606" y="2273293"/>
                  </a:lnTo>
                  <a:lnTo>
                    <a:pt x="686429" y="2285999"/>
                  </a:lnTo>
                  <a:close/>
                </a:path>
                <a:path w="2588895" h="2616200">
                  <a:moveTo>
                    <a:pt x="1330111" y="2285999"/>
                  </a:moveTo>
                  <a:lnTo>
                    <a:pt x="1296420" y="2285999"/>
                  </a:lnTo>
                  <a:lnTo>
                    <a:pt x="1300583" y="2273293"/>
                  </a:lnTo>
                  <a:lnTo>
                    <a:pt x="1332397" y="2273293"/>
                  </a:lnTo>
                  <a:lnTo>
                    <a:pt x="1330111" y="2285999"/>
                  </a:lnTo>
                  <a:close/>
                </a:path>
                <a:path w="2588895" h="2616200">
                  <a:moveTo>
                    <a:pt x="1446195" y="2285999"/>
                  </a:moveTo>
                  <a:lnTo>
                    <a:pt x="1425556" y="2285999"/>
                  </a:lnTo>
                  <a:lnTo>
                    <a:pt x="1426045" y="2273293"/>
                  </a:lnTo>
                  <a:lnTo>
                    <a:pt x="1442685" y="2273293"/>
                  </a:lnTo>
                  <a:lnTo>
                    <a:pt x="1446195" y="2285999"/>
                  </a:lnTo>
                  <a:close/>
                </a:path>
                <a:path w="2588895" h="2616200">
                  <a:moveTo>
                    <a:pt x="1850246" y="2336799"/>
                  </a:moveTo>
                  <a:lnTo>
                    <a:pt x="1834747" y="2336799"/>
                  </a:lnTo>
                  <a:lnTo>
                    <a:pt x="1832789" y="2324099"/>
                  </a:lnTo>
                  <a:lnTo>
                    <a:pt x="1827160" y="2324099"/>
                  </a:lnTo>
                  <a:lnTo>
                    <a:pt x="1824549" y="2311399"/>
                  </a:lnTo>
                  <a:lnTo>
                    <a:pt x="1819981" y="2311399"/>
                  </a:lnTo>
                  <a:lnTo>
                    <a:pt x="1819736" y="2298699"/>
                  </a:lnTo>
                  <a:lnTo>
                    <a:pt x="1814760" y="2298699"/>
                  </a:lnTo>
                  <a:lnTo>
                    <a:pt x="1814271" y="2285999"/>
                  </a:lnTo>
                  <a:lnTo>
                    <a:pt x="1808805" y="2285999"/>
                  </a:lnTo>
                  <a:lnTo>
                    <a:pt x="1806275" y="2273293"/>
                  </a:lnTo>
                  <a:lnTo>
                    <a:pt x="1825608" y="2273293"/>
                  </a:lnTo>
                  <a:lnTo>
                    <a:pt x="1830015" y="2285999"/>
                  </a:lnTo>
                  <a:lnTo>
                    <a:pt x="1832218" y="2298699"/>
                  </a:lnTo>
                  <a:lnTo>
                    <a:pt x="1843242" y="2311399"/>
                  </a:lnTo>
                  <a:lnTo>
                    <a:pt x="1850175" y="2336543"/>
                  </a:lnTo>
                  <a:lnTo>
                    <a:pt x="1850246" y="2336799"/>
                  </a:lnTo>
                  <a:close/>
                </a:path>
                <a:path w="2588895" h="2616200">
                  <a:moveTo>
                    <a:pt x="2074338" y="2285999"/>
                  </a:moveTo>
                  <a:lnTo>
                    <a:pt x="2064956" y="2285999"/>
                  </a:lnTo>
                  <a:lnTo>
                    <a:pt x="2064874" y="2273293"/>
                  </a:lnTo>
                  <a:lnTo>
                    <a:pt x="2076787" y="2273293"/>
                  </a:lnTo>
                  <a:lnTo>
                    <a:pt x="2074338" y="2285999"/>
                  </a:lnTo>
                  <a:close/>
                </a:path>
                <a:path w="2588895" h="2616200">
                  <a:moveTo>
                    <a:pt x="2153795" y="2285999"/>
                  </a:moveTo>
                  <a:lnTo>
                    <a:pt x="2153142" y="2285999"/>
                  </a:lnTo>
                  <a:lnTo>
                    <a:pt x="2150938" y="2273293"/>
                  </a:lnTo>
                  <a:lnTo>
                    <a:pt x="2154611" y="2273293"/>
                  </a:lnTo>
                  <a:lnTo>
                    <a:pt x="2153795" y="2285999"/>
                  </a:lnTo>
                  <a:close/>
                </a:path>
                <a:path w="2588895" h="2616200">
                  <a:moveTo>
                    <a:pt x="702344" y="2298699"/>
                  </a:moveTo>
                  <a:lnTo>
                    <a:pt x="672324" y="2298699"/>
                  </a:lnTo>
                  <a:lnTo>
                    <a:pt x="666483" y="2285999"/>
                  </a:lnTo>
                  <a:lnTo>
                    <a:pt x="697564" y="2285999"/>
                  </a:lnTo>
                  <a:lnTo>
                    <a:pt x="702344" y="2298699"/>
                  </a:lnTo>
                  <a:close/>
                </a:path>
                <a:path w="2588895" h="2616200">
                  <a:moveTo>
                    <a:pt x="1301804" y="2298699"/>
                  </a:moveTo>
                  <a:lnTo>
                    <a:pt x="1266889" y="2298699"/>
                  </a:lnTo>
                  <a:lnTo>
                    <a:pt x="1281084" y="2285999"/>
                  </a:lnTo>
                  <a:lnTo>
                    <a:pt x="1310451" y="2285999"/>
                  </a:lnTo>
                  <a:lnTo>
                    <a:pt x="1301804" y="2298699"/>
                  </a:lnTo>
                  <a:close/>
                </a:path>
                <a:path w="2588895" h="2616200">
                  <a:moveTo>
                    <a:pt x="1450192" y="2298699"/>
                  </a:moveTo>
                  <a:lnTo>
                    <a:pt x="1440158" y="2298699"/>
                  </a:lnTo>
                  <a:lnTo>
                    <a:pt x="1438853" y="2285999"/>
                  </a:lnTo>
                  <a:lnTo>
                    <a:pt x="1448235" y="2285999"/>
                  </a:lnTo>
                  <a:lnTo>
                    <a:pt x="1450192" y="2298699"/>
                  </a:lnTo>
                  <a:close/>
                </a:path>
                <a:path w="2588895" h="2616200">
                  <a:moveTo>
                    <a:pt x="1461205" y="2298699"/>
                  </a:moveTo>
                  <a:lnTo>
                    <a:pt x="1456066" y="2298699"/>
                  </a:lnTo>
                  <a:lnTo>
                    <a:pt x="1448235" y="2285999"/>
                  </a:lnTo>
                  <a:lnTo>
                    <a:pt x="1458921" y="2285999"/>
                  </a:lnTo>
                  <a:lnTo>
                    <a:pt x="1461205" y="2298699"/>
                  </a:lnTo>
                  <a:close/>
                </a:path>
                <a:path w="2588895" h="2616200">
                  <a:moveTo>
                    <a:pt x="2065446" y="2298699"/>
                  </a:moveTo>
                  <a:lnTo>
                    <a:pt x="2058838" y="2298699"/>
                  </a:lnTo>
                  <a:lnTo>
                    <a:pt x="2061693" y="2285999"/>
                  </a:lnTo>
                  <a:lnTo>
                    <a:pt x="2065201" y="2285999"/>
                  </a:lnTo>
                  <a:lnTo>
                    <a:pt x="2065446" y="2298699"/>
                  </a:lnTo>
                  <a:close/>
                </a:path>
                <a:path w="2588895" h="2616200">
                  <a:moveTo>
                    <a:pt x="2074501" y="2298699"/>
                  </a:moveTo>
                  <a:lnTo>
                    <a:pt x="2066262" y="2298699"/>
                  </a:lnTo>
                  <a:lnTo>
                    <a:pt x="2066343" y="2285999"/>
                  </a:lnTo>
                  <a:lnTo>
                    <a:pt x="2073441" y="2285999"/>
                  </a:lnTo>
                  <a:lnTo>
                    <a:pt x="2074501" y="2298699"/>
                  </a:lnTo>
                  <a:close/>
                </a:path>
                <a:path w="2588895" h="2616200">
                  <a:moveTo>
                    <a:pt x="720977" y="2311399"/>
                  </a:moveTo>
                  <a:lnTo>
                    <a:pt x="687856" y="2311399"/>
                  </a:lnTo>
                  <a:lnTo>
                    <a:pt x="683209" y="2298699"/>
                  </a:lnTo>
                  <a:lnTo>
                    <a:pt x="712179" y="2298699"/>
                  </a:lnTo>
                  <a:lnTo>
                    <a:pt x="720977" y="2311399"/>
                  </a:lnTo>
                  <a:close/>
                </a:path>
                <a:path w="2588895" h="2616200">
                  <a:moveTo>
                    <a:pt x="1286468" y="2311399"/>
                  </a:moveTo>
                  <a:lnTo>
                    <a:pt x="1250794" y="2311399"/>
                  </a:lnTo>
                  <a:lnTo>
                    <a:pt x="1261412" y="2298699"/>
                  </a:lnTo>
                  <a:lnTo>
                    <a:pt x="1289894" y="2298699"/>
                  </a:lnTo>
                  <a:lnTo>
                    <a:pt x="1286468" y="2311399"/>
                  </a:lnTo>
                  <a:close/>
                </a:path>
                <a:path w="2588895" h="2616200">
                  <a:moveTo>
                    <a:pt x="1472381" y="2311399"/>
                  </a:moveTo>
                  <a:lnTo>
                    <a:pt x="1451253" y="2311399"/>
                  </a:lnTo>
                  <a:lnTo>
                    <a:pt x="1453129" y="2298699"/>
                  </a:lnTo>
                  <a:lnTo>
                    <a:pt x="1473115" y="2298699"/>
                  </a:lnTo>
                  <a:lnTo>
                    <a:pt x="1472381" y="2311399"/>
                  </a:lnTo>
                  <a:close/>
                </a:path>
                <a:path w="2588895" h="2616200">
                  <a:moveTo>
                    <a:pt x="2070667" y="2311399"/>
                  </a:moveTo>
                  <a:lnTo>
                    <a:pt x="2055820" y="2311399"/>
                  </a:lnTo>
                  <a:lnTo>
                    <a:pt x="2056391" y="2298699"/>
                  </a:lnTo>
                  <a:lnTo>
                    <a:pt x="2071075" y="2298699"/>
                  </a:lnTo>
                  <a:lnTo>
                    <a:pt x="2070667" y="2311399"/>
                  </a:lnTo>
                  <a:close/>
                </a:path>
                <a:path w="2588895" h="2616200">
                  <a:moveTo>
                    <a:pt x="494399" y="2336799"/>
                  </a:moveTo>
                  <a:lnTo>
                    <a:pt x="472738" y="2336799"/>
                  </a:lnTo>
                  <a:lnTo>
                    <a:pt x="474369" y="2324099"/>
                  </a:lnTo>
                  <a:lnTo>
                    <a:pt x="479789" y="2324099"/>
                  </a:lnTo>
                  <a:lnTo>
                    <a:pt x="489925" y="2311399"/>
                  </a:lnTo>
                  <a:lnTo>
                    <a:pt x="511079" y="2311399"/>
                  </a:lnTo>
                  <a:lnTo>
                    <a:pt x="506549" y="2324099"/>
                  </a:lnTo>
                  <a:lnTo>
                    <a:pt x="494399" y="2336799"/>
                  </a:lnTo>
                  <a:close/>
                </a:path>
                <a:path w="2588895" h="2616200">
                  <a:moveTo>
                    <a:pt x="731011" y="2324099"/>
                  </a:moveTo>
                  <a:lnTo>
                    <a:pt x="703601" y="2324099"/>
                  </a:lnTo>
                  <a:lnTo>
                    <a:pt x="700501" y="2311399"/>
                  </a:lnTo>
                  <a:lnTo>
                    <a:pt x="727992" y="2311399"/>
                  </a:lnTo>
                  <a:lnTo>
                    <a:pt x="731011" y="2324099"/>
                  </a:lnTo>
                  <a:close/>
                </a:path>
                <a:path w="2588895" h="2616200">
                  <a:moveTo>
                    <a:pt x="1262449" y="2324099"/>
                  </a:moveTo>
                  <a:lnTo>
                    <a:pt x="1233606" y="2324099"/>
                  </a:lnTo>
                  <a:lnTo>
                    <a:pt x="1235727" y="2311399"/>
                  </a:lnTo>
                  <a:lnTo>
                    <a:pt x="1274675" y="2311399"/>
                  </a:lnTo>
                  <a:lnTo>
                    <a:pt x="1262449" y="2324099"/>
                  </a:lnTo>
                  <a:close/>
                </a:path>
                <a:path w="2588895" h="2616200">
                  <a:moveTo>
                    <a:pt x="1489594" y="2324099"/>
                  </a:moveTo>
                  <a:lnTo>
                    <a:pt x="1468629" y="2324099"/>
                  </a:lnTo>
                  <a:lnTo>
                    <a:pt x="1466589" y="2311399"/>
                  </a:lnTo>
                  <a:lnTo>
                    <a:pt x="1487799" y="2311399"/>
                  </a:lnTo>
                  <a:lnTo>
                    <a:pt x="1489594" y="2324099"/>
                  </a:lnTo>
                  <a:close/>
                </a:path>
                <a:path w="2588895" h="2616200">
                  <a:moveTo>
                    <a:pt x="2069851" y="2324099"/>
                  </a:moveTo>
                  <a:lnTo>
                    <a:pt x="2053536" y="2324099"/>
                  </a:lnTo>
                  <a:lnTo>
                    <a:pt x="2052312" y="2311399"/>
                  </a:lnTo>
                  <a:lnTo>
                    <a:pt x="2068465" y="2311399"/>
                  </a:lnTo>
                  <a:lnTo>
                    <a:pt x="2069851" y="2324099"/>
                  </a:lnTo>
                  <a:close/>
                </a:path>
                <a:path w="2588895" h="2616200">
                  <a:moveTo>
                    <a:pt x="744389" y="2336799"/>
                  </a:moveTo>
                  <a:lnTo>
                    <a:pt x="717958" y="2336799"/>
                  </a:lnTo>
                  <a:lnTo>
                    <a:pt x="709230" y="2324099"/>
                  </a:lnTo>
                  <a:lnTo>
                    <a:pt x="740800" y="2324099"/>
                  </a:lnTo>
                  <a:lnTo>
                    <a:pt x="744317" y="2336543"/>
                  </a:lnTo>
                  <a:lnTo>
                    <a:pt x="744389" y="2336799"/>
                  </a:lnTo>
                  <a:close/>
                </a:path>
                <a:path w="2588895" h="2616200">
                  <a:moveTo>
                    <a:pt x="1238582" y="2336799"/>
                  </a:moveTo>
                  <a:lnTo>
                    <a:pt x="1220390" y="2336799"/>
                  </a:lnTo>
                  <a:lnTo>
                    <a:pt x="1221940" y="2324099"/>
                  </a:lnTo>
                  <a:lnTo>
                    <a:pt x="1237113" y="2324099"/>
                  </a:lnTo>
                  <a:lnTo>
                    <a:pt x="1238552" y="2336543"/>
                  </a:lnTo>
                  <a:lnTo>
                    <a:pt x="1238582" y="2336799"/>
                  </a:lnTo>
                  <a:close/>
                </a:path>
                <a:path w="2588895" h="2616200">
                  <a:moveTo>
                    <a:pt x="1240877" y="2336543"/>
                  </a:moveTo>
                  <a:lnTo>
                    <a:pt x="1237440" y="2324099"/>
                  </a:lnTo>
                  <a:lnTo>
                    <a:pt x="1245353" y="2324099"/>
                  </a:lnTo>
                  <a:lnTo>
                    <a:pt x="1240877" y="2336543"/>
                  </a:lnTo>
                  <a:close/>
                </a:path>
                <a:path w="2588895" h="2616200">
                  <a:moveTo>
                    <a:pt x="1491633" y="2336799"/>
                  </a:moveTo>
                  <a:lnTo>
                    <a:pt x="1481599" y="2336799"/>
                  </a:lnTo>
                  <a:lnTo>
                    <a:pt x="1478744" y="2324099"/>
                  </a:lnTo>
                  <a:lnTo>
                    <a:pt x="1492449" y="2324099"/>
                  </a:lnTo>
                  <a:lnTo>
                    <a:pt x="1491649" y="2336543"/>
                  </a:lnTo>
                  <a:lnTo>
                    <a:pt x="1491633" y="2336799"/>
                  </a:lnTo>
                  <a:close/>
                </a:path>
                <a:path w="2588895" h="2616200">
                  <a:moveTo>
                    <a:pt x="1508521" y="2336799"/>
                  </a:moveTo>
                  <a:lnTo>
                    <a:pt x="1492123" y="2336799"/>
                  </a:lnTo>
                  <a:lnTo>
                    <a:pt x="1494326" y="2324099"/>
                  </a:lnTo>
                  <a:lnTo>
                    <a:pt x="1504768" y="2324099"/>
                  </a:lnTo>
                  <a:lnTo>
                    <a:pt x="1508445" y="2336543"/>
                  </a:lnTo>
                  <a:lnTo>
                    <a:pt x="1508521" y="2336799"/>
                  </a:lnTo>
                  <a:close/>
                </a:path>
                <a:path w="2588895" h="2616200">
                  <a:moveTo>
                    <a:pt x="2065446" y="2336799"/>
                  </a:moveTo>
                  <a:lnTo>
                    <a:pt x="2050436" y="2336799"/>
                  </a:lnTo>
                  <a:lnTo>
                    <a:pt x="2049049" y="2324099"/>
                  </a:lnTo>
                  <a:lnTo>
                    <a:pt x="2066752" y="2324099"/>
                  </a:lnTo>
                  <a:lnTo>
                    <a:pt x="2065473" y="2336543"/>
                  </a:lnTo>
                  <a:lnTo>
                    <a:pt x="2065446" y="2336799"/>
                  </a:lnTo>
                  <a:close/>
                </a:path>
                <a:path w="2588895" h="2616200">
                  <a:moveTo>
                    <a:pt x="480080" y="2349499"/>
                  </a:moveTo>
                  <a:lnTo>
                    <a:pt x="463927" y="2349499"/>
                  </a:lnTo>
                  <a:lnTo>
                    <a:pt x="463030" y="2336799"/>
                  </a:lnTo>
                  <a:lnTo>
                    <a:pt x="482119" y="2336799"/>
                  </a:lnTo>
                  <a:lnTo>
                    <a:pt x="480080" y="2349499"/>
                  </a:lnTo>
                  <a:close/>
                </a:path>
                <a:path w="2588895" h="2616200">
                  <a:moveTo>
                    <a:pt x="765681" y="2349499"/>
                  </a:moveTo>
                  <a:lnTo>
                    <a:pt x="737455" y="2349499"/>
                  </a:lnTo>
                  <a:lnTo>
                    <a:pt x="734029" y="2336799"/>
                  </a:lnTo>
                  <a:lnTo>
                    <a:pt x="758502" y="2336799"/>
                  </a:lnTo>
                  <a:lnTo>
                    <a:pt x="765681" y="2349499"/>
                  </a:lnTo>
                  <a:close/>
                </a:path>
                <a:path w="2588895" h="2616200">
                  <a:moveTo>
                    <a:pt x="1225530" y="2349499"/>
                  </a:moveTo>
                  <a:lnTo>
                    <a:pt x="1202117" y="2349499"/>
                  </a:lnTo>
                  <a:lnTo>
                    <a:pt x="1203422" y="2336799"/>
                  </a:lnTo>
                  <a:lnTo>
                    <a:pt x="1226753" y="2336799"/>
                  </a:lnTo>
                  <a:lnTo>
                    <a:pt x="1225530" y="2349499"/>
                  </a:lnTo>
                  <a:close/>
                </a:path>
                <a:path w="2588895" h="2616200">
                  <a:moveTo>
                    <a:pt x="1522093" y="2349499"/>
                  </a:moveTo>
                  <a:lnTo>
                    <a:pt x="1498160" y="2349499"/>
                  </a:lnTo>
                  <a:lnTo>
                    <a:pt x="1497018" y="2336799"/>
                  </a:lnTo>
                  <a:lnTo>
                    <a:pt x="1516430" y="2336799"/>
                  </a:lnTo>
                  <a:lnTo>
                    <a:pt x="1522093" y="2349499"/>
                  </a:lnTo>
                  <a:close/>
                </a:path>
                <a:path w="2588895" h="2616200">
                  <a:moveTo>
                    <a:pt x="1856854" y="2349499"/>
                  </a:moveTo>
                  <a:lnTo>
                    <a:pt x="1840212" y="2349499"/>
                  </a:lnTo>
                  <a:lnTo>
                    <a:pt x="1837928" y="2336799"/>
                  </a:lnTo>
                  <a:lnTo>
                    <a:pt x="1853754" y="2336799"/>
                  </a:lnTo>
                  <a:lnTo>
                    <a:pt x="1856854" y="2349499"/>
                  </a:lnTo>
                  <a:close/>
                </a:path>
                <a:path w="2588895" h="2616200">
                  <a:moveTo>
                    <a:pt x="2061938" y="2349499"/>
                  </a:moveTo>
                  <a:lnTo>
                    <a:pt x="2048070" y="2349499"/>
                  </a:lnTo>
                  <a:lnTo>
                    <a:pt x="2047173" y="2336799"/>
                  </a:lnTo>
                  <a:lnTo>
                    <a:pt x="2062591" y="2336799"/>
                  </a:lnTo>
                  <a:lnTo>
                    <a:pt x="2061938" y="2349499"/>
                  </a:lnTo>
                  <a:close/>
                </a:path>
                <a:path w="2588895" h="2616200">
                  <a:moveTo>
                    <a:pt x="781180" y="2362199"/>
                  </a:moveTo>
                  <a:lnTo>
                    <a:pt x="750181" y="2362199"/>
                  </a:lnTo>
                  <a:lnTo>
                    <a:pt x="750018" y="2349499"/>
                  </a:lnTo>
                  <a:lnTo>
                    <a:pt x="777265" y="2349499"/>
                  </a:lnTo>
                  <a:lnTo>
                    <a:pt x="781180" y="2362199"/>
                  </a:lnTo>
                  <a:close/>
                </a:path>
                <a:path w="2588895" h="2616200">
                  <a:moveTo>
                    <a:pt x="1190126" y="2362199"/>
                  </a:moveTo>
                  <a:lnTo>
                    <a:pt x="1185312" y="2362199"/>
                  </a:lnTo>
                  <a:lnTo>
                    <a:pt x="1187515" y="2349499"/>
                  </a:lnTo>
                  <a:lnTo>
                    <a:pt x="1193633" y="2349499"/>
                  </a:lnTo>
                  <a:lnTo>
                    <a:pt x="1190126" y="2362199"/>
                  </a:lnTo>
                  <a:close/>
                </a:path>
                <a:path w="2588895" h="2616200">
                  <a:moveTo>
                    <a:pt x="1207909" y="2362199"/>
                  </a:moveTo>
                  <a:lnTo>
                    <a:pt x="1194612" y="2362199"/>
                  </a:lnTo>
                  <a:lnTo>
                    <a:pt x="1194041" y="2349499"/>
                  </a:lnTo>
                  <a:lnTo>
                    <a:pt x="1210275" y="2349499"/>
                  </a:lnTo>
                  <a:lnTo>
                    <a:pt x="1207909" y="2362199"/>
                  </a:lnTo>
                  <a:close/>
                </a:path>
                <a:path w="2588895" h="2616200">
                  <a:moveTo>
                    <a:pt x="1539438" y="2362199"/>
                  </a:moveTo>
                  <a:lnTo>
                    <a:pt x="1513395" y="2362199"/>
                  </a:lnTo>
                  <a:lnTo>
                    <a:pt x="1507934" y="2349499"/>
                  </a:lnTo>
                  <a:lnTo>
                    <a:pt x="1533075" y="2349499"/>
                  </a:lnTo>
                  <a:lnTo>
                    <a:pt x="1539438" y="2362199"/>
                  </a:lnTo>
                  <a:close/>
                </a:path>
                <a:path w="2588895" h="2616200">
                  <a:moveTo>
                    <a:pt x="1860443" y="2362199"/>
                  </a:moveTo>
                  <a:lnTo>
                    <a:pt x="1844699" y="2362199"/>
                  </a:lnTo>
                  <a:lnTo>
                    <a:pt x="1842578" y="2349499"/>
                  </a:lnTo>
                  <a:lnTo>
                    <a:pt x="1859056" y="2349499"/>
                  </a:lnTo>
                  <a:lnTo>
                    <a:pt x="1860443" y="2362199"/>
                  </a:lnTo>
                  <a:close/>
                </a:path>
                <a:path w="2588895" h="2616200">
                  <a:moveTo>
                    <a:pt x="2059491" y="2362199"/>
                  </a:moveTo>
                  <a:lnTo>
                    <a:pt x="2043665" y="2362199"/>
                  </a:lnTo>
                  <a:lnTo>
                    <a:pt x="2043991" y="2349499"/>
                  </a:lnTo>
                  <a:lnTo>
                    <a:pt x="2056065" y="2349499"/>
                  </a:lnTo>
                  <a:lnTo>
                    <a:pt x="2059491" y="2362199"/>
                  </a:lnTo>
                  <a:close/>
                </a:path>
                <a:path w="2588895" h="2616200">
                  <a:moveTo>
                    <a:pt x="808101" y="2374899"/>
                  </a:moveTo>
                  <a:lnTo>
                    <a:pt x="773512" y="2374899"/>
                  </a:lnTo>
                  <a:lnTo>
                    <a:pt x="769841" y="2362199"/>
                  </a:lnTo>
                  <a:lnTo>
                    <a:pt x="788002" y="2362199"/>
                  </a:lnTo>
                  <a:lnTo>
                    <a:pt x="808101" y="2374899"/>
                  </a:lnTo>
                  <a:close/>
                </a:path>
                <a:path w="2588895" h="2616200">
                  <a:moveTo>
                    <a:pt x="1194122" y="2374899"/>
                  </a:moveTo>
                  <a:lnTo>
                    <a:pt x="1167365" y="2374899"/>
                  </a:lnTo>
                  <a:lnTo>
                    <a:pt x="1172341" y="2362199"/>
                  </a:lnTo>
                  <a:lnTo>
                    <a:pt x="1195509" y="2362199"/>
                  </a:lnTo>
                  <a:lnTo>
                    <a:pt x="1194122" y="2374899"/>
                  </a:lnTo>
                  <a:close/>
                </a:path>
                <a:path w="2588895" h="2616200">
                  <a:moveTo>
                    <a:pt x="1552083" y="2374899"/>
                  </a:moveTo>
                  <a:lnTo>
                    <a:pt x="1523123" y="2374899"/>
                  </a:lnTo>
                  <a:lnTo>
                    <a:pt x="1518519" y="2362199"/>
                  </a:lnTo>
                  <a:lnTo>
                    <a:pt x="1545801" y="2362199"/>
                  </a:lnTo>
                  <a:lnTo>
                    <a:pt x="1552083" y="2374899"/>
                  </a:lnTo>
                  <a:close/>
                </a:path>
                <a:path w="2588895" h="2616200">
                  <a:moveTo>
                    <a:pt x="1868274" y="2374899"/>
                  </a:moveTo>
                  <a:lnTo>
                    <a:pt x="1851552" y="2374899"/>
                  </a:lnTo>
                  <a:lnTo>
                    <a:pt x="1850981" y="2362199"/>
                  </a:lnTo>
                  <a:lnTo>
                    <a:pt x="1865174" y="2362199"/>
                  </a:lnTo>
                  <a:lnTo>
                    <a:pt x="1868274" y="2374899"/>
                  </a:lnTo>
                  <a:close/>
                </a:path>
                <a:path w="2588895" h="2616200">
                  <a:moveTo>
                    <a:pt x="2054352" y="2374899"/>
                  </a:moveTo>
                  <a:lnTo>
                    <a:pt x="2040891" y="2374899"/>
                  </a:lnTo>
                  <a:lnTo>
                    <a:pt x="2040483" y="2362199"/>
                  </a:lnTo>
                  <a:lnTo>
                    <a:pt x="2054841" y="2362199"/>
                  </a:lnTo>
                  <a:lnTo>
                    <a:pt x="2054352" y="2374899"/>
                  </a:lnTo>
                  <a:close/>
                </a:path>
                <a:path w="2588895" h="2616200">
                  <a:moveTo>
                    <a:pt x="820745" y="2387599"/>
                  </a:moveTo>
                  <a:lnTo>
                    <a:pt x="788604" y="2387599"/>
                  </a:lnTo>
                  <a:lnTo>
                    <a:pt x="786483" y="2374899"/>
                  </a:lnTo>
                  <a:lnTo>
                    <a:pt x="814056" y="2374899"/>
                  </a:lnTo>
                  <a:lnTo>
                    <a:pt x="820745" y="2387599"/>
                  </a:lnTo>
                  <a:close/>
                </a:path>
                <a:path w="2588895" h="2616200">
                  <a:moveTo>
                    <a:pt x="1176583" y="2387599"/>
                  </a:moveTo>
                  <a:lnTo>
                    <a:pt x="1158636" y="2387599"/>
                  </a:lnTo>
                  <a:lnTo>
                    <a:pt x="1160268" y="2374899"/>
                  </a:lnTo>
                  <a:lnTo>
                    <a:pt x="1176747" y="2374899"/>
                  </a:lnTo>
                  <a:lnTo>
                    <a:pt x="1176583" y="2387599"/>
                  </a:lnTo>
                  <a:close/>
                </a:path>
                <a:path w="2588895" h="2616200">
                  <a:moveTo>
                    <a:pt x="1565053" y="2387599"/>
                  </a:moveTo>
                  <a:lnTo>
                    <a:pt x="1538296" y="2387599"/>
                  </a:lnTo>
                  <a:lnTo>
                    <a:pt x="1535359" y="2374899"/>
                  </a:lnTo>
                  <a:lnTo>
                    <a:pt x="1562280" y="2374899"/>
                  </a:lnTo>
                  <a:lnTo>
                    <a:pt x="1565053" y="2387599"/>
                  </a:lnTo>
                  <a:close/>
                </a:path>
                <a:path w="2588895" h="2616200">
                  <a:moveTo>
                    <a:pt x="1872109" y="2387599"/>
                  </a:moveTo>
                  <a:lnTo>
                    <a:pt x="1857425" y="2387599"/>
                  </a:lnTo>
                  <a:lnTo>
                    <a:pt x="1859546" y="2374899"/>
                  </a:lnTo>
                  <a:lnTo>
                    <a:pt x="1869580" y="2374899"/>
                  </a:lnTo>
                  <a:lnTo>
                    <a:pt x="1872109" y="2387599"/>
                  </a:lnTo>
                  <a:close/>
                </a:path>
                <a:path w="2588895" h="2616200">
                  <a:moveTo>
                    <a:pt x="834777" y="2400299"/>
                  </a:moveTo>
                  <a:lnTo>
                    <a:pt x="808264" y="2400299"/>
                  </a:lnTo>
                  <a:lnTo>
                    <a:pt x="808264" y="2387599"/>
                  </a:lnTo>
                  <a:lnTo>
                    <a:pt x="831024" y="2387599"/>
                  </a:lnTo>
                  <a:lnTo>
                    <a:pt x="834777" y="2400299"/>
                  </a:lnTo>
                  <a:close/>
                </a:path>
                <a:path w="2588895" h="2616200">
                  <a:moveTo>
                    <a:pt x="1159860" y="2400299"/>
                  </a:moveTo>
                  <a:lnTo>
                    <a:pt x="1141832" y="2400299"/>
                  </a:lnTo>
                  <a:lnTo>
                    <a:pt x="1146237" y="2387599"/>
                  </a:lnTo>
                  <a:lnTo>
                    <a:pt x="1159942" y="2387599"/>
                  </a:lnTo>
                  <a:lnTo>
                    <a:pt x="1159860" y="2400299"/>
                  </a:lnTo>
                  <a:close/>
                </a:path>
                <a:path w="2588895" h="2616200">
                  <a:moveTo>
                    <a:pt x="1163450" y="2400299"/>
                  </a:moveTo>
                  <a:lnTo>
                    <a:pt x="1161492" y="2400299"/>
                  </a:lnTo>
                  <a:lnTo>
                    <a:pt x="1159942" y="2387599"/>
                  </a:lnTo>
                  <a:lnTo>
                    <a:pt x="1162715" y="2387599"/>
                  </a:lnTo>
                  <a:lnTo>
                    <a:pt x="1163450" y="2400299"/>
                  </a:lnTo>
                  <a:close/>
                </a:path>
                <a:path w="2588895" h="2616200">
                  <a:moveTo>
                    <a:pt x="1577861" y="2400299"/>
                  </a:moveTo>
                  <a:lnTo>
                    <a:pt x="1551756" y="2400299"/>
                  </a:lnTo>
                  <a:lnTo>
                    <a:pt x="1543517" y="2387599"/>
                  </a:lnTo>
                  <a:lnTo>
                    <a:pt x="1574353" y="2387599"/>
                  </a:lnTo>
                  <a:lnTo>
                    <a:pt x="1577861" y="2400299"/>
                  </a:lnTo>
                  <a:close/>
                </a:path>
                <a:path w="2588895" h="2616200">
                  <a:moveTo>
                    <a:pt x="1876922" y="2400299"/>
                  </a:moveTo>
                  <a:lnTo>
                    <a:pt x="1866562" y="2400299"/>
                  </a:lnTo>
                  <a:lnTo>
                    <a:pt x="1864114" y="2387599"/>
                  </a:lnTo>
                  <a:lnTo>
                    <a:pt x="1875290" y="2387599"/>
                  </a:lnTo>
                  <a:lnTo>
                    <a:pt x="1876922" y="2400299"/>
                  </a:lnTo>
                  <a:close/>
                </a:path>
                <a:path w="2588895" h="2616200">
                  <a:moveTo>
                    <a:pt x="859087" y="2412999"/>
                  </a:moveTo>
                  <a:lnTo>
                    <a:pt x="833308" y="2412999"/>
                  </a:lnTo>
                  <a:lnTo>
                    <a:pt x="831758" y="2400299"/>
                  </a:lnTo>
                  <a:lnTo>
                    <a:pt x="856639" y="2400299"/>
                  </a:lnTo>
                  <a:lnTo>
                    <a:pt x="859087" y="2412999"/>
                  </a:lnTo>
                  <a:close/>
                </a:path>
                <a:path w="2588895" h="2616200">
                  <a:moveTo>
                    <a:pt x="1149174" y="2412999"/>
                  </a:moveTo>
                  <a:lnTo>
                    <a:pt x="1127637" y="2412999"/>
                  </a:lnTo>
                  <a:lnTo>
                    <a:pt x="1131145" y="2400299"/>
                  </a:lnTo>
                  <a:lnTo>
                    <a:pt x="1150560" y="2400299"/>
                  </a:lnTo>
                  <a:lnTo>
                    <a:pt x="1149174" y="2412999"/>
                  </a:lnTo>
                  <a:close/>
                </a:path>
                <a:path w="2588895" h="2616200">
                  <a:moveTo>
                    <a:pt x="1596434" y="2412999"/>
                  </a:moveTo>
                  <a:lnTo>
                    <a:pt x="1572232" y="2412999"/>
                  </a:lnTo>
                  <a:lnTo>
                    <a:pt x="1567011" y="2400299"/>
                  </a:lnTo>
                  <a:lnTo>
                    <a:pt x="1591454" y="2400299"/>
                  </a:lnTo>
                  <a:lnTo>
                    <a:pt x="1596434" y="2412999"/>
                  </a:lnTo>
                  <a:close/>
                </a:path>
                <a:path w="2588895" h="2616200">
                  <a:moveTo>
                    <a:pt x="1883937" y="2412999"/>
                  </a:moveTo>
                  <a:lnTo>
                    <a:pt x="1871375" y="2412999"/>
                  </a:lnTo>
                  <a:lnTo>
                    <a:pt x="1868356" y="2400299"/>
                  </a:lnTo>
                  <a:lnTo>
                    <a:pt x="1882387" y="2400299"/>
                  </a:lnTo>
                  <a:lnTo>
                    <a:pt x="1883937" y="2412999"/>
                  </a:lnTo>
                  <a:close/>
                </a:path>
                <a:path w="2588895" h="2616200">
                  <a:moveTo>
                    <a:pt x="851173" y="2425699"/>
                  </a:moveTo>
                  <a:lnTo>
                    <a:pt x="851418" y="2412999"/>
                  </a:lnTo>
                  <a:lnTo>
                    <a:pt x="854273" y="2412999"/>
                  </a:lnTo>
                  <a:lnTo>
                    <a:pt x="851173" y="2425699"/>
                  </a:lnTo>
                  <a:close/>
                </a:path>
                <a:path w="2588895" h="2616200">
                  <a:moveTo>
                    <a:pt x="881846" y="2425699"/>
                  </a:moveTo>
                  <a:lnTo>
                    <a:pt x="858760" y="2425699"/>
                  </a:lnTo>
                  <a:lnTo>
                    <a:pt x="855008" y="2412999"/>
                  </a:lnTo>
                  <a:lnTo>
                    <a:pt x="878747" y="2412999"/>
                  </a:lnTo>
                  <a:lnTo>
                    <a:pt x="881846" y="2425699"/>
                  </a:lnTo>
                  <a:close/>
                </a:path>
                <a:path w="2588895" h="2616200">
                  <a:moveTo>
                    <a:pt x="1140119" y="2425699"/>
                  </a:moveTo>
                  <a:lnTo>
                    <a:pt x="1118337" y="2425699"/>
                  </a:lnTo>
                  <a:lnTo>
                    <a:pt x="1122742" y="2412999"/>
                  </a:lnTo>
                  <a:lnTo>
                    <a:pt x="1141261" y="2412999"/>
                  </a:lnTo>
                  <a:lnTo>
                    <a:pt x="1140119" y="2425699"/>
                  </a:lnTo>
                  <a:close/>
                </a:path>
                <a:path w="2588895" h="2616200">
                  <a:moveTo>
                    <a:pt x="1608860" y="2425699"/>
                  </a:moveTo>
                  <a:lnTo>
                    <a:pt x="1582429" y="2425699"/>
                  </a:lnTo>
                  <a:lnTo>
                    <a:pt x="1582429" y="2412999"/>
                  </a:lnTo>
                  <a:lnTo>
                    <a:pt x="1605108" y="2412999"/>
                  </a:lnTo>
                  <a:lnTo>
                    <a:pt x="1608860" y="2425699"/>
                  </a:lnTo>
                  <a:close/>
                </a:path>
                <a:path w="2588895" h="2616200">
                  <a:moveTo>
                    <a:pt x="1889811" y="2425699"/>
                  </a:moveTo>
                  <a:lnTo>
                    <a:pt x="1875290" y="2425699"/>
                  </a:lnTo>
                  <a:lnTo>
                    <a:pt x="1876514" y="2412999"/>
                  </a:lnTo>
                  <a:lnTo>
                    <a:pt x="1887527" y="2412999"/>
                  </a:lnTo>
                  <a:lnTo>
                    <a:pt x="1889811" y="2425699"/>
                  </a:lnTo>
                  <a:close/>
                </a:path>
                <a:path w="2588895" h="2616200">
                  <a:moveTo>
                    <a:pt x="907462" y="2438399"/>
                  </a:moveTo>
                  <a:lnTo>
                    <a:pt x="878665" y="2438399"/>
                  </a:lnTo>
                  <a:lnTo>
                    <a:pt x="878746" y="2425699"/>
                  </a:lnTo>
                  <a:lnTo>
                    <a:pt x="904606" y="2425699"/>
                  </a:lnTo>
                  <a:lnTo>
                    <a:pt x="907462" y="2438399"/>
                  </a:lnTo>
                  <a:close/>
                </a:path>
                <a:path w="2588895" h="2616200">
                  <a:moveTo>
                    <a:pt x="1126985" y="2438399"/>
                  </a:moveTo>
                  <a:lnTo>
                    <a:pt x="1108894" y="2438399"/>
                  </a:lnTo>
                  <a:lnTo>
                    <a:pt x="1113769" y="2425699"/>
                  </a:lnTo>
                  <a:lnTo>
                    <a:pt x="1127311" y="2425699"/>
                  </a:lnTo>
                  <a:lnTo>
                    <a:pt x="1126985" y="2438399"/>
                  </a:lnTo>
                  <a:close/>
                </a:path>
                <a:path w="2588895" h="2616200">
                  <a:moveTo>
                    <a:pt x="1625298" y="2438399"/>
                  </a:moveTo>
                  <a:lnTo>
                    <a:pt x="1597847" y="2438399"/>
                  </a:lnTo>
                  <a:lnTo>
                    <a:pt x="1592463" y="2425699"/>
                  </a:lnTo>
                  <a:lnTo>
                    <a:pt x="1618884" y="2425699"/>
                  </a:lnTo>
                  <a:lnTo>
                    <a:pt x="1625298" y="2438399"/>
                  </a:lnTo>
                  <a:close/>
                </a:path>
                <a:path w="2588895" h="2616200">
                  <a:moveTo>
                    <a:pt x="1895766" y="2438399"/>
                  </a:moveTo>
                  <a:lnTo>
                    <a:pt x="1880756" y="2438399"/>
                  </a:lnTo>
                  <a:lnTo>
                    <a:pt x="1878553" y="2425699"/>
                  </a:lnTo>
                  <a:lnTo>
                    <a:pt x="1893645" y="2425699"/>
                  </a:lnTo>
                  <a:lnTo>
                    <a:pt x="1895766" y="2438399"/>
                  </a:lnTo>
                  <a:close/>
                </a:path>
                <a:path w="2588895" h="2616200">
                  <a:moveTo>
                    <a:pt x="926306" y="2451099"/>
                  </a:moveTo>
                  <a:lnTo>
                    <a:pt x="901343" y="2451099"/>
                  </a:lnTo>
                  <a:lnTo>
                    <a:pt x="902404" y="2438399"/>
                  </a:lnTo>
                  <a:lnTo>
                    <a:pt x="926958" y="2438399"/>
                  </a:lnTo>
                  <a:lnTo>
                    <a:pt x="926306" y="2451099"/>
                  </a:lnTo>
                  <a:close/>
                </a:path>
                <a:path w="2588895" h="2616200">
                  <a:moveTo>
                    <a:pt x="935687" y="2451099"/>
                  </a:moveTo>
                  <a:lnTo>
                    <a:pt x="926306" y="2451099"/>
                  </a:lnTo>
                  <a:lnTo>
                    <a:pt x="934056" y="2438399"/>
                  </a:lnTo>
                  <a:lnTo>
                    <a:pt x="935687" y="2451099"/>
                  </a:lnTo>
                  <a:close/>
                </a:path>
                <a:path w="2588895" h="2616200">
                  <a:moveTo>
                    <a:pt x="1106101" y="2463799"/>
                  </a:moveTo>
                  <a:lnTo>
                    <a:pt x="1089622" y="2463799"/>
                  </a:lnTo>
                  <a:lnTo>
                    <a:pt x="1091988" y="2451099"/>
                  </a:lnTo>
                  <a:lnTo>
                    <a:pt x="1099326" y="2438399"/>
                  </a:lnTo>
                  <a:lnTo>
                    <a:pt x="1118582" y="2438399"/>
                  </a:lnTo>
                  <a:lnTo>
                    <a:pt x="1117440" y="2451099"/>
                  </a:lnTo>
                  <a:lnTo>
                    <a:pt x="1111159" y="2451099"/>
                  </a:lnTo>
                  <a:lnTo>
                    <a:pt x="1106101" y="2463799"/>
                  </a:lnTo>
                  <a:close/>
                </a:path>
                <a:path w="2588895" h="2616200">
                  <a:moveTo>
                    <a:pt x="1643857" y="2451099"/>
                  </a:moveTo>
                  <a:lnTo>
                    <a:pt x="1612694" y="2451099"/>
                  </a:lnTo>
                  <a:lnTo>
                    <a:pt x="1613510" y="2438399"/>
                  </a:lnTo>
                  <a:lnTo>
                    <a:pt x="1638065" y="2438399"/>
                  </a:lnTo>
                  <a:lnTo>
                    <a:pt x="1643857" y="2451099"/>
                  </a:lnTo>
                  <a:close/>
                </a:path>
                <a:path w="2588895" h="2616200">
                  <a:moveTo>
                    <a:pt x="1902292" y="2451099"/>
                  </a:moveTo>
                  <a:lnTo>
                    <a:pt x="1888016" y="2451099"/>
                  </a:lnTo>
                  <a:lnTo>
                    <a:pt x="1882469" y="2438399"/>
                  </a:lnTo>
                  <a:lnTo>
                    <a:pt x="1901150" y="2438399"/>
                  </a:lnTo>
                  <a:lnTo>
                    <a:pt x="1902292" y="2451099"/>
                  </a:lnTo>
                  <a:close/>
                </a:path>
                <a:path w="2588895" h="2616200">
                  <a:moveTo>
                    <a:pt x="948821" y="2463799"/>
                  </a:moveTo>
                  <a:lnTo>
                    <a:pt x="926551" y="2463799"/>
                  </a:lnTo>
                  <a:lnTo>
                    <a:pt x="924266" y="2451099"/>
                  </a:lnTo>
                  <a:lnTo>
                    <a:pt x="951187" y="2451099"/>
                  </a:lnTo>
                  <a:lnTo>
                    <a:pt x="948821" y="2463799"/>
                  </a:lnTo>
                  <a:close/>
                </a:path>
                <a:path w="2588895" h="2616200">
                  <a:moveTo>
                    <a:pt x="963504" y="2463799"/>
                  </a:moveTo>
                  <a:lnTo>
                    <a:pt x="950044" y="2463799"/>
                  </a:lnTo>
                  <a:lnTo>
                    <a:pt x="955836" y="2451099"/>
                  </a:lnTo>
                  <a:lnTo>
                    <a:pt x="959589" y="2451099"/>
                  </a:lnTo>
                  <a:lnTo>
                    <a:pt x="963504" y="2463799"/>
                  </a:lnTo>
                  <a:close/>
                </a:path>
                <a:path w="2588895" h="2616200">
                  <a:moveTo>
                    <a:pt x="1659274" y="2463799"/>
                  </a:moveTo>
                  <a:lnTo>
                    <a:pt x="1637005" y="2463799"/>
                  </a:lnTo>
                  <a:lnTo>
                    <a:pt x="1634965" y="2451099"/>
                  </a:lnTo>
                  <a:lnTo>
                    <a:pt x="1655277" y="2451099"/>
                  </a:lnTo>
                  <a:lnTo>
                    <a:pt x="1659274" y="2463799"/>
                  </a:lnTo>
                  <a:close/>
                </a:path>
                <a:path w="2588895" h="2616200">
                  <a:moveTo>
                    <a:pt x="1907921" y="2463799"/>
                  </a:moveTo>
                  <a:lnTo>
                    <a:pt x="1892666" y="2463799"/>
                  </a:lnTo>
                  <a:lnTo>
                    <a:pt x="1891035" y="2451099"/>
                  </a:lnTo>
                  <a:lnTo>
                    <a:pt x="1905800" y="2451099"/>
                  </a:lnTo>
                  <a:lnTo>
                    <a:pt x="1907921" y="2463799"/>
                  </a:lnTo>
                  <a:close/>
                </a:path>
                <a:path w="2588895" h="2616200">
                  <a:moveTo>
                    <a:pt x="994341" y="2476499"/>
                  </a:moveTo>
                  <a:lnTo>
                    <a:pt x="954368" y="2476499"/>
                  </a:lnTo>
                  <a:lnTo>
                    <a:pt x="952899" y="2463799"/>
                  </a:lnTo>
                  <a:lnTo>
                    <a:pt x="987969" y="2463799"/>
                  </a:lnTo>
                  <a:lnTo>
                    <a:pt x="994341" y="2476499"/>
                  </a:lnTo>
                  <a:close/>
                </a:path>
                <a:path w="2588895" h="2616200">
                  <a:moveTo>
                    <a:pt x="1091499" y="2489199"/>
                  </a:moveTo>
                  <a:lnTo>
                    <a:pt x="1073307" y="2489199"/>
                  </a:lnTo>
                  <a:lnTo>
                    <a:pt x="1077875" y="2476499"/>
                  </a:lnTo>
                  <a:lnTo>
                    <a:pt x="1082525" y="2463799"/>
                  </a:lnTo>
                  <a:lnTo>
                    <a:pt x="1104307" y="2463799"/>
                  </a:lnTo>
                  <a:lnTo>
                    <a:pt x="1095333" y="2476499"/>
                  </a:lnTo>
                  <a:lnTo>
                    <a:pt x="1092886" y="2476499"/>
                  </a:lnTo>
                  <a:lnTo>
                    <a:pt x="1091499" y="2489199"/>
                  </a:lnTo>
                  <a:close/>
                </a:path>
                <a:path w="2588895" h="2616200">
                  <a:moveTo>
                    <a:pt x="1649404" y="2476499"/>
                  </a:moveTo>
                  <a:lnTo>
                    <a:pt x="1646631" y="2463799"/>
                  </a:lnTo>
                  <a:lnTo>
                    <a:pt x="1653728" y="2463799"/>
                  </a:lnTo>
                  <a:lnTo>
                    <a:pt x="1649404" y="2476499"/>
                  </a:lnTo>
                  <a:close/>
                </a:path>
                <a:path w="2588895" h="2616200">
                  <a:moveTo>
                    <a:pt x="1676406" y="2476499"/>
                  </a:moveTo>
                  <a:lnTo>
                    <a:pt x="1654544" y="2476499"/>
                  </a:lnTo>
                  <a:lnTo>
                    <a:pt x="1654625" y="2463799"/>
                  </a:lnTo>
                  <a:lnTo>
                    <a:pt x="1672898" y="2463799"/>
                  </a:lnTo>
                  <a:lnTo>
                    <a:pt x="1676406" y="2476499"/>
                  </a:lnTo>
                  <a:close/>
                </a:path>
                <a:path w="2588895" h="2616200">
                  <a:moveTo>
                    <a:pt x="1913305" y="2476499"/>
                  </a:moveTo>
                  <a:lnTo>
                    <a:pt x="1898132" y="2476499"/>
                  </a:lnTo>
                  <a:lnTo>
                    <a:pt x="1896826" y="2463799"/>
                  </a:lnTo>
                  <a:lnTo>
                    <a:pt x="1914284" y="2463799"/>
                  </a:lnTo>
                  <a:lnTo>
                    <a:pt x="1913305" y="2476499"/>
                  </a:lnTo>
                  <a:close/>
                </a:path>
                <a:path w="2588895" h="2616200">
                  <a:moveTo>
                    <a:pt x="1022403" y="2489199"/>
                  </a:moveTo>
                  <a:lnTo>
                    <a:pt x="977566" y="2489199"/>
                  </a:lnTo>
                  <a:lnTo>
                    <a:pt x="970725" y="2476499"/>
                  </a:lnTo>
                  <a:lnTo>
                    <a:pt x="1017835" y="2476499"/>
                  </a:lnTo>
                  <a:lnTo>
                    <a:pt x="1022403" y="2489199"/>
                  </a:lnTo>
                  <a:close/>
                </a:path>
                <a:path w="2588895" h="2616200">
                  <a:moveTo>
                    <a:pt x="1694108" y="2489199"/>
                  </a:moveTo>
                  <a:lnTo>
                    <a:pt x="1671185" y="2489199"/>
                  </a:lnTo>
                  <a:lnTo>
                    <a:pt x="1671430" y="2476499"/>
                  </a:lnTo>
                  <a:lnTo>
                    <a:pt x="1692232" y="2476499"/>
                  </a:lnTo>
                  <a:lnTo>
                    <a:pt x="1694108" y="2489199"/>
                  </a:lnTo>
                  <a:close/>
                </a:path>
                <a:path w="2588895" h="2616200">
                  <a:moveTo>
                    <a:pt x="1916894" y="2489199"/>
                  </a:moveTo>
                  <a:lnTo>
                    <a:pt x="1903026" y="2489199"/>
                  </a:lnTo>
                  <a:lnTo>
                    <a:pt x="1902537" y="2476499"/>
                  </a:lnTo>
                  <a:lnTo>
                    <a:pt x="1917955" y="2476499"/>
                  </a:lnTo>
                  <a:lnTo>
                    <a:pt x="1916894" y="2489199"/>
                  </a:lnTo>
                  <a:close/>
                </a:path>
                <a:path w="2588895" h="2616200">
                  <a:moveTo>
                    <a:pt x="1046060" y="2501899"/>
                  </a:moveTo>
                  <a:lnTo>
                    <a:pt x="1004701" y="2501899"/>
                  </a:lnTo>
                  <a:lnTo>
                    <a:pt x="1001601" y="2489199"/>
                  </a:lnTo>
                  <a:lnTo>
                    <a:pt x="1038066" y="2489199"/>
                  </a:lnTo>
                  <a:lnTo>
                    <a:pt x="1046060" y="2501899"/>
                  </a:lnTo>
                  <a:close/>
                </a:path>
                <a:path w="2588895" h="2616200">
                  <a:moveTo>
                    <a:pt x="1083423" y="2501899"/>
                  </a:moveTo>
                  <a:lnTo>
                    <a:pt x="1063355" y="2501899"/>
                  </a:lnTo>
                  <a:lnTo>
                    <a:pt x="1064986" y="2489199"/>
                  </a:lnTo>
                  <a:lnTo>
                    <a:pt x="1087502" y="2489199"/>
                  </a:lnTo>
                  <a:lnTo>
                    <a:pt x="1083423" y="2501899"/>
                  </a:lnTo>
                  <a:close/>
                </a:path>
                <a:path w="2588895" h="2616200">
                  <a:moveTo>
                    <a:pt x="1714339" y="2501899"/>
                  </a:moveTo>
                  <a:lnTo>
                    <a:pt x="1688724" y="2501899"/>
                  </a:lnTo>
                  <a:lnTo>
                    <a:pt x="1687582" y="2489199"/>
                  </a:lnTo>
                  <a:lnTo>
                    <a:pt x="1713687" y="2489199"/>
                  </a:lnTo>
                  <a:lnTo>
                    <a:pt x="1714339" y="2501899"/>
                  </a:lnTo>
                  <a:close/>
                </a:path>
                <a:path w="2588895" h="2616200">
                  <a:moveTo>
                    <a:pt x="1077468" y="2514599"/>
                  </a:moveTo>
                  <a:lnTo>
                    <a:pt x="1042308" y="2514599"/>
                  </a:lnTo>
                  <a:lnTo>
                    <a:pt x="1033008" y="2501899"/>
                  </a:lnTo>
                  <a:lnTo>
                    <a:pt x="1076489" y="2501899"/>
                  </a:lnTo>
                  <a:lnTo>
                    <a:pt x="1077468" y="2514599"/>
                  </a:lnTo>
                  <a:close/>
                </a:path>
                <a:path w="2588895" h="2616200">
                  <a:moveTo>
                    <a:pt x="1722334" y="2514599"/>
                  </a:moveTo>
                  <a:lnTo>
                    <a:pt x="1709853" y="2514599"/>
                  </a:lnTo>
                  <a:lnTo>
                    <a:pt x="1706753" y="2501899"/>
                  </a:lnTo>
                  <a:lnTo>
                    <a:pt x="1721028" y="2501899"/>
                  </a:lnTo>
                  <a:lnTo>
                    <a:pt x="1722334" y="2514599"/>
                  </a:lnTo>
                  <a:close/>
                </a:path>
                <a:path w="2588895" h="2616200">
                  <a:moveTo>
                    <a:pt x="1735794" y="2514599"/>
                  </a:moveTo>
                  <a:lnTo>
                    <a:pt x="1725923" y="2514599"/>
                  </a:lnTo>
                  <a:lnTo>
                    <a:pt x="1725841" y="2501899"/>
                  </a:lnTo>
                  <a:lnTo>
                    <a:pt x="1730654" y="2501899"/>
                  </a:lnTo>
                  <a:lnTo>
                    <a:pt x="1735794" y="2514599"/>
                  </a:lnTo>
                  <a:close/>
                </a:path>
                <a:path w="2588895" h="2616200">
                  <a:moveTo>
                    <a:pt x="1113932" y="2527299"/>
                  </a:moveTo>
                  <a:lnTo>
                    <a:pt x="1039289" y="2527299"/>
                  </a:lnTo>
                  <a:lnTo>
                    <a:pt x="1044429" y="2514599"/>
                  </a:lnTo>
                  <a:lnTo>
                    <a:pt x="1108712" y="2514599"/>
                  </a:lnTo>
                  <a:lnTo>
                    <a:pt x="1113932" y="2527299"/>
                  </a:lnTo>
                  <a:close/>
                </a:path>
                <a:path w="2588895" h="2616200">
                  <a:moveTo>
                    <a:pt x="1756759" y="2527299"/>
                  </a:moveTo>
                  <a:lnTo>
                    <a:pt x="1729839" y="2527299"/>
                  </a:lnTo>
                  <a:lnTo>
                    <a:pt x="1727391" y="2514599"/>
                  </a:lnTo>
                  <a:lnTo>
                    <a:pt x="1755699" y="2514599"/>
                  </a:lnTo>
                  <a:lnTo>
                    <a:pt x="1756759" y="2527299"/>
                  </a:lnTo>
                  <a:close/>
                </a:path>
                <a:path w="2588895" h="2616200">
                  <a:moveTo>
                    <a:pt x="1055279" y="2539999"/>
                  </a:moveTo>
                  <a:lnTo>
                    <a:pt x="1027869" y="2539999"/>
                  </a:lnTo>
                  <a:lnTo>
                    <a:pt x="1033742" y="2527299"/>
                  </a:lnTo>
                  <a:lnTo>
                    <a:pt x="1057971" y="2527299"/>
                  </a:lnTo>
                  <a:lnTo>
                    <a:pt x="1055279" y="2539999"/>
                  </a:lnTo>
                  <a:close/>
                </a:path>
                <a:path w="2588895" h="2616200">
                  <a:moveTo>
                    <a:pt x="1154395" y="2539999"/>
                  </a:moveTo>
                  <a:lnTo>
                    <a:pt x="1100390" y="2539999"/>
                  </a:lnTo>
                  <a:lnTo>
                    <a:pt x="1100554" y="2527299"/>
                  </a:lnTo>
                  <a:lnTo>
                    <a:pt x="1149989" y="2527299"/>
                  </a:lnTo>
                  <a:lnTo>
                    <a:pt x="1154395" y="2539999"/>
                  </a:lnTo>
                  <a:close/>
                </a:path>
                <a:path w="2588895" h="2616200">
                  <a:moveTo>
                    <a:pt x="1769485" y="2539999"/>
                  </a:moveTo>
                  <a:lnTo>
                    <a:pt x="1749662" y="2539999"/>
                  </a:lnTo>
                  <a:lnTo>
                    <a:pt x="1748194" y="2527299"/>
                  </a:lnTo>
                  <a:lnTo>
                    <a:pt x="1768343" y="2527299"/>
                  </a:lnTo>
                  <a:lnTo>
                    <a:pt x="1769485" y="2539999"/>
                  </a:lnTo>
                  <a:close/>
                </a:path>
                <a:path w="2588895" h="2616200">
                  <a:moveTo>
                    <a:pt x="1044640" y="2552699"/>
                  </a:moveTo>
                  <a:lnTo>
                    <a:pt x="1015388" y="2552699"/>
                  </a:lnTo>
                  <a:lnTo>
                    <a:pt x="1022648" y="2539999"/>
                  </a:lnTo>
                  <a:lnTo>
                    <a:pt x="1048916" y="2539999"/>
                  </a:lnTo>
                  <a:lnTo>
                    <a:pt x="1044730" y="2552432"/>
                  </a:lnTo>
                  <a:lnTo>
                    <a:pt x="1044640" y="2552699"/>
                  </a:lnTo>
                  <a:close/>
                </a:path>
                <a:path w="2588895" h="2616200">
                  <a:moveTo>
                    <a:pt x="1144360" y="2552699"/>
                  </a:moveTo>
                  <a:lnTo>
                    <a:pt x="1141342" y="2552699"/>
                  </a:lnTo>
                  <a:lnTo>
                    <a:pt x="1139303" y="2539999"/>
                  </a:lnTo>
                  <a:lnTo>
                    <a:pt x="1148276" y="2539999"/>
                  </a:lnTo>
                  <a:lnTo>
                    <a:pt x="1144443" y="2552432"/>
                  </a:lnTo>
                  <a:lnTo>
                    <a:pt x="1144360" y="2552699"/>
                  </a:lnTo>
                  <a:close/>
                </a:path>
                <a:path w="2588895" h="2616200">
                  <a:moveTo>
                    <a:pt x="1199915" y="2552699"/>
                  </a:moveTo>
                  <a:lnTo>
                    <a:pt x="1151050" y="2552699"/>
                  </a:lnTo>
                  <a:lnTo>
                    <a:pt x="1149337" y="2539999"/>
                  </a:lnTo>
                  <a:lnTo>
                    <a:pt x="1197549" y="2539999"/>
                  </a:lnTo>
                  <a:lnTo>
                    <a:pt x="1199865" y="2552432"/>
                  </a:lnTo>
                  <a:lnTo>
                    <a:pt x="1199915" y="2552699"/>
                  </a:lnTo>
                  <a:close/>
                </a:path>
                <a:path w="2588895" h="2616200">
                  <a:moveTo>
                    <a:pt x="1230751" y="2552699"/>
                  </a:moveTo>
                  <a:lnTo>
                    <a:pt x="1230588" y="2552699"/>
                  </a:lnTo>
                  <a:lnTo>
                    <a:pt x="1230759" y="2552432"/>
                  </a:lnTo>
                  <a:lnTo>
                    <a:pt x="1230751" y="2552699"/>
                  </a:lnTo>
                  <a:close/>
                </a:path>
                <a:path w="2588895" h="2616200">
                  <a:moveTo>
                    <a:pt x="1025666" y="2565399"/>
                  </a:moveTo>
                  <a:lnTo>
                    <a:pt x="1007311" y="2565399"/>
                  </a:lnTo>
                  <a:lnTo>
                    <a:pt x="1003722" y="2552699"/>
                  </a:lnTo>
                  <a:lnTo>
                    <a:pt x="1032327" y="2552699"/>
                  </a:lnTo>
                  <a:lnTo>
                    <a:pt x="1025666" y="2565399"/>
                  </a:lnTo>
                  <a:close/>
                </a:path>
                <a:path w="2588895" h="2616200">
                  <a:moveTo>
                    <a:pt x="1202362" y="2565399"/>
                  </a:moveTo>
                  <a:lnTo>
                    <a:pt x="1196733" y="2565399"/>
                  </a:lnTo>
                  <a:lnTo>
                    <a:pt x="1195754" y="2552699"/>
                  </a:lnTo>
                  <a:lnTo>
                    <a:pt x="1204483" y="2552699"/>
                  </a:lnTo>
                  <a:lnTo>
                    <a:pt x="1202362" y="2565399"/>
                  </a:lnTo>
                  <a:close/>
                </a:path>
                <a:path w="2588895" h="2616200">
                  <a:moveTo>
                    <a:pt x="1222430" y="2565399"/>
                  </a:moveTo>
                  <a:lnTo>
                    <a:pt x="1206277" y="2565399"/>
                  </a:lnTo>
                  <a:lnTo>
                    <a:pt x="1206114" y="2552699"/>
                  </a:lnTo>
                  <a:lnTo>
                    <a:pt x="1230588" y="2552699"/>
                  </a:lnTo>
                  <a:lnTo>
                    <a:pt x="1222430" y="2565399"/>
                  </a:lnTo>
                  <a:close/>
                </a:path>
                <a:path w="2588895" h="2616200">
                  <a:moveTo>
                    <a:pt x="1256040" y="2565399"/>
                  </a:moveTo>
                  <a:lnTo>
                    <a:pt x="1230343" y="2565399"/>
                  </a:lnTo>
                  <a:lnTo>
                    <a:pt x="1230751" y="2552699"/>
                  </a:lnTo>
                  <a:lnTo>
                    <a:pt x="1255632" y="2552699"/>
                  </a:lnTo>
                  <a:lnTo>
                    <a:pt x="1256040" y="2565399"/>
                  </a:lnTo>
                  <a:close/>
                </a:path>
                <a:path w="2588895" h="2616200">
                  <a:moveTo>
                    <a:pt x="1264850" y="2565399"/>
                  </a:moveTo>
                  <a:lnTo>
                    <a:pt x="1256040" y="2565399"/>
                  </a:lnTo>
                  <a:lnTo>
                    <a:pt x="1263055" y="2552699"/>
                  </a:lnTo>
                  <a:lnTo>
                    <a:pt x="1264850" y="2565399"/>
                  </a:lnTo>
                  <a:close/>
                </a:path>
                <a:path w="2588895" h="2616200">
                  <a:moveTo>
                    <a:pt x="1280430" y="2578099"/>
                  </a:moveTo>
                  <a:lnTo>
                    <a:pt x="1251389" y="2578099"/>
                  </a:lnTo>
                  <a:lnTo>
                    <a:pt x="1251552" y="2565399"/>
                  </a:lnTo>
                  <a:lnTo>
                    <a:pt x="1280593" y="2565399"/>
                  </a:lnTo>
                  <a:lnTo>
                    <a:pt x="1280430" y="2578099"/>
                  </a:lnTo>
                  <a:close/>
                </a:path>
                <a:path w="2588895" h="2616200">
                  <a:moveTo>
                    <a:pt x="1340849" y="2578099"/>
                  </a:moveTo>
                  <a:lnTo>
                    <a:pt x="1281899" y="2578099"/>
                  </a:lnTo>
                  <a:lnTo>
                    <a:pt x="1282226" y="2565399"/>
                  </a:lnTo>
                  <a:lnTo>
                    <a:pt x="1328154" y="2565399"/>
                  </a:lnTo>
                  <a:lnTo>
                    <a:pt x="1340849" y="2578099"/>
                  </a:lnTo>
                  <a:close/>
                </a:path>
                <a:path w="2588895" h="2616200">
                  <a:moveTo>
                    <a:pt x="1407100" y="2590799"/>
                  </a:moveTo>
                  <a:lnTo>
                    <a:pt x="1307420" y="2590799"/>
                  </a:lnTo>
                  <a:lnTo>
                    <a:pt x="1299846" y="2578099"/>
                  </a:lnTo>
                  <a:lnTo>
                    <a:pt x="1400566" y="2578099"/>
                  </a:lnTo>
                  <a:lnTo>
                    <a:pt x="1407100" y="2590799"/>
                  </a:lnTo>
                  <a:close/>
                </a:path>
                <a:path w="2588895" h="2616200">
                  <a:moveTo>
                    <a:pt x="1603883" y="2603499"/>
                  </a:moveTo>
                  <a:lnTo>
                    <a:pt x="1382566" y="2603499"/>
                  </a:lnTo>
                  <a:lnTo>
                    <a:pt x="1374408" y="2590799"/>
                  </a:lnTo>
                  <a:lnTo>
                    <a:pt x="1602578" y="2590799"/>
                  </a:lnTo>
                  <a:lnTo>
                    <a:pt x="1603883" y="2603499"/>
                  </a:lnTo>
                  <a:close/>
                </a:path>
                <a:path w="2588895" h="2616200">
                  <a:moveTo>
                    <a:pt x="1624523" y="2603499"/>
                  </a:moveTo>
                  <a:lnTo>
                    <a:pt x="1603883" y="2603499"/>
                  </a:lnTo>
                  <a:lnTo>
                    <a:pt x="1609839" y="2590799"/>
                  </a:lnTo>
                  <a:lnTo>
                    <a:pt x="1622320" y="2590799"/>
                  </a:lnTo>
                  <a:lnTo>
                    <a:pt x="1624523" y="2603499"/>
                  </a:lnTo>
                  <a:close/>
                </a:path>
                <a:path w="2588895" h="2616200">
                  <a:moveTo>
                    <a:pt x="1525570" y="2616199"/>
                  </a:moveTo>
                  <a:lnTo>
                    <a:pt x="1525081" y="2603499"/>
                  </a:lnTo>
                  <a:lnTo>
                    <a:pt x="1527446" y="2603499"/>
                  </a:lnTo>
                  <a:lnTo>
                    <a:pt x="1525570" y="2616199"/>
                  </a:lnTo>
                  <a:close/>
                </a:path>
                <a:path w="2588895" h="2616200">
                  <a:moveTo>
                    <a:pt x="1545964" y="2616199"/>
                  </a:moveTo>
                  <a:lnTo>
                    <a:pt x="1545720" y="2616199"/>
                  </a:lnTo>
                  <a:lnTo>
                    <a:pt x="1544088" y="2603499"/>
                  </a:lnTo>
                  <a:lnTo>
                    <a:pt x="1546291" y="2603499"/>
                  </a:lnTo>
                  <a:lnTo>
                    <a:pt x="1545964" y="2616199"/>
                  </a:lnTo>
                  <a:close/>
                </a:path>
                <a:path w="2588895" h="2616200">
                  <a:moveTo>
                    <a:pt x="1557059" y="2616199"/>
                  </a:moveTo>
                  <a:lnTo>
                    <a:pt x="1555753" y="2603499"/>
                  </a:lnTo>
                  <a:lnTo>
                    <a:pt x="1561382" y="2603499"/>
                  </a:lnTo>
                  <a:lnTo>
                    <a:pt x="1557059" y="2616199"/>
                  </a:lnTo>
                  <a:close/>
                </a:path>
                <a:path w="2588895" h="2616200">
                  <a:moveTo>
                    <a:pt x="1568969" y="2616199"/>
                  </a:moveTo>
                  <a:lnTo>
                    <a:pt x="1567664" y="2603499"/>
                  </a:lnTo>
                  <a:lnTo>
                    <a:pt x="1572640" y="2603499"/>
                  </a:lnTo>
                  <a:lnTo>
                    <a:pt x="1568969" y="2616199"/>
                  </a:lnTo>
                  <a:close/>
                </a:path>
                <a:path w="2588895" h="2616200">
                  <a:moveTo>
                    <a:pt x="1575332" y="2616199"/>
                  </a:moveTo>
                  <a:lnTo>
                    <a:pt x="1573211" y="2616199"/>
                  </a:lnTo>
                  <a:lnTo>
                    <a:pt x="1572885" y="2603499"/>
                  </a:lnTo>
                  <a:lnTo>
                    <a:pt x="1581205" y="2603499"/>
                  </a:lnTo>
                  <a:lnTo>
                    <a:pt x="1575332" y="2616199"/>
                  </a:lnTo>
                  <a:close/>
                </a:path>
                <a:path w="2588895" h="2616200">
                  <a:moveTo>
                    <a:pt x="1582511" y="2616199"/>
                  </a:moveTo>
                  <a:lnTo>
                    <a:pt x="1581939" y="2603499"/>
                  </a:lnTo>
                  <a:lnTo>
                    <a:pt x="1585611" y="2603499"/>
                  </a:lnTo>
                  <a:lnTo>
                    <a:pt x="1582511" y="2616199"/>
                  </a:lnTo>
                  <a:close/>
                </a:path>
                <a:path w="2588895" h="2616200">
                  <a:moveTo>
                    <a:pt x="1627868" y="2616199"/>
                  </a:moveTo>
                  <a:lnTo>
                    <a:pt x="1625991" y="2603499"/>
                  </a:lnTo>
                  <a:lnTo>
                    <a:pt x="1629988" y="2603499"/>
                  </a:lnTo>
                  <a:lnTo>
                    <a:pt x="1627868" y="261619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2" name="object 12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070726" y="5712696"/>
              <a:ext cx="1795996" cy="3821888"/>
            </a:xfrm>
            <a:prstGeom prst="rect">
              <a:avLst/>
            </a:prstGeom>
          </p:spPr>
        </p:pic>
      </p:grp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733423" y="395894"/>
            <a:ext cx="9807575" cy="12446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275"/>
              <a:t>Mrs.</a:t>
            </a:r>
            <a:r>
              <a:rPr dirty="0" spc="605"/>
              <a:t> </a:t>
            </a:r>
            <a:r>
              <a:rPr dirty="0"/>
              <a:t>V.</a:t>
            </a:r>
            <a:r>
              <a:rPr dirty="0" spc="605"/>
              <a:t> </a:t>
            </a:r>
            <a:r>
              <a:rPr dirty="0"/>
              <a:t>Girard</a:t>
            </a:r>
            <a:r>
              <a:rPr dirty="0" spc="605"/>
              <a:t> </a:t>
            </a:r>
            <a:r>
              <a:rPr dirty="0" spc="270"/>
              <a:t>Ward</a:t>
            </a:r>
          </a:p>
        </p:txBody>
      </p:sp>
      <p:sp>
        <p:nvSpPr>
          <p:cNvPr id="14" name="object 14" descr=""/>
          <p:cNvSpPr txBox="1">
            <a:spLocks noGrp="1"/>
          </p:cNvSpPr>
          <p:nvPr>
            <p:ph idx="3" sz="half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ctr" marR="832485">
              <a:lnSpc>
                <a:spcPts val="5500"/>
              </a:lnSpc>
              <a:spcBef>
                <a:spcPts val="105"/>
              </a:spcBef>
            </a:pPr>
            <a:r>
              <a:rPr dirty="0" spc="-25"/>
              <a:t>ELA</a:t>
            </a:r>
          </a:p>
          <a:p>
            <a:pPr marL="22225">
              <a:lnSpc>
                <a:spcPts val="5495"/>
              </a:lnSpc>
            </a:pPr>
            <a:r>
              <a:rPr dirty="0" spc="185"/>
              <a:t>(4</a:t>
            </a:r>
            <a:r>
              <a:rPr dirty="0" spc="290"/>
              <a:t> </a:t>
            </a:r>
            <a:r>
              <a:rPr dirty="0" spc="95"/>
              <a:t>years</a:t>
            </a:r>
            <a:r>
              <a:rPr dirty="0" spc="290"/>
              <a:t> </a:t>
            </a:r>
            <a:r>
              <a:rPr dirty="0" spc="-350"/>
              <a:t>=</a:t>
            </a:r>
            <a:r>
              <a:rPr dirty="0" spc="295"/>
              <a:t> </a:t>
            </a:r>
            <a:r>
              <a:rPr dirty="0" spc="305"/>
              <a:t>8</a:t>
            </a:r>
            <a:r>
              <a:rPr dirty="0" spc="290"/>
              <a:t> </a:t>
            </a:r>
            <a:r>
              <a:rPr dirty="0" spc="40"/>
              <a:t>Credits)</a:t>
            </a:r>
          </a:p>
          <a:p>
            <a:pPr>
              <a:lnSpc>
                <a:spcPct val="100000"/>
              </a:lnSpc>
              <a:spcBef>
                <a:spcPts val="615"/>
              </a:spcBef>
            </a:pPr>
          </a:p>
          <a:p>
            <a:pPr algn="ctr" marL="12700" marR="5080">
              <a:lnSpc>
                <a:spcPts val="4050"/>
              </a:lnSpc>
            </a:pPr>
            <a:r>
              <a:rPr dirty="0" sz="3400" spc="150"/>
              <a:t>We</a:t>
            </a:r>
            <a:r>
              <a:rPr dirty="0" sz="3400" spc="215"/>
              <a:t> </a:t>
            </a:r>
            <a:r>
              <a:rPr dirty="0" sz="3400" spc="110"/>
              <a:t>offer</a:t>
            </a:r>
            <a:r>
              <a:rPr dirty="0" sz="3400" spc="215"/>
              <a:t> </a:t>
            </a:r>
            <a:r>
              <a:rPr dirty="0" sz="3400" spc="120"/>
              <a:t>Advanced</a:t>
            </a:r>
            <a:r>
              <a:rPr dirty="0" sz="3400" spc="215"/>
              <a:t> </a:t>
            </a:r>
            <a:r>
              <a:rPr dirty="0" sz="3400" spc="-10"/>
              <a:t>Placement </a:t>
            </a:r>
            <a:r>
              <a:rPr dirty="0" sz="3400"/>
              <a:t>Courses</a:t>
            </a:r>
            <a:r>
              <a:rPr dirty="0" sz="3400" spc="155"/>
              <a:t> </a:t>
            </a:r>
            <a:r>
              <a:rPr dirty="0" sz="3400"/>
              <a:t>in</a:t>
            </a:r>
            <a:r>
              <a:rPr dirty="0" sz="3400" spc="155"/>
              <a:t> </a:t>
            </a:r>
            <a:r>
              <a:rPr dirty="0" sz="3400" spc="60"/>
              <a:t>Language</a:t>
            </a:r>
            <a:r>
              <a:rPr dirty="0" sz="3400" spc="155"/>
              <a:t> </a:t>
            </a:r>
            <a:r>
              <a:rPr dirty="0" sz="3400" spc="195"/>
              <a:t>&amp; </a:t>
            </a:r>
            <a:r>
              <a:rPr dirty="0" sz="3400"/>
              <a:t>Composition,</a:t>
            </a:r>
            <a:r>
              <a:rPr dirty="0" sz="3400" spc="400"/>
              <a:t> </a:t>
            </a:r>
            <a:r>
              <a:rPr dirty="0" sz="3400" spc="55"/>
              <a:t>Literature</a:t>
            </a:r>
            <a:r>
              <a:rPr dirty="0" sz="3400" spc="405"/>
              <a:t> </a:t>
            </a:r>
            <a:r>
              <a:rPr dirty="0" sz="3400" spc="195"/>
              <a:t>&amp; </a:t>
            </a:r>
            <a:r>
              <a:rPr dirty="0" sz="3400"/>
              <a:t>Composition,</a:t>
            </a:r>
            <a:r>
              <a:rPr dirty="0" sz="3400" spc="325"/>
              <a:t> </a:t>
            </a:r>
            <a:r>
              <a:rPr dirty="0" sz="3400"/>
              <a:t>Env</a:t>
            </a:r>
            <a:r>
              <a:rPr dirty="0" sz="3400" spc="325"/>
              <a:t> </a:t>
            </a:r>
            <a:r>
              <a:rPr dirty="0" sz="3400" spc="-10"/>
              <a:t>Science, </a:t>
            </a:r>
            <a:r>
              <a:rPr dirty="0" sz="3400" spc="90"/>
              <a:t>World</a:t>
            </a:r>
            <a:r>
              <a:rPr dirty="0" sz="3400" spc="114"/>
              <a:t> </a:t>
            </a:r>
            <a:r>
              <a:rPr dirty="0" sz="3400" spc="55"/>
              <a:t>History,</a:t>
            </a:r>
            <a:r>
              <a:rPr dirty="0" sz="3400" spc="120"/>
              <a:t> </a:t>
            </a:r>
            <a:r>
              <a:rPr dirty="0" sz="3400" spc="245"/>
              <a:t>&amp;</a:t>
            </a:r>
            <a:r>
              <a:rPr dirty="0" sz="3400" spc="114"/>
              <a:t> </a:t>
            </a:r>
            <a:r>
              <a:rPr dirty="0" sz="3400"/>
              <a:t>US</a:t>
            </a:r>
            <a:r>
              <a:rPr dirty="0" sz="3400" spc="120"/>
              <a:t> </a:t>
            </a:r>
            <a:r>
              <a:rPr dirty="0" sz="3400" spc="-10"/>
              <a:t>History.</a:t>
            </a:r>
            <a:endParaRPr sz="3400"/>
          </a:p>
          <a:p>
            <a:pPr algn="ctr" marL="155575" marR="147955">
              <a:lnSpc>
                <a:spcPts val="4050"/>
              </a:lnSpc>
            </a:pPr>
            <a:r>
              <a:rPr dirty="0" sz="3400" spc="150"/>
              <a:t>We</a:t>
            </a:r>
            <a:r>
              <a:rPr dirty="0" sz="3400" spc="204"/>
              <a:t> </a:t>
            </a:r>
            <a:r>
              <a:rPr dirty="0" sz="3400"/>
              <a:t>also</a:t>
            </a:r>
            <a:r>
              <a:rPr dirty="0" sz="3400" spc="210"/>
              <a:t> </a:t>
            </a:r>
            <a:r>
              <a:rPr dirty="0" sz="3400" spc="110"/>
              <a:t>offer</a:t>
            </a:r>
            <a:r>
              <a:rPr dirty="0" sz="3400" spc="210"/>
              <a:t> </a:t>
            </a:r>
            <a:r>
              <a:rPr dirty="0" sz="3400" spc="45"/>
              <a:t>College</a:t>
            </a:r>
            <a:r>
              <a:rPr dirty="0" sz="3400" spc="210"/>
              <a:t> </a:t>
            </a:r>
            <a:r>
              <a:rPr dirty="0" sz="3400" spc="60"/>
              <a:t>Now </a:t>
            </a:r>
            <a:r>
              <a:rPr dirty="0" sz="3400"/>
              <a:t>courses</a:t>
            </a:r>
            <a:r>
              <a:rPr dirty="0" sz="3400" spc="210"/>
              <a:t> </a:t>
            </a:r>
            <a:r>
              <a:rPr dirty="0" sz="3400" spc="135"/>
              <a:t>at</a:t>
            </a:r>
            <a:r>
              <a:rPr dirty="0" sz="3400" spc="210"/>
              <a:t> </a:t>
            </a:r>
            <a:r>
              <a:rPr dirty="0" sz="3400"/>
              <a:t>NYC</a:t>
            </a:r>
            <a:r>
              <a:rPr dirty="0" sz="3400" spc="210"/>
              <a:t> </a:t>
            </a:r>
            <a:r>
              <a:rPr dirty="0" sz="3400"/>
              <a:t>Tech</a:t>
            </a:r>
            <a:r>
              <a:rPr dirty="0" sz="3400" spc="210"/>
              <a:t> </a:t>
            </a:r>
            <a:r>
              <a:rPr dirty="0" sz="3400" spc="-10"/>
              <a:t>College.</a:t>
            </a:r>
            <a:endParaRPr sz="3400"/>
          </a:p>
        </p:txBody>
      </p:sp>
      <p:grpSp>
        <p:nvGrpSpPr>
          <p:cNvPr id="15" name="object 15" descr=""/>
          <p:cNvGrpSpPr/>
          <p:nvPr/>
        </p:nvGrpSpPr>
        <p:grpSpPr>
          <a:xfrm>
            <a:off x="281486" y="7427650"/>
            <a:ext cx="7237730" cy="2345055"/>
            <a:chOff x="281486" y="7427650"/>
            <a:chExt cx="7237730" cy="2345055"/>
          </a:xfrm>
        </p:grpSpPr>
        <p:sp>
          <p:nvSpPr>
            <p:cNvPr id="16" name="object 16" descr=""/>
            <p:cNvSpPr/>
            <p:nvPr/>
          </p:nvSpPr>
          <p:spPr>
            <a:xfrm>
              <a:off x="281486" y="7820371"/>
              <a:ext cx="7237730" cy="1952625"/>
            </a:xfrm>
            <a:custGeom>
              <a:avLst/>
              <a:gdLst/>
              <a:ahLst/>
              <a:cxnLst/>
              <a:rect l="l" t="t" r="r" b="b"/>
              <a:pathLst>
                <a:path w="7237730" h="1952625">
                  <a:moveTo>
                    <a:pt x="6871492" y="1952277"/>
                  </a:moveTo>
                  <a:lnTo>
                    <a:pt x="367929" y="1952277"/>
                  </a:lnTo>
                  <a:lnTo>
                    <a:pt x="321868" y="1949403"/>
                  </a:lnTo>
                  <a:lnTo>
                    <a:pt x="277489" y="1941012"/>
                  </a:lnTo>
                  <a:lnTo>
                    <a:pt x="235140" y="1927454"/>
                  </a:lnTo>
                  <a:lnTo>
                    <a:pt x="195169" y="1909077"/>
                  </a:lnTo>
                  <a:lnTo>
                    <a:pt x="157926" y="1886229"/>
                  </a:lnTo>
                  <a:lnTo>
                    <a:pt x="123759" y="1859260"/>
                  </a:lnTo>
                  <a:lnTo>
                    <a:pt x="93017" y="1828517"/>
                  </a:lnTo>
                  <a:lnTo>
                    <a:pt x="66047" y="1794350"/>
                  </a:lnTo>
                  <a:lnTo>
                    <a:pt x="43200" y="1757107"/>
                  </a:lnTo>
                  <a:lnTo>
                    <a:pt x="24822" y="1717137"/>
                  </a:lnTo>
                  <a:lnTo>
                    <a:pt x="11264" y="1674788"/>
                  </a:lnTo>
                  <a:lnTo>
                    <a:pt x="2874" y="1630409"/>
                  </a:lnTo>
                  <a:lnTo>
                    <a:pt x="0" y="1584348"/>
                  </a:lnTo>
                  <a:lnTo>
                    <a:pt x="0" y="367929"/>
                  </a:lnTo>
                  <a:lnTo>
                    <a:pt x="2874" y="321868"/>
                  </a:lnTo>
                  <a:lnTo>
                    <a:pt x="11264" y="277489"/>
                  </a:lnTo>
                  <a:lnTo>
                    <a:pt x="24822" y="235140"/>
                  </a:lnTo>
                  <a:lnTo>
                    <a:pt x="43200" y="195169"/>
                  </a:lnTo>
                  <a:lnTo>
                    <a:pt x="66047" y="157926"/>
                  </a:lnTo>
                  <a:lnTo>
                    <a:pt x="93017" y="123759"/>
                  </a:lnTo>
                  <a:lnTo>
                    <a:pt x="123759" y="93017"/>
                  </a:lnTo>
                  <a:lnTo>
                    <a:pt x="157926" y="66047"/>
                  </a:lnTo>
                  <a:lnTo>
                    <a:pt x="195169" y="43200"/>
                  </a:lnTo>
                  <a:lnTo>
                    <a:pt x="235140" y="24823"/>
                  </a:lnTo>
                  <a:lnTo>
                    <a:pt x="277489" y="11264"/>
                  </a:lnTo>
                  <a:lnTo>
                    <a:pt x="321868" y="2874"/>
                  </a:lnTo>
                  <a:lnTo>
                    <a:pt x="367929" y="0"/>
                  </a:lnTo>
                  <a:lnTo>
                    <a:pt x="6871492" y="0"/>
                  </a:lnTo>
                  <a:lnTo>
                    <a:pt x="6917553" y="2874"/>
                  </a:lnTo>
                  <a:lnTo>
                    <a:pt x="6961932" y="11264"/>
                  </a:lnTo>
                  <a:lnTo>
                    <a:pt x="7004281" y="24823"/>
                  </a:lnTo>
                  <a:lnTo>
                    <a:pt x="7044252" y="43200"/>
                  </a:lnTo>
                  <a:lnTo>
                    <a:pt x="7081495" y="66047"/>
                  </a:lnTo>
                  <a:lnTo>
                    <a:pt x="7115662" y="93017"/>
                  </a:lnTo>
                  <a:lnTo>
                    <a:pt x="7146404" y="123759"/>
                  </a:lnTo>
                  <a:lnTo>
                    <a:pt x="7173374" y="157926"/>
                  </a:lnTo>
                  <a:lnTo>
                    <a:pt x="7196221" y="195169"/>
                  </a:lnTo>
                  <a:lnTo>
                    <a:pt x="7214598" y="235140"/>
                  </a:lnTo>
                  <a:lnTo>
                    <a:pt x="7228157" y="277489"/>
                  </a:lnTo>
                  <a:lnTo>
                    <a:pt x="7236547" y="321868"/>
                  </a:lnTo>
                  <a:lnTo>
                    <a:pt x="7237152" y="331561"/>
                  </a:lnTo>
                  <a:lnTo>
                    <a:pt x="7237152" y="1620715"/>
                  </a:lnTo>
                  <a:lnTo>
                    <a:pt x="7228157" y="1674788"/>
                  </a:lnTo>
                  <a:lnTo>
                    <a:pt x="7214598" y="1717137"/>
                  </a:lnTo>
                  <a:lnTo>
                    <a:pt x="7196221" y="1757107"/>
                  </a:lnTo>
                  <a:lnTo>
                    <a:pt x="7173374" y="1794350"/>
                  </a:lnTo>
                  <a:lnTo>
                    <a:pt x="7146404" y="1828517"/>
                  </a:lnTo>
                  <a:lnTo>
                    <a:pt x="7115662" y="1859260"/>
                  </a:lnTo>
                  <a:lnTo>
                    <a:pt x="7081495" y="1886229"/>
                  </a:lnTo>
                  <a:lnTo>
                    <a:pt x="7044252" y="1909077"/>
                  </a:lnTo>
                  <a:lnTo>
                    <a:pt x="7004281" y="1927454"/>
                  </a:lnTo>
                  <a:lnTo>
                    <a:pt x="6961932" y="1941012"/>
                  </a:lnTo>
                  <a:lnTo>
                    <a:pt x="6917553" y="1949403"/>
                  </a:lnTo>
                  <a:lnTo>
                    <a:pt x="6871492" y="195227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 descr=""/>
            <p:cNvSpPr/>
            <p:nvPr/>
          </p:nvSpPr>
          <p:spPr>
            <a:xfrm>
              <a:off x="2584633" y="7427650"/>
              <a:ext cx="2228215" cy="700405"/>
            </a:xfrm>
            <a:custGeom>
              <a:avLst/>
              <a:gdLst/>
              <a:ahLst/>
              <a:cxnLst/>
              <a:rect l="l" t="t" r="r" b="b"/>
              <a:pathLst>
                <a:path w="2228215" h="700404">
                  <a:moveTo>
                    <a:pt x="2063543" y="699696"/>
                  </a:moveTo>
                  <a:lnTo>
                    <a:pt x="2060223" y="699874"/>
                  </a:lnTo>
                  <a:lnTo>
                    <a:pt x="142482" y="622349"/>
                  </a:lnTo>
                  <a:lnTo>
                    <a:pt x="0" y="616440"/>
                  </a:lnTo>
                  <a:lnTo>
                    <a:pt x="458" y="599717"/>
                  </a:lnTo>
                  <a:lnTo>
                    <a:pt x="1985" y="560821"/>
                  </a:lnTo>
                  <a:lnTo>
                    <a:pt x="17834" y="511230"/>
                  </a:lnTo>
                  <a:lnTo>
                    <a:pt x="19803" y="463736"/>
                  </a:lnTo>
                  <a:lnTo>
                    <a:pt x="35049" y="428168"/>
                  </a:lnTo>
                  <a:lnTo>
                    <a:pt x="57535" y="359265"/>
                  </a:lnTo>
                  <a:lnTo>
                    <a:pt x="98103" y="324598"/>
                  </a:lnTo>
                  <a:lnTo>
                    <a:pt x="100989" y="243657"/>
                  </a:lnTo>
                  <a:lnTo>
                    <a:pt x="167372" y="0"/>
                  </a:lnTo>
                  <a:lnTo>
                    <a:pt x="2228046" y="83256"/>
                  </a:lnTo>
                  <a:lnTo>
                    <a:pt x="2184880" y="254813"/>
                  </a:lnTo>
                  <a:lnTo>
                    <a:pt x="2171282" y="304284"/>
                  </a:lnTo>
                  <a:lnTo>
                    <a:pt x="2166910" y="340624"/>
                  </a:lnTo>
                  <a:lnTo>
                    <a:pt x="2146538" y="364732"/>
                  </a:lnTo>
                  <a:lnTo>
                    <a:pt x="2144873" y="409502"/>
                  </a:lnTo>
                  <a:lnTo>
                    <a:pt x="2142929" y="428103"/>
                  </a:lnTo>
                  <a:lnTo>
                    <a:pt x="2142326" y="447267"/>
                  </a:lnTo>
                  <a:lnTo>
                    <a:pt x="2142430" y="462247"/>
                  </a:lnTo>
                  <a:lnTo>
                    <a:pt x="2142606" y="468295"/>
                  </a:lnTo>
                  <a:lnTo>
                    <a:pt x="2141400" y="496341"/>
                  </a:lnTo>
                  <a:lnTo>
                    <a:pt x="2126155" y="531909"/>
                  </a:lnTo>
                  <a:lnTo>
                    <a:pt x="2114398" y="548335"/>
                  </a:lnTo>
                  <a:lnTo>
                    <a:pt x="2110468" y="576076"/>
                  </a:lnTo>
                  <a:lnTo>
                    <a:pt x="2107607" y="581645"/>
                  </a:lnTo>
                  <a:lnTo>
                    <a:pt x="2109865" y="590100"/>
                  </a:lnTo>
                  <a:lnTo>
                    <a:pt x="2103557" y="610838"/>
                  </a:lnTo>
                  <a:lnTo>
                    <a:pt x="2087478" y="648221"/>
                  </a:lnTo>
                  <a:lnTo>
                    <a:pt x="2070975" y="684019"/>
                  </a:lnTo>
                  <a:lnTo>
                    <a:pt x="2063543" y="699696"/>
                  </a:lnTo>
                  <a:close/>
                </a:path>
              </a:pathLst>
            </a:custGeom>
            <a:solidFill>
              <a:srgbClr val="B4D99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 descr=""/>
            <p:cNvSpPr/>
            <p:nvPr/>
          </p:nvSpPr>
          <p:spPr>
            <a:xfrm>
              <a:off x="2587052" y="7430970"/>
              <a:ext cx="2205990" cy="693420"/>
            </a:xfrm>
            <a:custGeom>
              <a:avLst/>
              <a:gdLst/>
              <a:ahLst/>
              <a:cxnLst/>
              <a:rect l="l" t="t" r="r" b="b"/>
              <a:pathLst>
                <a:path w="2205990" h="693420">
                  <a:moveTo>
                    <a:pt x="259654" y="87938"/>
                  </a:moveTo>
                  <a:lnTo>
                    <a:pt x="251103" y="88396"/>
                  </a:lnTo>
                  <a:lnTo>
                    <a:pt x="254517" y="457"/>
                  </a:lnTo>
                  <a:lnTo>
                    <a:pt x="263068" y="0"/>
                  </a:lnTo>
                  <a:lnTo>
                    <a:pt x="259654" y="87938"/>
                  </a:lnTo>
                  <a:close/>
                </a:path>
                <a:path w="2205990" h="693420">
                  <a:moveTo>
                    <a:pt x="418479" y="93422"/>
                  </a:moveTo>
                  <a:lnTo>
                    <a:pt x="409811" y="93886"/>
                  </a:lnTo>
                  <a:lnTo>
                    <a:pt x="413175" y="7222"/>
                  </a:lnTo>
                  <a:lnTo>
                    <a:pt x="413225" y="5948"/>
                  </a:lnTo>
                  <a:lnTo>
                    <a:pt x="421843" y="6758"/>
                  </a:lnTo>
                  <a:lnTo>
                    <a:pt x="418479" y="93422"/>
                  </a:lnTo>
                  <a:close/>
                </a:path>
                <a:path w="2205990" h="693420">
                  <a:moveTo>
                    <a:pt x="572186" y="100452"/>
                  </a:moveTo>
                  <a:lnTo>
                    <a:pt x="563636" y="100910"/>
                  </a:lnTo>
                  <a:lnTo>
                    <a:pt x="567050" y="12972"/>
                  </a:lnTo>
                  <a:lnTo>
                    <a:pt x="575600" y="12514"/>
                  </a:lnTo>
                  <a:lnTo>
                    <a:pt x="572186" y="100452"/>
                  </a:lnTo>
                  <a:close/>
                </a:path>
                <a:path w="2205990" h="693420">
                  <a:moveTo>
                    <a:pt x="731011" y="105936"/>
                  </a:moveTo>
                  <a:lnTo>
                    <a:pt x="722343" y="106400"/>
                  </a:lnTo>
                  <a:lnTo>
                    <a:pt x="725708" y="19737"/>
                  </a:lnTo>
                  <a:lnTo>
                    <a:pt x="725757" y="18462"/>
                  </a:lnTo>
                  <a:lnTo>
                    <a:pt x="734376" y="19272"/>
                  </a:lnTo>
                  <a:lnTo>
                    <a:pt x="731011" y="105936"/>
                  </a:lnTo>
                  <a:close/>
                </a:path>
                <a:path w="2205990" h="693420">
                  <a:moveTo>
                    <a:pt x="886186" y="112888"/>
                  </a:moveTo>
                  <a:lnTo>
                    <a:pt x="877968" y="113328"/>
                  </a:lnTo>
                  <a:lnTo>
                    <a:pt x="880889" y="26688"/>
                  </a:lnTo>
                  <a:lnTo>
                    <a:pt x="880932" y="25414"/>
                  </a:lnTo>
                  <a:lnTo>
                    <a:pt x="889551" y="26224"/>
                  </a:lnTo>
                  <a:lnTo>
                    <a:pt x="886186" y="112888"/>
                  </a:lnTo>
                  <a:close/>
                </a:path>
                <a:path w="2205990" h="693420">
                  <a:moveTo>
                    <a:pt x="1044510" y="119671"/>
                  </a:moveTo>
                  <a:lnTo>
                    <a:pt x="1036293" y="120111"/>
                  </a:lnTo>
                  <a:lnTo>
                    <a:pt x="1039258" y="32196"/>
                  </a:lnTo>
                  <a:lnTo>
                    <a:pt x="1047808" y="31738"/>
                  </a:lnTo>
                  <a:lnTo>
                    <a:pt x="1044510" y="119671"/>
                  </a:lnTo>
                  <a:close/>
                </a:path>
                <a:path w="2205990" h="693420">
                  <a:moveTo>
                    <a:pt x="254488" y="242105"/>
                  </a:moveTo>
                  <a:lnTo>
                    <a:pt x="244470" y="242641"/>
                  </a:lnTo>
                  <a:lnTo>
                    <a:pt x="250557" y="97328"/>
                  </a:lnTo>
                  <a:lnTo>
                    <a:pt x="250611" y="96053"/>
                  </a:lnTo>
                  <a:lnTo>
                    <a:pt x="138010" y="91909"/>
                  </a:lnTo>
                  <a:lnTo>
                    <a:pt x="140303" y="84155"/>
                  </a:lnTo>
                  <a:lnTo>
                    <a:pt x="251103" y="88396"/>
                  </a:lnTo>
                  <a:lnTo>
                    <a:pt x="259654" y="87938"/>
                  </a:lnTo>
                  <a:lnTo>
                    <a:pt x="355208" y="91723"/>
                  </a:lnTo>
                  <a:lnTo>
                    <a:pt x="260129" y="96815"/>
                  </a:lnTo>
                  <a:lnTo>
                    <a:pt x="254488" y="242105"/>
                  </a:lnTo>
                  <a:close/>
                </a:path>
                <a:path w="2205990" h="693420">
                  <a:moveTo>
                    <a:pt x="1203619" y="126411"/>
                  </a:moveTo>
                  <a:lnTo>
                    <a:pt x="1194619" y="126893"/>
                  </a:lnTo>
                  <a:lnTo>
                    <a:pt x="1198415" y="37663"/>
                  </a:lnTo>
                  <a:lnTo>
                    <a:pt x="1206966" y="37205"/>
                  </a:lnTo>
                  <a:lnTo>
                    <a:pt x="1203619" y="126411"/>
                  </a:lnTo>
                  <a:close/>
                </a:path>
                <a:path w="2205990" h="693420">
                  <a:moveTo>
                    <a:pt x="412817" y="248887"/>
                  </a:moveTo>
                  <a:lnTo>
                    <a:pt x="404146" y="249352"/>
                  </a:lnTo>
                  <a:lnTo>
                    <a:pt x="410232" y="104038"/>
                  </a:lnTo>
                  <a:lnTo>
                    <a:pt x="410286" y="102764"/>
                  </a:lnTo>
                  <a:lnTo>
                    <a:pt x="260129" y="96815"/>
                  </a:lnTo>
                  <a:lnTo>
                    <a:pt x="355208" y="91723"/>
                  </a:lnTo>
                  <a:lnTo>
                    <a:pt x="409811" y="93886"/>
                  </a:lnTo>
                  <a:lnTo>
                    <a:pt x="418479" y="93422"/>
                  </a:lnTo>
                  <a:lnTo>
                    <a:pt x="418429" y="94697"/>
                  </a:lnTo>
                  <a:lnTo>
                    <a:pt x="510833" y="98651"/>
                  </a:lnTo>
                  <a:lnTo>
                    <a:pt x="418904" y="103574"/>
                  </a:lnTo>
                  <a:lnTo>
                    <a:pt x="412817" y="248887"/>
                  </a:lnTo>
                  <a:close/>
                </a:path>
                <a:path w="2205990" h="693420">
                  <a:moveTo>
                    <a:pt x="1362327" y="131902"/>
                  </a:moveTo>
                  <a:lnTo>
                    <a:pt x="1353776" y="132360"/>
                  </a:lnTo>
                  <a:lnTo>
                    <a:pt x="1357075" y="44427"/>
                  </a:lnTo>
                  <a:lnTo>
                    <a:pt x="1357122" y="43153"/>
                  </a:lnTo>
                  <a:lnTo>
                    <a:pt x="1365741" y="43963"/>
                  </a:lnTo>
                  <a:lnTo>
                    <a:pt x="1362327" y="131902"/>
                  </a:lnTo>
                  <a:close/>
                </a:path>
                <a:path w="2205990" h="693420">
                  <a:moveTo>
                    <a:pt x="566191" y="255935"/>
                  </a:moveTo>
                  <a:lnTo>
                    <a:pt x="557970" y="256375"/>
                  </a:lnTo>
                  <a:lnTo>
                    <a:pt x="564111" y="109787"/>
                  </a:lnTo>
                  <a:lnTo>
                    <a:pt x="418904" y="103574"/>
                  </a:lnTo>
                  <a:lnTo>
                    <a:pt x="510833" y="98651"/>
                  </a:lnTo>
                  <a:lnTo>
                    <a:pt x="563636" y="100910"/>
                  </a:lnTo>
                  <a:lnTo>
                    <a:pt x="572186" y="100452"/>
                  </a:lnTo>
                  <a:lnTo>
                    <a:pt x="667740" y="104237"/>
                  </a:lnTo>
                  <a:lnTo>
                    <a:pt x="572211" y="109354"/>
                  </a:lnTo>
                  <a:lnTo>
                    <a:pt x="566244" y="254661"/>
                  </a:lnTo>
                  <a:lnTo>
                    <a:pt x="566191" y="255935"/>
                  </a:lnTo>
                  <a:close/>
                </a:path>
                <a:path w="2205990" h="693420">
                  <a:moveTo>
                    <a:pt x="1518001" y="137555"/>
                  </a:moveTo>
                  <a:lnTo>
                    <a:pt x="1509333" y="138019"/>
                  </a:lnTo>
                  <a:lnTo>
                    <a:pt x="1512698" y="51355"/>
                  </a:lnTo>
                  <a:lnTo>
                    <a:pt x="1512748" y="50080"/>
                  </a:lnTo>
                  <a:lnTo>
                    <a:pt x="1521366" y="50891"/>
                  </a:lnTo>
                  <a:lnTo>
                    <a:pt x="1518001" y="137555"/>
                  </a:lnTo>
                  <a:close/>
                </a:path>
                <a:path w="2205990" h="693420">
                  <a:moveTo>
                    <a:pt x="724396" y="262724"/>
                  </a:moveTo>
                  <a:lnTo>
                    <a:pt x="716296" y="263158"/>
                  </a:lnTo>
                  <a:lnTo>
                    <a:pt x="722316" y="116576"/>
                  </a:lnTo>
                  <a:lnTo>
                    <a:pt x="722368" y="115302"/>
                  </a:lnTo>
                  <a:lnTo>
                    <a:pt x="572211" y="109354"/>
                  </a:lnTo>
                  <a:lnTo>
                    <a:pt x="667740" y="104237"/>
                  </a:lnTo>
                  <a:lnTo>
                    <a:pt x="722343" y="106400"/>
                  </a:lnTo>
                  <a:lnTo>
                    <a:pt x="731011" y="105936"/>
                  </a:lnTo>
                  <a:lnTo>
                    <a:pt x="730961" y="107211"/>
                  </a:lnTo>
                  <a:lnTo>
                    <a:pt x="824511" y="111103"/>
                  </a:lnTo>
                  <a:lnTo>
                    <a:pt x="730537" y="116136"/>
                  </a:lnTo>
                  <a:lnTo>
                    <a:pt x="724396" y="262724"/>
                  </a:lnTo>
                  <a:close/>
                </a:path>
                <a:path w="2205990" h="693420">
                  <a:moveTo>
                    <a:pt x="1676777" y="144313"/>
                  </a:moveTo>
                  <a:lnTo>
                    <a:pt x="1668109" y="144777"/>
                  </a:lnTo>
                  <a:lnTo>
                    <a:pt x="1671473" y="58113"/>
                  </a:lnTo>
                  <a:lnTo>
                    <a:pt x="1671523" y="56839"/>
                  </a:lnTo>
                  <a:lnTo>
                    <a:pt x="1680141" y="57649"/>
                  </a:lnTo>
                  <a:lnTo>
                    <a:pt x="1676777" y="144313"/>
                  </a:lnTo>
                  <a:close/>
                </a:path>
                <a:path w="2205990" h="693420">
                  <a:moveTo>
                    <a:pt x="880074" y="268377"/>
                  </a:moveTo>
                  <a:lnTo>
                    <a:pt x="871403" y="268841"/>
                  </a:lnTo>
                  <a:lnTo>
                    <a:pt x="877543" y="122253"/>
                  </a:lnTo>
                  <a:lnTo>
                    <a:pt x="730537" y="116136"/>
                  </a:lnTo>
                  <a:lnTo>
                    <a:pt x="824511" y="111103"/>
                  </a:lnTo>
                  <a:lnTo>
                    <a:pt x="877968" y="113328"/>
                  </a:lnTo>
                  <a:lnTo>
                    <a:pt x="886186" y="112888"/>
                  </a:lnTo>
                  <a:lnTo>
                    <a:pt x="886136" y="114162"/>
                  </a:lnTo>
                  <a:lnTo>
                    <a:pt x="968040" y="117407"/>
                  </a:lnTo>
                  <a:lnTo>
                    <a:pt x="886094" y="121795"/>
                  </a:lnTo>
                  <a:lnTo>
                    <a:pt x="880074" y="268377"/>
                  </a:lnTo>
                  <a:close/>
                </a:path>
                <a:path w="2205990" h="693420">
                  <a:moveTo>
                    <a:pt x="1830534" y="150069"/>
                  </a:moveTo>
                  <a:lnTo>
                    <a:pt x="1821866" y="150533"/>
                  </a:lnTo>
                  <a:lnTo>
                    <a:pt x="1825231" y="63869"/>
                  </a:lnTo>
                  <a:lnTo>
                    <a:pt x="1825280" y="62595"/>
                  </a:lnTo>
                  <a:lnTo>
                    <a:pt x="1833898" y="63405"/>
                  </a:lnTo>
                  <a:lnTo>
                    <a:pt x="1830534" y="150069"/>
                  </a:lnTo>
                  <a:close/>
                </a:path>
                <a:path w="2205990" h="693420">
                  <a:moveTo>
                    <a:pt x="1038279" y="275166"/>
                  </a:moveTo>
                  <a:lnTo>
                    <a:pt x="1030178" y="275600"/>
                  </a:lnTo>
                  <a:lnTo>
                    <a:pt x="1036198" y="129018"/>
                  </a:lnTo>
                  <a:lnTo>
                    <a:pt x="1036251" y="127744"/>
                  </a:lnTo>
                  <a:lnTo>
                    <a:pt x="886094" y="121795"/>
                  </a:lnTo>
                  <a:lnTo>
                    <a:pt x="968040" y="117407"/>
                  </a:lnTo>
                  <a:lnTo>
                    <a:pt x="1036293" y="120111"/>
                  </a:lnTo>
                  <a:lnTo>
                    <a:pt x="1044510" y="119671"/>
                  </a:lnTo>
                  <a:lnTo>
                    <a:pt x="1044462" y="120945"/>
                  </a:lnTo>
                  <a:lnTo>
                    <a:pt x="1126366" y="124189"/>
                  </a:lnTo>
                  <a:lnTo>
                    <a:pt x="1044419" y="128578"/>
                  </a:lnTo>
                  <a:lnTo>
                    <a:pt x="1038279" y="275166"/>
                  </a:lnTo>
                  <a:close/>
                </a:path>
                <a:path w="2205990" h="693420">
                  <a:moveTo>
                    <a:pt x="1989309" y="156827"/>
                  </a:moveTo>
                  <a:lnTo>
                    <a:pt x="1980641" y="157292"/>
                  </a:lnTo>
                  <a:lnTo>
                    <a:pt x="1984006" y="70628"/>
                  </a:lnTo>
                  <a:lnTo>
                    <a:pt x="1984055" y="69353"/>
                  </a:lnTo>
                  <a:lnTo>
                    <a:pt x="1992674" y="70163"/>
                  </a:lnTo>
                  <a:lnTo>
                    <a:pt x="1989309" y="156827"/>
                  </a:lnTo>
                  <a:close/>
                </a:path>
                <a:path w="2205990" h="693420">
                  <a:moveTo>
                    <a:pt x="1196658" y="280674"/>
                  </a:moveTo>
                  <a:lnTo>
                    <a:pt x="1188436" y="281115"/>
                  </a:lnTo>
                  <a:lnTo>
                    <a:pt x="1194523" y="135801"/>
                  </a:lnTo>
                  <a:lnTo>
                    <a:pt x="1194576" y="134526"/>
                  </a:lnTo>
                  <a:lnTo>
                    <a:pt x="1044419" y="128578"/>
                  </a:lnTo>
                  <a:lnTo>
                    <a:pt x="1126366" y="124189"/>
                  </a:lnTo>
                  <a:lnTo>
                    <a:pt x="1194619" y="126893"/>
                  </a:lnTo>
                  <a:lnTo>
                    <a:pt x="1203619" y="126411"/>
                  </a:lnTo>
                  <a:lnTo>
                    <a:pt x="1299174" y="130197"/>
                  </a:lnTo>
                  <a:lnTo>
                    <a:pt x="1202745" y="135361"/>
                  </a:lnTo>
                  <a:lnTo>
                    <a:pt x="1196658" y="280674"/>
                  </a:lnTo>
                  <a:close/>
                </a:path>
                <a:path w="2205990" h="693420">
                  <a:moveTo>
                    <a:pt x="2144933" y="163755"/>
                  </a:moveTo>
                  <a:lnTo>
                    <a:pt x="2136266" y="164219"/>
                  </a:lnTo>
                  <a:lnTo>
                    <a:pt x="2139680" y="76281"/>
                  </a:lnTo>
                  <a:lnTo>
                    <a:pt x="2148231" y="75823"/>
                  </a:lnTo>
                  <a:lnTo>
                    <a:pt x="2144933" y="163755"/>
                  </a:lnTo>
                  <a:close/>
                </a:path>
                <a:path w="2205990" h="693420">
                  <a:moveTo>
                    <a:pt x="1355428" y="287433"/>
                  </a:moveTo>
                  <a:lnTo>
                    <a:pt x="1346761" y="287897"/>
                  </a:lnTo>
                  <a:lnTo>
                    <a:pt x="1352902" y="141309"/>
                  </a:lnTo>
                  <a:lnTo>
                    <a:pt x="1202745" y="135361"/>
                  </a:lnTo>
                  <a:lnTo>
                    <a:pt x="1299174" y="130197"/>
                  </a:lnTo>
                  <a:lnTo>
                    <a:pt x="1353776" y="132360"/>
                  </a:lnTo>
                  <a:lnTo>
                    <a:pt x="1362327" y="131902"/>
                  </a:lnTo>
                  <a:lnTo>
                    <a:pt x="1455876" y="135794"/>
                  </a:lnTo>
                  <a:lnTo>
                    <a:pt x="1361002" y="140875"/>
                  </a:lnTo>
                  <a:lnTo>
                    <a:pt x="1355428" y="287433"/>
                  </a:lnTo>
                  <a:close/>
                </a:path>
                <a:path w="2205990" h="693420">
                  <a:moveTo>
                    <a:pt x="1510487" y="294391"/>
                  </a:moveTo>
                  <a:lnTo>
                    <a:pt x="1502386" y="294825"/>
                  </a:lnTo>
                  <a:lnTo>
                    <a:pt x="1507960" y="148267"/>
                  </a:lnTo>
                  <a:lnTo>
                    <a:pt x="1508009" y="146992"/>
                  </a:lnTo>
                  <a:lnTo>
                    <a:pt x="1361002" y="140875"/>
                  </a:lnTo>
                  <a:lnTo>
                    <a:pt x="1455876" y="135794"/>
                  </a:lnTo>
                  <a:lnTo>
                    <a:pt x="1509333" y="138019"/>
                  </a:lnTo>
                  <a:lnTo>
                    <a:pt x="1518001" y="137555"/>
                  </a:lnTo>
                  <a:lnTo>
                    <a:pt x="1517952" y="138829"/>
                  </a:lnTo>
                  <a:lnTo>
                    <a:pt x="1613506" y="142614"/>
                  </a:lnTo>
                  <a:lnTo>
                    <a:pt x="1516627" y="147803"/>
                  </a:lnTo>
                  <a:lnTo>
                    <a:pt x="1510487" y="294391"/>
                  </a:lnTo>
                  <a:close/>
                </a:path>
                <a:path w="2205990" h="693420">
                  <a:moveTo>
                    <a:pt x="1668864" y="299899"/>
                  </a:moveTo>
                  <a:lnTo>
                    <a:pt x="1660644" y="300339"/>
                  </a:lnTo>
                  <a:lnTo>
                    <a:pt x="1666784" y="153751"/>
                  </a:lnTo>
                  <a:lnTo>
                    <a:pt x="1516627" y="147803"/>
                  </a:lnTo>
                  <a:lnTo>
                    <a:pt x="1613506" y="142614"/>
                  </a:lnTo>
                  <a:lnTo>
                    <a:pt x="1668109" y="144777"/>
                  </a:lnTo>
                  <a:lnTo>
                    <a:pt x="1676777" y="144313"/>
                  </a:lnTo>
                  <a:lnTo>
                    <a:pt x="1676727" y="145588"/>
                  </a:lnTo>
                  <a:lnTo>
                    <a:pt x="1763810" y="148555"/>
                  </a:lnTo>
                  <a:lnTo>
                    <a:pt x="1674885" y="153317"/>
                  </a:lnTo>
                  <a:lnTo>
                    <a:pt x="1668864" y="299899"/>
                  </a:lnTo>
                  <a:close/>
                </a:path>
                <a:path w="2205990" h="693420">
                  <a:moveTo>
                    <a:pt x="248077" y="402697"/>
                  </a:moveTo>
                  <a:lnTo>
                    <a:pt x="239977" y="403131"/>
                  </a:lnTo>
                  <a:lnTo>
                    <a:pt x="245914" y="252739"/>
                  </a:lnTo>
                  <a:lnTo>
                    <a:pt x="99357" y="246597"/>
                  </a:lnTo>
                  <a:lnTo>
                    <a:pt x="99467" y="240232"/>
                  </a:lnTo>
                  <a:lnTo>
                    <a:pt x="98432" y="237744"/>
                  </a:lnTo>
                  <a:lnTo>
                    <a:pt x="244470" y="242641"/>
                  </a:lnTo>
                  <a:lnTo>
                    <a:pt x="254488" y="242105"/>
                  </a:lnTo>
                  <a:lnTo>
                    <a:pt x="254439" y="243379"/>
                  </a:lnTo>
                  <a:lnTo>
                    <a:pt x="349707" y="247180"/>
                  </a:lnTo>
                  <a:lnTo>
                    <a:pt x="254014" y="252305"/>
                  </a:lnTo>
                  <a:lnTo>
                    <a:pt x="248077" y="402697"/>
                  </a:lnTo>
                  <a:close/>
                </a:path>
                <a:path w="2205990" h="693420">
                  <a:moveTo>
                    <a:pt x="1822742" y="305648"/>
                  </a:moveTo>
                  <a:lnTo>
                    <a:pt x="1813951" y="306119"/>
                  </a:lnTo>
                  <a:lnTo>
                    <a:pt x="1820038" y="160805"/>
                  </a:lnTo>
                  <a:lnTo>
                    <a:pt x="1820091" y="159531"/>
                  </a:lnTo>
                  <a:lnTo>
                    <a:pt x="1674885" y="153317"/>
                  </a:lnTo>
                  <a:lnTo>
                    <a:pt x="1763810" y="148555"/>
                  </a:lnTo>
                  <a:lnTo>
                    <a:pt x="1821866" y="150533"/>
                  </a:lnTo>
                  <a:lnTo>
                    <a:pt x="1830534" y="150069"/>
                  </a:lnTo>
                  <a:lnTo>
                    <a:pt x="1830484" y="151343"/>
                  </a:lnTo>
                  <a:lnTo>
                    <a:pt x="1926039" y="155129"/>
                  </a:lnTo>
                  <a:lnTo>
                    <a:pt x="1828710" y="160341"/>
                  </a:lnTo>
                  <a:lnTo>
                    <a:pt x="1823003" y="299275"/>
                  </a:lnTo>
                  <a:lnTo>
                    <a:pt x="1822951" y="300550"/>
                  </a:lnTo>
                  <a:lnTo>
                    <a:pt x="1822899" y="301824"/>
                  </a:lnTo>
                  <a:lnTo>
                    <a:pt x="1822846" y="303099"/>
                  </a:lnTo>
                  <a:lnTo>
                    <a:pt x="1822794" y="304373"/>
                  </a:lnTo>
                  <a:lnTo>
                    <a:pt x="1822742" y="305648"/>
                  </a:lnTo>
                  <a:close/>
                </a:path>
                <a:path w="2205990" h="693420">
                  <a:moveTo>
                    <a:pt x="1980948" y="312437"/>
                  </a:moveTo>
                  <a:lnTo>
                    <a:pt x="1972726" y="312878"/>
                  </a:lnTo>
                  <a:lnTo>
                    <a:pt x="1978813" y="167564"/>
                  </a:lnTo>
                  <a:lnTo>
                    <a:pt x="1978866" y="166289"/>
                  </a:lnTo>
                  <a:lnTo>
                    <a:pt x="1828710" y="160341"/>
                  </a:lnTo>
                  <a:lnTo>
                    <a:pt x="1926039" y="155129"/>
                  </a:lnTo>
                  <a:lnTo>
                    <a:pt x="1980641" y="157292"/>
                  </a:lnTo>
                  <a:lnTo>
                    <a:pt x="1989309" y="156827"/>
                  </a:lnTo>
                  <a:lnTo>
                    <a:pt x="1989260" y="158102"/>
                  </a:lnTo>
                  <a:lnTo>
                    <a:pt x="2082809" y="161995"/>
                  </a:lnTo>
                  <a:lnTo>
                    <a:pt x="1987035" y="167124"/>
                  </a:lnTo>
                  <a:lnTo>
                    <a:pt x="1980948" y="312437"/>
                  </a:lnTo>
                  <a:close/>
                </a:path>
                <a:path w="2205990" h="693420">
                  <a:moveTo>
                    <a:pt x="406335" y="408212"/>
                  </a:moveTo>
                  <a:lnTo>
                    <a:pt x="398234" y="408646"/>
                  </a:lnTo>
                  <a:lnTo>
                    <a:pt x="404121" y="259528"/>
                  </a:lnTo>
                  <a:lnTo>
                    <a:pt x="404171" y="258253"/>
                  </a:lnTo>
                  <a:lnTo>
                    <a:pt x="254014" y="252305"/>
                  </a:lnTo>
                  <a:lnTo>
                    <a:pt x="349707" y="247180"/>
                  </a:lnTo>
                  <a:lnTo>
                    <a:pt x="404146" y="249352"/>
                  </a:lnTo>
                  <a:lnTo>
                    <a:pt x="412817" y="248887"/>
                  </a:lnTo>
                  <a:lnTo>
                    <a:pt x="412764" y="250162"/>
                  </a:lnTo>
                  <a:lnTo>
                    <a:pt x="505168" y="254116"/>
                  </a:lnTo>
                  <a:lnTo>
                    <a:pt x="412339" y="259087"/>
                  </a:lnTo>
                  <a:lnTo>
                    <a:pt x="406437" y="405663"/>
                  </a:lnTo>
                  <a:lnTo>
                    <a:pt x="406386" y="406937"/>
                  </a:lnTo>
                  <a:lnTo>
                    <a:pt x="406335" y="408212"/>
                  </a:lnTo>
                  <a:close/>
                </a:path>
                <a:path w="2205990" h="693420">
                  <a:moveTo>
                    <a:pt x="2138372" y="319268"/>
                  </a:moveTo>
                  <a:lnTo>
                    <a:pt x="2128351" y="319805"/>
                  </a:lnTo>
                  <a:lnTo>
                    <a:pt x="2134042" y="173241"/>
                  </a:lnTo>
                  <a:lnTo>
                    <a:pt x="1987035" y="167124"/>
                  </a:lnTo>
                  <a:lnTo>
                    <a:pt x="2082809" y="161995"/>
                  </a:lnTo>
                  <a:lnTo>
                    <a:pt x="2136266" y="164219"/>
                  </a:lnTo>
                  <a:lnTo>
                    <a:pt x="2144933" y="163755"/>
                  </a:lnTo>
                  <a:lnTo>
                    <a:pt x="2144885" y="165029"/>
                  </a:lnTo>
                  <a:lnTo>
                    <a:pt x="2205460" y="166872"/>
                  </a:lnTo>
                  <a:lnTo>
                    <a:pt x="2204825" y="169450"/>
                  </a:lnTo>
                  <a:lnTo>
                    <a:pt x="2144392" y="172687"/>
                  </a:lnTo>
                  <a:lnTo>
                    <a:pt x="2138372" y="319268"/>
                  </a:lnTo>
                  <a:close/>
                </a:path>
                <a:path w="2205990" h="693420">
                  <a:moveTo>
                    <a:pt x="560210" y="413961"/>
                  </a:moveTo>
                  <a:lnTo>
                    <a:pt x="551541" y="414425"/>
                  </a:lnTo>
                  <a:lnTo>
                    <a:pt x="557428" y="265307"/>
                  </a:lnTo>
                  <a:lnTo>
                    <a:pt x="557478" y="264033"/>
                  </a:lnTo>
                  <a:lnTo>
                    <a:pt x="412339" y="259087"/>
                  </a:lnTo>
                  <a:lnTo>
                    <a:pt x="505168" y="254116"/>
                  </a:lnTo>
                  <a:lnTo>
                    <a:pt x="557970" y="256375"/>
                  </a:lnTo>
                  <a:lnTo>
                    <a:pt x="566191" y="255935"/>
                  </a:lnTo>
                  <a:lnTo>
                    <a:pt x="566139" y="257210"/>
                  </a:lnTo>
                  <a:lnTo>
                    <a:pt x="648043" y="260454"/>
                  </a:lnTo>
                  <a:lnTo>
                    <a:pt x="566096" y="264843"/>
                  </a:lnTo>
                  <a:lnTo>
                    <a:pt x="560260" y="412687"/>
                  </a:lnTo>
                  <a:lnTo>
                    <a:pt x="560210" y="413961"/>
                  </a:lnTo>
                  <a:close/>
                </a:path>
                <a:path w="2205990" h="693420">
                  <a:moveTo>
                    <a:pt x="2203236" y="175894"/>
                  </a:moveTo>
                  <a:lnTo>
                    <a:pt x="2144392" y="172687"/>
                  </a:lnTo>
                  <a:lnTo>
                    <a:pt x="2204825" y="169450"/>
                  </a:lnTo>
                  <a:lnTo>
                    <a:pt x="2203236" y="175894"/>
                  </a:lnTo>
                  <a:close/>
                </a:path>
                <a:path w="2205990" h="693420">
                  <a:moveTo>
                    <a:pt x="718417" y="420750"/>
                  </a:moveTo>
                  <a:lnTo>
                    <a:pt x="710317" y="421184"/>
                  </a:lnTo>
                  <a:lnTo>
                    <a:pt x="716203" y="272066"/>
                  </a:lnTo>
                  <a:lnTo>
                    <a:pt x="716253" y="270791"/>
                  </a:lnTo>
                  <a:lnTo>
                    <a:pt x="566096" y="264843"/>
                  </a:lnTo>
                  <a:lnTo>
                    <a:pt x="648043" y="260454"/>
                  </a:lnTo>
                  <a:lnTo>
                    <a:pt x="716296" y="263158"/>
                  </a:lnTo>
                  <a:lnTo>
                    <a:pt x="724396" y="262724"/>
                  </a:lnTo>
                  <a:lnTo>
                    <a:pt x="817946" y="266617"/>
                  </a:lnTo>
                  <a:lnTo>
                    <a:pt x="724422" y="271626"/>
                  </a:lnTo>
                  <a:lnTo>
                    <a:pt x="718417" y="420750"/>
                  </a:lnTo>
                  <a:close/>
                </a:path>
                <a:path w="2205990" h="693420">
                  <a:moveTo>
                    <a:pt x="874093" y="426403"/>
                  </a:moveTo>
                  <a:lnTo>
                    <a:pt x="865424" y="426867"/>
                  </a:lnTo>
                  <a:lnTo>
                    <a:pt x="871428" y="277743"/>
                  </a:lnTo>
                  <a:lnTo>
                    <a:pt x="724422" y="271626"/>
                  </a:lnTo>
                  <a:lnTo>
                    <a:pt x="817946" y="266617"/>
                  </a:lnTo>
                  <a:lnTo>
                    <a:pt x="871403" y="268841"/>
                  </a:lnTo>
                  <a:lnTo>
                    <a:pt x="880074" y="268377"/>
                  </a:lnTo>
                  <a:lnTo>
                    <a:pt x="880022" y="269652"/>
                  </a:lnTo>
                  <a:lnTo>
                    <a:pt x="961925" y="272896"/>
                  </a:lnTo>
                  <a:lnTo>
                    <a:pt x="879979" y="277285"/>
                  </a:lnTo>
                  <a:lnTo>
                    <a:pt x="874093" y="426403"/>
                  </a:lnTo>
                  <a:close/>
                </a:path>
                <a:path w="2205990" h="693420">
                  <a:moveTo>
                    <a:pt x="1032418" y="433186"/>
                  </a:moveTo>
                  <a:lnTo>
                    <a:pt x="1024199" y="433626"/>
                  </a:lnTo>
                  <a:lnTo>
                    <a:pt x="1030086" y="284508"/>
                  </a:lnTo>
                  <a:lnTo>
                    <a:pt x="1030136" y="283233"/>
                  </a:lnTo>
                  <a:lnTo>
                    <a:pt x="879979" y="277285"/>
                  </a:lnTo>
                  <a:lnTo>
                    <a:pt x="961925" y="272896"/>
                  </a:lnTo>
                  <a:lnTo>
                    <a:pt x="1030178" y="275600"/>
                  </a:lnTo>
                  <a:lnTo>
                    <a:pt x="1038279" y="275166"/>
                  </a:lnTo>
                  <a:lnTo>
                    <a:pt x="1133833" y="278952"/>
                  </a:lnTo>
                  <a:lnTo>
                    <a:pt x="1038304" y="284068"/>
                  </a:lnTo>
                  <a:lnTo>
                    <a:pt x="1032418" y="433186"/>
                  </a:lnTo>
                  <a:close/>
                </a:path>
                <a:path w="2205990" h="693420">
                  <a:moveTo>
                    <a:pt x="93024" y="395739"/>
                  </a:moveTo>
                  <a:lnTo>
                    <a:pt x="84802" y="396180"/>
                  </a:lnTo>
                  <a:lnTo>
                    <a:pt x="87503" y="328629"/>
                  </a:lnTo>
                  <a:lnTo>
                    <a:pt x="96164" y="321806"/>
                  </a:lnTo>
                  <a:lnTo>
                    <a:pt x="93187" y="391915"/>
                  </a:lnTo>
                  <a:lnTo>
                    <a:pt x="93133" y="393190"/>
                  </a:lnTo>
                  <a:lnTo>
                    <a:pt x="93078" y="394465"/>
                  </a:lnTo>
                  <a:lnTo>
                    <a:pt x="93024" y="395739"/>
                  </a:lnTo>
                  <a:close/>
                </a:path>
                <a:path w="2205990" h="693420">
                  <a:moveTo>
                    <a:pt x="1190743" y="439969"/>
                  </a:moveTo>
                  <a:lnTo>
                    <a:pt x="1182525" y="440409"/>
                  </a:lnTo>
                  <a:lnTo>
                    <a:pt x="1188411" y="291291"/>
                  </a:lnTo>
                  <a:lnTo>
                    <a:pt x="1188461" y="290016"/>
                  </a:lnTo>
                  <a:lnTo>
                    <a:pt x="1038304" y="284068"/>
                  </a:lnTo>
                  <a:lnTo>
                    <a:pt x="1133833" y="278952"/>
                  </a:lnTo>
                  <a:lnTo>
                    <a:pt x="1188436" y="281115"/>
                  </a:lnTo>
                  <a:lnTo>
                    <a:pt x="1196658" y="280674"/>
                  </a:lnTo>
                  <a:lnTo>
                    <a:pt x="1196604" y="281949"/>
                  </a:lnTo>
                  <a:lnTo>
                    <a:pt x="1292159" y="285734"/>
                  </a:lnTo>
                  <a:lnTo>
                    <a:pt x="1196630" y="290850"/>
                  </a:lnTo>
                  <a:lnTo>
                    <a:pt x="1190743" y="439969"/>
                  </a:lnTo>
                  <a:close/>
                </a:path>
                <a:path w="2205990" h="693420">
                  <a:moveTo>
                    <a:pt x="1348950" y="446758"/>
                  </a:moveTo>
                  <a:lnTo>
                    <a:pt x="1340850" y="447191"/>
                  </a:lnTo>
                  <a:lnTo>
                    <a:pt x="1346786" y="296799"/>
                  </a:lnTo>
                  <a:lnTo>
                    <a:pt x="1196630" y="290850"/>
                  </a:lnTo>
                  <a:lnTo>
                    <a:pt x="1292159" y="285734"/>
                  </a:lnTo>
                  <a:lnTo>
                    <a:pt x="1346761" y="287897"/>
                  </a:lnTo>
                  <a:lnTo>
                    <a:pt x="1355428" y="287433"/>
                  </a:lnTo>
                  <a:lnTo>
                    <a:pt x="1355380" y="288708"/>
                  </a:lnTo>
                  <a:lnTo>
                    <a:pt x="1435565" y="292044"/>
                  </a:lnTo>
                  <a:lnTo>
                    <a:pt x="1354887" y="296365"/>
                  </a:lnTo>
                  <a:lnTo>
                    <a:pt x="1348950" y="446758"/>
                  </a:lnTo>
                  <a:close/>
                </a:path>
                <a:path w="2205990" h="693420">
                  <a:moveTo>
                    <a:pt x="1504626" y="452410"/>
                  </a:moveTo>
                  <a:lnTo>
                    <a:pt x="1495957" y="452875"/>
                  </a:lnTo>
                  <a:lnTo>
                    <a:pt x="1501843" y="303757"/>
                  </a:lnTo>
                  <a:lnTo>
                    <a:pt x="1501894" y="302482"/>
                  </a:lnTo>
                  <a:lnTo>
                    <a:pt x="1354887" y="296365"/>
                  </a:lnTo>
                  <a:lnTo>
                    <a:pt x="1435565" y="292044"/>
                  </a:lnTo>
                  <a:lnTo>
                    <a:pt x="1502386" y="294825"/>
                  </a:lnTo>
                  <a:lnTo>
                    <a:pt x="1510487" y="294391"/>
                  </a:lnTo>
                  <a:lnTo>
                    <a:pt x="1606041" y="298176"/>
                  </a:lnTo>
                  <a:lnTo>
                    <a:pt x="1510512" y="303292"/>
                  </a:lnTo>
                  <a:lnTo>
                    <a:pt x="1504626" y="452410"/>
                  </a:lnTo>
                  <a:close/>
                </a:path>
                <a:path w="2205990" h="693420">
                  <a:moveTo>
                    <a:pt x="1662833" y="459200"/>
                  </a:moveTo>
                  <a:lnTo>
                    <a:pt x="1654732" y="459633"/>
                  </a:lnTo>
                  <a:lnTo>
                    <a:pt x="1660367" y="316888"/>
                  </a:lnTo>
                  <a:lnTo>
                    <a:pt x="1660417" y="315613"/>
                  </a:lnTo>
                  <a:lnTo>
                    <a:pt x="1660468" y="314339"/>
                  </a:lnTo>
                  <a:lnTo>
                    <a:pt x="1660518" y="313064"/>
                  </a:lnTo>
                  <a:lnTo>
                    <a:pt x="1660568" y="311790"/>
                  </a:lnTo>
                  <a:lnTo>
                    <a:pt x="1660619" y="310515"/>
                  </a:lnTo>
                  <a:lnTo>
                    <a:pt x="1660669" y="309241"/>
                  </a:lnTo>
                  <a:lnTo>
                    <a:pt x="1510512" y="303292"/>
                  </a:lnTo>
                  <a:lnTo>
                    <a:pt x="1606041" y="298176"/>
                  </a:lnTo>
                  <a:lnTo>
                    <a:pt x="1660644" y="300339"/>
                  </a:lnTo>
                  <a:lnTo>
                    <a:pt x="1668864" y="299899"/>
                  </a:lnTo>
                  <a:lnTo>
                    <a:pt x="1668812" y="301174"/>
                  </a:lnTo>
                  <a:lnTo>
                    <a:pt x="1770409" y="304635"/>
                  </a:lnTo>
                  <a:lnTo>
                    <a:pt x="1668837" y="310075"/>
                  </a:lnTo>
                  <a:lnTo>
                    <a:pt x="1662833" y="459200"/>
                  </a:lnTo>
                  <a:close/>
                </a:path>
                <a:path w="2205990" h="693420">
                  <a:moveTo>
                    <a:pt x="86587" y="553790"/>
                  </a:moveTo>
                  <a:lnTo>
                    <a:pt x="77923" y="554254"/>
                  </a:lnTo>
                  <a:lnTo>
                    <a:pt x="83809" y="405136"/>
                  </a:lnTo>
                  <a:lnTo>
                    <a:pt x="83859" y="403861"/>
                  </a:lnTo>
                  <a:lnTo>
                    <a:pt x="40453" y="402370"/>
                  </a:lnTo>
                  <a:lnTo>
                    <a:pt x="43645" y="394568"/>
                  </a:lnTo>
                  <a:lnTo>
                    <a:pt x="84802" y="396180"/>
                  </a:lnTo>
                  <a:lnTo>
                    <a:pt x="93024" y="395739"/>
                  </a:lnTo>
                  <a:lnTo>
                    <a:pt x="92970" y="397014"/>
                  </a:lnTo>
                  <a:lnTo>
                    <a:pt x="173156" y="400351"/>
                  </a:lnTo>
                  <a:lnTo>
                    <a:pt x="92028" y="404696"/>
                  </a:lnTo>
                  <a:lnTo>
                    <a:pt x="86680" y="551241"/>
                  </a:lnTo>
                  <a:lnTo>
                    <a:pt x="86634" y="552516"/>
                  </a:lnTo>
                  <a:lnTo>
                    <a:pt x="86587" y="553790"/>
                  </a:lnTo>
                  <a:close/>
                </a:path>
                <a:path w="2205990" h="693420">
                  <a:moveTo>
                    <a:pt x="1816258" y="464973"/>
                  </a:moveTo>
                  <a:lnTo>
                    <a:pt x="1808039" y="465413"/>
                  </a:lnTo>
                  <a:lnTo>
                    <a:pt x="1813926" y="316295"/>
                  </a:lnTo>
                  <a:lnTo>
                    <a:pt x="1813976" y="315020"/>
                  </a:lnTo>
                  <a:lnTo>
                    <a:pt x="1668837" y="310075"/>
                  </a:lnTo>
                  <a:lnTo>
                    <a:pt x="1770409" y="304635"/>
                  </a:lnTo>
                  <a:lnTo>
                    <a:pt x="1813951" y="306119"/>
                  </a:lnTo>
                  <a:lnTo>
                    <a:pt x="1822742" y="305648"/>
                  </a:lnTo>
                  <a:lnTo>
                    <a:pt x="1822689" y="306923"/>
                  </a:lnTo>
                  <a:lnTo>
                    <a:pt x="1822637" y="308197"/>
                  </a:lnTo>
                  <a:lnTo>
                    <a:pt x="1912690" y="311005"/>
                  </a:lnTo>
                  <a:lnTo>
                    <a:pt x="1822144" y="315855"/>
                  </a:lnTo>
                  <a:lnTo>
                    <a:pt x="1816258" y="464973"/>
                  </a:lnTo>
                  <a:close/>
                </a:path>
                <a:path w="2205990" h="693420">
                  <a:moveTo>
                    <a:pt x="241648" y="560747"/>
                  </a:moveTo>
                  <a:lnTo>
                    <a:pt x="233548" y="561181"/>
                  </a:lnTo>
                  <a:lnTo>
                    <a:pt x="239484" y="410789"/>
                  </a:lnTo>
                  <a:lnTo>
                    <a:pt x="92028" y="404696"/>
                  </a:lnTo>
                  <a:lnTo>
                    <a:pt x="173156" y="400351"/>
                  </a:lnTo>
                  <a:lnTo>
                    <a:pt x="239977" y="403131"/>
                  </a:lnTo>
                  <a:lnTo>
                    <a:pt x="248077" y="402697"/>
                  </a:lnTo>
                  <a:lnTo>
                    <a:pt x="329981" y="405942"/>
                  </a:lnTo>
                  <a:lnTo>
                    <a:pt x="247585" y="410355"/>
                  </a:lnTo>
                  <a:lnTo>
                    <a:pt x="241648" y="560747"/>
                  </a:lnTo>
                  <a:close/>
                </a:path>
                <a:path w="2205990" h="693420">
                  <a:moveTo>
                    <a:pt x="1974465" y="471762"/>
                  </a:moveTo>
                  <a:lnTo>
                    <a:pt x="1966365" y="472196"/>
                  </a:lnTo>
                  <a:lnTo>
                    <a:pt x="1972201" y="324352"/>
                  </a:lnTo>
                  <a:lnTo>
                    <a:pt x="1972251" y="323078"/>
                  </a:lnTo>
                  <a:lnTo>
                    <a:pt x="1972301" y="321803"/>
                  </a:lnTo>
                  <a:lnTo>
                    <a:pt x="1822144" y="315855"/>
                  </a:lnTo>
                  <a:lnTo>
                    <a:pt x="1912690" y="311005"/>
                  </a:lnTo>
                  <a:lnTo>
                    <a:pt x="1972726" y="312878"/>
                  </a:lnTo>
                  <a:lnTo>
                    <a:pt x="1980948" y="312437"/>
                  </a:lnTo>
                  <a:lnTo>
                    <a:pt x="1980894" y="313712"/>
                  </a:lnTo>
                  <a:lnTo>
                    <a:pt x="2074731" y="317589"/>
                  </a:lnTo>
                  <a:lnTo>
                    <a:pt x="1980470" y="322637"/>
                  </a:lnTo>
                  <a:lnTo>
                    <a:pt x="1974465" y="471762"/>
                  </a:lnTo>
                  <a:close/>
                </a:path>
                <a:path w="2205990" h="693420">
                  <a:moveTo>
                    <a:pt x="400024" y="566256"/>
                  </a:moveTo>
                  <a:lnTo>
                    <a:pt x="391805" y="566696"/>
                  </a:lnTo>
                  <a:lnTo>
                    <a:pt x="397691" y="417578"/>
                  </a:lnTo>
                  <a:lnTo>
                    <a:pt x="397742" y="416303"/>
                  </a:lnTo>
                  <a:lnTo>
                    <a:pt x="247585" y="410355"/>
                  </a:lnTo>
                  <a:lnTo>
                    <a:pt x="329981" y="405942"/>
                  </a:lnTo>
                  <a:lnTo>
                    <a:pt x="398234" y="408646"/>
                  </a:lnTo>
                  <a:lnTo>
                    <a:pt x="406335" y="408212"/>
                  </a:lnTo>
                  <a:lnTo>
                    <a:pt x="498739" y="412166"/>
                  </a:lnTo>
                  <a:lnTo>
                    <a:pt x="405910" y="417137"/>
                  </a:lnTo>
                  <a:lnTo>
                    <a:pt x="400124" y="563707"/>
                  </a:lnTo>
                  <a:lnTo>
                    <a:pt x="400074" y="564981"/>
                  </a:lnTo>
                  <a:lnTo>
                    <a:pt x="400024" y="566256"/>
                  </a:lnTo>
                  <a:close/>
                </a:path>
                <a:path w="2205990" h="693420">
                  <a:moveTo>
                    <a:pt x="2132391" y="477294"/>
                  </a:moveTo>
                  <a:lnTo>
                    <a:pt x="2121472" y="477879"/>
                  </a:lnTo>
                  <a:lnTo>
                    <a:pt x="2127374" y="331304"/>
                  </a:lnTo>
                  <a:lnTo>
                    <a:pt x="2127425" y="330029"/>
                  </a:lnTo>
                  <a:lnTo>
                    <a:pt x="2127476" y="328754"/>
                  </a:lnTo>
                  <a:lnTo>
                    <a:pt x="1980470" y="322637"/>
                  </a:lnTo>
                  <a:lnTo>
                    <a:pt x="2074731" y="317589"/>
                  </a:lnTo>
                  <a:lnTo>
                    <a:pt x="2128351" y="319805"/>
                  </a:lnTo>
                  <a:lnTo>
                    <a:pt x="2138372" y="319268"/>
                  </a:lnTo>
                  <a:lnTo>
                    <a:pt x="2138320" y="320543"/>
                  </a:lnTo>
                  <a:lnTo>
                    <a:pt x="2168607" y="321464"/>
                  </a:lnTo>
                  <a:lnTo>
                    <a:pt x="2167979" y="326585"/>
                  </a:lnTo>
                  <a:lnTo>
                    <a:pt x="2138277" y="328176"/>
                  </a:lnTo>
                  <a:lnTo>
                    <a:pt x="2132391" y="477294"/>
                  </a:lnTo>
                  <a:close/>
                </a:path>
                <a:path w="2205990" h="693420">
                  <a:moveTo>
                    <a:pt x="553731" y="573286"/>
                  </a:moveTo>
                  <a:lnTo>
                    <a:pt x="545180" y="573744"/>
                  </a:lnTo>
                  <a:lnTo>
                    <a:pt x="551117" y="423351"/>
                  </a:lnTo>
                  <a:lnTo>
                    <a:pt x="405910" y="417137"/>
                  </a:lnTo>
                  <a:lnTo>
                    <a:pt x="498739" y="412166"/>
                  </a:lnTo>
                  <a:lnTo>
                    <a:pt x="551541" y="414425"/>
                  </a:lnTo>
                  <a:lnTo>
                    <a:pt x="560210" y="413961"/>
                  </a:lnTo>
                  <a:lnTo>
                    <a:pt x="560160" y="415236"/>
                  </a:lnTo>
                  <a:lnTo>
                    <a:pt x="642064" y="418480"/>
                  </a:lnTo>
                  <a:lnTo>
                    <a:pt x="559667" y="422893"/>
                  </a:lnTo>
                  <a:lnTo>
                    <a:pt x="553831" y="570737"/>
                  </a:lnTo>
                  <a:lnTo>
                    <a:pt x="553781" y="572011"/>
                  </a:lnTo>
                  <a:lnTo>
                    <a:pt x="553731" y="573286"/>
                  </a:lnTo>
                  <a:close/>
                </a:path>
                <a:path w="2205990" h="693420">
                  <a:moveTo>
                    <a:pt x="2167665" y="329146"/>
                  </a:moveTo>
                  <a:lnTo>
                    <a:pt x="2138277" y="328176"/>
                  </a:lnTo>
                  <a:lnTo>
                    <a:pt x="2167979" y="326585"/>
                  </a:lnTo>
                  <a:lnTo>
                    <a:pt x="2167665" y="329146"/>
                  </a:lnTo>
                  <a:close/>
                </a:path>
                <a:path w="2205990" h="693420">
                  <a:moveTo>
                    <a:pt x="712106" y="578794"/>
                  </a:moveTo>
                  <a:lnTo>
                    <a:pt x="703887" y="579234"/>
                  </a:lnTo>
                  <a:lnTo>
                    <a:pt x="709774" y="430116"/>
                  </a:lnTo>
                  <a:lnTo>
                    <a:pt x="709824" y="428841"/>
                  </a:lnTo>
                  <a:lnTo>
                    <a:pt x="559667" y="422893"/>
                  </a:lnTo>
                  <a:lnTo>
                    <a:pt x="642064" y="418480"/>
                  </a:lnTo>
                  <a:lnTo>
                    <a:pt x="710317" y="421184"/>
                  </a:lnTo>
                  <a:lnTo>
                    <a:pt x="718417" y="420750"/>
                  </a:lnTo>
                  <a:lnTo>
                    <a:pt x="811967" y="424643"/>
                  </a:lnTo>
                  <a:lnTo>
                    <a:pt x="717993" y="429676"/>
                  </a:lnTo>
                  <a:lnTo>
                    <a:pt x="712106" y="578794"/>
                  </a:lnTo>
                  <a:close/>
                </a:path>
                <a:path w="2205990" h="693420">
                  <a:moveTo>
                    <a:pt x="867163" y="585752"/>
                  </a:moveTo>
                  <a:lnTo>
                    <a:pt x="859063" y="586186"/>
                  </a:lnTo>
                  <a:lnTo>
                    <a:pt x="864949" y="437067"/>
                  </a:lnTo>
                  <a:lnTo>
                    <a:pt x="864999" y="435793"/>
                  </a:lnTo>
                  <a:lnTo>
                    <a:pt x="717993" y="429676"/>
                  </a:lnTo>
                  <a:lnTo>
                    <a:pt x="811967" y="424643"/>
                  </a:lnTo>
                  <a:lnTo>
                    <a:pt x="865424" y="426867"/>
                  </a:lnTo>
                  <a:lnTo>
                    <a:pt x="874093" y="426403"/>
                  </a:lnTo>
                  <a:lnTo>
                    <a:pt x="874042" y="427678"/>
                  </a:lnTo>
                  <a:lnTo>
                    <a:pt x="969597" y="431463"/>
                  </a:lnTo>
                  <a:lnTo>
                    <a:pt x="873618" y="436603"/>
                  </a:lnTo>
                  <a:lnTo>
                    <a:pt x="867218" y="584477"/>
                  </a:lnTo>
                  <a:lnTo>
                    <a:pt x="867163" y="585752"/>
                  </a:lnTo>
                  <a:close/>
                </a:path>
                <a:path w="2205990" h="693420">
                  <a:moveTo>
                    <a:pt x="1025989" y="591236"/>
                  </a:moveTo>
                  <a:lnTo>
                    <a:pt x="1017770" y="591676"/>
                  </a:lnTo>
                  <a:lnTo>
                    <a:pt x="1023774" y="442551"/>
                  </a:lnTo>
                  <a:lnTo>
                    <a:pt x="873618" y="436603"/>
                  </a:lnTo>
                  <a:lnTo>
                    <a:pt x="969597" y="431463"/>
                  </a:lnTo>
                  <a:lnTo>
                    <a:pt x="1024199" y="433626"/>
                  </a:lnTo>
                  <a:lnTo>
                    <a:pt x="1032418" y="433186"/>
                  </a:lnTo>
                  <a:lnTo>
                    <a:pt x="1032368" y="434460"/>
                  </a:lnTo>
                  <a:lnTo>
                    <a:pt x="1114271" y="437705"/>
                  </a:lnTo>
                  <a:lnTo>
                    <a:pt x="1031875" y="442118"/>
                  </a:lnTo>
                  <a:lnTo>
                    <a:pt x="1025989" y="591236"/>
                  </a:lnTo>
                  <a:close/>
                </a:path>
                <a:path w="2205990" h="693420">
                  <a:moveTo>
                    <a:pt x="1184314" y="598019"/>
                  </a:moveTo>
                  <a:lnTo>
                    <a:pt x="1176095" y="598459"/>
                  </a:lnTo>
                  <a:lnTo>
                    <a:pt x="1181982" y="449341"/>
                  </a:lnTo>
                  <a:lnTo>
                    <a:pt x="1182032" y="448066"/>
                  </a:lnTo>
                  <a:lnTo>
                    <a:pt x="1031875" y="442118"/>
                  </a:lnTo>
                  <a:lnTo>
                    <a:pt x="1114271" y="437705"/>
                  </a:lnTo>
                  <a:lnTo>
                    <a:pt x="1182525" y="440409"/>
                  </a:lnTo>
                  <a:lnTo>
                    <a:pt x="1190743" y="439969"/>
                  </a:lnTo>
                  <a:lnTo>
                    <a:pt x="1190693" y="441243"/>
                  </a:lnTo>
                  <a:lnTo>
                    <a:pt x="1272597" y="444488"/>
                  </a:lnTo>
                  <a:lnTo>
                    <a:pt x="1190200" y="448900"/>
                  </a:lnTo>
                  <a:lnTo>
                    <a:pt x="1184314" y="598019"/>
                  </a:lnTo>
                  <a:close/>
                </a:path>
                <a:path w="2205990" h="693420">
                  <a:moveTo>
                    <a:pt x="1342639" y="604801"/>
                  </a:moveTo>
                  <a:lnTo>
                    <a:pt x="1334421" y="605241"/>
                  </a:lnTo>
                  <a:lnTo>
                    <a:pt x="1340307" y="456123"/>
                  </a:lnTo>
                  <a:lnTo>
                    <a:pt x="1340357" y="454849"/>
                  </a:lnTo>
                  <a:lnTo>
                    <a:pt x="1190200" y="448900"/>
                  </a:lnTo>
                  <a:lnTo>
                    <a:pt x="1272597" y="444488"/>
                  </a:lnTo>
                  <a:lnTo>
                    <a:pt x="1340850" y="447191"/>
                  </a:lnTo>
                  <a:lnTo>
                    <a:pt x="1348950" y="446758"/>
                  </a:lnTo>
                  <a:lnTo>
                    <a:pt x="1442500" y="450650"/>
                  </a:lnTo>
                  <a:lnTo>
                    <a:pt x="1348526" y="455683"/>
                  </a:lnTo>
                  <a:lnTo>
                    <a:pt x="1342639" y="604801"/>
                  </a:lnTo>
                  <a:close/>
                </a:path>
                <a:path w="2205990" h="693420">
                  <a:moveTo>
                    <a:pt x="1498146" y="611735"/>
                  </a:moveTo>
                  <a:lnTo>
                    <a:pt x="1489596" y="612193"/>
                  </a:lnTo>
                  <a:lnTo>
                    <a:pt x="1495532" y="461800"/>
                  </a:lnTo>
                  <a:lnTo>
                    <a:pt x="1348526" y="455683"/>
                  </a:lnTo>
                  <a:lnTo>
                    <a:pt x="1442500" y="450650"/>
                  </a:lnTo>
                  <a:lnTo>
                    <a:pt x="1495957" y="452875"/>
                  </a:lnTo>
                  <a:lnTo>
                    <a:pt x="1504626" y="452410"/>
                  </a:lnTo>
                  <a:lnTo>
                    <a:pt x="1504575" y="453685"/>
                  </a:lnTo>
                  <a:lnTo>
                    <a:pt x="1586479" y="456930"/>
                  </a:lnTo>
                  <a:lnTo>
                    <a:pt x="1504083" y="461342"/>
                  </a:lnTo>
                  <a:lnTo>
                    <a:pt x="1498146" y="611735"/>
                  </a:lnTo>
                  <a:close/>
                </a:path>
                <a:path w="2205990" h="693420">
                  <a:moveTo>
                    <a:pt x="1656522" y="617243"/>
                  </a:moveTo>
                  <a:lnTo>
                    <a:pt x="1648303" y="617683"/>
                  </a:lnTo>
                  <a:lnTo>
                    <a:pt x="1654089" y="471114"/>
                  </a:lnTo>
                  <a:lnTo>
                    <a:pt x="1654139" y="469840"/>
                  </a:lnTo>
                  <a:lnTo>
                    <a:pt x="1654190" y="468565"/>
                  </a:lnTo>
                  <a:lnTo>
                    <a:pt x="1654240" y="467291"/>
                  </a:lnTo>
                  <a:lnTo>
                    <a:pt x="1504083" y="461342"/>
                  </a:lnTo>
                  <a:lnTo>
                    <a:pt x="1586479" y="456930"/>
                  </a:lnTo>
                  <a:lnTo>
                    <a:pt x="1654732" y="459633"/>
                  </a:lnTo>
                  <a:lnTo>
                    <a:pt x="1662833" y="459200"/>
                  </a:lnTo>
                  <a:lnTo>
                    <a:pt x="1755237" y="463154"/>
                  </a:lnTo>
                  <a:lnTo>
                    <a:pt x="1662408" y="468125"/>
                  </a:lnTo>
                  <a:lnTo>
                    <a:pt x="1656522" y="617243"/>
                  </a:lnTo>
                  <a:close/>
                </a:path>
                <a:path w="2205990" h="693420">
                  <a:moveTo>
                    <a:pt x="83951" y="616250"/>
                  </a:moveTo>
                  <a:lnTo>
                    <a:pt x="75332" y="615440"/>
                  </a:lnTo>
                  <a:lnTo>
                    <a:pt x="77880" y="561887"/>
                  </a:lnTo>
                  <a:lnTo>
                    <a:pt x="135" y="559692"/>
                  </a:lnTo>
                  <a:lnTo>
                    <a:pt x="0" y="557155"/>
                  </a:lnTo>
                  <a:lnTo>
                    <a:pt x="1910" y="550694"/>
                  </a:lnTo>
                  <a:lnTo>
                    <a:pt x="77923" y="554254"/>
                  </a:lnTo>
                  <a:lnTo>
                    <a:pt x="86587" y="553790"/>
                  </a:lnTo>
                  <a:lnTo>
                    <a:pt x="86541" y="555064"/>
                  </a:lnTo>
                  <a:lnTo>
                    <a:pt x="166726" y="558401"/>
                  </a:lnTo>
                  <a:lnTo>
                    <a:pt x="86048" y="562721"/>
                  </a:lnTo>
                  <a:lnTo>
                    <a:pt x="84100" y="612427"/>
                  </a:lnTo>
                  <a:lnTo>
                    <a:pt x="84051" y="613701"/>
                  </a:lnTo>
                  <a:lnTo>
                    <a:pt x="84001" y="614976"/>
                  </a:lnTo>
                  <a:lnTo>
                    <a:pt x="83951" y="616250"/>
                  </a:lnTo>
                  <a:close/>
                </a:path>
                <a:path w="2205990" h="693420">
                  <a:moveTo>
                    <a:pt x="1809829" y="623023"/>
                  </a:moveTo>
                  <a:lnTo>
                    <a:pt x="1801610" y="623463"/>
                  </a:lnTo>
                  <a:lnTo>
                    <a:pt x="1807497" y="474345"/>
                  </a:lnTo>
                  <a:lnTo>
                    <a:pt x="1807547" y="473070"/>
                  </a:lnTo>
                  <a:lnTo>
                    <a:pt x="1662408" y="468125"/>
                  </a:lnTo>
                  <a:lnTo>
                    <a:pt x="1755237" y="463154"/>
                  </a:lnTo>
                  <a:lnTo>
                    <a:pt x="1808039" y="465413"/>
                  </a:lnTo>
                  <a:lnTo>
                    <a:pt x="1816258" y="464973"/>
                  </a:lnTo>
                  <a:lnTo>
                    <a:pt x="1816208" y="466247"/>
                  </a:lnTo>
                  <a:lnTo>
                    <a:pt x="1898112" y="469492"/>
                  </a:lnTo>
                  <a:lnTo>
                    <a:pt x="1815715" y="473905"/>
                  </a:lnTo>
                  <a:lnTo>
                    <a:pt x="1809829" y="623023"/>
                  </a:lnTo>
                  <a:close/>
                </a:path>
                <a:path w="2205990" h="693420">
                  <a:moveTo>
                    <a:pt x="239576" y="623178"/>
                  </a:moveTo>
                  <a:lnTo>
                    <a:pt x="230957" y="622367"/>
                  </a:lnTo>
                  <a:lnTo>
                    <a:pt x="233005" y="570113"/>
                  </a:lnTo>
                  <a:lnTo>
                    <a:pt x="233055" y="568839"/>
                  </a:lnTo>
                  <a:lnTo>
                    <a:pt x="86048" y="562721"/>
                  </a:lnTo>
                  <a:lnTo>
                    <a:pt x="166726" y="558401"/>
                  </a:lnTo>
                  <a:lnTo>
                    <a:pt x="233548" y="561181"/>
                  </a:lnTo>
                  <a:lnTo>
                    <a:pt x="241648" y="560747"/>
                  </a:lnTo>
                  <a:lnTo>
                    <a:pt x="337203" y="564533"/>
                  </a:lnTo>
                  <a:lnTo>
                    <a:pt x="241674" y="569649"/>
                  </a:lnTo>
                  <a:lnTo>
                    <a:pt x="239626" y="621903"/>
                  </a:lnTo>
                  <a:lnTo>
                    <a:pt x="239576" y="623178"/>
                  </a:lnTo>
                  <a:close/>
                </a:path>
                <a:path w="2205990" h="693420">
                  <a:moveTo>
                    <a:pt x="1970404" y="629685"/>
                  </a:moveTo>
                  <a:lnTo>
                    <a:pt x="1959936" y="630246"/>
                  </a:lnTo>
                  <a:lnTo>
                    <a:pt x="1965721" y="483677"/>
                  </a:lnTo>
                  <a:lnTo>
                    <a:pt x="1965772" y="482402"/>
                  </a:lnTo>
                  <a:lnTo>
                    <a:pt x="1965822" y="481128"/>
                  </a:lnTo>
                  <a:lnTo>
                    <a:pt x="1965872" y="479853"/>
                  </a:lnTo>
                  <a:lnTo>
                    <a:pt x="1815715" y="473905"/>
                  </a:lnTo>
                  <a:lnTo>
                    <a:pt x="1898112" y="469492"/>
                  </a:lnTo>
                  <a:lnTo>
                    <a:pt x="1966365" y="472196"/>
                  </a:lnTo>
                  <a:lnTo>
                    <a:pt x="1974465" y="471762"/>
                  </a:lnTo>
                  <a:lnTo>
                    <a:pt x="2068015" y="475655"/>
                  </a:lnTo>
                  <a:lnTo>
                    <a:pt x="1976291" y="480567"/>
                  </a:lnTo>
                  <a:lnTo>
                    <a:pt x="1970404" y="629685"/>
                  </a:lnTo>
                  <a:close/>
                </a:path>
                <a:path w="2205990" h="693420">
                  <a:moveTo>
                    <a:pt x="398351" y="629936"/>
                  </a:moveTo>
                  <a:lnTo>
                    <a:pt x="389733" y="629126"/>
                  </a:lnTo>
                  <a:lnTo>
                    <a:pt x="391830" y="575597"/>
                  </a:lnTo>
                  <a:lnTo>
                    <a:pt x="241674" y="569649"/>
                  </a:lnTo>
                  <a:lnTo>
                    <a:pt x="337203" y="564533"/>
                  </a:lnTo>
                  <a:lnTo>
                    <a:pt x="391805" y="566696"/>
                  </a:lnTo>
                  <a:lnTo>
                    <a:pt x="400024" y="566256"/>
                  </a:lnTo>
                  <a:lnTo>
                    <a:pt x="399974" y="567530"/>
                  </a:lnTo>
                  <a:lnTo>
                    <a:pt x="479177" y="570919"/>
                  </a:lnTo>
                  <a:lnTo>
                    <a:pt x="400381" y="575139"/>
                  </a:lnTo>
                  <a:lnTo>
                    <a:pt x="398398" y="628662"/>
                  </a:lnTo>
                  <a:lnTo>
                    <a:pt x="398351" y="629936"/>
                  </a:lnTo>
                  <a:close/>
                </a:path>
                <a:path w="2205990" h="693420">
                  <a:moveTo>
                    <a:pt x="2121310" y="533848"/>
                  </a:moveTo>
                  <a:lnTo>
                    <a:pt x="2123190" y="489233"/>
                  </a:lnTo>
                  <a:lnTo>
                    <a:pt x="2123244" y="487959"/>
                  </a:lnTo>
                  <a:lnTo>
                    <a:pt x="2123297" y="486684"/>
                  </a:lnTo>
                  <a:lnTo>
                    <a:pt x="1976291" y="480567"/>
                  </a:lnTo>
                  <a:lnTo>
                    <a:pt x="2068015" y="475655"/>
                  </a:lnTo>
                  <a:lnTo>
                    <a:pt x="2121472" y="477879"/>
                  </a:lnTo>
                  <a:lnTo>
                    <a:pt x="2132391" y="477294"/>
                  </a:lnTo>
                  <a:lnTo>
                    <a:pt x="2132341" y="478569"/>
                  </a:lnTo>
                  <a:lnTo>
                    <a:pt x="2141791" y="478063"/>
                  </a:lnTo>
                  <a:lnTo>
                    <a:pt x="2141366" y="486988"/>
                  </a:lnTo>
                  <a:lnTo>
                    <a:pt x="2131916" y="487494"/>
                  </a:lnTo>
                  <a:lnTo>
                    <a:pt x="2130778" y="516807"/>
                  </a:lnTo>
                  <a:lnTo>
                    <a:pt x="2125539" y="528534"/>
                  </a:lnTo>
                  <a:lnTo>
                    <a:pt x="2121310" y="533848"/>
                  </a:lnTo>
                  <a:close/>
                </a:path>
                <a:path w="2205990" h="693420">
                  <a:moveTo>
                    <a:pt x="552108" y="635692"/>
                  </a:moveTo>
                  <a:lnTo>
                    <a:pt x="543490" y="634882"/>
                  </a:lnTo>
                  <a:lnTo>
                    <a:pt x="545538" y="582627"/>
                  </a:lnTo>
                  <a:lnTo>
                    <a:pt x="545588" y="581353"/>
                  </a:lnTo>
                  <a:lnTo>
                    <a:pt x="400381" y="575139"/>
                  </a:lnTo>
                  <a:lnTo>
                    <a:pt x="479177" y="570919"/>
                  </a:lnTo>
                  <a:lnTo>
                    <a:pt x="545180" y="573744"/>
                  </a:lnTo>
                  <a:lnTo>
                    <a:pt x="553731" y="573286"/>
                  </a:lnTo>
                  <a:lnTo>
                    <a:pt x="649285" y="577071"/>
                  </a:lnTo>
                  <a:lnTo>
                    <a:pt x="554206" y="582163"/>
                  </a:lnTo>
                  <a:lnTo>
                    <a:pt x="552258" y="631868"/>
                  </a:lnTo>
                  <a:lnTo>
                    <a:pt x="552208" y="633143"/>
                  </a:lnTo>
                  <a:lnTo>
                    <a:pt x="552158" y="634417"/>
                  </a:lnTo>
                  <a:lnTo>
                    <a:pt x="552108" y="635692"/>
                  </a:lnTo>
                  <a:close/>
                </a:path>
                <a:path w="2205990" h="693420">
                  <a:moveTo>
                    <a:pt x="710884" y="642450"/>
                  </a:moveTo>
                  <a:lnTo>
                    <a:pt x="702265" y="641640"/>
                  </a:lnTo>
                  <a:lnTo>
                    <a:pt x="704363" y="588111"/>
                  </a:lnTo>
                  <a:lnTo>
                    <a:pt x="554206" y="582163"/>
                  </a:lnTo>
                  <a:lnTo>
                    <a:pt x="649285" y="577071"/>
                  </a:lnTo>
                  <a:lnTo>
                    <a:pt x="703887" y="579234"/>
                  </a:lnTo>
                  <a:lnTo>
                    <a:pt x="712106" y="578794"/>
                  </a:lnTo>
                  <a:lnTo>
                    <a:pt x="712056" y="580068"/>
                  </a:lnTo>
                  <a:lnTo>
                    <a:pt x="792241" y="583405"/>
                  </a:lnTo>
                  <a:lnTo>
                    <a:pt x="712913" y="587653"/>
                  </a:lnTo>
                  <a:lnTo>
                    <a:pt x="711025" y="638627"/>
                  </a:lnTo>
                  <a:lnTo>
                    <a:pt x="710978" y="639902"/>
                  </a:lnTo>
                  <a:lnTo>
                    <a:pt x="710931" y="641176"/>
                  </a:lnTo>
                  <a:lnTo>
                    <a:pt x="710884" y="642450"/>
                  </a:lnTo>
                  <a:close/>
                </a:path>
                <a:path w="2205990" h="693420">
                  <a:moveTo>
                    <a:pt x="866441" y="648110"/>
                  </a:moveTo>
                  <a:lnTo>
                    <a:pt x="857890" y="648567"/>
                  </a:lnTo>
                  <a:lnTo>
                    <a:pt x="859826" y="596319"/>
                  </a:lnTo>
                  <a:lnTo>
                    <a:pt x="859873" y="595045"/>
                  </a:lnTo>
                  <a:lnTo>
                    <a:pt x="859920" y="593771"/>
                  </a:lnTo>
                  <a:lnTo>
                    <a:pt x="712913" y="587653"/>
                  </a:lnTo>
                  <a:lnTo>
                    <a:pt x="792241" y="583405"/>
                  </a:lnTo>
                  <a:lnTo>
                    <a:pt x="859063" y="586186"/>
                  </a:lnTo>
                  <a:lnTo>
                    <a:pt x="867163" y="585752"/>
                  </a:lnTo>
                  <a:lnTo>
                    <a:pt x="963004" y="589522"/>
                  </a:lnTo>
                  <a:lnTo>
                    <a:pt x="868539" y="594581"/>
                  </a:lnTo>
                  <a:lnTo>
                    <a:pt x="866441" y="648110"/>
                  </a:lnTo>
                  <a:close/>
                </a:path>
                <a:path w="2205990" h="693420">
                  <a:moveTo>
                    <a:pt x="1023416" y="654965"/>
                  </a:moveTo>
                  <a:lnTo>
                    <a:pt x="1014797" y="654154"/>
                  </a:lnTo>
                  <a:lnTo>
                    <a:pt x="1016895" y="600626"/>
                  </a:lnTo>
                  <a:lnTo>
                    <a:pt x="868539" y="594581"/>
                  </a:lnTo>
                  <a:lnTo>
                    <a:pt x="963004" y="589522"/>
                  </a:lnTo>
                  <a:lnTo>
                    <a:pt x="1017770" y="591676"/>
                  </a:lnTo>
                  <a:lnTo>
                    <a:pt x="1025989" y="591236"/>
                  </a:lnTo>
                  <a:lnTo>
                    <a:pt x="1025938" y="592510"/>
                  </a:lnTo>
                  <a:lnTo>
                    <a:pt x="1107842" y="595755"/>
                  </a:lnTo>
                  <a:lnTo>
                    <a:pt x="1025446" y="600168"/>
                  </a:lnTo>
                  <a:lnTo>
                    <a:pt x="1023558" y="651142"/>
                  </a:lnTo>
                  <a:lnTo>
                    <a:pt x="1023510" y="652416"/>
                  </a:lnTo>
                  <a:lnTo>
                    <a:pt x="1023463" y="653690"/>
                  </a:lnTo>
                  <a:lnTo>
                    <a:pt x="1023416" y="654965"/>
                  </a:lnTo>
                  <a:close/>
                </a:path>
                <a:path w="2205990" h="693420">
                  <a:moveTo>
                    <a:pt x="1182123" y="660455"/>
                  </a:moveTo>
                  <a:lnTo>
                    <a:pt x="1173573" y="660913"/>
                  </a:lnTo>
                  <a:lnTo>
                    <a:pt x="1175556" y="607390"/>
                  </a:lnTo>
                  <a:lnTo>
                    <a:pt x="1175603" y="606116"/>
                  </a:lnTo>
                  <a:lnTo>
                    <a:pt x="1025446" y="600168"/>
                  </a:lnTo>
                  <a:lnTo>
                    <a:pt x="1107842" y="595755"/>
                  </a:lnTo>
                  <a:lnTo>
                    <a:pt x="1176095" y="598459"/>
                  </a:lnTo>
                  <a:lnTo>
                    <a:pt x="1184314" y="598019"/>
                  </a:lnTo>
                  <a:lnTo>
                    <a:pt x="1184264" y="599293"/>
                  </a:lnTo>
                  <a:lnTo>
                    <a:pt x="1266168" y="602538"/>
                  </a:lnTo>
                  <a:lnTo>
                    <a:pt x="1184221" y="606926"/>
                  </a:lnTo>
                  <a:lnTo>
                    <a:pt x="1182123" y="660455"/>
                  </a:lnTo>
                  <a:close/>
                </a:path>
                <a:path w="2205990" h="693420">
                  <a:moveTo>
                    <a:pt x="1340899" y="667214"/>
                  </a:moveTo>
                  <a:lnTo>
                    <a:pt x="1332280" y="666403"/>
                  </a:lnTo>
                  <a:lnTo>
                    <a:pt x="1334328" y="614149"/>
                  </a:lnTo>
                  <a:lnTo>
                    <a:pt x="1334378" y="612875"/>
                  </a:lnTo>
                  <a:lnTo>
                    <a:pt x="1184221" y="606926"/>
                  </a:lnTo>
                  <a:lnTo>
                    <a:pt x="1266168" y="602538"/>
                  </a:lnTo>
                  <a:lnTo>
                    <a:pt x="1334421" y="605241"/>
                  </a:lnTo>
                  <a:lnTo>
                    <a:pt x="1342639" y="604801"/>
                  </a:lnTo>
                  <a:lnTo>
                    <a:pt x="1342589" y="606076"/>
                  </a:lnTo>
                  <a:lnTo>
                    <a:pt x="1422775" y="609412"/>
                  </a:lnTo>
                  <a:lnTo>
                    <a:pt x="1342997" y="613685"/>
                  </a:lnTo>
                  <a:lnTo>
                    <a:pt x="1341049" y="663390"/>
                  </a:lnTo>
                  <a:lnTo>
                    <a:pt x="1340999" y="664665"/>
                  </a:lnTo>
                  <a:lnTo>
                    <a:pt x="1340949" y="665939"/>
                  </a:lnTo>
                  <a:lnTo>
                    <a:pt x="1340899" y="667214"/>
                  </a:lnTo>
                  <a:close/>
                </a:path>
                <a:path w="2205990" h="693420">
                  <a:moveTo>
                    <a:pt x="1496524" y="674141"/>
                  </a:moveTo>
                  <a:lnTo>
                    <a:pt x="1487905" y="673331"/>
                  </a:lnTo>
                  <a:lnTo>
                    <a:pt x="1489953" y="621076"/>
                  </a:lnTo>
                  <a:lnTo>
                    <a:pt x="1490003" y="619802"/>
                  </a:lnTo>
                  <a:lnTo>
                    <a:pt x="1342997" y="613685"/>
                  </a:lnTo>
                  <a:lnTo>
                    <a:pt x="1422775" y="609412"/>
                  </a:lnTo>
                  <a:lnTo>
                    <a:pt x="1489596" y="612193"/>
                  </a:lnTo>
                  <a:lnTo>
                    <a:pt x="1498146" y="611735"/>
                  </a:lnTo>
                  <a:lnTo>
                    <a:pt x="1593701" y="615520"/>
                  </a:lnTo>
                  <a:lnTo>
                    <a:pt x="1498622" y="620612"/>
                  </a:lnTo>
                  <a:lnTo>
                    <a:pt x="1496574" y="672867"/>
                  </a:lnTo>
                  <a:lnTo>
                    <a:pt x="1496524" y="674141"/>
                  </a:lnTo>
                  <a:close/>
                </a:path>
                <a:path w="2205990" h="693420">
                  <a:moveTo>
                    <a:pt x="1655299" y="680900"/>
                  </a:moveTo>
                  <a:lnTo>
                    <a:pt x="1646681" y="680089"/>
                  </a:lnTo>
                  <a:lnTo>
                    <a:pt x="1648779" y="626561"/>
                  </a:lnTo>
                  <a:lnTo>
                    <a:pt x="1498622" y="620612"/>
                  </a:lnTo>
                  <a:lnTo>
                    <a:pt x="1593701" y="615520"/>
                  </a:lnTo>
                  <a:lnTo>
                    <a:pt x="1648303" y="617683"/>
                  </a:lnTo>
                  <a:lnTo>
                    <a:pt x="1656522" y="617243"/>
                  </a:lnTo>
                  <a:lnTo>
                    <a:pt x="1656472" y="618518"/>
                  </a:lnTo>
                  <a:lnTo>
                    <a:pt x="1743555" y="621485"/>
                  </a:lnTo>
                  <a:lnTo>
                    <a:pt x="1657329" y="626103"/>
                  </a:lnTo>
                  <a:lnTo>
                    <a:pt x="1655346" y="679625"/>
                  </a:lnTo>
                  <a:lnTo>
                    <a:pt x="1655299" y="680900"/>
                  </a:lnTo>
                  <a:close/>
                </a:path>
                <a:path w="2205990" h="693420">
                  <a:moveTo>
                    <a:pt x="1809056" y="686655"/>
                  </a:moveTo>
                  <a:lnTo>
                    <a:pt x="1800438" y="685845"/>
                  </a:lnTo>
                  <a:lnTo>
                    <a:pt x="1802486" y="633591"/>
                  </a:lnTo>
                  <a:lnTo>
                    <a:pt x="1802536" y="632316"/>
                  </a:lnTo>
                  <a:lnTo>
                    <a:pt x="1657329" y="626103"/>
                  </a:lnTo>
                  <a:lnTo>
                    <a:pt x="1743555" y="621485"/>
                  </a:lnTo>
                  <a:lnTo>
                    <a:pt x="1801610" y="623463"/>
                  </a:lnTo>
                  <a:lnTo>
                    <a:pt x="1809829" y="623023"/>
                  </a:lnTo>
                  <a:lnTo>
                    <a:pt x="1809779" y="624297"/>
                  </a:lnTo>
                  <a:lnTo>
                    <a:pt x="1905333" y="628083"/>
                  </a:lnTo>
                  <a:lnTo>
                    <a:pt x="1811154" y="633126"/>
                  </a:lnTo>
                  <a:lnTo>
                    <a:pt x="1809106" y="685381"/>
                  </a:lnTo>
                  <a:lnTo>
                    <a:pt x="1809056" y="686655"/>
                  </a:lnTo>
                  <a:close/>
                </a:path>
                <a:path w="2205990" h="693420">
                  <a:moveTo>
                    <a:pt x="1967832" y="693414"/>
                  </a:moveTo>
                  <a:lnTo>
                    <a:pt x="1959213" y="692604"/>
                  </a:lnTo>
                  <a:lnTo>
                    <a:pt x="1961311" y="639075"/>
                  </a:lnTo>
                  <a:lnTo>
                    <a:pt x="1811154" y="633126"/>
                  </a:lnTo>
                  <a:lnTo>
                    <a:pt x="1905333" y="628083"/>
                  </a:lnTo>
                  <a:lnTo>
                    <a:pt x="1959936" y="630246"/>
                  </a:lnTo>
                  <a:lnTo>
                    <a:pt x="1970404" y="629685"/>
                  </a:lnTo>
                  <a:lnTo>
                    <a:pt x="1970354" y="630960"/>
                  </a:lnTo>
                  <a:lnTo>
                    <a:pt x="2050867" y="634279"/>
                  </a:lnTo>
                  <a:lnTo>
                    <a:pt x="1969862" y="638617"/>
                  </a:lnTo>
                  <a:lnTo>
                    <a:pt x="1967879" y="692139"/>
                  </a:lnTo>
                  <a:lnTo>
                    <a:pt x="1967832" y="693414"/>
                  </a:lnTo>
                  <a:close/>
                </a:path>
                <a:path w="2205990" h="693420">
                  <a:moveTo>
                    <a:pt x="2087480" y="643764"/>
                  </a:moveTo>
                  <a:lnTo>
                    <a:pt x="1969862" y="638617"/>
                  </a:lnTo>
                  <a:lnTo>
                    <a:pt x="2050867" y="634279"/>
                  </a:lnTo>
                  <a:lnTo>
                    <a:pt x="2091123" y="635938"/>
                  </a:lnTo>
                  <a:lnTo>
                    <a:pt x="2087480" y="64376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9" name="object 19" descr=""/>
          <p:cNvSpPr txBox="1">
            <a:spLocks noGrp="1"/>
          </p:cNvSpPr>
          <p:nvPr>
            <p:ph idx="2" sz="half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ctr" marL="904875" marR="5080">
              <a:lnSpc>
                <a:spcPct val="100000"/>
              </a:lnSpc>
              <a:spcBef>
                <a:spcPts val="105"/>
              </a:spcBef>
            </a:pPr>
            <a:r>
              <a:rPr dirty="0"/>
              <a:t>AP</a:t>
            </a:r>
            <a:r>
              <a:rPr dirty="0" spc="320"/>
              <a:t> </a:t>
            </a:r>
            <a:r>
              <a:rPr dirty="0" spc="130"/>
              <a:t>of</a:t>
            </a:r>
            <a:r>
              <a:rPr dirty="0" spc="325"/>
              <a:t> </a:t>
            </a:r>
            <a:r>
              <a:rPr dirty="0"/>
              <a:t>Humanities</a:t>
            </a:r>
            <a:r>
              <a:rPr dirty="0" spc="325"/>
              <a:t> </a:t>
            </a:r>
            <a:r>
              <a:rPr dirty="0" spc="120"/>
              <a:t>and</a:t>
            </a:r>
            <a:r>
              <a:rPr dirty="0" spc="325"/>
              <a:t> </a:t>
            </a:r>
            <a:r>
              <a:rPr dirty="0" spc="50"/>
              <a:t>Arts </a:t>
            </a:r>
            <a:r>
              <a:rPr dirty="0" spc="-10">
                <a:hlinkClick r:id="rId6"/>
              </a:rPr>
              <a:t>Vgirard@schools.nyc.gov</a:t>
            </a:r>
            <a:r>
              <a:rPr dirty="0" spc="-10"/>
              <a:t> </a:t>
            </a:r>
            <a:r>
              <a:rPr dirty="0"/>
              <a:t>(718)</a:t>
            </a:r>
            <a:r>
              <a:rPr dirty="0" spc="155"/>
              <a:t> </a:t>
            </a:r>
            <a:r>
              <a:rPr dirty="0" spc="175"/>
              <a:t>625-</a:t>
            </a:r>
            <a:r>
              <a:rPr dirty="0" spc="50"/>
              <a:t>6130</a:t>
            </a:r>
            <a:r>
              <a:rPr dirty="0" spc="155"/>
              <a:t> </a:t>
            </a:r>
            <a:r>
              <a:rPr dirty="0" spc="85"/>
              <a:t>ext.</a:t>
            </a:r>
            <a:r>
              <a:rPr dirty="0" spc="160"/>
              <a:t> </a:t>
            </a:r>
            <a:r>
              <a:rPr dirty="0" spc="-20"/>
              <a:t>2123</a:t>
            </a:r>
          </a:p>
          <a:p>
            <a:pPr>
              <a:lnSpc>
                <a:spcPct val="100000"/>
              </a:lnSpc>
            </a:pPr>
          </a:p>
          <a:p>
            <a:pPr>
              <a:lnSpc>
                <a:spcPct val="100000"/>
              </a:lnSpc>
              <a:spcBef>
                <a:spcPts val="2130"/>
              </a:spcBef>
            </a:pPr>
          </a:p>
          <a:p>
            <a:pPr marL="828040">
              <a:lnSpc>
                <a:spcPts val="5265"/>
              </a:lnSpc>
              <a:spcBef>
                <a:spcPts val="5"/>
              </a:spcBef>
            </a:pPr>
            <a:r>
              <a:rPr dirty="0" sz="4400"/>
              <a:t>Social</a:t>
            </a:r>
            <a:r>
              <a:rPr dirty="0" sz="4400" spc="-70"/>
              <a:t> </a:t>
            </a:r>
            <a:r>
              <a:rPr dirty="0" sz="4400" spc="-10"/>
              <a:t>Studies</a:t>
            </a:r>
            <a:endParaRPr sz="4400"/>
          </a:p>
          <a:p>
            <a:pPr algn="ctr" marR="1960880">
              <a:lnSpc>
                <a:spcPts val="5265"/>
              </a:lnSpc>
            </a:pPr>
            <a:r>
              <a:rPr dirty="0" sz="4400" spc="185"/>
              <a:t>(4</a:t>
            </a:r>
            <a:r>
              <a:rPr dirty="0" sz="4400" spc="280"/>
              <a:t> </a:t>
            </a:r>
            <a:r>
              <a:rPr dirty="0" sz="4400" spc="90"/>
              <a:t>years</a:t>
            </a:r>
            <a:r>
              <a:rPr dirty="0" sz="4400" spc="285"/>
              <a:t> </a:t>
            </a:r>
            <a:r>
              <a:rPr dirty="0" sz="4400" spc="-335"/>
              <a:t>=</a:t>
            </a:r>
            <a:r>
              <a:rPr dirty="0" sz="4400" spc="280"/>
              <a:t> </a:t>
            </a:r>
            <a:r>
              <a:rPr dirty="0" sz="4400" spc="290"/>
              <a:t>8</a:t>
            </a:r>
            <a:r>
              <a:rPr dirty="0" sz="4400" spc="285"/>
              <a:t> </a:t>
            </a:r>
            <a:r>
              <a:rPr dirty="0" sz="4400" spc="40"/>
              <a:t>Credits)</a:t>
            </a:r>
            <a:endParaRPr sz="4400"/>
          </a:p>
          <a:p>
            <a:pPr>
              <a:lnSpc>
                <a:spcPct val="100000"/>
              </a:lnSpc>
              <a:spcBef>
                <a:spcPts val="1035"/>
              </a:spcBef>
            </a:pPr>
            <a:endParaRPr sz="4400"/>
          </a:p>
          <a:p>
            <a:pPr algn="ctr" marL="904875" marR="2758440">
              <a:lnSpc>
                <a:spcPts val="4650"/>
              </a:lnSpc>
            </a:pPr>
            <a:r>
              <a:rPr dirty="0" sz="3900"/>
              <a:t>Music</a:t>
            </a:r>
            <a:r>
              <a:rPr dirty="0" sz="3900" spc="95"/>
              <a:t> </a:t>
            </a:r>
            <a:r>
              <a:rPr dirty="0" sz="3900" spc="280"/>
              <a:t>&amp;</a:t>
            </a:r>
            <a:r>
              <a:rPr dirty="0" sz="3900" spc="95"/>
              <a:t> </a:t>
            </a:r>
            <a:r>
              <a:rPr dirty="0" sz="3900" spc="-10"/>
              <a:t>Foreign </a:t>
            </a:r>
            <a:r>
              <a:rPr dirty="0" sz="3900" spc="45"/>
              <a:t>Language</a:t>
            </a:r>
            <a:endParaRPr sz="3900"/>
          </a:p>
          <a:p>
            <a:pPr algn="ctr" marR="1852930">
              <a:lnSpc>
                <a:spcPts val="4500"/>
              </a:lnSpc>
            </a:pPr>
            <a:r>
              <a:rPr dirty="0" sz="3900" spc="-285"/>
              <a:t>(1</a:t>
            </a:r>
            <a:r>
              <a:rPr dirty="0" sz="3900" spc="245"/>
              <a:t> </a:t>
            </a:r>
            <a:r>
              <a:rPr dirty="0" sz="3900" spc="165"/>
              <a:t>Year</a:t>
            </a:r>
            <a:r>
              <a:rPr dirty="0" sz="3900" spc="245"/>
              <a:t> </a:t>
            </a:r>
            <a:r>
              <a:rPr dirty="0" sz="3900" spc="-275"/>
              <a:t>=</a:t>
            </a:r>
            <a:r>
              <a:rPr dirty="0" sz="3900" spc="245"/>
              <a:t> </a:t>
            </a:r>
            <a:r>
              <a:rPr dirty="0" sz="3900" spc="85"/>
              <a:t>2</a:t>
            </a:r>
            <a:r>
              <a:rPr dirty="0" sz="3900" spc="245"/>
              <a:t> </a:t>
            </a:r>
            <a:r>
              <a:rPr dirty="0" sz="3900" spc="-10"/>
              <a:t>Credits)</a:t>
            </a:r>
            <a:endParaRPr sz="3900"/>
          </a:p>
        </p:txBody>
      </p:sp>
      <p:grpSp>
        <p:nvGrpSpPr>
          <p:cNvPr id="20" name="object 20" descr=""/>
          <p:cNvGrpSpPr/>
          <p:nvPr/>
        </p:nvGrpSpPr>
        <p:grpSpPr>
          <a:xfrm>
            <a:off x="12748317" y="3118809"/>
            <a:ext cx="2327910" cy="731520"/>
            <a:chOff x="12748317" y="3118809"/>
            <a:chExt cx="2327910" cy="731520"/>
          </a:xfrm>
        </p:grpSpPr>
        <p:sp>
          <p:nvSpPr>
            <p:cNvPr id="21" name="object 21" descr=""/>
            <p:cNvSpPr/>
            <p:nvPr/>
          </p:nvSpPr>
          <p:spPr>
            <a:xfrm>
              <a:off x="12748317" y="3118809"/>
              <a:ext cx="2327910" cy="731520"/>
            </a:xfrm>
            <a:custGeom>
              <a:avLst/>
              <a:gdLst/>
              <a:ahLst/>
              <a:cxnLst/>
              <a:rect l="l" t="t" r="r" b="b"/>
              <a:pathLst>
                <a:path w="2327909" h="731520">
                  <a:moveTo>
                    <a:pt x="2155863" y="731371"/>
                  </a:moveTo>
                  <a:lnTo>
                    <a:pt x="148867" y="650238"/>
                  </a:lnTo>
                  <a:lnTo>
                    <a:pt x="0" y="644064"/>
                  </a:lnTo>
                  <a:lnTo>
                    <a:pt x="478" y="626591"/>
                  </a:lnTo>
                  <a:lnTo>
                    <a:pt x="2074" y="585953"/>
                  </a:lnTo>
                  <a:lnTo>
                    <a:pt x="18633" y="534139"/>
                  </a:lnTo>
                  <a:lnTo>
                    <a:pt x="20691" y="484517"/>
                  </a:lnTo>
                  <a:lnTo>
                    <a:pt x="36619" y="447355"/>
                  </a:lnTo>
                  <a:lnTo>
                    <a:pt x="60113" y="375365"/>
                  </a:lnTo>
                  <a:lnTo>
                    <a:pt x="102499" y="339144"/>
                  </a:lnTo>
                  <a:lnTo>
                    <a:pt x="105514" y="254576"/>
                  </a:lnTo>
                  <a:lnTo>
                    <a:pt x="174872" y="0"/>
                  </a:lnTo>
                  <a:lnTo>
                    <a:pt x="2327889" y="86987"/>
                  </a:lnTo>
                  <a:lnTo>
                    <a:pt x="2282789" y="266232"/>
                  </a:lnTo>
                  <a:lnTo>
                    <a:pt x="2268582" y="317920"/>
                  </a:lnTo>
                  <a:lnTo>
                    <a:pt x="2264014" y="355888"/>
                  </a:lnTo>
                  <a:lnTo>
                    <a:pt x="2242729" y="381077"/>
                  </a:lnTo>
                  <a:lnTo>
                    <a:pt x="2240990" y="427853"/>
                  </a:lnTo>
                  <a:lnTo>
                    <a:pt x="2238958" y="447287"/>
                  </a:lnTo>
                  <a:lnTo>
                    <a:pt x="2238329" y="467310"/>
                  </a:lnTo>
                  <a:lnTo>
                    <a:pt x="2238437" y="482961"/>
                  </a:lnTo>
                  <a:lnTo>
                    <a:pt x="2238621" y="489280"/>
                  </a:lnTo>
                  <a:lnTo>
                    <a:pt x="2237361" y="518584"/>
                  </a:lnTo>
                  <a:lnTo>
                    <a:pt x="2221433" y="555746"/>
                  </a:lnTo>
                  <a:lnTo>
                    <a:pt x="2209149" y="572908"/>
                  </a:lnTo>
                  <a:lnTo>
                    <a:pt x="2205042" y="601892"/>
                  </a:lnTo>
                  <a:lnTo>
                    <a:pt x="2202053" y="607710"/>
                  </a:lnTo>
                  <a:lnTo>
                    <a:pt x="2204412" y="616543"/>
                  </a:lnTo>
                  <a:lnTo>
                    <a:pt x="2197822" y="638212"/>
                  </a:lnTo>
                  <a:lnTo>
                    <a:pt x="2181022" y="677270"/>
                  </a:lnTo>
                  <a:lnTo>
                    <a:pt x="2163780" y="714671"/>
                  </a:lnTo>
                  <a:lnTo>
                    <a:pt x="2155863" y="731371"/>
                  </a:lnTo>
                  <a:close/>
                </a:path>
              </a:pathLst>
            </a:custGeom>
            <a:solidFill>
              <a:srgbClr val="B4D99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 descr=""/>
            <p:cNvSpPr/>
            <p:nvPr/>
          </p:nvSpPr>
          <p:spPr>
            <a:xfrm>
              <a:off x="12750834" y="3122279"/>
              <a:ext cx="2304415" cy="724535"/>
            </a:xfrm>
            <a:custGeom>
              <a:avLst/>
              <a:gdLst/>
              <a:ahLst/>
              <a:cxnLst/>
              <a:rect l="l" t="t" r="r" b="b"/>
              <a:pathLst>
                <a:path w="2304415" h="724535">
                  <a:moveTo>
                    <a:pt x="271408" y="91756"/>
                  </a:moveTo>
                  <a:lnTo>
                    <a:pt x="262359" y="92240"/>
                  </a:lnTo>
                  <a:lnTo>
                    <a:pt x="265932" y="478"/>
                  </a:lnTo>
                  <a:lnTo>
                    <a:pt x="274866" y="0"/>
                  </a:lnTo>
                  <a:lnTo>
                    <a:pt x="271408" y="91756"/>
                  </a:lnTo>
                  <a:close/>
                </a:path>
                <a:path w="2304415" h="724535">
                  <a:moveTo>
                    <a:pt x="437262" y="98135"/>
                  </a:moveTo>
                  <a:lnTo>
                    <a:pt x="428212" y="98620"/>
                  </a:lnTo>
                  <a:lnTo>
                    <a:pt x="431786" y="6857"/>
                  </a:lnTo>
                  <a:lnTo>
                    <a:pt x="440720" y="6379"/>
                  </a:lnTo>
                  <a:lnTo>
                    <a:pt x="437262" y="98135"/>
                  </a:lnTo>
                  <a:close/>
                </a:path>
                <a:path w="2304415" h="724535">
                  <a:moveTo>
                    <a:pt x="597944" y="104792"/>
                  </a:moveTo>
                  <a:lnTo>
                    <a:pt x="588894" y="105276"/>
                  </a:lnTo>
                  <a:lnTo>
                    <a:pt x="592468" y="13514"/>
                  </a:lnTo>
                  <a:lnTo>
                    <a:pt x="601401" y="13036"/>
                  </a:lnTo>
                  <a:lnTo>
                    <a:pt x="597944" y="104792"/>
                  </a:lnTo>
                  <a:close/>
                </a:path>
                <a:path w="2304415" h="724535">
                  <a:moveTo>
                    <a:pt x="763799" y="111171"/>
                  </a:moveTo>
                  <a:lnTo>
                    <a:pt x="754748" y="111656"/>
                  </a:lnTo>
                  <a:lnTo>
                    <a:pt x="758272" y="21168"/>
                  </a:lnTo>
                  <a:lnTo>
                    <a:pt x="758321" y="19894"/>
                  </a:lnTo>
                  <a:lnTo>
                    <a:pt x="767323" y="20683"/>
                  </a:lnTo>
                  <a:lnTo>
                    <a:pt x="763799" y="111171"/>
                  </a:lnTo>
                  <a:close/>
                </a:path>
                <a:path w="2304415" h="724535">
                  <a:moveTo>
                    <a:pt x="925892" y="117752"/>
                  </a:moveTo>
                  <a:lnTo>
                    <a:pt x="917310" y="118212"/>
                  </a:lnTo>
                  <a:lnTo>
                    <a:pt x="920371" y="27749"/>
                  </a:lnTo>
                  <a:lnTo>
                    <a:pt x="920414" y="26475"/>
                  </a:lnTo>
                  <a:lnTo>
                    <a:pt x="929415" y="27264"/>
                  </a:lnTo>
                  <a:lnTo>
                    <a:pt x="925892" y="117752"/>
                  </a:lnTo>
                  <a:close/>
                </a:path>
                <a:path w="2304415" h="724535">
                  <a:moveTo>
                    <a:pt x="1091226" y="125431"/>
                  </a:moveTo>
                  <a:lnTo>
                    <a:pt x="1082762" y="125885"/>
                  </a:lnTo>
                  <a:lnTo>
                    <a:pt x="1085756" y="34153"/>
                  </a:lnTo>
                  <a:lnTo>
                    <a:pt x="1085798" y="32879"/>
                  </a:lnTo>
                  <a:lnTo>
                    <a:pt x="1094799" y="33669"/>
                  </a:lnTo>
                  <a:lnTo>
                    <a:pt x="1091226" y="125431"/>
                  </a:lnTo>
                  <a:close/>
                </a:path>
                <a:path w="2304415" h="724535">
                  <a:moveTo>
                    <a:pt x="265929" y="253570"/>
                  </a:moveTo>
                  <a:lnTo>
                    <a:pt x="255468" y="254131"/>
                  </a:lnTo>
                  <a:lnTo>
                    <a:pt x="261826" y="99900"/>
                  </a:lnTo>
                  <a:lnTo>
                    <a:pt x="144203" y="96025"/>
                  </a:lnTo>
                  <a:lnTo>
                    <a:pt x="146549" y="86996"/>
                  </a:lnTo>
                  <a:lnTo>
                    <a:pt x="262359" y="92240"/>
                  </a:lnTo>
                  <a:lnTo>
                    <a:pt x="271408" y="91756"/>
                  </a:lnTo>
                  <a:lnTo>
                    <a:pt x="271360" y="93030"/>
                  </a:lnTo>
                  <a:lnTo>
                    <a:pt x="371175" y="96587"/>
                  </a:lnTo>
                  <a:lnTo>
                    <a:pt x="271836" y="101907"/>
                  </a:lnTo>
                  <a:lnTo>
                    <a:pt x="265929" y="253570"/>
                  </a:lnTo>
                  <a:close/>
                </a:path>
                <a:path w="2304415" h="724535">
                  <a:moveTo>
                    <a:pt x="1257550" y="131786"/>
                  </a:moveTo>
                  <a:lnTo>
                    <a:pt x="1248146" y="132289"/>
                  </a:lnTo>
                  <a:lnTo>
                    <a:pt x="1252067" y="40508"/>
                  </a:lnTo>
                  <a:lnTo>
                    <a:pt x="1252121" y="39234"/>
                  </a:lnTo>
                  <a:lnTo>
                    <a:pt x="1261123" y="40023"/>
                  </a:lnTo>
                  <a:lnTo>
                    <a:pt x="1257550" y="131786"/>
                  </a:lnTo>
                  <a:close/>
                </a:path>
                <a:path w="2304415" h="724535">
                  <a:moveTo>
                    <a:pt x="431263" y="261249"/>
                  </a:moveTo>
                  <a:lnTo>
                    <a:pt x="422330" y="261728"/>
                  </a:lnTo>
                  <a:lnTo>
                    <a:pt x="428635" y="108772"/>
                  </a:lnTo>
                  <a:lnTo>
                    <a:pt x="428688" y="107497"/>
                  </a:lnTo>
                  <a:lnTo>
                    <a:pt x="271836" y="101907"/>
                  </a:lnTo>
                  <a:lnTo>
                    <a:pt x="371175" y="96587"/>
                  </a:lnTo>
                  <a:lnTo>
                    <a:pt x="428212" y="98620"/>
                  </a:lnTo>
                  <a:lnTo>
                    <a:pt x="437262" y="98135"/>
                  </a:lnTo>
                  <a:lnTo>
                    <a:pt x="437214" y="99410"/>
                  </a:lnTo>
                  <a:lnTo>
                    <a:pt x="533738" y="103143"/>
                  </a:lnTo>
                  <a:lnTo>
                    <a:pt x="437689" y="108287"/>
                  </a:lnTo>
                  <a:lnTo>
                    <a:pt x="431263" y="261249"/>
                  </a:lnTo>
                  <a:close/>
                </a:path>
                <a:path w="2304415" h="724535">
                  <a:moveTo>
                    <a:pt x="1423453" y="136891"/>
                  </a:moveTo>
                  <a:lnTo>
                    <a:pt x="1414402" y="137376"/>
                  </a:lnTo>
                  <a:lnTo>
                    <a:pt x="1417926" y="46888"/>
                  </a:lnTo>
                  <a:lnTo>
                    <a:pt x="1417975" y="45613"/>
                  </a:lnTo>
                  <a:lnTo>
                    <a:pt x="1426977" y="46403"/>
                  </a:lnTo>
                  <a:lnTo>
                    <a:pt x="1423453" y="136891"/>
                  </a:lnTo>
                  <a:close/>
                </a:path>
                <a:path w="2304415" h="724535">
                  <a:moveTo>
                    <a:pt x="591529" y="266656"/>
                  </a:moveTo>
                  <a:lnTo>
                    <a:pt x="582943" y="267116"/>
                  </a:lnTo>
                  <a:lnTo>
                    <a:pt x="589316" y="115428"/>
                  </a:lnTo>
                  <a:lnTo>
                    <a:pt x="589369" y="114154"/>
                  </a:lnTo>
                  <a:lnTo>
                    <a:pt x="437689" y="108287"/>
                  </a:lnTo>
                  <a:lnTo>
                    <a:pt x="533738" y="103143"/>
                  </a:lnTo>
                  <a:lnTo>
                    <a:pt x="588894" y="105276"/>
                  </a:lnTo>
                  <a:lnTo>
                    <a:pt x="597944" y="104792"/>
                  </a:lnTo>
                  <a:lnTo>
                    <a:pt x="597896" y="106066"/>
                  </a:lnTo>
                  <a:lnTo>
                    <a:pt x="697711" y="109623"/>
                  </a:lnTo>
                  <a:lnTo>
                    <a:pt x="597901" y="114969"/>
                  </a:lnTo>
                  <a:lnTo>
                    <a:pt x="591529" y="266656"/>
                  </a:lnTo>
                  <a:close/>
                </a:path>
                <a:path w="2304415" h="724535">
                  <a:moveTo>
                    <a:pt x="1585966" y="144721"/>
                  </a:moveTo>
                  <a:lnTo>
                    <a:pt x="1577032" y="145200"/>
                  </a:lnTo>
                  <a:lnTo>
                    <a:pt x="1580490" y="53443"/>
                  </a:lnTo>
                  <a:lnTo>
                    <a:pt x="1580538" y="52169"/>
                  </a:lnTo>
                  <a:lnTo>
                    <a:pt x="1589540" y="52959"/>
                  </a:lnTo>
                  <a:lnTo>
                    <a:pt x="1585966" y="144721"/>
                  </a:lnTo>
                  <a:close/>
                </a:path>
                <a:path w="2304415" h="724535">
                  <a:moveTo>
                    <a:pt x="756859" y="274336"/>
                  </a:moveTo>
                  <a:lnTo>
                    <a:pt x="748395" y="274789"/>
                  </a:lnTo>
                  <a:lnTo>
                    <a:pt x="754701" y="121833"/>
                  </a:lnTo>
                  <a:lnTo>
                    <a:pt x="754753" y="120558"/>
                  </a:lnTo>
                  <a:lnTo>
                    <a:pt x="597901" y="114969"/>
                  </a:lnTo>
                  <a:lnTo>
                    <a:pt x="697711" y="109623"/>
                  </a:lnTo>
                  <a:lnTo>
                    <a:pt x="754748" y="111656"/>
                  </a:lnTo>
                  <a:lnTo>
                    <a:pt x="763799" y="111171"/>
                  </a:lnTo>
                  <a:lnTo>
                    <a:pt x="763750" y="112446"/>
                  </a:lnTo>
                  <a:lnTo>
                    <a:pt x="861470" y="116115"/>
                  </a:lnTo>
                  <a:lnTo>
                    <a:pt x="763285" y="121373"/>
                  </a:lnTo>
                  <a:lnTo>
                    <a:pt x="756859" y="274336"/>
                  </a:lnTo>
                  <a:close/>
                </a:path>
                <a:path w="2304415" h="724535">
                  <a:moveTo>
                    <a:pt x="1751936" y="151094"/>
                  </a:moveTo>
                  <a:lnTo>
                    <a:pt x="1742886" y="151579"/>
                  </a:lnTo>
                  <a:lnTo>
                    <a:pt x="1746460" y="59817"/>
                  </a:lnTo>
                  <a:lnTo>
                    <a:pt x="1755393" y="59338"/>
                  </a:lnTo>
                  <a:lnTo>
                    <a:pt x="1751936" y="151094"/>
                  </a:lnTo>
                  <a:close/>
                </a:path>
                <a:path w="2304415" h="724535">
                  <a:moveTo>
                    <a:pt x="919421" y="280892"/>
                  </a:moveTo>
                  <a:lnTo>
                    <a:pt x="910487" y="281370"/>
                  </a:lnTo>
                  <a:lnTo>
                    <a:pt x="916793" y="128414"/>
                  </a:lnTo>
                  <a:lnTo>
                    <a:pt x="916846" y="127139"/>
                  </a:lnTo>
                  <a:lnTo>
                    <a:pt x="763285" y="121373"/>
                  </a:lnTo>
                  <a:lnTo>
                    <a:pt x="861470" y="116115"/>
                  </a:lnTo>
                  <a:lnTo>
                    <a:pt x="917310" y="118212"/>
                  </a:lnTo>
                  <a:lnTo>
                    <a:pt x="925892" y="117752"/>
                  </a:lnTo>
                  <a:lnTo>
                    <a:pt x="925842" y="119027"/>
                  </a:lnTo>
                  <a:lnTo>
                    <a:pt x="1017379" y="123027"/>
                  </a:lnTo>
                  <a:lnTo>
                    <a:pt x="925847" y="127929"/>
                  </a:lnTo>
                  <a:lnTo>
                    <a:pt x="919421" y="280892"/>
                  </a:lnTo>
                  <a:close/>
                </a:path>
                <a:path w="2304415" h="724535">
                  <a:moveTo>
                    <a:pt x="1912502" y="157757"/>
                  </a:moveTo>
                  <a:lnTo>
                    <a:pt x="1903568" y="158236"/>
                  </a:lnTo>
                  <a:lnTo>
                    <a:pt x="1907026" y="66479"/>
                  </a:lnTo>
                  <a:lnTo>
                    <a:pt x="1907074" y="65205"/>
                  </a:lnTo>
                  <a:lnTo>
                    <a:pt x="1916075" y="65995"/>
                  </a:lnTo>
                  <a:lnTo>
                    <a:pt x="1912502" y="157757"/>
                  </a:lnTo>
                  <a:close/>
                </a:path>
                <a:path w="2304415" h="724535">
                  <a:moveTo>
                    <a:pt x="1084925" y="287290"/>
                  </a:moveTo>
                  <a:lnTo>
                    <a:pt x="1076341" y="287750"/>
                  </a:lnTo>
                  <a:lnTo>
                    <a:pt x="1082647" y="134794"/>
                  </a:lnTo>
                  <a:lnTo>
                    <a:pt x="1082699" y="133519"/>
                  </a:lnTo>
                  <a:lnTo>
                    <a:pt x="925847" y="127929"/>
                  </a:lnTo>
                  <a:lnTo>
                    <a:pt x="1017379" y="123027"/>
                  </a:lnTo>
                  <a:lnTo>
                    <a:pt x="1082762" y="125885"/>
                  </a:lnTo>
                  <a:lnTo>
                    <a:pt x="1091226" y="125431"/>
                  </a:lnTo>
                  <a:lnTo>
                    <a:pt x="1182762" y="129432"/>
                  </a:lnTo>
                  <a:lnTo>
                    <a:pt x="1091231" y="134334"/>
                  </a:lnTo>
                  <a:lnTo>
                    <a:pt x="1084925" y="287290"/>
                  </a:lnTo>
                  <a:close/>
                </a:path>
                <a:path w="2304415" h="724535">
                  <a:moveTo>
                    <a:pt x="2078472" y="164131"/>
                  </a:moveTo>
                  <a:lnTo>
                    <a:pt x="2069422" y="164615"/>
                  </a:lnTo>
                  <a:lnTo>
                    <a:pt x="2072995" y="72853"/>
                  </a:lnTo>
                  <a:lnTo>
                    <a:pt x="2081929" y="72374"/>
                  </a:lnTo>
                  <a:lnTo>
                    <a:pt x="2078472" y="164131"/>
                  </a:lnTo>
                  <a:close/>
                </a:path>
                <a:path w="2304415" h="724535">
                  <a:moveTo>
                    <a:pt x="1250309" y="293695"/>
                  </a:moveTo>
                  <a:lnTo>
                    <a:pt x="1241725" y="294154"/>
                  </a:lnTo>
                  <a:lnTo>
                    <a:pt x="1248151" y="141192"/>
                  </a:lnTo>
                  <a:lnTo>
                    <a:pt x="1091231" y="134334"/>
                  </a:lnTo>
                  <a:lnTo>
                    <a:pt x="1182762" y="129432"/>
                  </a:lnTo>
                  <a:lnTo>
                    <a:pt x="1248146" y="132289"/>
                  </a:lnTo>
                  <a:lnTo>
                    <a:pt x="1257550" y="131786"/>
                  </a:lnTo>
                  <a:lnTo>
                    <a:pt x="1357365" y="135343"/>
                  </a:lnTo>
                  <a:lnTo>
                    <a:pt x="1256615" y="140739"/>
                  </a:lnTo>
                  <a:lnTo>
                    <a:pt x="1250309" y="293695"/>
                  </a:lnTo>
                  <a:close/>
                </a:path>
                <a:path w="2304415" h="724535">
                  <a:moveTo>
                    <a:pt x="2241036" y="170686"/>
                  </a:moveTo>
                  <a:lnTo>
                    <a:pt x="2231984" y="171171"/>
                  </a:lnTo>
                  <a:lnTo>
                    <a:pt x="2235508" y="80683"/>
                  </a:lnTo>
                  <a:lnTo>
                    <a:pt x="2235558" y="79409"/>
                  </a:lnTo>
                  <a:lnTo>
                    <a:pt x="2244559" y="80198"/>
                  </a:lnTo>
                  <a:lnTo>
                    <a:pt x="2241036" y="170686"/>
                  </a:lnTo>
                  <a:close/>
                </a:path>
                <a:path w="2304415" h="724535">
                  <a:moveTo>
                    <a:pt x="1416159" y="300074"/>
                  </a:moveTo>
                  <a:lnTo>
                    <a:pt x="1407109" y="300559"/>
                  </a:lnTo>
                  <a:lnTo>
                    <a:pt x="1413535" y="147597"/>
                  </a:lnTo>
                  <a:lnTo>
                    <a:pt x="1256615" y="140739"/>
                  </a:lnTo>
                  <a:lnTo>
                    <a:pt x="1357365" y="135343"/>
                  </a:lnTo>
                  <a:lnTo>
                    <a:pt x="1414402" y="137376"/>
                  </a:lnTo>
                  <a:lnTo>
                    <a:pt x="1423453" y="136891"/>
                  </a:lnTo>
                  <a:lnTo>
                    <a:pt x="1423404" y="138165"/>
                  </a:lnTo>
                  <a:lnTo>
                    <a:pt x="1513020" y="142269"/>
                  </a:lnTo>
                  <a:lnTo>
                    <a:pt x="1421998" y="147143"/>
                  </a:lnTo>
                  <a:lnTo>
                    <a:pt x="1416159" y="300074"/>
                  </a:lnTo>
                  <a:close/>
                </a:path>
                <a:path w="2304415" h="724535">
                  <a:moveTo>
                    <a:pt x="1578255" y="306655"/>
                  </a:moveTo>
                  <a:lnTo>
                    <a:pt x="1569671" y="307115"/>
                  </a:lnTo>
                  <a:lnTo>
                    <a:pt x="1575627" y="154178"/>
                  </a:lnTo>
                  <a:lnTo>
                    <a:pt x="1421998" y="147143"/>
                  </a:lnTo>
                  <a:lnTo>
                    <a:pt x="1513020" y="142269"/>
                  </a:lnTo>
                  <a:lnTo>
                    <a:pt x="1577032" y="145200"/>
                  </a:lnTo>
                  <a:lnTo>
                    <a:pt x="1585966" y="144721"/>
                  </a:lnTo>
                  <a:lnTo>
                    <a:pt x="1677503" y="148722"/>
                  </a:lnTo>
                  <a:lnTo>
                    <a:pt x="1584561" y="153699"/>
                  </a:lnTo>
                  <a:lnTo>
                    <a:pt x="1578255" y="306655"/>
                  </a:lnTo>
                  <a:close/>
                </a:path>
                <a:path w="2304415" h="724535">
                  <a:moveTo>
                    <a:pt x="1743640" y="313060"/>
                  </a:moveTo>
                  <a:lnTo>
                    <a:pt x="1735055" y="313520"/>
                  </a:lnTo>
                  <a:lnTo>
                    <a:pt x="1741374" y="163106"/>
                  </a:lnTo>
                  <a:lnTo>
                    <a:pt x="1741427" y="161832"/>
                  </a:lnTo>
                  <a:lnTo>
                    <a:pt x="1741481" y="160557"/>
                  </a:lnTo>
                  <a:lnTo>
                    <a:pt x="1584561" y="153699"/>
                  </a:lnTo>
                  <a:lnTo>
                    <a:pt x="1677503" y="148722"/>
                  </a:lnTo>
                  <a:lnTo>
                    <a:pt x="1742886" y="151579"/>
                  </a:lnTo>
                  <a:lnTo>
                    <a:pt x="1751936" y="151094"/>
                  </a:lnTo>
                  <a:lnTo>
                    <a:pt x="1751888" y="152369"/>
                  </a:lnTo>
                  <a:lnTo>
                    <a:pt x="1848412" y="156102"/>
                  </a:lnTo>
                  <a:lnTo>
                    <a:pt x="1750012" y="161372"/>
                  </a:lnTo>
                  <a:lnTo>
                    <a:pt x="1743640" y="313060"/>
                  </a:lnTo>
                  <a:close/>
                </a:path>
                <a:path w="2304415" h="724535">
                  <a:moveTo>
                    <a:pt x="259193" y="420539"/>
                  </a:moveTo>
                  <a:lnTo>
                    <a:pt x="250729" y="420993"/>
                  </a:lnTo>
                  <a:lnTo>
                    <a:pt x="256951" y="264226"/>
                  </a:lnTo>
                  <a:lnTo>
                    <a:pt x="103793" y="257166"/>
                  </a:lnTo>
                  <a:lnTo>
                    <a:pt x="103923" y="250800"/>
                  </a:lnTo>
                  <a:lnTo>
                    <a:pt x="102847" y="248314"/>
                  </a:lnTo>
                  <a:lnTo>
                    <a:pt x="255468" y="254131"/>
                  </a:lnTo>
                  <a:lnTo>
                    <a:pt x="265929" y="253570"/>
                  </a:lnTo>
                  <a:lnTo>
                    <a:pt x="265880" y="254845"/>
                  </a:lnTo>
                  <a:lnTo>
                    <a:pt x="357142" y="258860"/>
                  </a:lnTo>
                  <a:lnTo>
                    <a:pt x="265415" y="263772"/>
                  </a:lnTo>
                  <a:lnTo>
                    <a:pt x="259193" y="420539"/>
                  </a:lnTo>
                  <a:close/>
                </a:path>
                <a:path w="2304415" h="724535">
                  <a:moveTo>
                    <a:pt x="1904321" y="319716"/>
                  </a:moveTo>
                  <a:lnTo>
                    <a:pt x="1895267" y="320201"/>
                  </a:lnTo>
                  <a:lnTo>
                    <a:pt x="1901692" y="167239"/>
                  </a:lnTo>
                  <a:lnTo>
                    <a:pt x="1750012" y="161372"/>
                  </a:lnTo>
                  <a:lnTo>
                    <a:pt x="1848412" y="156102"/>
                  </a:lnTo>
                  <a:lnTo>
                    <a:pt x="1903568" y="158236"/>
                  </a:lnTo>
                  <a:lnTo>
                    <a:pt x="1912502" y="157757"/>
                  </a:lnTo>
                  <a:lnTo>
                    <a:pt x="2004039" y="161758"/>
                  </a:lnTo>
                  <a:lnTo>
                    <a:pt x="1910626" y="166760"/>
                  </a:lnTo>
                  <a:lnTo>
                    <a:pt x="1904321" y="319716"/>
                  </a:lnTo>
                  <a:close/>
                </a:path>
                <a:path w="2304415" h="724535">
                  <a:moveTo>
                    <a:pt x="2069825" y="326115"/>
                  </a:moveTo>
                  <a:lnTo>
                    <a:pt x="2061120" y="326581"/>
                  </a:lnTo>
                  <a:lnTo>
                    <a:pt x="2067493" y="174893"/>
                  </a:lnTo>
                  <a:lnTo>
                    <a:pt x="2067546" y="173618"/>
                  </a:lnTo>
                  <a:lnTo>
                    <a:pt x="1910626" y="166760"/>
                  </a:lnTo>
                  <a:lnTo>
                    <a:pt x="2004039" y="161758"/>
                  </a:lnTo>
                  <a:lnTo>
                    <a:pt x="2069422" y="164615"/>
                  </a:lnTo>
                  <a:lnTo>
                    <a:pt x="2078472" y="164131"/>
                  </a:lnTo>
                  <a:lnTo>
                    <a:pt x="2078424" y="165405"/>
                  </a:lnTo>
                  <a:lnTo>
                    <a:pt x="2176144" y="169074"/>
                  </a:lnTo>
                  <a:lnTo>
                    <a:pt x="2076078" y="174433"/>
                  </a:lnTo>
                  <a:lnTo>
                    <a:pt x="2069825" y="326115"/>
                  </a:lnTo>
                  <a:close/>
                </a:path>
                <a:path w="2304415" h="724535">
                  <a:moveTo>
                    <a:pt x="424576" y="426944"/>
                  </a:moveTo>
                  <a:lnTo>
                    <a:pt x="416113" y="427397"/>
                  </a:lnTo>
                  <a:lnTo>
                    <a:pt x="422335" y="270630"/>
                  </a:lnTo>
                  <a:lnTo>
                    <a:pt x="265415" y="263772"/>
                  </a:lnTo>
                  <a:lnTo>
                    <a:pt x="357142" y="258860"/>
                  </a:lnTo>
                  <a:lnTo>
                    <a:pt x="422330" y="261728"/>
                  </a:lnTo>
                  <a:lnTo>
                    <a:pt x="431263" y="261249"/>
                  </a:lnTo>
                  <a:lnTo>
                    <a:pt x="527787" y="264983"/>
                  </a:lnTo>
                  <a:lnTo>
                    <a:pt x="430798" y="270177"/>
                  </a:lnTo>
                  <a:lnTo>
                    <a:pt x="424576" y="426944"/>
                  </a:lnTo>
                  <a:close/>
                </a:path>
                <a:path w="2304415" h="724535">
                  <a:moveTo>
                    <a:pt x="2234095" y="333851"/>
                  </a:moveTo>
                  <a:lnTo>
                    <a:pt x="2223751" y="334405"/>
                  </a:lnTo>
                  <a:lnTo>
                    <a:pt x="2229590" y="181474"/>
                  </a:lnTo>
                  <a:lnTo>
                    <a:pt x="2229639" y="180199"/>
                  </a:lnTo>
                  <a:lnTo>
                    <a:pt x="2076078" y="174433"/>
                  </a:lnTo>
                  <a:lnTo>
                    <a:pt x="2176144" y="169074"/>
                  </a:lnTo>
                  <a:lnTo>
                    <a:pt x="2231984" y="171171"/>
                  </a:lnTo>
                  <a:lnTo>
                    <a:pt x="2241036" y="170686"/>
                  </a:lnTo>
                  <a:lnTo>
                    <a:pt x="2240986" y="171961"/>
                  </a:lnTo>
                  <a:lnTo>
                    <a:pt x="2304332" y="174927"/>
                  </a:lnTo>
                  <a:lnTo>
                    <a:pt x="2303527" y="177514"/>
                  </a:lnTo>
                  <a:lnTo>
                    <a:pt x="2240521" y="180888"/>
                  </a:lnTo>
                  <a:lnTo>
                    <a:pt x="2234095" y="333851"/>
                  </a:lnTo>
                  <a:close/>
                </a:path>
                <a:path w="2304415" h="724535">
                  <a:moveTo>
                    <a:pt x="585309" y="432326"/>
                  </a:moveTo>
                  <a:lnTo>
                    <a:pt x="576256" y="432811"/>
                  </a:lnTo>
                  <a:lnTo>
                    <a:pt x="582428" y="277318"/>
                  </a:lnTo>
                  <a:lnTo>
                    <a:pt x="582479" y="276044"/>
                  </a:lnTo>
                  <a:lnTo>
                    <a:pt x="430798" y="270177"/>
                  </a:lnTo>
                  <a:lnTo>
                    <a:pt x="527787" y="264983"/>
                  </a:lnTo>
                  <a:lnTo>
                    <a:pt x="582943" y="267116"/>
                  </a:lnTo>
                  <a:lnTo>
                    <a:pt x="591529" y="266656"/>
                  </a:lnTo>
                  <a:lnTo>
                    <a:pt x="591475" y="267931"/>
                  </a:lnTo>
                  <a:lnTo>
                    <a:pt x="683012" y="271932"/>
                  </a:lnTo>
                  <a:lnTo>
                    <a:pt x="591480" y="276834"/>
                  </a:lnTo>
                  <a:lnTo>
                    <a:pt x="585359" y="431052"/>
                  </a:lnTo>
                  <a:lnTo>
                    <a:pt x="585309" y="432326"/>
                  </a:lnTo>
                  <a:close/>
                </a:path>
                <a:path w="2304415" h="724535">
                  <a:moveTo>
                    <a:pt x="2301918" y="182688"/>
                  </a:moveTo>
                  <a:lnTo>
                    <a:pt x="2240521" y="180888"/>
                  </a:lnTo>
                  <a:lnTo>
                    <a:pt x="2303527" y="177514"/>
                  </a:lnTo>
                  <a:lnTo>
                    <a:pt x="2301918" y="182688"/>
                  </a:lnTo>
                  <a:close/>
                </a:path>
                <a:path w="2304415" h="724535">
                  <a:moveTo>
                    <a:pt x="750692" y="438731"/>
                  </a:moveTo>
                  <a:lnTo>
                    <a:pt x="742110" y="439191"/>
                  </a:lnTo>
                  <a:lnTo>
                    <a:pt x="748282" y="283698"/>
                  </a:lnTo>
                  <a:lnTo>
                    <a:pt x="748332" y="282423"/>
                  </a:lnTo>
                  <a:lnTo>
                    <a:pt x="591480" y="276834"/>
                  </a:lnTo>
                  <a:lnTo>
                    <a:pt x="683012" y="271932"/>
                  </a:lnTo>
                  <a:lnTo>
                    <a:pt x="748395" y="274789"/>
                  </a:lnTo>
                  <a:lnTo>
                    <a:pt x="756859" y="274336"/>
                  </a:lnTo>
                  <a:lnTo>
                    <a:pt x="846475" y="278439"/>
                  </a:lnTo>
                  <a:lnTo>
                    <a:pt x="756864" y="283238"/>
                  </a:lnTo>
                  <a:lnTo>
                    <a:pt x="750692" y="438731"/>
                  </a:lnTo>
                  <a:close/>
                </a:path>
                <a:path w="2304415" h="724535">
                  <a:moveTo>
                    <a:pt x="913204" y="446561"/>
                  </a:moveTo>
                  <a:lnTo>
                    <a:pt x="904270" y="447040"/>
                  </a:lnTo>
                  <a:lnTo>
                    <a:pt x="910493" y="290273"/>
                  </a:lnTo>
                  <a:lnTo>
                    <a:pt x="756864" y="283238"/>
                  </a:lnTo>
                  <a:lnTo>
                    <a:pt x="846475" y="278439"/>
                  </a:lnTo>
                  <a:lnTo>
                    <a:pt x="910487" y="281370"/>
                  </a:lnTo>
                  <a:lnTo>
                    <a:pt x="919421" y="280892"/>
                  </a:lnTo>
                  <a:lnTo>
                    <a:pt x="1010958" y="284892"/>
                  </a:lnTo>
                  <a:lnTo>
                    <a:pt x="919426" y="289794"/>
                  </a:lnTo>
                  <a:lnTo>
                    <a:pt x="913204" y="446561"/>
                  </a:lnTo>
                  <a:close/>
                </a:path>
                <a:path w="2304415" h="724535">
                  <a:moveTo>
                    <a:pt x="1078706" y="452960"/>
                  </a:moveTo>
                  <a:lnTo>
                    <a:pt x="1070124" y="453419"/>
                  </a:lnTo>
                  <a:lnTo>
                    <a:pt x="1076296" y="297927"/>
                  </a:lnTo>
                  <a:lnTo>
                    <a:pt x="1076347" y="296652"/>
                  </a:lnTo>
                  <a:lnTo>
                    <a:pt x="919426" y="289794"/>
                  </a:lnTo>
                  <a:lnTo>
                    <a:pt x="1010958" y="284892"/>
                  </a:lnTo>
                  <a:lnTo>
                    <a:pt x="1076341" y="287750"/>
                  </a:lnTo>
                  <a:lnTo>
                    <a:pt x="1084925" y="287290"/>
                  </a:lnTo>
                  <a:lnTo>
                    <a:pt x="1084873" y="288565"/>
                  </a:lnTo>
                  <a:lnTo>
                    <a:pt x="1184688" y="292122"/>
                  </a:lnTo>
                  <a:lnTo>
                    <a:pt x="1084878" y="297467"/>
                  </a:lnTo>
                  <a:lnTo>
                    <a:pt x="1078706" y="452960"/>
                  </a:lnTo>
                  <a:close/>
                </a:path>
                <a:path w="2304415" h="724535">
                  <a:moveTo>
                    <a:pt x="97100" y="413958"/>
                  </a:moveTo>
                  <a:lnTo>
                    <a:pt x="88637" y="414412"/>
                  </a:lnTo>
                  <a:lnTo>
                    <a:pt x="91416" y="343041"/>
                  </a:lnTo>
                  <a:lnTo>
                    <a:pt x="100480" y="336196"/>
                  </a:lnTo>
                  <a:lnTo>
                    <a:pt x="97100" y="413958"/>
                  </a:lnTo>
                  <a:close/>
                </a:path>
                <a:path w="2304415" h="724535">
                  <a:moveTo>
                    <a:pt x="1244090" y="459364"/>
                  </a:moveTo>
                  <a:lnTo>
                    <a:pt x="1235508" y="459824"/>
                  </a:lnTo>
                  <a:lnTo>
                    <a:pt x="1241680" y="304331"/>
                  </a:lnTo>
                  <a:lnTo>
                    <a:pt x="1241730" y="303057"/>
                  </a:lnTo>
                  <a:lnTo>
                    <a:pt x="1084878" y="297467"/>
                  </a:lnTo>
                  <a:lnTo>
                    <a:pt x="1184688" y="292122"/>
                  </a:lnTo>
                  <a:lnTo>
                    <a:pt x="1241725" y="294154"/>
                  </a:lnTo>
                  <a:lnTo>
                    <a:pt x="1250309" y="293695"/>
                  </a:lnTo>
                  <a:lnTo>
                    <a:pt x="1250257" y="294969"/>
                  </a:lnTo>
                  <a:lnTo>
                    <a:pt x="1350072" y="298526"/>
                  </a:lnTo>
                  <a:lnTo>
                    <a:pt x="1250262" y="303872"/>
                  </a:lnTo>
                  <a:lnTo>
                    <a:pt x="1244090" y="459364"/>
                  </a:lnTo>
                  <a:close/>
                </a:path>
                <a:path w="2304415" h="724535">
                  <a:moveTo>
                    <a:pt x="1409474" y="465769"/>
                  </a:moveTo>
                  <a:lnTo>
                    <a:pt x="1400892" y="466229"/>
                  </a:lnTo>
                  <a:lnTo>
                    <a:pt x="1407063" y="310736"/>
                  </a:lnTo>
                  <a:lnTo>
                    <a:pt x="1407114" y="309462"/>
                  </a:lnTo>
                  <a:lnTo>
                    <a:pt x="1250262" y="303872"/>
                  </a:lnTo>
                  <a:lnTo>
                    <a:pt x="1350072" y="298526"/>
                  </a:lnTo>
                  <a:lnTo>
                    <a:pt x="1407109" y="300559"/>
                  </a:lnTo>
                  <a:lnTo>
                    <a:pt x="1416159" y="300074"/>
                  </a:lnTo>
                  <a:lnTo>
                    <a:pt x="1416110" y="301349"/>
                  </a:lnTo>
                  <a:lnTo>
                    <a:pt x="1513831" y="305018"/>
                  </a:lnTo>
                  <a:lnTo>
                    <a:pt x="1415645" y="310277"/>
                  </a:lnTo>
                  <a:lnTo>
                    <a:pt x="1409474" y="465769"/>
                  </a:lnTo>
                  <a:close/>
                </a:path>
                <a:path w="2304415" h="724535">
                  <a:moveTo>
                    <a:pt x="1571986" y="473599"/>
                  </a:moveTo>
                  <a:lnTo>
                    <a:pt x="1563052" y="474078"/>
                  </a:lnTo>
                  <a:lnTo>
                    <a:pt x="1569274" y="317311"/>
                  </a:lnTo>
                  <a:lnTo>
                    <a:pt x="1415645" y="310277"/>
                  </a:lnTo>
                  <a:lnTo>
                    <a:pt x="1513831" y="305018"/>
                  </a:lnTo>
                  <a:lnTo>
                    <a:pt x="1569671" y="307115"/>
                  </a:lnTo>
                  <a:lnTo>
                    <a:pt x="1578255" y="306655"/>
                  </a:lnTo>
                  <a:lnTo>
                    <a:pt x="1578203" y="307930"/>
                  </a:lnTo>
                  <a:lnTo>
                    <a:pt x="1678018" y="311487"/>
                  </a:lnTo>
                  <a:lnTo>
                    <a:pt x="1578208" y="316832"/>
                  </a:lnTo>
                  <a:lnTo>
                    <a:pt x="1571986" y="473599"/>
                  </a:lnTo>
                  <a:close/>
                </a:path>
                <a:path w="2304415" h="724535">
                  <a:moveTo>
                    <a:pt x="1737420" y="478730"/>
                  </a:moveTo>
                  <a:lnTo>
                    <a:pt x="1728838" y="479189"/>
                  </a:lnTo>
                  <a:lnTo>
                    <a:pt x="1735010" y="323697"/>
                  </a:lnTo>
                  <a:lnTo>
                    <a:pt x="1735060" y="322422"/>
                  </a:lnTo>
                  <a:lnTo>
                    <a:pt x="1578208" y="316832"/>
                  </a:lnTo>
                  <a:lnTo>
                    <a:pt x="1678018" y="311487"/>
                  </a:lnTo>
                  <a:lnTo>
                    <a:pt x="1735055" y="313520"/>
                  </a:lnTo>
                  <a:lnTo>
                    <a:pt x="1743640" y="313060"/>
                  </a:lnTo>
                  <a:lnTo>
                    <a:pt x="1743586" y="314335"/>
                  </a:lnTo>
                  <a:lnTo>
                    <a:pt x="1840110" y="318068"/>
                  </a:lnTo>
                  <a:lnTo>
                    <a:pt x="1743592" y="323237"/>
                  </a:lnTo>
                  <a:lnTo>
                    <a:pt x="1737420" y="478730"/>
                  </a:lnTo>
                  <a:close/>
                </a:path>
                <a:path w="2304415" h="724535">
                  <a:moveTo>
                    <a:pt x="90460" y="578379"/>
                  </a:moveTo>
                  <a:lnTo>
                    <a:pt x="81411" y="578863"/>
                  </a:lnTo>
                  <a:lnTo>
                    <a:pt x="87583" y="423371"/>
                  </a:lnTo>
                  <a:lnTo>
                    <a:pt x="87634" y="422096"/>
                  </a:lnTo>
                  <a:lnTo>
                    <a:pt x="42291" y="420709"/>
                  </a:lnTo>
                  <a:lnTo>
                    <a:pt x="45577" y="411631"/>
                  </a:lnTo>
                  <a:lnTo>
                    <a:pt x="88637" y="414412"/>
                  </a:lnTo>
                  <a:lnTo>
                    <a:pt x="97100" y="413958"/>
                  </a:lnTo>
                  <a:lnTo>
                    <a:pt x="186717" y="418062"/>
                  </a:lnTo>
                  <a:lnTo>
                    <a:pt x="96165" y="422911"/>
                  </a:lnTo>
                  <a:lnTo>
                    <a:pt x="90553" y="575830"/>
                  </a:lnTo>
                  <a:lnTo>
                    <a:pt x="90507" y="577105"/>
                  </a:lnTo>
                  <a:lnTo>
                    <a:pt x="90460" y="578379"/>
                  </a:lnTo>
                  <a:close/>
                </a:path>
                <a:path w="2304415" h="724535">
                  <a:moveTo>
                    <a:pt x="1897631" y="485411"/>
                  </a:moveTo>
                  <a:lnTo>
                    <a:pt x="1889049" y="485871"/>
                  </a:lnTo>
                  <a:lnTo>
                    <a:pt x="1895221" y="330378"/>
                  </a:lnTo>
                  <a:lnTo>
                    <a:pt x="1895272" y="329104"/>
                  </a:lnTo>
                  <a:lnTo>
                    <a:pt x="1743592" y="323237"/>
                  </a:lnTo>
                  <a:lnTo>
                    <a:pt x="1840110" y="318068"/>
                  </a:lnTo>
                  <a:lnTo>
                    <a:pt x="1895267" y="320201"/>
                  </a:lnTo>
                  <a:lnTo>
                    <a:pt x="1904321" y="319716"/>
                  </a:lnTo>
                  <a:lnTo>
                    <a:pt x="1904268" y="320991"/>
                  </a:lnTo>
                  <a:lnTo>
                    <a:pt x="2004083" y="324548"/>
                  </a:lnTo>
                  <a:lnTo>
                    <a:pt x="1903803" y="329919"/>
                  </a:lnTo>
                  <a:lnTo>
                    <a:pt x="1897631" y="485411"/>
                  </a:lnTo>
                  <a:close/>
                </a:path>
                <a:path w="2304415" h="724535">
                  <a:moveTo>
                    <a:pt x="252556" y="584960"/>
                  </a:moveTo>
                  <a:lnTo>
                    <a:pt x="243974" y="585419"/>
                  </a:lnTo>
                  <a:lnTo>
                    <a:pt x="250146" y="429927"/>
                  </a:lnTo>
                  <a:lnTo>
                    <a:pt x="250196" y="428652"/>
                  </a:lnTo>
                  <a:lnTo>
                    <a:pt x="96165" y="422911"/>
                  </a:lnTo>
                  <a:lnTo>
                    <a:pt x="186717" y="418062"/>
                  </a:lnTo>
                  <a:lnTo>
                    <a:pt x="250729" y="420993"/>
                  </a:lnTo>
                  <a:lnTo>
                    <a:pt x="259193" y="420539"/>
                  </a:lnTo>
                  <a:lnTo>
                    <a:pt x="350729" y="424540"/>
                  </a:lnTo>
                  <a:lnTo>
                    <a:pt x="258728" y="429467"/>
                  </a:lnTo>
                  <a:lnTo>
                    <a:pt x="252657" y="582411"/>
                  </a:lnTo>
                  <a:lnTo>
                    <a:pt x="252607" y="583685"/>
                  </a:lnTo>
                  <a:lnTo>
                    <a:pt x="252556" y="584960"/>
                  </a:lnTo>
                  <a:close/>
                </a:path>
                <a:path w="2304415" h="724535">
                  <a:moveTo>
                    <a:pt x="2062965" y="493091"/>
                  </a:moveTo>
                  <a:lnTo>
                    <a:pt x="2054501" y="493544"/>
                  </a:lnTo>
                  <a:lnTo>
                    <a:pt x="2060606" y="336783"/>
                  </a:lnTo>
                  <a:lnTo>
                    <a:pt x="2060655" y="335509"/>
                  </a:lnTo>
                  <a:lnTo>
                    <a:pt x="1903803" y="329919"/>
                  </a:lnTo>
                  <a:lnTo>
                    <a:pt x="2004083" y="324548"/>
                  </a:lnTo>
                  <a:lnTo>
                    <a:pt x="2061120" y="326581"/>
                  </a:lnTo>
                  <a:lnTo>
                    <a:pt x="2069825" y="326115"/>
                  </a:lnTo>
                  <a:lnTo>
                    <a:pt x="2069720" y="328664"/>
                  </a:lnTo>
                  <a:lnTo>
                    <a:pt x="2153737" y="331795"/>
                  </a:lnTo>
                  <a:lnTo>
                    <a:pt x="2069187" y="336323"/>
                  </a:lnTo>
                  <a:lnTo>
                    <a:pt x="2062965" y="493091"/>
                  </a:lnTo>
                  <a:close/>
                </a:path>
                <a:path w="2304415" h="724535">
                  <a:moveTo>
                    <a:pt x="417940" y="591364"/>
                  </a:moveTo>
                  <a:lnTo>
                    <a:pt x="409358" y="591824"/>
                  </a:lnTo>
                  <a:lnTo>
                    <a:pt x="415529" y="436331"/>
                  </a:lnTo>
                  <a:lnTo>
                    <a:pt x="415580" y="435057"/>
                  </a:lnTo>
                  <a:lnTo>
                    <a:pt x="258728" y="429467"/>
                  </a:lnTo>
                  <a:lnTo>
                    <a:pt x="350729" y="424540"/>
                  </a:lnTo>
                  <a:lnTo>
                    <a:pt x="416113" y="427397"/>
                  </a:lnTo>
                  <a:lnTo>
                    <a:pt x="424576" y="426944"/>
                  </a:lnTo>
                  <a:lnTo>
                    <a:pt x="521100" y="430678"/>
                  </a:lnTo>
                  <a:lnTo>
                    <a:pt x="424111" y="435872"/>
                  </a:lnTo>
                  <a:lnTo>
                    <a:pt x="418041" y="588815"/>
                  </a:lnTo>
                  <a:lnTo>
                    <a:pt x="417990" y="590090"/>
                  </a:lnTo>
                  <a:lnTo>
                    <a:pt x="417940" y="591364"/>
                  </a:lnTo>
                  <a:close/>
                </a:path>
                <a:path w="2304415" h="724535">
                  <a:moveTo>
                    <a:pt x="2227878" y="499520"/>
                  </a:moveTo>
                  <a:lnTo>
                    <a:pt x="2216593" y="500125"/>
                  </a:lnTo>
                  <a:lnTo>
                    <a:pt x="2222714" y="345907"/>
                  </a:lnTo>
                  <a:lnTo>
                    <a:pt x="2222765" y="344632"/>
                  </a:lnTo>
                  <a:lnTo>
                    <a:pt x="2222816" y="343358"/>
                  </a:lnTo>
                  <a:lnTo>
                    <a:pt x="2069187" y="336323"/>
                  </a:lnTo>
                  <a:lnTo>
                    <a:pt x="2153737" y="331795"/>
                  </a:lnTo>
                  <a:lnTo>
                    <a:pt x="2223751" y="334405"/>
                  </a:lnTo>
                  <a:lnTo>
                    <a:pt x="2234095" y="333851"/>
                  </a:lnTo>
                  <a:lnTo>
                    <a:pt x="2265802" y="335968"/>
                  </a:lnTo>
                  <a:lnTo>
                    <a:pt x="2265133" y="341091"/>
                  </a:lnTo>
                  <a:lnTo>
                    <a:pt x="2234100" y="342753"/>
                  </a:lnTo>
                  <a:lnTo>
                    <a:pt x="2227878" y="499520"/>
                  </a:lnTo>
                  <a:close/>
                </a:path>
                <a:path w="2304415" h="724535">
                  <a:moveTo>
                    <a:pt x="578621" y="598021"/>
                  </a:moveTo>
                  <a:lnTo>
                    <a:pt x="569569" y="598506"/>
                  </a:lnTo>
                  <a:lnTo>
                    <a:pt x="575741" y="443013"/>
                  </a:lnTo>
                  <a:lnTo>
                    <a:pt x="575791" y="441739"/>
                  </a:lnTo>
                  <a:lnTo>
                    <a:pt x="424111" y="435872"/>
                  </a:lnTo>
                  <a:lnTo>
                    <a:pt x="521100" y="430678"/>
                  </a:lnTo>
                  <a:lnTo>
                    <a:pt x="576256" y="432811"/>
                  </a:lnTo>
                  <a:lnTo>
                    <a:pt x="585309" y="432326"/>
                  </a:lnTo>
                  <a:lnTo>
                    <a:pt x="585258" y="433601"/>
                  </a:lnTo>
                  <a:lnTo>
                    <a:pt x="685073" y="437158"/>
                  </a:lnTo>
                  <a:lnTo>
                    <a:pt x="584793" y="442528"/>
                  </a:lnTo>
                  <a:lnTo>
                    <a:pt x="578723" y="595472"/>
                  </a:lnTo>
                  <a:lnTo>
                    <a:pt x="578672" y="596746"/>
                  </a:lnTo>
                  <a:lnTo>
                    <a:pt x="578621" y="598021"/>
                  </a:lnTo>
                  <a:close/>
                </a:path>
                <a:path w="2304415" h="724535">
                  <a:moveTo>
                    <a:pt x="2264799" y="343653"/>
                  </a:moveTo>
                  <a:lnTo>
                    <a:pt x="2234100" y="342753"/>
                  </a:lnTo>
                  <a:lnTo>
                    <a:pt x="2265133" y="341091"/>
                  </a:lnTo>
                  <a:lnTo>
                    <a:pt x="2264799" y="343653"/>
                  </a:lnTo>
                  <a:close/>
                </a:path>
                <a:path w="2304415" h="724535">
                  <a:moveTo>
                    <a:pt x="743954" y="605700"/>
                  </a:moveTo>
                  <a:lnTo>
                    <a:pt x="735491" y="606153"/>
                  </a:lnTo>
                  <a:lnTo>
                    <a:pt x="741596" y="449393"/>
                  </a:lnTo>
                  <a:lnTo>
                    <a:pt x="741645" y="448118"/>
                  </a:lnTo>
                  <a:lnTo>
                    <a:pt x="584793" y="442528"/>
                  </a:lnTo>
                  <a:lnTo>
                    <a:pt x="685073" y="437158"/>
                  </a:lnTo>
                  <a:lnTo>
                    <a:pt x="742110" y="439191"/>
                  </a:lnTo>
                  <a:lnTo>
                    <a:pt x="750692" y="438731"/>
                  </a:lnTo>
                  <a:lnTo>
                    <a:pt x="750642" y="440005"/>
                  </a:lnTo>
                  <a:lnTo>
                    <a:pt x="840258" y="444109"/>
                  </a:lnTo>
                  <a:lnTo>
                    <a:pt x="750177" y="448933"/>
                  </a:lnTo>
                  <a:lnTo>
                    <a:pt x="743954" y="605700"/>
                  </a:lnTo>
                  <a:close/>
                </a:path>
                <a:path w="2304415" h="724535">
                  <a:moveTo>
                    <a:pt x="906101" y="611006"/>
                  </a:moveTo>
                  <a:lnTo>
                    <a:pt x="897515" y="611466"/>
                  </a:lnTo>
                  <a:lnTo>
                    <a:pt x="903687" y="455974"/>
                  </a:lnTo>
                  <a:lnTo>
                    <a:pt x="903738" y="454699"/>
                  </a:lnTo>
                  <a:lnTo>
                    <a:pt x="750177" y="448933"/>
                  </a:lnTo>
                  <a:lnTo>
                    <a:pt x="840258" y="444109"/>
                  </a:lnTo>
                  <a:lnTo>
                    <a:pt x="904270" y="447040"/>
                  </a:lnTo>
                  <a:lnTo>
                    <a:pt x="913204" y="446561"/>
                  </a:lnTo>
                  <a:lnTo>
                    <a:pt x="1004741" y="450562"/>
                  </a:lnTo>
                  <a:lnTo>
                    <a:pt x="912739" y="455489"/>
                  </a:lnTo>
                  <a:lnTo>
                    <a:pt x="906101" y="611006"/>
                  </a:lnTo>
                  <a:close/>
                </a:path>
                <a:path w="2304415" h="724535">
                  <a:moveTo>
                    <a:pt x="1071901" y="618661"/>
                  </a:moveTo>
                  <a:lnTo>
                    <a:pt x="1063437" y="619114"/>
                  </a:lnTo>
                  <a:lnTo>
                    <a:pt x="1069659" y="462347"/>
                  </a:lnTo>
                  <a:lnTo>
                    <a:pt x="912739" y="455489"/>
                  </a:lnTo>
                  <a:lnTo>
                    <a:pt x="1004741" y="450562"/>
                  </a:lnTo>
                  <a:lnTo>
                    <a:pt x="1070124" y="453419"/>
                  </a:lnTo>
                  <a:lnTo>
                    <a:pt x="1078706" y="452960"/>
                  </a:lnTo>
                  <a:lnTo>
                    <a:pt x="1078656" y="454234"/>
                  </a:lnTo>
                  <a:lnTo>
                    <a:pt x="1164212" y="457283"/>
                  </a:lnTo>
                  <a:lnTo>
                    <a:pt x="1078123" y="461894"/>
                  </a:lnTo>
                  <a:lnTo>
                    <a:pt x="1071901" y="618661"/>
                  </a:lnTo>
                  <a:close/>
                </a:path>
                <a:path w="2304415" h="724535">
                  <a:moveTo>
                    <a:pt x="1237403" y="625059"/>
                  </a:moveTo>
                  <a:lnTo>
                    <a:pt x="1228821" y="625519"/>
                  </a:lnTo>
                  <a:lnTo>
                    <a:pt x="1234992" y="470026"/>
                  </a:lnTo>
                  <a:lnTo>
                    <a:pt x="1235043" y="468752"/>
                  </a:lnTo>
                  <a:lnTo>
                    <a:pt x="1078123" y="461894"/>
                  </a:lnTo>
                  <a:lnTo>
                    <a:pt x="1164212" y="457283"/>
                  </a:lnTo>
                  <a:lnTo>
                    <a:pt x="1235508" y="459824"/>
                  </a:lnTo>
                  <a:lnTo>
                    <a:pt x="1244090" y="459364"/>
                  </a:lnTo>
                  <a:lnTo>
                    <a:pt x="1244039" y="460639"/>
                  </a:lnTo>
                  <a:lnTo>
                    <a:pt x="1343855" y="464196"/>
                  </a:lnTo>
                  <a:lnTo>
                    <a:pt x="1243575" y="469567"/>
                  </a:lnTo>
                  <a:lnTo>
                    <a:pt x="1237403" y="625059"/>
                  </a:lnTo>
                  <a:close/>
                </a:path>
                <a:path w="2304415" h="724535">
                  <a:moveTo>
                    <a:pt x="1402787" y="631464"/>
                  </a:moveTo>
                  <a:lnTo>
                    <a:pt x="1394205" y="631923"/>
                  </a:lnTo>
                  <a:lnTo>
                    <a:pt x="1400376" y="476431"/>
                  </a:lnTo>
                  <a:lnTo>
                    <a:pt x="1400427" y="475156"/>
                  </a:lnTo>
                  <a:lnTo>
                    <a:pt x="1243575" y="469567"/>
                  </a:lnTo>
                  <a:lnTo>
                    <a:pt x="1343855" y="464196"/>
                  </a:lnTo>
                  <a:lnTo>
                    <a:pt x="1400892" y="466229"/>
                  </a:lnTo>
                  <a:lnTo>
                    <a:pt x="1409474" y="465769"/>
                  </a:lnTo>
                  <a:lnTo>
                    <a:pt x="1409423" y="467044"/>
                  </a:lnTo>
                  <a:lnTo>
                    <a:pt x="1499040" y="471147"/>
                  </a:lnTo>
                  <a:lnTo>
                    <a:pt x="1408958" y="475971"/>
                  </a:lnTo>
                  <a:lnTo>
                    <a:pt x="1402787" y="631464"/>
                  </a:lnTo>
                  <a:close/>
                </a:path>
                <a:path w="2304415" h="724535">
                  <a:moveTo>
                    <a:pt x="1565349" y="638020"/>
                  </a:moveTo>
                  <a:lnTo>
                    <a:pt x="1556297" y="638504"/>
                  </a:lnTo>
                  <a:lnTo>
                    <a:pt x="1562469" y="483012"/>
                  </a:lnTo>
                  <a:lnTo>
                    <a:pt x="1562519" y="481737"/>
                  </a:lnTo>
                  <a:lnTo>
                    <a:pt x="1408958" y="475971"/>
                  </a:lnTo>
                  <a:lnTo>
                    <a:pt x="1499040" y="471147"/>
                  </a:lnTo>
                  <a:lnTo>
                    <a:pt x="1563052" y="474078"/>
                  </a:lnTo>
                  <a:lnTo>
                    <a:pt x="1571986" y="473599"/>
                  </a:lnTo>
                  <a:lnTo>
                    <a:pt x="1671801" y="477157"/>
                  </a:lnTo>
                  <a:lnTo>
                    <a:pt x="1571521" y="482527"/>
                  </a:lnTo>
                  <a:lnTo>
                    <a:pt x="1565349" y="638020"/>
                  </a:lnTo>
                  <a:close/>
                </a:path>
                <a:path w="2304415" h="724535">
                  <a:moveTo>
                    <a:pt x="1730733" y="644424"/>
                  </a:moveTo>
                  <a:lnTo>
                    <a:pt x="1722151" y="644884"/>
                  </a:lnTo>
                  <a:lnTo>
                    <a:pt x="1728221" y="491940"/>
                  </a:lnTo>
                  <a:lnTo>
                    <a:pt x="1728272" y="490666"/>
                  </a:lnTo>
                  <a:lnTo>
                    <a:pt x="1728322" y="489391"/>
                  </a:lnTo>
                  <a:lnTo>
                    <a:pt x="1728373" y="488117"/>
                  </a:lnTo>
                  <a:lnTo>
                    <a:pt x="1571521" y="482527"/>
                  </a:lnTo>
                  <a:lnTo>
                    <a:pt x="1671801" y="477157"/>
                  </a:lnTo>
                  <a:lnTo>
                    <a:pt x="1728838" y="479189"/>
                  </a:lnTo>
                  <a:lnTo>
                    <a:pt x="1737420" y="478730"/>
                  </a:lnTo>
                  <a:lnTo>
                    <a:pt x="1737369" y="480004"/>
                  </a:lnTo>
                  <a:lnTo>
                    <a:pt x="1833893" y="483738"/>
                  </a:lnTo>
                  <a:lnTo>
                    <a:pt x="1736904" y="488932"/>
                  </a:lnTo>
                  <a:lnTo>
                    <a:pt x="1730733" y="644424"/>
                  </a:lnTo>
                  <a:close/>
                </a:path>
                <a:path w="2304415" h="724535">
                  <a:moveTo>
                    <a:pt x="87764" y="644658"/>
                  </a:moveTo>
                  <a:lnTo>
                    <a:pt x="78763" y="643868"/>
                  </a:lnTo>
                  <a:lnTo>
                    <a:pt x="81417" y="587766"/>
                  </a:lnTo>
                  <a:lnTo>
                    <a:pt x="135" y="584488"/>
                  </a:lnTo>
                  <a:lnTo>
                    <a:pt x="0" y="581952"/>
                  </a:lnTo>
                  <a:lnTo>
                    <a:pt x="2011" y="575485"/>
                  </a:lnTo>
                  <a:lnTo>
                    <a:pt x="81411" y="578863"/>
                  </a:lnTo>
                  <a:lnTo>
                    <a:pt x="90460" y="578379"/>
                  </a:lnTo>
                  <a:lnTo>
                    <a:pt x="90413" y="579653"/>
                  </a:lnTo>
                  <a:lnTo>
                    <a:pt x="174173" y="582798"/>
                  </a:lnTo>
                  <a:lnTo>
                    <a:pt x="89880" y="587313"/>
                  </a:lnTo>
                  <a:lnTo>
                    <a:pt x="87811" y="643384"/>
                  </a:lnTo>
                  <a:lnTo>
                    <a:pt x="87764" y="644658"/>
                  </a:lnTo>
                  <a:close/>
                </a:path>
                <a:path w="2304415" h="724535">
                  <a:moveTo>
                    <a:pt x="1890944" y="651106"/>
                  </a:moveTo>
                  <a:lnTo>
                    <a:pt x="1882362" y="651566"/>
                  </a:lnTo>
                  <a:lnTo>
                    <a:pt x="1888433" y="498622"/>
                  </a:lnTo>
                  <a:lnTo>
                    <a:pt x="1888483" y="497348"/>
                  </a:lnTo>
                  <a:lnTo>
                    <a:pt x="1888534" y="496073"/>
                  </a:lnTo>
                  <a:lnTo>
                    <a:pt x="1888585" y="494799"/>
                  </a:lnTo>
                  <a:lnTo>
                    <a:pt x="1736904" y="488932"/>
                  </a:lnTo>
                  <a:lnTo>
                    <a:pt x="1833893" y="483738"/>
                  </a:lnTo>
                  <a:lnTo>
                    <a:pt x="1889049" y="485871"/>
                  </a:lnTo>
                  <a:lnTo>
                    <a:pt x="1897631" y="485411"/>
                  </a:lnTo>
                  <a:lnTo>
                    <a:pt x="1897581" y="486686"/>
                  </a:lnTo>
                  <a:lnTo>
                    <a:pt x="1989118" y="490686"/>
                  </a:lnTo>
                  <a:lnTo>
                    <a:pt x="1897116" y="495613"/>
                  </a:lnTo>
                  <a:lnTo>
                    <a:pt x="1890944" y="651106"/>
                  </a:lnTo>
                  <a:close/>
                </a:path>
                <a:path w="2304415" h="724535">
                  <a:moveTo>
                    <a:pt x="250327" y="651214"/>
                  </a:moveTo>
                  <a:lnTo>
                    <a:pt x="241325" y="650424"/>
                  </a:lnTo>
                  <a:lnTo>
                    <a:pt x="243459" y="595621"/>
                  </a:lnTo>
                  <a:lnTo>
                    <a:pt x="243509" y="594347"/>
                  </a:lnTo>
                  <a:lnTo>
                    <a:pt x="89880" y="587313"/>
                  </a:lnTo>
                  <a:lnTo>
                    <a:pt x="174173" y="582798"/>
                  </a:lnTo>
                  <a:lnTo>
                    <a:pt x="243974" y="585419"/>
                  </a:lnTo>
                  <a:lnTo>
                    <a:pt x="252556" y="584960"/>
                  </a:lnTo>
                  <a:lnTo>
                    <a:pt x="252505" y="586234"/>
                  </a:lnTo>
                  <a:lnTo>
                    <a:pt x="352320" y="589791"/>
                  </a:lnTo>
                  <a:lnTo>
                    <a:pt x="252511" y="595137"/>
                  </a:lnTo>
                  <a:lnTo>
                    <a:pt x="250376" y="649939"/>
                  </a:lnTo>
                  <a:lnTo>
                    <a:pt x="250327" y="651214"/>
                  </a:lnTo>
                  <a:close/>
                </a:path>
                <a:path w="2304415" h="724535">
                  <a:moveTo>
                    <a:pt x="2058679" y="657385"/>
                  </a:moveTo>
                  <a:lnTo>
                    <a:pt x="2047746" y="657970"/>
                  </a:lnTo>
                  <a:lnTo>
                    <a:pt x="2053816" y="505027"/>
                  </a:lnTo>
                  <a:lnTo>
                    <a:pt x="2053867" y="503752"/>
                  </a:lnTo>
                  <a:lnTo>
                    <a:pt x="2053918" y="502478"/>
                  </a:lnTo>
                  <a:lnTo>
                    <a:pt x="2053968" y="501203"/>
                  </a:lnTo>
                  <a:lnTo>
                    <a:pt x="1897116" y="495613"/>
                  </a:lnTo>
                  <a:lnTo>
                    <a:pt x="1989118" y="490686"/>
                  </a:lnTo>
                  <a:lnTo>
                    <a:pt x="2054501" y="493544"/>
                  </a:lnTo>
                  <a:lnTo>
                    <a:pt x="2062965" y="493091"/>
                  </a:lnTo>
                  <a:lnTo>
                    <a:pt x="2152581" y="497194"/>
                  </a:lnTo>
                  <a:lnTo>
                    <a:pt x="2064851" y="501892"/>
                  </a:lnTo>
                  <a:lnTo>
                    <a:pt x="2058679" y="657385"/>
                  </a:lnTo>
                  <a:close/>
                </a:path>
                <a:path w="2304415" h="724535">
                  <a:moveTo>
                    <a:pt x="416181" y="657593"/>
                  </a:moveTo>
                  <a:lnTo>
                    <a:pt x="407179" y="656803"/>
                  </a:lnTo>
                  <a:lnTo>
                    <a:pt x="409313" y="602001"/>
                  </a:lnTo>
                  <a:lnTo>
                    <a:pt x="409363" y="600726"/>
                  </a:lnTo>
                  <a:lnTo>
                    <a:pt x="252511" y="595137"/>
                  </a:lnTo>
                  <a:lnTo>
                    <a:pt x="352320" y="589791"/>
                  </a:lnTo>
                  <a:lnTo>
                    <a:pt x="409358" y="591824"/>
                  </a:lnTo>
                  <a:lnTo>
                    <a:pt x="417940" y="591364"/>
                  </a:lnTo>
                  <a:lnTo>
                    <a:pt x="417889" y="592639"/>
                  </a:lnTo>
                  <a:lnTo>
                    <a:pt x="514413" y="596372"/>
                  </a:lnTo>
                  <a:lnTo>
                    <a:pt x="418364" y="601516"/>
                  </a:lnTo>
                  <a:lnTo>
                    <a:pt x="416230" y="656319"/>
                  </a:lnTo>
                  <a:lnTo>
                    <a:pt x="416181" y="657593"/>
                  </a:lnTo>
                  <a:close/>
                </a:path>
                <a:path w="2304415" h="724535">
                  <a:moveTo>
                    <a:pt x="2216358" y="557369"/>
                  </a:moveTo>
                  <a:lnTo>
                    <a:pt x="2218254" y="511482"/>
                  </a:lnTo>
                  <a:lnTo>
                    <a:pt x="2218306" y="510208"/>
                  </a:lnTo>
                  <a:lnTo>
                    <a:pt x="2218359" y="508933"/>
                  </a:lnTo>
                  <a:lnTo>
                    <a:pt x="2218411" y="507658"/>
                  </a:lnTo>
                  <a:lnTo>
                    <a:pt x="2064851" y="501892"/>
                  </a:lnTo>
                  <a:lnTo>
                    <a:pt x="2152581" y="497194"/>
                  </a:lnTo>
                  <a:lnTo>
                    <a:pt x="2216593" y="500125"/>
                  </a:lnTo>
                  <a:lnTo>
                    <a:pt x="2227878" y="499520"/>
                  </a:lnTo>
                  <a:lnTo>
                    <a:pt x="2237820" y="500260"/>
                  </a:lnTo>
                  <a:lnTo>
                    <a:pt x="2237422" y="507912"/>
                  </a:lnTo>
                  <a:lnTo>
                    <a:pt x="2227413" y="508448"/>
                  </a:lnTo>
                  <a:lnTo>
                    <a:pt x="2226290" y="540304"/>
                  </a:lnTo>
                  <a:lnTo>
                    <a:pt x="2220789" y="552045"/>
                  </a:lnTo>
                  <a:lnTo>
                    <a:pt x="2216358" y="557369"/>
                  </a:lnTo>
                  <a:close/>
                </a:path>
                <a:path w="2304415" h="724535">
                  <a:moveTo>
                    <a:pt x="576862" y="664250"/>
                  </a:moveTo>
                  <a:lnTo>
                    <a:pt x="567861" y="663460"/>
                  </a:lnTo>
                  <a:lnTo>
                    <a:pt x="569995" y="608657"/>
                  </a:lnTo>
                  <a:lnTo>
                    <a:pt x="570045" y="607383"/>
                  </a:lnTo>
                  <a:lnTo>
                    <a:pt x="418364" y="601516"/>
                  </a:lnTo>
                  <a:lnTo>
                    <a:pt x="514413" y="596372"/>
                  </a:lnTo>
                  <a:lnTo>
                    <a:pt x="569569" y="598506"/>
                  </a:lnTo>
                  <a:lnTo>
                    <a:pt x="578621" y="598021"/>
                  </a:lnTo>
                  <a:lnTo>
                    <a:pt x="578571" y="599295"/>
                  </a:lnTo>
                  <a:lnTo>
                    <a:pt x="670107" y="603296"/>
                  </a:lnTo>
                  <a:lnTo>
                    <a:pt x="579046" y="608173"/>
                  </a:lnTo>
                  <a:lnTo>
                    <a:pt x="577011" y="660426"/>
                  </a:lnTo>
                  <a:lnTo>
                    <a:pt x="576962" y="661701"/>
                  </a:lnTo>
                  <a:lnTo>
                    <a:pt x="576912" y="662975"/>
                  </a:lnTo>
                  <a:lnTo>
                    <a:pt x="576862" y="664250"/>
                  </a:lnTo>
                  <a:close/>
                </a:path>
                <a:path w="2304415" h="724535">
                  <a:moveTo>
                    <a:pt x="2237355" y="509187"/>
                  </a:moveTo>
                  <a:lnTo>
                    <a:pt x="2227413" y="508448"/>
                  </a:lnTo>
                  <a:lnTo>
                    <a:pt x="2237422" y="507912"/>
                  </a:lnTo>
                  <a:lnTo>
                    <a:pt x="2237355" y="509187"/>
                  </a:lnTo>
                  <a:close/>
                </a:path>
                <a:path w="2304415" h="724535">
                  <a:moveTo>
                    <a:pt x="742716" y="670629"/>
                  </a:moveTo>
                  <a:lnTo>
                    <a:pt x="733715" y="669840"/>
                  </a:lnTo>
                  <a:lnTo>
                    <a:pt x="735849" y="615037"/>
                  </a:lnTo>
                  <a:lnTo>
                    <a:pt x="735898" y="613763"/>
                  </a:lnTo>
                  <a:lnTo>
                    <a:pt x="579046" y="608173"/>
                  </a:lnTo>
                  <a:lnTo>
                    <a:pt x="670107" y="603296"/>
                  </a:lnTo>
                  <a:lnTo>
                    <a:pt x="735491" y="606153"/>
                  </a:lnTo>
                  <a:lnTo>
                    <a:pt x="743954" y="605700"/>
                  </a:lnTo>
                  <a:lnTo>
                    <a:pt x="841675" y="609369"/>
                  </a:lnTo>
                  <a:lnTo>
                    <a:pt x="744900" y="614552"/>
                  </a:lnTo>
                  <a:lnTo>
                    <a:pt x="742865" y="666806"/>
                  </a:lnTo>
                  <a:lnTo>
                    <a:pt x="742816" y="668080"/>
                  </a:lnTo>
                  <a:lnTo>
                    <a:pt x="742766" y="669355"/>
                  </a:lnTo>
                  <a:lnTo>
                    <a:pt x="742716" y="670629"/>
                  </a:lnTo>
                  <a:close/>
                </a:path>
                <a:path w="2304415" h="724535">
                  <a:moveTo>
                    <a:pt x="905279" y="677185"/>
                  </a:moveTo>
                  <a:lnTo>
                    <a:pt x="896345" y="677664"/>
                  </a:lnTo>
                  <a:lnTo>
                    <a:pt x="898367" y="622867"/>
                  </a:lnTo>
                  <a:lnTo>
                    <a:pt x="898414" y="621593"/>
                  </a:lnTo>
                  <a:lnTo>
                    <a:pt x="898461" y="620318"/>
                  </a:lnTo>
                  <a:lnTo>
                    <a:pt x="744900" y="614552"/>
                  </a:lnTo>
                  <a:lnTo>
                    <a:pt x="841675" y="609369"/>
                  </a:lnTo>
                  <a:lnTo>
                    <a:pt x="897515" y="611466"/>
                  </a:lnTo>
                  <a:lnTo>
                    <a:pt x="906101" y="611006"/>
                  </a:lnTo>
                  <a:lnTo>
                    <a:pt x="906047" y="612281"/>
                  </a:lnTo>
                  <a:lnTo>
                    <a:pt x="997858" y="616267"/>
                  </a:lnTo>
                  <a:lnTo>
                    <a:pt x="907463" y="621108"/>
                  </a:lnTo>
                  <a:lnTo>
                    <a:pt x="905279" y="677185"/>
                  </a:lnTo>
                  <a:close/>
                </a:path>
                <a:path w="2304415" h="724535">
                  <a:moveTo>
                    <a:pt x="1069252" y="683665"/>
                  </a:moveTo>
                  <a:lnTo>
                    <a:pt x="1060250" y="682876"/>
                  </a:lnTo>
                  <a:lnTo>
                    <a:pt x="1062384" y="628073"/>
                  </a:lnTo>
                  <a:lnTo>
                    <a:pt x="1062434" y="626799"/>
                  </a:lnTo>
                  <a:lnTo>
                    <a:pt x="907463" y="621108"/>
                  </a:lnTo>
                  <a:lnTo>
                    <a:pt x="997858" y="616267"/>
                  </a:lnTo>
                  <a:lnTo>
                    <a:pt x="1063437" y="619114"/>
                  </a:lnTo>
                  <a:lnTo>
                    <a:pt x="1071901" y="618661"/>
                  </a:lnTo>
                  <a:lnTo>
                    <a:pt x="1163437" y="622661"/>
                  </a:lnTo>
                  <a:lnTo>
                    <a:pt x="1071436" y="627588"/>
                  </a:lnTo>
                  <a:lnTo>
                    <a:pt x="1069401" y="679842"/>
                  </a:lnTo>
                  <a:lnTo>
                    <a:pt x="1069351" y="681116"/>
                  </a:lnTo>
                  <a:lnTo>
                    <a:pt x="1069301" y="682391"/>
                  </a:lnTo>
                  <a:lnTo>
                    <a:pt x="1069252" y="683665"/>
                  </a:lnTo>
                  <a:close/>
                </a:path>
                <a:path w="2304415" h="724535">
                  <a:moveTo>
                    <a:pt x="1235106" y="690045"/>
                  </a:moveTo>
                  <a:lnTo>
                    <a:pt x="1226172" y="690523"/>
                  </a:lnTo>
                  <a:lnTo>
                    <a:pt x="1228356" y="634446"/>
                  </a:lnTo>
                  <a:lnTo>
                    <a:pt x="1071436" y="627588"/>
                  </a:lnTo>
                  <a:lnTo>
                    <a:pt x="1163437" y="622661"/>
                  </a:lnTo>
                  <a:lnTo>
                    <a:pt x="1228821" y="625519"/>
                  </a:lnTo>
                  <a:lnTo>
                    <a:pt x="1237403" y="625059"/>
                  </a:lnTo>
                  <a:lnTo>
                    <a:pt x="1237352" y="626334"/>
                  </a:lnTo>
                  <a:lnTo>
                    <a:pt x="1322908" y="629383"/>
                  </a:lnTo>
                  <a:lnTo>
                    <a:pt x="1237290" y="633968"/>
                  </a:lnTo>
                  <a:lnTo>
                    <a:pt x="1235106" y="690045"/>
                  </a:lnTo>
                  <a:close/>
                </a:path>
                <a:path w="2304415" h="724535">
                  <a:moveTo>
                    <a:pt x="1401028" y="697693"/>
                  </a:moveTo>
                  <a:lnTo>
                    <a:pt x="1392026" y="696903"/>
                  </a:lnTo>
                  <a:lnTo>
                    <a:pt x="1394160" y="642100"/>
                  </a:lnTo>
                  <a:lnTo>
                    <a:pt x="1394210" y="640826"/>
                  </a:lnTo>
                  <a:lnTo>
                    <a:pt x="1237290" y="633968"/>
                  </a:lnTo>
                  <a:lnTo>
                    <a:pt x="1322908" y="629383"/>
                  </a:lnTo>
                  <a:lnTo>
                    <a:pt x="1394205" y="631923"/>
                  </a:lnTo>
                  <a:lnTo>
                    <a:pt x="1402787" y="631464"/>
                  </a:lnTo>
                  <a:lnTo>
                    <a:pt x="1402736" y="632738"/>
                  </a:lnTo>
                  <a:lnTo>
                    <a:pt x="1500457" y="636408"/>
                  </a:lnTo>
                  <a:lnTo>
                    <a:pt x="1403211" y="641616"/>
                  </a:lnTo>
                  <a:lnTo>
                    <a:pt x="1401077" y="696418"/>
                  </a:lnTo>
                  <a:lnTo>
                    <a:pt x="1401028" y="697693"/>
                  </a:lnTo>
                  <a:close/>
                </a:path>
                <a:path w="2304415" h="724535">
                  <a:moveTo>
                    <a:pt x="1563590" y="704248"/>
                  </a:moveTo>
                  <a:lnTo>
                    <a:pt x="1554588" y="703459"/>
                  </a:lnTo>
                  <a:lnTo>
                    <a:pt x="1556723" y="648656"/>
                  </a:lnTo>
                  <a:lnTo>
                    <a:pt x="1556772" y="647382"/>
                  </a:lnTo>
                  <a:lnTo>
                    <a:pt x="1403211" y="641616"/>
                  </a:lnTo>
                  <a:lnTo>
                    <a:pt x="1500457" y="636408"/>
                  </a:lnTo>
                  <a:lnTo>
                    <a:pt x="1556297" y="638504"/>
                  </a:lnTo>
                  <a:lnTo>
                    <a:pt x="1565349" y="638020"/>
                  </a:lnTo>
                  <a:lnTo>
                    <a:pt x="1565298" y="639294"/>
                  </a:lnTo>
                  <a:lnTo>
                    <a:pt x="1665114" y="642851"/>
                  </a:lnTo>
                  <a:lnTo>
                    <a:pt x="1565774" y="648171"/>
                  </a:lnTo>
                  <a:lnTo>
                    <a:pt x="1563640" y="702974"/>
                  </a:lnTo>
                  <a:lnTo>
                    <a:pt x="1563590" y="704248"/>
                  </a:lnTo>
                  <a:close/>
                </a:path>
                <a:path w="2304415" h="724535">
                  <a:moveTo>
                    <a:pt x="1729444" y="710628"/>
                  </a:moveTo>
                  <a:lnTo>
                    <a:pt x="1720442" y="709838"/>
                  </a:lnTo>
                  <a:lnTo>
                    <a:pt x="1722577" y="655036"/>
                  </a:lnTo>
                  <a:lnTo>
                    <a:pt x="1722626" y="653761"/>
                  </a:lnTo>
                  <a:lnTo>
                    <a:pt x="1565774" y="648171"/>
                  </a:lnTo>
                  <a:lnTo>
                    <a:pt x="1665114" y="642851"/>
                  </a:lnTo>
                  <a:lnTo>
                    <a:pt x="1722151" y="644884"/>
                  </a:lnTo>
                  <a:lnTo>
                    <a:pt x="1730733" y="644424"/>
                  </a:lnTo>
                  <a:lnTo>
                    <a:pt x="1730682" y="645699"/>
                  </a:lnTo>
                  <a:lnTo>
                    <a:pt x="1827206" y="649432"/>
                  </a:lnTo>
                  <a:lnTo>
                    <a:pt x="1731628" y="654551"/>
                  </a:lnTo>
                  <a:lnTo>
                    <a:pt x="1729494" y="709354"/>
                  </a:lnTo>
                  <a:lnTo>
                    <a:pt x="1729444" y="710628"/>
                  </a:lnTo>
                  <a:close/>
                </a:path>
                <a:path w="2304415" h="724535">
                  <a:moveTo>
                    <a:pt x="1890126" y="717285"/>
                  </a:moveTo>
                  <a:lnTo>
                    <a:pt x="1881124" y="716495"/>
                  </a:lnTo>
                  <a:lnTo>
                    <a:pt x="1883258" y="661692"/>
                  </a:lnTo>
                  <a:lnTo>
                    <a:pt x="1883308" y="660418"/>
                  </a:lnTo>
                  <a:lnTo>
                    <a:pt x="1731628" y="654551"/>
                  </a:lnTo>
                  <a:lnTo>
                    <a:pt x="1827206" y="649432"/>
                  </a:lnTo>
                  <a:lnTo>
                    <a:pt x="1882362" y="651566"/>
                  </a:lnTo>
                  <a:lnTo>
                    <a:pt x="1890944" y="651106"/>
                  </a:lnTo>
                  <a:lnTo>
                    <a:pt x="1890894" y="652381"/>
                  </a:lnTo>
                  <a:lnTo>
                    <a:pt x="1990709" y="655938"/>
                  </a:lnTo>
                  <a:lnTo>
                    <a:pt x="1892310" y="661207"/>
                  </a:lnTo>
                  <a:lnTo>
                    <a:pt x="1890175" y="716010"/>
                  </a:lnTo>
                  <a:lnTo>
                    <a:pt x="1890126" y="717285"/>
                  </a:lnTo>
                  <a:close/>
                </a:path>
                <a:path w="2304415" h="724535">
                  <a:moveTo>
                    <a:pt x="2055980" y="723664"/>
                  </a:moveTo>
                  <a:lnTo>
                    <a:pt x="2047046" y="724142"/>
                  </a:lnTo>
                  <a:lnTo>
                    <a:pt x="2049115" y="668072"/>
                  </a:lnTo>
                  <a:lnTo>
                    <a:pt x="2049162" y="666797"/>
                  </a:lnTo>
                  <a:lnTo>
                    <a:pt x="1892310" y="661207"/>
                  </a:lnTo>
                  <a:lnTo>
                    <a:pt x="1990709" y="655938"/>
                  </a:lnTo>
                  <a:lnTo>
                    <a:pt x="2047746" y="657970"/>
                  </a:lnTo>
                  <a:lnTo>
                    <a:pt x="2058679" y="657385"/>
                  </a:lnTo>
                  <a:lnTo>
                    <a:pt x="2058628" y="658659"/>
                  </a:lnTo>
                  <a:lnTo>
                    <a:pt x="2156748" y="662307"/>
                  </a:lnTo>
                  <a:lnTo>
                    <a:pt x="2058163" y="667587"/>
                  </a:lnTo>
                  <a:lnTo>
                    <a:pt x="2055980" y="723664"/>
                  </a:lnTo>
                  <a:close/>
                </a:path>
                <a:path w="2304415" h="724535">
                  <a:moveTo>
                    <a:pt x="2181026" y="672454"/>
                  </a:moveTo>
                  <a:lnTo>
                    <a:pt x="2058163" y="667587"/>
                  </a:lnTo>
                  <a:lnTo>
                    <a:pt x="2156748" y="662307"/>
                  </a:lnTo>
                  <a:lnTo>
                    <a:pt x="2184782" y="663350"/>
                  </a:lnTo>
                  <a:lnTo>
                    <a:pt x="2181026" y="67245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8AD0D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/>
          <p:nvPr/>
        </p:nvSpPr>
        <p:spPr>
          <a:xfrm>
            <a:off x="10184692" y="3565584"/>
            <a:ext cx="7237730" cy="1952625"/>
          </a:xfrm>
          <a:custGeom>
            <a:avLst/>
            <a:gdLst/>
            <a:ahLst/>
            <a:cxnLst/>
            <a:rect l="l" t="t" r="r" b="b"/>
            <a:pathLst>
              <a:path w="7237730" h="1952625">
                <a:moveTo>
                  <a:pt x="6871492" y="1952277"/>
                </a:moveTo>
                <a:lnTo>
                  <a:pt x="367929" y="1952277"/>
                </a:lnTo>
                <a:lnTo>
                  <a:pt x="321868" y="1949402"/>
                </a:lnTo>
                <a:lnTo>
                  <a:pt x="277489" y="1941012"/>
                </a:lnTo>
                <a:lnTo>
                  <a:pt x="235140" y="1927454"/>
                </a:lnTo>
                <a:lnTo>
                  <a:pt x="195169" y="1909076"/>
                </a:lnTo>
                <a:lnTo>
                  <a:pt x="157926" y="1886229"/>
                </a:lnTo>
                <a:lnTo>
                  <a:pt x="123759" y="1859260"/>
                </a:lnTo>
                <a:lnTo>
                  <a:pt x="93017" y="1828517"/>
                </a:lnTo>
                <a:lnTo>
                  <a:pt x="66047" y="1794350"/>
                </a:lnTo>
                <a:lnTo>
                  <a:pt x="43200" y="1757107"/>
                </a:lnTo>
                <a:lnTo>
                  <a:pt x="24823" y="1717137"/>
                </a:lnTo>
                <a:lnTo>
                  <a:pt x="11265" y="1674788"/>
                </a:lnTo>
                <a:lnTo>
                  <a:pt x="2874" y="1630408"/>
                </a:lnTo>
                <a:lnTo>
                  <a:pt x="0" y="1584348"/>
                </a:lnTo>
                <a:lnTo>
                  <a:pt x="0" y="367929"/>
                </a:lnTo>
                <a:lnTo>
                  <a:pt x="2874" y="321868"/>
                </a:lnTo>
                <a:lnTo>
                  <a:pt x="11265" y="277489"/>
                </a:lnTo>
                <a:lnTo>
                  <a:pt x="24823" y="235139"/>
                </a:lnTo>
                <a:lnTo>
                  <a:pt x="43200" y="195169"/>
                </a:lnTo>
                <a:lnTo>
                  <a:pt x="66047" y="157926"/>
                </a:lnTo>
                <a:lnTo>
                  <a:pt x="93017" y="123759"/>
                </a:lnTo>
                <a:lnTo>
                  <a:pt x="123759" y="93017"/>
                </a:lnTo>
                <a:lnTo>
                  <a:pt x="157926" y="66047"/>
                </a:lnTo>
                <a:lnTo>
                  <a:pt x="195169" y="43200"/>
                </a:lnTo>
                <a:lnTo>
                  <a:pt x="235140" y="24823"/>
                </a:lnTo>
                <a:lnTo>
                  <a:pt x="277489" y="11264"/>
                </a:lnTo>
                <a:lnTo>
                  <a:pt x="321868" y="2874"/>
                </a:lnTo>
                <a:lnTo>
                  <a:pt x="367929" y="0"/>
                </a:lnTo>
                <a:lnTo>
                  <a:pt x="6871492" y="0"/>
                </a:lnTo>
                <a:lnTo>
                  <a:pt x="6917553" y="2874"/>
                </a:lnTo>
                <a:lnTo>
                  <a:pt x="6961932" y="11264"/>
                </a:lnTo>
                <a:lnTo>
                  <a:pt x="7004282" y="24823"/>
                </a:lnTo>
                <a:lnTo>
                  <a:pt x="7044252" y="43200"/>
                </a:lnTo>
                <a:lnTo>
                  <a:pt x="7081495" y="66047"/>
                </a:lnTo>
                <a:lnTo>
                  <a:pt x="7115662" y="93017"/>
                </a:lnTo>
                <a:lnTo>
                  <a:pt x="7146405" y="123759"/>
                </a:lnTo>
                <a:lnTo>
                  <a:pt x="7173374" y="157926"/>
                </a:lnTo>
                <a:lnTo>
                  <a:pt x="7196222" y="195169"/>
                </a:lnTo>
                <a:lnTo>
                  <a:pt x="7214599" y="235139"/>
                </a:lnTo>
                <a:lnTo>
                  <a:pt x="7228157" y="277489"/>
                </a:lnTo>
                <a:lnTo>
                  <a:pt x="7236548" y="321868"/>
                </a:lnTo>
                <a:lnTo>
                  <a:pt x="7237152" y="331551"/>
                </a:lnTo>
                <a:lnTo>
                  <a:pt x="7237152" y="1620725"/>
                </a:lnTo>
                <a:lnTo>
                  <a:pt x="7228157" y="1674788"/>
                </a:lnTo>
                <a:lnTo>
                  <a:pt x="7214599" y="1717137"/>
                </a:lnTo>
                <a:lnTo>
                  <a:pt x="7196222" y="1757107"/>
                </a:lnTo>
                <a:lnTo>
                  <a:pt x="7173374" y="1794350"/>
                </a:lnTo>
                <a:lnTo>
                  <a:pt x="7146405" y="1828517"/>
                </a:lnTo>
                <a:lnTo>
                  <a:pt x="7115662" y="1859260"/>
                </a:lnTo>
                <a:lnTo>
                  <a:pt x="7081495" y="1886229"/>
                </a:lnTo>
                <a:lnTo>
                  <a:pt x="7044252" y="1909076"/>
                </a:lnTo>
                <a:lnTo>
                  <a:pt x="7004282" y="1927454"/>
                </a:lnTo>
                <a:lnTo>
                  <a:pt x="6961932" y="1941012"/>
                </a:lnTo>
                <a:lnTo>
                  <a:pt x="6917553" y="1949402"/>
                </a:lnTo>
                <a:lnTo>
                  <a:pt x="6871492" y="195227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40827" y="1830608"/>
            <a:ext cx="9299631" cy="3031783"/>
          </a:xfrm>
          <a:prstGeom prst="rect">
            <a:avLst/>
          </a:prstGeom>
        </p:spPr>
      </p:pic>
      <p:sp>
        <p:nvSpPr>
          <p:cNvPr id="5" name="object 5" descr=""/>
          <p:cNvSpPr/>
          <p:nvPr/>
        </p:nvSpPr>
        <p:spPr>
          <a:xfrm>
            <a:off x="340827" y="5870367"/>
            <a:ext cx="6592570" cy="2038350"/>
          </a:xfrm>
          <a:custGeom>
            <a:avLst/>
            <a:gdLst/>
            <a:ahLst/>
            <a:cxnLst/>
            <a:rect l="l" t="t" r="r" b="b"/>
            <a:pathLst>
              <a:path w="6592570" h="2038350">
                <a:moveTo>
                  <a:pt x="6210854" y="2038188"/>
                </a:moveTo>
                <a:lnTo>
                  <a:pt x="384120" y="2038188"/>
                </a:lnTo>
                <a:lnTo>
                  <a:pt x="336032" y="2035187"/>
                </a:lnTo>
                <a:lnTo>
                  <a:pt x="289700" y="2026427"/>
                </a:lnTo>
                <a:lnTo>
                  <a:pt x="245487" y="2012272"/>
                </a:lnTo>
                <a:lnTo>
                  <a:pt x="203758" y="1993087"/>
                </a:lnTo>
                <a:lnTo>
                  <a:pt x="164876" y="1969234"/>
                </a:lnTo>
                <a:lnTo>
                  <a:pt x="129205" y="1941077"/>
                </a:lnTo>
                <a:lnTo>
                  <a:pt x="97110" y="1908982"/>
                </a:lnTo>
                <a:lnTo>
                  <a:pt x="68954" y="1873311"/>
                </a:lnTo>
                <a:lnTo>
                  <a:pt x="45101" y="1834430"/>
                </a:lnTo>
                <a:lnTo>
                  <a:pt x="25915" y="1792700"/>
                </a:lnTo>
                <a:lnTo>
                  <a:pt x="11760" y="1748487"/>
                </a:lnTo>
                <a:lnTo>
                  <a:pt x="3000" y="1702155"/>
                </a:lnTo>
                <a:lnTo>
                  <a:pt x="0" y="1654068"/>
                </a:lnTo>
                <a:lnTo>
                  <a:pt x="0" y="384119"/>
                </a:lnTo>
                <a:lnTo>
                  <a:pt x="3000" y="336032"/>
                </a:lnTo>
                <a:lnTo>
                  <a:pt x="11760" y="289699"/>
                </a:lnTo>
                <a:lnTo>
                  <a:pt x="25915" y="245487"/>
                </a:lnTo>
                <a:lnTo>
                  <a:pt x="45101" y="203758"/>
                </a:lnTo>
                <a:lnTo>
                  <a:pt x="68954" y="164876"/>
                </a:lnTo>
                <a:lnTo>
                  <a:pt x="97110" y="129205"/>
                </a:lnTo>
                <a:lnTo>
                  <a:pt x="129205" y="97110"/>
                </a:lnTo>
                <a:lnTo>
                  <a:pt x="164876" y="68954"/>
                </a:lnTo>
                <a:lnTo>
                  <a:pt x="203758" y="45101"/>
                </a:lnTo>
                <a:lnTo>
                  <a:pt x="245487" y="25915"/>
                </a:lnTo>
                <a:lnTo>
                  <a:pt x="289700" y="11760"/>
                </a:lnTo>
                <a:lnTo>
                  <a:pt x="336032" y="3000"/>
                </a:lnTo>
                <a:lnTo>
                  <a:pt x="384120" y="0"/>
                </a:lnTo>
                <a:lnTo>
                  <a:pt x="6210854" y="0"/>
                </a:lnTo>
                <a:lnTo>
                  <a:pt x="6258942" y="3000"/>
                </a:lnTo>
                <a:lnTo>
                  <a:pt x="6305274" y="11760"/>
                </a:lnTo>
                <a:lnTo>
                  <a:pt x="6349487" y="25915"/>
                </a:lnTo>
                <a:lnTo>
                  <a:pt x="6391216" y="45101"/>
                </a:lnTo>
                <a:lnTo>
                  <a:pt x="6430098" y="68954"/>
                </a:lnTo>
                <a:lnTo>
                  <a:pt x="6465768" y="97110"/>
                </a:lnTo>
                <a:lnTo>
                  <a:pt x="6497864" y="129205"/>
                </a:lnTo>
                <a:lnTo>
                  <a:pt x="6526020" y="164876"/>
                </a:lnTo>
                <a:lnTo>
                  <a:pt x="6549873" y="203758"/>
                </a:lnTo>
                <a:lnTo>
                  <a:pt x="6569059" y="245487"/>
                </a:lnTo>
                <a:lnTo>
                  <a:pt x="6583213" y="289699"/>
                </a:lnTo>
                <a:lnTo>
                  <a:pt x="6591973" y="336032"/>
                </a:lnTo>
                <a:lnTo>
                  <a:pt x="6592265" y="340704"/>
                </a:lnTo>
                <a:lnTo>
                  <a:pt x="6592265" y="1697483"/>
                </a:lnTo>
                <a:lnTo>
                  <a:pt x="6583213" y="1748487"/>
                </a:lnTo>
                <a:lnTo>
                  <a:pt x="6569059" y="1792700"/>
                </a:lnTo>
                <a:lnTo>
                  <a:pt x="6549873" y="1834430"/>
                </a:lnTo>
                <a:lnTo>
                  <a:pt x="6526020" y="1873311"/>
                </a:lnTo>
                <a:lnTo>
                  <a:pt x="6497864" y="1908982"/>
                </a:lnTo>
                <a:lnTo>
                  <a:pt x="6465768" y="1941077"/>
                </a:lnTo>
                <a:lnTo>
                  <a:pt x="6430098" y="1969234"/>
                </a:lnTo>
                <a:lnTo>
                  <a:pt x="6391216" y="1993087"/>
                </a:lnTo>
                <a:lnTo>
                  <a:pt x="6349487" y="2012272"/>
                </a:lnTo>
                <a:lnTo>
                  <a:pt x="6305274" y="2026427"/>
                </a:lnTo>
                <a:lnTo>
                  <a:pt x="6258942" y="2035187"/>
                </a:lnTo>
                <a:lnTo>
                  <a:pt x="6210854" y="203818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/>
          <p:nvPr/>
        </p:nvSpPr>
        <p:spPr>
          <a:xfrm>
            <a:off x="10555372" y="6437942"/>
            <a:ext cx="7533640" cy="2508250"/>
          </a:xfrm>
          <a:custGeom>
            <a:avLst/>
            <a:gdLst/>
            <a:ahLst/>
            <a:cxnLst/>
            <a:rect l="l" t="t" r="r" b="b"/>
            <a:pathLst>
              <a:path w="7533640" h="2508250">
                <a:moveTo>
                  <a:pt x="7062947" y="2507860"/>
                </a:moveTo>
                <a:lnTo>
                  <a:pt x="472635" y="2507860"/>
                </a:lnTo>
                <a:lnTo>
                  <a:pt x="424409" y="2505413"/>
                </a:lnTo>
                <a:lnTo>
                  <a:pt x="377554" y="2498233"/>
                </a:lnTo>
                <a:lnTo>
                  <a:pt x="332310" y="2486560"/>
                </a:lnTo>
                <a:lnTo>
                  <a:pt x="288916" y="2470634"/>
                </a:lnTo>
                <a:lnTo>
                  <a:pt x="247614" y="2450695"/>
                </a:lnTo>
                <a:lnTo>
                  <a:pt x="208643" y="2426984"/>
                </a:lnTo>
                <a:lnTo>
                  <a:pt x="172243" y="2399740"/>
                </a:lnTo>
                <a:lnTo>
                  <a:pt x="138655" y="2369204"/>
                </a:lnTo>
                <a:lnTo>
                  <a:pt x="108120" y="2335616"/>
                </a:lnTo>
                <a:lnTo>
                  <a:pt x="80876" y="2299217"/>
                </a:lnTo>
                <a:lnTo>
                  <a:pt x="57165" y="2260246"/>
                </a:lnTo>
                <a:lnTo>
                  <a:pt x="37226" y="2218944"/>
                </a:lnTo>
                <a:lnTo>
                  <a:pt x="21300" y="2175550"/>
                </a:lnTo>
                <a:lnTo>
                  <a:pt x="9626" y="2130306"/>
                </a:lnTo>
                <a:lnTo>
                  <a:pt x="2446" y="2083451"/>
                </a:lnTo>
                <a:lnTo>
                  <a:pt x="0" y="2035225"/>
                </a:lnTo>
                <a:lnTo>
                  <a:pt x="0" y="472635"/>
                </a:lnTo>
                <a:lnTo>
                  <a:pt x="2446" y="424409"/>
                </a:lnTo>
                <a:lnTo>
                  <a:pt x="9626" y="377554"/>
                </a:lnTo>
                <a:lnTo>
                  <a:pt x="21300" y="332309"/>
                </a:lnTo>
                <a:lnTo>
                  <a:pt x="37226" y="288916"/>
                </a:lnTo>
                <a:lnTo>
                  <a:pt x="57165" y="247614"/>
                </a:lnTo>
                <a:lnTo>
                  <a:pt x="80876" y="208643"/>
                </a:lnTo>
                <a:lnTo>
                  <a:pt x="108120" y="172243"/>
                </a:lnTo>
                <a:lnTo>
                  <a:pt x="138655" y="138655"/>
                </a:lnTo>
                <a:lnTo>
                  <a:pt x="172243" y="108120"/>
                </a:lnTo>
                <a:lnTo>
                  <a:pt x="208643" y="80876"/>
                </a:lnTo>
                <a:lnTo>
                  <a:pt x="247614" y="57165"/>
                </a:lnTo>
                <a:lnTo>
                  <a:pt x="288916" y="37226"/>
                </a:lnTo>
                <a:lnTo>
                  <a:pt x="332310" y="21300"/>
                </a:lnTo>
                <a:lnTo>
                  <a:pt x="377554" y="9626"/>
                </a:lnTo>
                <a:lnTo>
                  <a:pt x="424409" y="2446"/>
                </a:lnTo>
                <a:lnTo>
                  <a:pt x="472635" y="0"/>
                </a:lnTo>
                <a:lnTo>
                  <a:pt x="7062947" y="0"/>
                </a:lnTo>
                <a:lnTo>
                  <a:pt x="7111172" y="2446"/>
                </a:lnTo>
                <a:lnTo>
                  <a:pt x="7158028" y="9626"/>
                </a:lnTo>
                <a:lnTo>
                  <a:pt x="7203272" y="21300"/>
                </a:lnTo>
                <a:lnTo>
                  <a:pt x="7246665" y="37226"/>
                </a:lnTo>
                <a:lnTo>
                  <a:pt x="7287968" y="57165"/>
                </a:lnTo>
                <a:lnTo>
                  <a:pt x="7326939" y="80876"/>
                </a:lnTo>
                <a:lnTo>
                  <a:pt x="7363338" y="108120"/>
                </a:lnTo>
                <a:lnTo>
                  <a:pt x="7396926" y="138655"/>
                </a:lnTo>
                <a:lnTo>
                  <a:pt x="7427462" y="172243"/>
                </a:lnTo>
                <a:lnTo>
                  <a:pt x="7454705" y="208643"/>
                </a:lnTo>
                <a:lnTo>
                  <a:pt x="7478417" y="247614"/>
                </a:lnTo>
                <a:lnTo>
                  <a:pt x="7498356" y="288916"/>
                </a:lnTo>
                <a:lnTo>
                  <a:pt x="7514282" y="332309"/>
                </a:lnTo>
                <a:lnTo>
                  <a:pt x="7525955" y="377554"/>
                </a:lnTo>
                <a:lnTo>
                  <a:pt x="7533135" y="424409"/>
                </a:lnTo>
                <a:lnTo>
                  <a:pt x="7533378" y="429195"/>
                </a:lnTo>
                <a:lnTo>
                  <a:pt x="7533378" y="2078665"/>
                </a:lnTo>
                <a:lnTo>
                  <a:pt x="7525955" y="2130306"/>
                </a:lnTo>
                <a:lnTo>
                  <a:pt x="7514282" y="2175550"/>
                </a:lnTo>
                <a:lnTo>
                  <a:pt x="7498356" y="2218944"/>
                </a:lnTo>
                <a:lnTo>
                  <a:pt x="7478417" y="2260246"/>
                </a:lnTo>
                <a:lnTo>
                  <a:pt x="7454705" y="2299217"/>
                </a:lnTo>
                <a:lnTo>
                  <a:pt x="7427462" y="2335616"/>
                </a:lnTo>
                <a:lnTo>
                  <a:pt x="7396926" y="2369204"/>
                </a:lnTo>
                <a:lnTo>
                  <a:pt x="7363338" y="2399740"/>
                </a:lnTo>
                <a:lnTo>
                  <a:pt x="7326939" y="2426984"/>
                </a:lnTo>
                <a:lnTo>
                  <a:pt x="7287968" y="2450695"/>
                </a:lnTo>
                <a:lnTo>
                  <a:pt x="7246665" y="2470634"/>
                </a:lnTo>
                <a:lnTo>
                  <a:pt x="7203272" y="2486560"/>
                </a:lnTo>
                <a:lnTo>
                  <a:pt x="7158028" y="2498233"/>
                </a:lnTo>
                <a:lnTo>
                  <a:pt x="7111172" y="2505413"/>
                </a:lnTo>
                <a:lnTo>
                  <a:pt x="7062947" y="250786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7" name="object 7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5583448" y="515069"/>
            <a:ext cx="1819764" cy="1796800"/>
          </a:xfrm>
          <a:prstGeom prst="rect">
            <a:avLst/>
          </a:prstGeom>
        </p:spPr>
      </p:pic>
      <p:pic>
        <p:nvPicPr>
          <p:cNvPr id="8" name="object 8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064143" y="5515673"/>
            <a:ext cx="2925962" cy="4102111"/>
          </a:xfrm>
          <a:prstGeom prst="rect">
            <a:avLst/>
          </a:prstGeom>
        </p:spPr>
      </p:pic>
      <p:pic>
        <p:nvPicPr>
          <p:cNvPr id="9" name="object 9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2784221" y="6233558"/>
            <a:ext cx="2619374" cy="657224"/>
          </a:xfrm>
          <a:prstGeom prst="rect">
            <a:avLst/>
          </a:prstGeom>
        </p:spPr>
      </p:pic>
      <p:pic>
        <p:nvPicPr>
          <p:cNvPr id="10" name="object 10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2618655" y="3009276"/>
            <a:ext cx="2374717" cy="730298"/>
          </a:xfrm>
          <a:prstGeom prst="rect">
            <a:avLst/>
          </a:prstGeom>
        </p:spPr>
      </p:pic>
      <p:pic>
        <p:nvPicPr>
          <p:cNvPr id="11" name="object 11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528974" y="5448704"/>
            <a:ext cx="2086062" cy="664550"/>
          </a:xfrm>
          <a:prstGeom prst="rect">
            <a:avLst/>
          </a:prstGeom>
        </p:spPr>
      </p:pic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733423" y="395894"/>
            <a:ext cx="6177915" cy="12446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Mr.</a:t>
            </a:r>
            <a:r>
              <a:rPr dirty="0" spc="50"/>
              <a:t> </a:t>
            </a:r>
            <a:r>
              <a:rPr dirty="0" spc="-815"/>
              <a:t>S.</a:t>
            </a:r>
            <a:r>
              <a:rPr dirty="0" spc="260"/>
              <a:t> </a:t>
            </a:r>
            <a:r>
              <a:rPr dirty="0" spc="-10"/>
              <a:t>Chung</a:t>
            </a:r>
          </a:p>
        </p:txBody>
      </p:sp>
      <p:sp>
        <p:nvSpPr>
          <p:cNvPr id="13" name="object 13" descr=""/>
          <p:cNvSpPr txBox="1"/>
          <p:nvPr/>
        </p:nvSpPr>
        <p:spPr>
          <a:xfrm>
            <a:off x="1702672" y="2658312"/>
            <a:ext cx="6854190" cy="12458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292100" marR="5080" indent="-280035">
              <a:lnSpc>
                <a:spcPct val="100000"/>
              </a:lnSpc>
              <a:spcBef>
                <a:spcPts val="105"/>
              </a:spcBef>
            </a:pPr>
            <a:r>
              <a:rPr dirty="0" sz="4000" b="1">
                <a:latin typeface="Arial"/>
                <a:cs typeface="Arial"/>
              </a:rPr>
              <a:t>AP</a:t>
            </a:r>
            <a:r>
              <a:rPr dirty="0" sz="4000" spc="280" b="1">
                <a:latin typeface="Arial"/>
                <a:cs typeface="Arial"/>
              </a:rPr>
              <a:t> </a:t>
            </a:r>
            <a:r>
              <a:rPr dirty="0" sz="4000" spc="130" b="1">
                <a:latin typeface="Arial"/>
                <a:cs typeface="Arial"/>
              </a:rPr>
              <a:t>of</a:t>
            </a:r>
            <a:r>
              <a:rPr dirty="0" sz="4000" spc="280" b="1">
                <a:latin typeface="Arial"/>
                <a:cs typeface="Arial"/>
              </a:rPr>
              <a:t> </a:t>
            </a:r>
            <a:r>
              <a:rPr dirty="0" sz="4000" spc="80" b="1">
                <a:latin typeface="Arial"/>
                <a:cs typeface="Arial"/>
              </a:rPr>
              <a:t>Organization</a:t>
            </a:r>
            <a:r>
              <a:rPr dirty="0" sz="4000" spc="280" b="1">
                <a:latin typeface="Arial"/>
                <a:cs typeface="Arial"/>
              </a:rPr>
              <a:t> </a:t>
            </a:r>
            <a:r>
              <a:rPr dirty="0" sz="4000" spc="285" b="1">
                <a:latin typeface="Arial"/>
                <a:cs typeface="Arial"/>
              </a:rPr>
              <a:t>&amp;</a:t>
            </a:r>
            <a:r>
              <a:rPr dirty="0" sz="4000" spc="280" b="1">
                <a:latin typeface="Arial"/>
                <a:cs typeface="Arial"/>
              </a:rPr>
              <a:t> </a:t>
            </a:r>
            <a:r>
              <a:rPr dirty="0" sz="4000" spc="65" b="1">
                <a:latin typeface="Arial"/>
                <a:cs typeface="Arial"/>
              </a:rPr>
              <a:t>Math </a:t>
            </a:r>
            <a:r>
              <a:rPr dirty="0" sz="4000" spc="-10" b="1">
                <a:latin typeface="Arial"/>
                <a:cs typeface="Arial"/>
                <a:hlinkClick r:id="rId8"/>
              </a:rPr>
              <a:t>Schung@schools.nyc.gov</a:t>
            </a:r>
            <a:endParaRPr sz="4000">
              <a:latin typeface="Arial"/>
              <a:cs typeface="Arial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1887443" y="6379902"/>
            <a:ext cx="3502025" cy="1363980"/>
          </a:xfrm>
          <a:prstGeom prst="rect">
            <a:avLst/>
          </a:prstGeom>
        </p:spPr>
        <p:txBody>
          <a:bodyPr wrap="square" lIns="0" tIns="29845" rIns="0" bIns="0" rtlCol="0" vert="horz">
            <a:spAutoFit/>
          </a:bodyPr>
          <a:lstStyle/>
          <a:p>
            <a:pPr marL="513715" marR="5080" indent="-501650">
              <a:lnSpc>
                <a:spcPts val="5250"/>
              </a:lnSpc>
              <a:spcBef>
                <a:spcPts val="235"/>
              </a:spcBef>
            </a:pPr>
            <a:r>
              <a:rPr dirty="0" sz="4400" spc="35" b="1">
                <a:latin typeface="Arial"/>
                <a:cs typeface="Arial"/>
              </a:rPr>
              <a:t>Mathematics </a:t>
            </a:r>
            <a:r>
              <a:rPr dirty="0" sz="4400" spc="185" b="1">
                <a:latin typeface="Arial"/>
                <a:cs typeface="Arial"/>
              </a:rPr>
              <a:t>(4</a:t>
            </a:r>
            <a:r>
              <a:rPr dirty="0" sz="4400" spc="275" b="1">
                <a:latin typeface="Arial"/>
                <a:cs typeface="Arial"/>
              </a:rPr>
              <a:t> </a:t>
            </a:r>
            <a:r>
              <a:rPr dirty="0" sz="4400" spc="90" b="1">
                <a:latin typeface="Arial"/>
                <a:cs typeface="Arial"/>
              </a:rPr>
              <a:t>years)</a:t>
            </a:r>
            <a:endParaRPr sz="4400">
              <a:latin typeface="Arial"/>
              <a:cs typeface="Arial"/>
            </a:endParaRPr>
          </a:p>
        </p:txBody>
      </p:sp>
      <p:sp>
        <p:nvSpPr>
          <p:cNvPr id="15" name="object 15" descr=""/>
          <p:cNvSpPr txBox="1"/>
          <p:nvPr/>
        </p:nvSpPr>
        <p:spPr>
          <a:xfrm>
            <a:off x="10575563" y="3828856"/>
            <a:ext cx="6663690" cy="1659889"/>
          </a:xfrm>
          <a:prstGeom prst="rect">
            <a:avLst/>
          </a:prstGeom>
        </p:spPr>
        <p:txBody>
          <a:bodyPr wrap="square" lIns="0" tIns="34925" rIns="0" bIns="0" rtlCol="0" vert="horz">
            <a:spAutoFit/>
          </a:bodyPr>
          <a:lstStyle/>
          <a:p>
            <a:pPr algn="ctr" marL="12065" marR="5080">
              <a:lnSpc>
                <a:spcPts val="4280"/>
              </a:lnSpc>
              <a:spcBef>
                <a:spcPts val="275"/>
              </a:spcBef>
            </a:pPr>
            <a:r>
              <a:rPr dirty="0" sz="3600" b="1">
                <a:latin typeface="Arial"/>
                <a:cs typeface="Arial"/>
              </a:rPr>
              <a:t>All</a:t>
            </a:r>
            <a:r>
              <a:rPr dirty="0" sz="3600" spc="325" b="1">
                <a:latin typeface="Arial"/>
                <a:cs typeface="Arial"/>
              </a:rPr>
              <a:t> </a:t>
            </a:r>
            <a:r>
              <a:rPr dirty="0" sz="3600" b="1">
                <a:latin typeface="Arial"/>
                <a:cs typeface="Arial"/>
              </a:rPr>
              <a:t>freshmen</a:t>
            </a:r>
            <a:r>
              <a:rPr dirty="0" sz="3600" spc="330" b="1">
                <a:latin typeface="Arial"/>
                <a:cs typeface="Arial"/>
              </a:rPr>
              <a:t> </a:t>
            </a:r>
            <a:r>
              <a:rPr dirty="0" sz="3600" b="1">
                <a:latin typeface="Arial"/>
                <a:cs typeface="Arial"/>
              </a:rPr>
              <a:t>will</a:t>
            </a:r>
            <a:r>
              <a:rPr dirty="0" sz="3600" spc="325" b="1">
                <a:latin typeface="Arial"/>
                <a:cs typeface="Arial"/>
              </a:rPr>
              <a:t> </a:t>
            </a:r>
            <a:r>
              <a:rPr dirty="0" sz="3600" spc="175" b="1">
                <a:latin typeface="Arial"/>
                <a:cs typeface="Arial"/>
              </a:rPr>
              <a:t>take</a:t>
            </a:r>
            <a:r>
              <a:rPr dirty="0" sz="3600" spc="330" b="1">
                <a:latin typeface="Arial"/>
                <a:cs typeface="Arial"/>
              </a:rPr>
              <a:t> </a:t>
            </a:r>
            <a:r>
              <a:rPr dirty="0" sz="3600" spc="120" b="1">
                <a:latin typeface="Arial"/>
                <a:cs typeface="Arial"/>
              </a:rPr>
              <a:t>a</a:t>
            </a:r>
            <a:r>
              <a:rPr dirty="0" sz="3600" spc="325" b="1">
                <a:latin typeface="Arial"/>
                <a:cs typeface="Arial"/>
              </a:rPr>
              <a:t> </a:t>
            </a:r>
            <a:r>
              <a:rPr dirty="0" sz="3600" spc="55" b="1">
                <a:latin typeface="Arial"/>
                <a:cs typeface="Arial"/>
              </a:rPr>
              <a:t>Math </a:t>
            </a:r>
            <a:r>
              <a:rPr dirty="0" sz="3600" spc="100" b="1">
                <a:latin typeface="Arial"/>
                <a:cs typeface="Arial"/>
              </a:rPr>
              <a:t>and</a:t>
            </a:r>
            <a:r>
              <a:rPr dirty="0" sz="3600" spc="229" b="1">
                <a:latin typeface="Arial"/>
                <a:cs typeface="Arial"/>
              </a:rPr>
              <a:t> </a:t>
            </a:r>
            <a:r>
              <a:rPr dirty="0" sz="3600" b="1">
                <a:latin typeface="Arial"/>
                <a:cs typeface="Arial"/>
              </a:rPr>
              <a:t>Science</a:t>
            </a:r>
            <a:r>
              <a:rPr dirty="0" sz="3600" spc="235" b="1">
                <a:latin typeface="Arial"/>
                <a:cs typeface="Arial"/>
              </a:rPr>
              <a:t> </a:t>
            </a:r>
            <a:r>
              <a:rPr dirty="0" sz="3600" b="1">
                <a:latin typeface="Arial"/>
                <a:cs typeface="Arial"/>
              </a:rPr>
              <a:t>Regents</a:t>
            </a:r>
            <a:r>
              <a:rPr dirty="0" sz="3600" spc="235" b="1">
                <a:latin typeface="Arial"/>
                <a:cs typeface="Arial"/>
              </a:rPr>
              <a:t> </a:t>
            </a:r>
            <a:r>
              <a:rPr dirty="0" sz="3600" spc="-25" b="1">
                <a:latin typeface="Arial"/>
                <a:cs typeface="Arial"/>
              </a:rPr>
              <a:t>in</a:t>
            </a:r>
            <a:endParaRPr sz="3600">
              <a:latin typeface="Arial"/>
              <a:cs typeface="Arial"/>
            </a:endParaRPr>
          </a:p>
          <a:p>
            <a:pPr algn="ctr">
              <a:lnSpc>
                <a:spcPts val="4135"/>
              </a:lnSpc>
            </a:pPr>
            <a:r>
              <a:rPr dirty="0" sz="3600" spc="-10" b="1">
                <a:latin typeface="Arial"/>
                <a:cs typeface="Arial"/>
              </a:rPr>
              <a:t>June</a:t>
            </a:r>
            <a:r>
              <a:rPr dirty="0" sz="3600" spc="-175" b="1">
                <a:latin typeface="Arial"/>
                <a:cs typeface="Arial"/>
              </a:rPr>
              <a:t> </a:t>
            </a:r>
            <a:r>
              <a:rPr dirty="0" sz="3600" spc="50" b="1">
                <a:latin typeface="Arial"/>
                <a:cs typeface="Arial"/>
              </a:rPr>
              <a:t>2025.</a:t>
            </a:r>
            <a:endParaRPr sz="3600">
              <a:latin typeface="Arial"/>
              <a:cs typeface="Arial"/>
            </a:endParaRPr>
          </a:p>
        </p:txBody>
      </p:sp>
      <p:sp>
        <p:nvSpPr>
          <p:cNvPr id="16" name="object 16" descr=""/>
          <p:cNvSpPr txBox="1"/>
          <p:nvPr/>
        </p:nvSpPr>
        <p:spPr>
          <a:xfrm>
            <a:off x="10963394" y="7050082"/>
            <a:ext cx="6719570" cy="1059180"/>
          </a:xfrm>
          <a:prstGeom prst="rect">
            <a:avLst/>
          </a:prstGeom>
        </p:spPr>
        <p:txBody>
          <a:bodyPr wrap="square" lIns="0" tIns="29845" rIns="0" bIns="0" rtlCol="0" vert="horz">
            <a:spAutoFit/>
          </a:bodyPr>
          <a:lstStyle/>
          <a:p>
            <a:pPr marL="1593215" marR="5080" indent="-1581150">
              <a:lnSpc>
                <a:spcPts val="4050"/>
              </a:lnSpc>
              <a:spcBef>
                <a:spcPts val="235"/>
              </a:spcBef>
            </a:pPr>
            <a:r>
              <a:rPr dirty="0" sz="3400" b="1">
                <a:latin typeface="Arial"/>
                <a:cs typeface="Arial"/>
              </a:rPr>
              <a:t>All</a:t>
            </a:r>
            <a:r>
              <a:rPr dirty="0" sz="3400" spc="254" b="1">
                <a:latin typeface="Arial"/>
                <a:cs typeface="Arial"/>
              </a:rPr>
              <a:t> </a:t>
            </a:r>
            <a:r>
              <a:rPr dirty="0" sz="3400" spc="140" b="1">
                <a:latin typeface="Arial"/>
                <a:cs typeface="Arial"/>
              </a:rPr>
              <a:t>9th</a:t>
            </a:r>
            <a:r>
              <a:rPr dirty="0" sz="3400" spc="254" b="1">
                <a:latin typeface="Arial"/>
                <a:cs typeface="Arial"/>
              </a:rPr>
              <a:t> </a:t>
            </a:r>
            <a:r>
              <a:rPr dirty="0" sz="3400" b="1">
                <a:latin typeface="Arial"/>
                <a:cs typeface="Arial"/>
              </a:rPr>
              <a:t>Grade</a:t>
            </a:r>
            <a:r>
              <a:rPr dirty="0" sz="3400" spc="254" b="1">
                <a:latin typeface="Arial"/>
                <a:cs typeface="Arial"/>
              </a:rPr>
              <a:t> </a:t>
            </a:r>
            <a:r>
              <a:rPr dirty="0" sz="3400" spc="70" b="1">
                <a:latin typeface="Arial"/>
                <a:cs typeface="Arial"/>
              </a:rPr>
              <a:t>Math</a:t>
            </a:r>
            <a:r>
              <a:rPr dirty="0" sz="3400" spc="254" b="1">
                <a:latin typeface="Arial"/>
                <a:cs typeface="Arial"/>
              </a:rPr>
              <a:t> </a:t>
            </a:r>
            <a:r>
              <a:rPr dirty="0" sz="3400" b="1">
                <a:latin typeface="Arial"/>
                <a:cs typeface="Arial"/>
              </a:rPr>
              <a:t>courses</a:t>
            </a:r>
            <a:r>
              <a:rPr dirty="0" sz="3400" spc="254" b="1">
                <a:latin typeface="Arial"/>
                <a:cs typeface="Arial"/>
              </a:rPr>
              <a:t> </a:t>
            </a:r>
            <a:r>
              <a:rPr dirty="0" sz="3400" spc="80" b="1">
                <a:latin typeface="Arial"/>
                <a:cs typeface="Arial"/>
              </a:rPr>
              <a:t>are </a:t>
            </a:r>
            <a:r>
              <a:rPr dirty="0" sz="3400" spc="110" b="1">
                <a:latin typeface="Arial"/>
                <a:cs typeface="Arial"/>
              </a:rPr>
              <a:t>a</a:t>
            </a:r>
            <a:r>
              <a:rPr dirty="0" sz="3400" spc="210" b="1">
                <a:latin typeface="Arial"/>
                <a:cs typeface="Arial"/>
              </a:rPr>
              <a:t> </a:t>
            </a:r>
            <a:r>
              <a:rPr dirty="0" sz="3400" spc="95" b="1">
                <a:latin typeface="Arial"/>
                <a:cs typeface="Arial"/>
              </a:rPr>
              <a:t>double</a:t>
            </a:r>
            <a:r>
              <a:rPr dirty="0" sz="3400" spc="215" b="1">
                <a:latin typeface="Arial"/>
                <a:cs typeface="Arial"/>
              </a:rPr>
              <a:t> </a:t>
            </a:r>
            <a:r>
              <a:rPr dirty="0" sz="3400" spc="-10" b="1">
                <a:latin typeface="Arial"/>
                <a:cs typeface="Arial"/>
              </a:rPr>
              <a:t>period.</a:t>
            </a:r>
            <a:endParaRPr sz="3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FEC7D9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40827" y="1845526"/>
            <a:ext cx="9299631" cy="3016865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4156182" y="0"/>
            <a:ext cx="4132293" cy="2752427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40827" y="5437830"/>
            <a:ext cx="6592265" cy="2470725"/>
          </a:xfrm>
          <a:prstGeom prst="rect">
            <a:avLst/>
          </a:prstGeom>
        </p:spPr>
      </p:pic>
      <p:grpSp>
        <p:nvGrpSpPr>
          <p:cNvPr id="6" name="object 6" descr=""/>
          <p:cNvGrpSpPr/>
          <p:nvPr/>
        </p:nvGrpSpPr>
        <p:grpSpPr>
          <a:xfrm>
            <a:off x="7097137" y="3261495"/>
            <a:ext cx="10824210" cy="6470650"/>
            <a:chOff x="7097137" y="3261495"/>
            <a:chExt cx="10824210" cy="6470650"/>
          </a:xfrm>
        </p:grpSpPr>
        <p:sp>
          <p:nvSpPr>
            <p:cNvPr id="7" name="object 7" descr=""/>
            <p:cNvSpPr/>
            <p:nvPr/>
          </p:nvSpPr>
          <p:spPr>
            <a:xfrm>
              <a:off x="10386926" y="3627323"/>
              <a:ext cx="7534275" cy="3342640"/>
            </a:xfrm>
            <a:custGeom>
              <a:avLst/>
              <a:gdLst/>
              <a:ahLst/>
              <a:cxnLst/>
              <a:rect l="l" t="t" r="r" b="b"/>
              <a:pathLst>
                <a:path w="7534275" h="3342640">
                  <a:moveTo>
                    <a:pt x="7062946" y="3342605"/>
                  </a:moveTo>
                  <a:lnTo>
                    <a:pt x="472634" y="3342605"/>
                  </a:lnTo>
                  <a:lnTo>
                    <a:pt x="424409" y="3340159"/>
                  </a:lnTo>
                  <a:lnTo>
                    <a:pt x="377554" y="3332979"/>
                  </a:lnTo>
                  <a:lnTo>
                    <a:pt x="332309" y="3321305"/>
                  </a:lnTo>
                  <a:lnTo>
                    <a:pt x="288916" y="3305379"/>
                  </a:lnTo>
                  <a:lnTo>
                    <a:pt x="247614" y="3285441"/>
                  </a:lnTo>
                  <a:lnTo>
                    <a:pt x="208643" y="3261729"/>
                  </a:lnTo>
                  <a:lnTo>
                    <a:pt x="172243" y="3234485"/>
                  </a:lnTo>
                  <a:lnTo>
                    <a:pt x="138655" y="3203950"/>
                  </a:lnTo>
                  <a:lnTo>
                    <a:pt x="108120" y="3170362"/>
                  </a:lnTo>
                  <a:lnTo>
                    <a:pt x="80876" y="3133962"/>
                  </a:lnTo>
                  <a:lnTo>
                    <a:pt x="57165" y="3094991"/>
                  </a:lnTo>
                  <a:lnTo>
                    <a:pt x="37226" y="3053689"/>
                  </a:lnTo>
                  <a:lnTo>
                    <a:pt x="21300" y="3010295"/>
                  </a:lnTo>
                  <a:lnTo>
                    <a:pt x="9626" y="2965051"/>
                  </a:lnTo>
                  <a:lnTo>
                    <a:pt x="2446" y="2918196"/>
                  </a:lnTo>
                  <a:lnTo>
                    <a:pt x="0" y="2869970"/>
                  </a:lnTo>
                  <a:lnTo>
                    <a:pt x="0" y="472635"/>
                  </a:lnTo>
                  <a:lnTo>
                    <a:pt x="2446" y="424409"/>
                  </a:lnTo>
                  <a:lnTo>
                    <a:pt x="9626" y="377554"/>
                  </a:lnTo>
                  <a:lnTo>
                    <a:pt x="21300" y="332309"/>
                  </a:lnTo>
                  <a:lnTo>
                    <a:pt x="37226" y="288916"/>
                  </a:lnTo>
                  <a:lnTo>
                    <a:pt x="57165" y="247614"/>
                  </a:lnTo>
                  <a:lnTo>
                    <a:pt x="80876" y="208643"/>
                  </a:lnTo>
                  <a:lnTo>
                    <a:pt x="108120" y="172243"/>
                  </a:lnTo>
                  <a:lnTo>
                    <a:pt x="138655" y="138655"/>
                  </a:lnTo>
                  <a:lnTo>
                    <a:pt x="172243" y="108120"/>
                  </a:lnTo>
                  <a:lnTo>
                    <a:pt x="208643" y="80876"/>
                  </a:lnTo>
                  <a:lnTo>
                    <a:pt x="247614" y="57164"/>
                  </a:lnTo>
                  <a:lnTo>
                    <a:pt x="288916" y="37226"/>
                  </a:lnTo>
                  <a:lnTo>
                    <a:pt x="332309" y="21300"/>
                  </a:lnTo>
                  <a:lnTo>
                    <a:pt x="377554" y="9626"/>
                  </a:lnTo>
                  <a:lnTo>
                    <a:pt x="424409" y="2446"/>
                  </a:lnTo>
                  <a:lnTo>
                    <a:pt x="472634" y="0"/>
                  </a:lnTo>
                  <a:lnTo>
                    <a:pt x="7062946" y="0"/>
                  </a:lnTo>
                  <a:lnTo>
                    <a:pt x="7111172" y="2446"/>
                  </a:lnTo>
                  <a:lnTo>
                    <a:pt x="7158027" y="9626"/>
                  </a:lnTo>
                  <a:lnTo>
                    <a:pt x="7203272" y="21300"/>
                  </a:lnTo>
                  <a:lnTo>
                    <a:pt x="7246665" y="37226"/>
                  </a:lnTo>
                  <a:lnTo>
                    <a:pt x="7287968" y="57164"/>
                  </a:lnTo>
                  <a:lnTo>
                    <a:pt x="7326939" y="80876"/>
                  </a:lnTo>
                  <a:lnTo>
                    <a:pt x="7363339" y="108120"/>
                  </a:lnTo>
                  <a:lnTo>
                    <a:pt x="7396926" y="138655"/>
                  </a:lnTo>
                  <a:lnTo>
                    <a:pt x="7427462" y="172243"/>
                  </a:lnTo>
                  <a:lnTo>
                    <a:pt x="7454706" y="208643"/>
                  </a:lnTo>
                  <a:lnTo>
                    <a:pt x="7478417" y="247614"/>
                  </a:lnTo>
                  <a:lnTo>
                    <a:pt x="7498356" y="288916"/>
                  </a:lnTo>
                  <a:lnTo>
                    <a:pt x="7514282" y="332309"/>
                  </a:lnTo>
                  <a:lnTo>
                    <a:pt x="7525956" y="377554"/>
                  </a:lnTo>
                  <a:lnTo>
                    <a:pt x="7533136" y="424409"/>
                  </a:lnTo>
                  <a:lnTo>
                    <a:pt x="7533919" y="439848"/>
                  </a:lnTo>
                  <a:lnTo>
                    <a:pt x="7533919" y="2902757"/>
                  </a:lnTo>
                  <a:lnTo>
                    <a:pt x="7525956" y="2965051"/>
                  </a:lnTo>
                  <a:lnTo>
                    <a:pt x="7514282" y="3010295"/>
                  </a:lnTo>
                  <a:lnTo>
                    <a:pt x="7498356" y="3053689"/>
                  </a:lnTo>
                  <a:lnTo>
                    <a:pt x="7478417" y="3094991"/>
                  </a:lnTo>
                  <a:lnTo>
                    <a:pt x="7454706" y="3133962"/>
                  </a:lnTo>
                  <a:lnTo>
                    <a:pt x="7427462" y="3170362"/>
                  </a:lnTo>
                  <a:lnTo>
                    <a:pt x="7396926" y="3203950"/>
                  </a:lnTo>
                  <a:lnTo>
                    <a:pt x="7363339" y="3234485"/>
                  </a:lnTo>
                  <a:lnTo>
                    <a:pt x="7326939" y="3261729"/>
                  </a:lnTo>
                  <a:lnTo>
                    <a:pt x="7287968" y="3285441"/>
                  </a:lnTo>
                  <a:lnTo>
                    <a:pt x="7246665" y="3305379"/>
                  </a:lnTo>
                  <a:lnTo>
                    <a:pt x="7203272" y="3321305"/>
                  </a:lnTo>
                  <a:lnTo>
                    <a:pt x="7158027" y="3332979"/>
                  </a:lnTo>
                  <a:lnTo>
                    <a:pt x="7111172" y="3340159"/>
                  </a:lnTo>
                  <a:lnTo>
                    <a:pt x="7062946" y="334260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12642084" y="3261495"/>
              <a:ext cx="2327910" cy="731520"/>
            </a:xfrm>
            <a:custGeom>
              <a:avLst/>
              <a:gdLst/>
              <a:ahLst/>
              <a:cxnLst/>
              <a:rect l="l" t="t" r="r" b="b"/>
              <a:pathLst>
                <a:path w="2327909" h="731520">
                  <a:moveTo>
                    <a:pt x="2155863" y="731371"/>
                  </a:moveTo>
                  <a:lnTo>
                    <a:pt x="148867" y="650238"/>
                  </a:lnTo>
                  <a:lnTo>
                    <a:pt x="0" y="644064"/>
                  </a:lnTo>
                  <a:lnTo>
                    <a:pt x="478" y="626591"/>
                  </a:lnTo>
                  <a:lnTo>
                    <a:pt x="2074" y="585953"/>
                  </a:lnTo>
                  <a:lnTo>
                    <a:pt x="18633" y="534139"/>
                  </a:lnTo>
                  <a:lnTo>
                    <a:pt x="20691" y="484517"/>
                  </a:lnTo>
                  <a:lnTo>
                    <a:pt x="36619" y="447355"/>
                  </a:lnTo>
                  <a:lnTo>
                    <a:pt x="60113" y="375365"/>
                  </a:lnTo>
                  <a:lnTo>
                    <a:pt x="102499" y="339144"/>
                  </a:lnTo>
                  <a:lnTo>
                    <a:pt x="105514" y="254576"/>
                  </a:lnTo>
                  <a:lnTo>
                    <a:pt x="174872" y="0"/>
                  </a:lnTo>
                  <a:lnTo>
                    <a:pt x="2327889" y="86987"/>
                  </a:lnTo>
                  <a:lnTo>
                    <a:pt x="2282789" y="266232"/>
                  </a:lnTo>
                  <a:lnTo>
                    <a:pt x="2268582" y="317920"/>
                  </a:lnTo>
                  <a:lnTo>
                    <a:pt x="2264014" y="355888"/>
                  </a:lnTo>
                  <a:lnTo>
                    <a:pt x="2242729" y="381077"/>
                  </a:lnTo>
                  <a:lnTo>
                    <a:pt x="2240990" y="427853"/>
                  </a:lnTo>
                  <a:lnTo>
                    <a:pt x="2238958" y="447287"/>
                  </a:lnTo>
                  <a:lnTo>
                    <a:pt x="2238329" y="467310"/>
                  </a:lnTo>
                  <a:lnTo>
                    <a:pt x="2238437" y="482961"/>
                  </a:lnTo>
                  <a:lnTo>
                    <a:pt x="2238621" y="489280"/>
                  </a:lnTo>
                  <a:lnTo>
                    <a:pt x="2237361" y="518584"/>
                  </a:lnTo>
                  <a:lnTo>
                    <a:pt x="2221433" y="555746"/>
                  </a:lnTo>
                  <a:lnTo>
                    <a:pt x="2209149" y="572908"/>
                  </a:lnTo>
                  <a:lnTo>
                    <a:pt x="2205042" y="601892"/>
                  </a:lnTo>
                  <a:lnTo>
                    <a:pt x="2202053" y="607710"/>
                  </a:lnTo>
                  <a:lnTo>
                    <a:pt x="2204412" y="616543"/>
                  </a:lnTo>
                  <a:lnTo>
                    <a:pt x="2197822" y="638212"/>
                  </a:lnTo>
                  <a:lnTo>
                    <a:pt x="2181022" y="677270"/>
                  </a:lnTo>
                  <a:lnTo>
                    <a:pt x="2163780" y="714671"/>
                  </a:lnTo>
                  <a:lnTo>
                    <a:pt x="2155863" y="731371"/>
                  </a:lnTo>
                  <a:close/>
                </a:path>
              </a:pathLst>
            </a:custGeom>
            <a:solidFill>
              <a:srgbClr val="B4D99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12644602" y="3264964"/>
              <a:ext cx="2304415" cy="724535"/>
            </a:xfrm>
            <a:custGeom>
              <a:avLst/>
              <a:gdLst/>
              <a:ahLst/>
              <a:cxnLst/>
              <a:rect l="l" t="t" r="r" b="b"/>
              <a:pathLst>
                <a:path w="2304415" h="724535">
                  <a:moveTo>
                    <a:pt x="271408" y="91756"/>
                  </a:moveTo>
                  <a:lnTo>
                    <a:pt x="262359" y="92240"/>
                  </a:lnTo>
                  <a:lnTo>
                    <a:pt x="265932" y="478"/>
                  </a:lnTo>
                  <a:lnTo>
                    <a:pt x="274866" y="0"/>
                  </a:lnTo>
                  <a:lnTo>
                    <a:pt x="271408" y="91756"/>
                  </a:lnTo>
                  <a:close/>
                </a:path>
                <a:path w="2304415" h="724535">
                  <a:moveTo>
                    <a:pt x="437262" y="98135"/>
                  </a:moveTo>
                  <a:lnTo>
                    <a:pt x="428212" y="98620"/>
                  </a:lnTo>
                  <a:lnTo>
                    <a:pt x="431786" y="6857"/>
                  </a:lnTo>
                  <a:lnTo>
                    <a:pt x="440720" y="6379"/>
                  </a:lnTo>
                  <a:lnTo>
                    <a:pt x="437262" y="98135"/>
                  </a:lnTo>
                  <a:close/>
                </a:path>
                <a:path w="2304415" h="724535">
                  <a:moveTo>
                    <a:pt x="597944" y="104792"/>
                  </a:moveTo>
                  <a:lnTo>
                    <a:pt x="588894" y="105276"/>
                  </a:lnTo>
                  <a:lnTo>
                    <a:pt x="592468" y="13514"/>
                  </a:lnTo>
                  <a:lnTo>
                    <a:pt x="601401" y="13036"/>
                  </a:lnTo>
                  <a:lnTo>
                    <a:pt x="597944" y="104792"/>
                  </a:lnTo>
                  <a:close/>
                </a:path>
                <a:path w="2304415" h="724535">
                  <a:moveTo>
                    <a:pt x="763799" y="111171"/>
                  </a:moveTo>
                  <a:lnTo>
                    <a:pt x="754748" y="111656"/>
                  </a:lnTo>
                  <a:lnTo>
                    <a:pt x="758272" y="21168"/>
                  </a:lnTo>
                  <a:lnTo>
                    <a:pt x="758321" y="19894"/>
                  </a:lnTo>
                  <a:lnTo>
                    <a:pt x="767323" y="20683"/>
                  </a:lnTo>
                  <a:lnTo>
                    <a:pt x="763799" y="111171"/>
                  </a:lnTo>
                  <a:close/>
                </a:path>
                <a:path w="2304415" h="724535">
                  <a:moveTo>
                    <a:pt x="925892" y="117752"/>
                  </a:moveTo>
                  <a:lnTo>
                    <a:pt x="917310" y="118212"/>
                  </a:lnTo>
                  <a:lnTo>
                    <a:pt x="920371" y="27749"/>
                  </a:lnTo>
                  <a:lnTo>
                    <a:pt x="920414" y="26475"/>
                  </a:lnTo>
                  <a:lnTo>
                    <a:pt x="929415" y="27264"/>
                  </a:lnTo>
                  <a:lnTo>
                    <a:pt x="925892" y="117752"/>
                  </a:lnTo>
                  <a:close/>
                </a:path>
                <a:path w="2304415" h="724535">
                  <a:moveTo>
                    <a:pt x="1091226" y="125431"/>
                  </a:moveTo>
                  <a:lnTo>
                    <a:pt x="1082762" y="125885"/>
                  </a:lnTo>
                  <a:lnTo>
                    <a:pt x="1085756" y="34153"/>
                  </a:lnTo>
                  <a:lnTo>
                    <a:pt x="1085798" y="32879"/>
                  </a:lnTo>
                  <a:lnTo>
                    <a:pt x="1094799" y="33669"/>
                  </a:lnTo>
                  <a:lnTo>
                    <a:pt x="1091226" y="125431"/>
                  </a:lnTo>
                  <a:close/>
                </a:path>
                <a:path w="2304415" h="724535">
                  <a:moveTo>
                    <a:pt x="265929" y="253570"/>
                  </a:moveTo>
                  <a:lnTo>
                    <a:pt x="255468" y="254131"/>
                  </a:lnTo>
                  <a:lnTo>
                    <a:pt x="261826" y="99900"/>
                  </a:lnTo>
                  <a:lnTo>
                    <a:pt x="144203" y="96025"/>
                  </a:lnTo>
                  <a:lnTo>
                    <a:pt x="146549" y="86996"/>
                  </a:lnTo>
                  <a:lnTo>
                    <a:pt x="262359" y="92240"/>
                  </a:lnTo>
                  <a:lnTo>
                    <a:pt x="271408" y="91756"/>
                  </a:lnTo>
                  <a:lnTo>
                    <a:pt x="271360" y="93030"/>
                  </a:lnTo>
                  <a:lnTo>
                    <a:pt x="371175" y="96587"/>
                  </a:lnTo>
                  <a:lnTo>
                    <a:pt x="271836" y="101907"/>
                  </a:lnTo>
                  <a:lnTo>
                    <a:pt x="265929" y="253570"/>
                  </a:lnTo>
                  <a:close/>
                </a:path>
                <a:path w="2304415" h="724535">
                  <a:moveTo>
                    <a:pt x="1257550" y="131786"/>
                  </a:moveTo>
                  <a:lnTo>
                    <a:pt x="1248146" y="132289"/>
                  </a:lnTo>
                  <a:lnTo>
                    <a:pt x="1252067" y="40508"/>
                  </a:lnTo>
                  <a:lnTo>
                    <a:pt x="1252121" y="39234"/>
                  </a:lnTo>
                  <a:lnTo>
                    <a:pt x="1261123" y="40023"/>
                  </a:lnTo>
                  <a:lnTo>
                    <a:pt x="1257550" y="131786"/>
                  </a:lnTo>
                  <a:close/>
                </a:path>
                <a:path w="2304415" h="724535">
                  <a:moveTo>
                    <a:pt x="431263" y="261249"/>
                  </a:moveTo>
                  <a:lnTo>
                    <a:pt x="422330" y="261728"/>
                  </a:lnTo>
                  <a:lnTo>
                    <a:pt x="428635" y="108772"/>
                  </a:lnTo>
                  <a:lnTo>
                    <a:pt x="428688" y="107497"/>
                  </a:lnTo>
                  <a:lnTo>
                    <a:pt x="271836" y="101907"/>
                  </a:lnTo>
                  <a:lnTo>
                    <a:pt x="371175" y="96587"/>
                  </a:lnTo>
                  <a:lnTo>
                    <a:pt x="428212" y="98620"/>
                  </a:lnTo>
                  <a:lnTo>
                    <a:pt x="437262" y="98135"/>
                  </a:lnTo>
                  <a:lnTo>
                    <a:pt x="437214" y="99410"/>
                  </a:lnTo>
                  <a:lnTo>
                    <a:pt x="533738" y="103143"/>
                  </a:lnTo>
                  <a:lnTo>
                    <a:pt x="437689" y="108287"/>
                  </a:lnTo>
                  <a:lnTo>
                    <a:pt x="431263" y="261249"/>
                  </a:lnTo>
                  <a:close/>
                </a:path>
                <a:path w="2304415" h="724535">
                  <a:moveTo>
                    <a:pt x="1423453" y="136891"/>
                  </a:moveTo>
                  <a:lnTo>
                    <a:pt x="1414402" y="137376"/>
                  </a:lnTo>
                  <a:lnTo>
                    <a:pt x="1417926" y="46888"/>
                  </a:lnTo>
                  <a:lnTo>
                    <a:pt x="1417975" y="45613"/>
                  </a:lnTo>
                  <a:lnTo>
                    <a:pt x="1426977" y="46403"/>
                  </a:lnTo>
                  <a:lnTo>
                    <a:pt x="1423453" y="136891"/>
                  </a:lnTo>
                  <a:close/>
                </a:path>
                <a:path w="2304415" h="724535">
                  <a:moveTo>
                    <a:pt x="591529" y="266656"/>
                  </a:moveTo>
                  <a:lnTo>
                    <a:pt x="582943" y="267116"/>
                  </a:lnTo>
                  <a:lnTo>
                    <a:pt x="589316" y="115428"/>
                  </a:lnTo>
                  <a:lnTo>
                    <a:pt x="589369" y="114154"/>
                  </a:lnTo>
                  <a:lnTo>
                    <a:pt x="437689" y="108287"/>
                  </a:lnTo>
                  <a:lnTo>
                    <a:pt x="533738" y="103143"/>
                  </a:lnTo>
                  <a:lnTo>
                    <a:pt x="588894" y="105276"/>
                  </a:lnTo>
                  <a:lnTo>
                    <a:pt x="597944" y="104792"/>
                  </a:lnTo>
                  <a:lnTo>
                    <a:pt x="597896" y="106066"/>
                  </a:lnTo>
                  <a:lnTo>
                    <a:pt x="697711" y="109623"/>
                  </a:lnTo>
                  <a:lnTo>
                    <a:pt x="597901" y="114969"/>
                  </a:lnTo>
                  <a:lnTo>
                    <a:pt x="591529" y="266656"/>
                  </a:lnTo>
                  <a:close/>
                </a:path>
                <a:path w="2304415" h="724535">
                  <a:moveTo>
                    <a:pt x="1585966" y="144721"/>
                  </a:moveTo>
                  <a:lnTo>
                    <a:pt x="1577032" y="145200"/>
                  </a:lnTo>
                  <a:lnTo>
                    <a:pt x="1580490" y="53443"/>
                  </a:lnTo>
                  <a:lnTo>
                    <a:pt x="1580538" y="52169"/>
                  </a:lnTo>
                  <a:lnTo>
                    <a:pt x="1589540" y="52959"/>
                  </a:lnTo>
                  <a:lnTo>
                    <a:pt x="1585966" y="144721"/>
                  </a:lnTo>
                  <a:close/>
                </a:path>
                <a:path w="2304415" h="724535">
                  <a:moveTo>
                    <a:pt x="756859" y="274336"/>
                  </a:moveTo>
                  <a:lnTo>
                    <a:pt x="748395" y="274789"/>
                  </a:lnTo>
                  <a:lnTo>
                    <a:pt x="754701" y="121833"/>
                  </a:lnTo>
                  <a:lnTo>
                    <a:pt x="754753" y="120558"/>
                  </a:lnTo>
                  <a:lnTo>
                    <a:pt x="597901" y="114969"/>
                  </a:lnTo>
                  <a:lnTo>
                    <a:pt x="697711" y="109623"/>
                  </a:lnTo>
                  <a:lnTo>
                    <a:pt x="754748" y="111656"/>
                  </a:lnTo>
                  <a:lnTo>
                    <a:pt x="763799" y="111171"/>
                  </a:lnTo>
                  <a:lnTo>
                    <a:pt x="763750" y="112446"/>
                  </a:lnTo>
                  <a:lnTo>
                    <a:pt x="861470" y="116115"/>
                  </a:lnTo>
                  <a:lnTo>
                    <a:pt x="763285" y="121373"/>
                  </a:lnTo>
                  <a:lnTo>
                    <a:pt x="756859" y="274336"/>
                  </a:lnTo>
                  <a:close/>
                </a:path>
                <a:path w="2304415" h="724535">
                  <a:moveTo>
                    <a:pt x="1751936" y="151094"/>
                  </a:moveTo>
                  <a:lnTo>
                    <a:pt x="1742886" y="151579"/>
                  </a:lnTo>
                  <a:lnTo>
                    <a:pt x="1746460" y="59817"/>
                  </a:lnTo>
                  <a:lnTo>
                    <a:pt x="1755393" y="59338"/>
                  </a:lnTo>
                  <a:lnTo>
                    <a:pt x="1751936" y="151094"/>
                  </a:lnTo>
                  <a:close/>
                </a:path>
                <a:path w="2304415" h="724535">
                  <a:moveTo>
                    <a:pt x="919421" y="280892"/>
                  </a:moveTo>
                  <a:lnTo>
                    <a:pt x="910487" y="281370"/>
                  </a:lnTo>
                  <a:lnTo>
                    <a:pt x="916793" y="128414"/>
                  </a:lnTo>
                  <a:lnTo>
                    <a:pt x="916846" y="127139"/>
                  </a:lnTo>
                  <a:lnTo>
                    <a:pt x="763285" y="121373"/>
                  </a:lnTo>
                  <a:lnTo>
                    <a:pt x="861470" y="116115"/>
                  </a:lnTo>
                  <a:lnTo>
                    <a:pt x="917310" y="118212"/>
                  </a:lnTo>
                  <a:lnTo>
                    <a:pt x="925892" y="117752"/>
                  </a:lnTo>
                  <a:lnTo>
                    <a:pt x="925842" y="119027"/>
                  </a:lnTo>
                  <a:lnTo>
                    <a:pt x="1017379" y="123027"/>
                  </a:lnTo>
                  <a:lnTo>
                    <a:pt x="925847" y="127929"/>
                  </a:lnTo>
                  <a:lnTo>
                    <a:pt x="919421" y="280892"/>
                  </a:lnTo>
                  <a:close/>
                </a:path>
                <a:path w="2304415" h="724535">
                  <a:moveTo>
                    <a:pt x="1912502" y="157757"/>
                  </a:moveTo>
                  <a:lnTo>
                    <a:pt x="1903568" y="158236"/>
                  </a:lnTo>
                  <a:lnTo>
                    <a:pt x="1907026" y="66479"/>
                  </a:lnTo>
                  <a:lnTo>
                    <a:pt x="1907074" y="65205"/>
                  </a:lnTo>
                  <a:lnTo>
                    <a:pt x="1916075" y="65995"/>
                  </a:lnTo>
                  <a:lnTo>
                    <a:pt x="1912502" y="157757"/>
                  </a:lnTo>
                  <a:close/>
                </a:path>
                <a:path w="2304415" h="724535">
                  <a:moveTo>
                    <a:pt x="1084925" y="287290"/>
                  </a:moveTo>
                  <a:lnTo>
                    <a:pt x="1076341" y="287750"/>
                  </a:lnTo>
                  <a:lnTo>
                    <a:pt x="1082647" y="134794"/>
                  </a:lnTo>
                  <a:lnTo>
                    <a:pt x="1082699" y="133519"/>
                  </a:lnTo>
                  <a:lnTo>
                    <a:pt x="925847" y="127929"/>
                  </a:lnTo>
                  <a:lnTo>
                    <a:pt x="1017379" y="123027"/>
                  </a:lnTo>
                  <a:lnTo>
                    <a:pt x="1082762" y="125885"/>
                  </a:lnTo>
                  <a:lnTo>
                    <a:pt x="1091226" y="125431"/>
                  </a:lnTo>
                  <a:lnTo>
                    <a:pt x="1182762" y="129432"/>
                  </a:lnTo>
                  <a:lnTo>
                    <a:pt x="1091231" y="134334"/>
                  </a:lnTo>
                  <a:lnTo>
                    <a:pt x="1084925" y="287290"/>
                  </a:lnTo>
                  <a:close/>
                </a:path>
                <a:path w="2304415" h="724535">
                  <a:moveTo>
                    <a:pt x="2078472" y="164131"/>
                  </a:moveTo>
                  <a:lnTo>
                    <a:pt x="2069422" y="164615"/>
                  </a:lnTo>
                  <a:lnTo>
                    <a:pt x="2072995" y="72853"/>
                  </a:lnTo>
                  <a:lnTo>
                    <a:pt x="2081929" y="72374"/>
                  </a:lnTo>
                  <a:lnTo>
                    <a:pt x="2078472" y="164131"/>
                  </a:lnTo>
                  <a:close/>
                </a:path>
                <a:path w="2304415" h="724535">
                  <a:moveTo>
                    <a:pt x="1250309" y="293695"/>
                  </a:moveTo>
                  <a:lnTo>
                    <a:pt x="1241725" y="294154"/>
                  </a:lnTo>
                  <a:lnTo>
                    <a:pt x="1248151" y="141192"/>
                  </a:lnTo>
                  <a:lnTo>
                    <a:pt x="1091231" y="134334"/>
                  </a:lnTo>
                  <a:lnTo>
                    <a:pt x="1182762" y="129432"/>
                  </a:lnTo>
                  <a:lnTo>
                    <a:pt x="1248146" y="132289"/>
                  </a:lnTo>
                  <a:lnTo>
                    <a:pt x="1257550" y="131786"/>
                  </a:lnTo>
                  <a:lnTo>
                    <a:pt x="1357365" y="135343"/>
                  </a:lnTo>
                  <a:lnTo>
                    <a:pt x="1256615" y="140739"/>
                  </a:lnTo>
                  <a:lnTo>
                    <a:pt x="1250309" y="293695"/>
                  </a:lnTo>
                  <a:close/>
                </a:path>
                <a:path w="2304415" h="724535">
                  <a:moveTo>
                    <a:pt x="2241036" y="170686"/>
                  </a:moveTo>
                  <a:lnTo>
                    <a:pt x="2231984" y="171171"/>
                  </a:lnTo>
                  <a:lnTo>
                    <a:pt x="2235508" y="80683"/>
                  </a:lnTo>
                  <a:lnTo>
                    <a:pt x="2235558" y="79409"/>
                  </a:lnTo>
                  <a:lnTo>
                    <a:pt x="2244559" y="80198"/>
                  </a:lnTo>
                  <a:lnTo>
                    <a:pt x="2241036" y="170686"/>
                  </a:lnTo>
                  <a:close/>
                </a:path>
                <a:path w="2304415" h="724535">
                  <a:moveTo>
                    <a:pt x="1416159" y="300074"/>
                  </a:moveTo>
                  <a:lnTo>
                    <a:pt x="1407109" y="300559"/>
                  </a:lnTo>
                  <a:lnTo>
                    <a:pt x="1413535" y="147597"/>
                  </a:lnTo>
                  <a:lnTo>
                    <a:pt x="1256615" y="140739"/>
                  </a:lnTo>
                  <a:lnTo>
                    <a:pt x="1357365" y="135343"/>
                  </a:lnTo>
                  <a:lnTo>
                    <a:pt x="1414402" y="137376"/>
                  </a:lnTo>
                  <a:lnTo>
                    <a:pt x="1423453" y="136891"/>
                  </a:lnTo>
                  <a:lnTo>
                    <a:pt x="1423404" y="138165"/>
                  </a:lnTo>
                  <a:lnTo>
                    <a:pt x="1513020" y="142269"/>
                  </a:lnTo>
                  <a:lnTo>
                    <a:pt x="1421998" y="147143"/>
                  </a:lnTo>
                  <a:lnTo>
                    <a:pt x="1416159" y="300074"/>
                  </a:lnTo>
                  <a:close/>
                </a:path>
                <a:path w="2304415" h="724535">
                  <a:moveTo>
                    <a:pt x="1578255" y="306655"/>
                  </a:moveTo>
                  <a:lnTo>
                    <a:pt x="1569671" y="307115"/>
                  </a:lnTo>
                  <a:lnTo>
                    <a:pt x="1575627" y="154178"/>
                  </a:lnTo>
                  <a:lnTo>
                    <a:pt x="1421998" y="147143"/>
                  </a:lnTo>
                  <a:lnTo>
                    <a:pt x="1513020" y="142269"/>
                  </a:lnTo>
                  <a:lnTo>
                    <a:pt x="1577032" y="145200"/>
                  </a:lnTo>
                  <a:lnTo>
                    <a:pt x="1585966" y="144721"/>
                  </a:lnTo>
                  <a:lnTo>
                    <a:pt x="1677503" y="148722"/>
                  </a:lnTo>
                  <a:lnTo>
                    <a:pt x="1584561" y="153699"/>
                  </a:lnTo>
                  <a:lnTo>
                    <a:pt x="1578255" y="306655"/>
                  </a:lnTo>
                  <a:close/>
                </a:path>
                <a:path w="2304415" h="724535">
                  <a:moveTo>
                    <a:pt x="1743640" y="313060"/>
                  </a:moveTo>
                  <a:lnTo>
                    <a:pt x="1735055" y="313520"/>
                  </a:lnTo>
                  <a:lnTo>
                    <a:pt x="1741374" y="163106"/>
                  </a:lnTo>
                  <a:lnTo>
                    <a:pt x="1741427" y="161832"/>
                  </a:lnTo>
                  <a:lnTo>
                    <a:pt x="1741481" y="160557"/>
                  </a:lnTo>
                  <a:lnTo>
                    <a:pt x="1584561" y="153699"/>
                  </a:lnTo>
                  <a:lnTo>
                    <a:pt x="1677503" y="148722"/>
                  </a:lnTo>
                  <a:lnTo>
                    <a:pt x="1742886" y="151579"/>
                  </a:lnTo>
                  <a:lnTo>
                    <a:pt x="1751936" y="151094"/>
                  </a:lnTo>
                  <a:lnTo>
                    <a:pt x="1751888" y="152369"/>
                  </a:lnTo>
                  <a:lnTo>
                    <a:pt x="1848412" y="156102"/>
                  </a:lnTo>
                  <a:lnTo>
                    <a:pt x="1750012" y="161372"/>
                  </a:lnTo>
                  <a:lnTo>
                    <a:pt x="1743640" y="313060"/>
                  </a:lnTo>
                  <a:close/>
                </a:path>
                <a:path w="2304415" h="724535">
                  <a:moveTo>
                    <a:pt x="259193" y="420539"/>
                  </a:moveTo>
                  <a:lnTo>
                    <a:pt x="250729" y="420993"/>
                  </a:lnTo>
                  <a:lnTo>
                    <a:pt x="256951" y="264226"/>
                  </a:lnTo>
                  <a:lnTo>
                    <a:pt x="103793" y="257166"/>
                  </a:lnTo>
                  <a:lnTo>
                    <a:pt x="103923" y="250800"/>
                  </a:lnTo>
                  <a:lnTo>
                    <a:pt x="102847" y="248314"/>
                  </a:lnTo>
                  <a:lnTo>
                    <a:pt x="255468" y="254131"/>
                  </a:lnTo>
                  <a:lnTo>
                    <a:pt x="265929" y="253570"/>
                  </a:lnTo>
                  <a:lnTo>
                    <a:pt x="265880" y="254845"/>
                  </a:lnTo>
                  <a:lnTo>
                    <a:pt x="357142" y="258860"/>
                  </a:lnTo>
                  <a:lnTo>
                    <a:pt x="265415" y="263772"/>
                  </a:lnTo>
                  <a:lnTo>
                    <a:pt x="259193" y="420539"/>
                  </a:lnTo>
                  <a:close/>
                </a:path>
                <a:path w="2304415" h="724535">
                  <a:moveTo>
                    <a:pt x="1904321" y="319716"/>
                  </a:moveTo>
                  <a:lnTo>
                    <a:pt x="1895267" y="320201"/>
                  </a:lnTo>
                  <a:lnTo>
                    <a:pt x="1901692" y="167239"/>
                  </a:lnTo>
                  <a:lnTo>
                    <a:pt x="1750012" y="161372"/>
                  </a:lnTo>
                  <a:lnTo>
                    <a:pt x="1848412" y="156102"/>
                  </a:lnTo>
                  <a:lnTo>
                    <a:pt x="1903568" y="158236"/>
                  </a:lnTo>
                  <a:lnTo>
                    <a:pt x="1912502" y="157757"/>
                  </a:lnTo>
                  <a:lnTo>
                    <a:pt x="2004039" y="161758"/>
                  </a:lnTo>
                  <a:lnTo>
                    <a:pt x="1910626" y="166760"/>
                  </a:lnTo>
                  <a:lnTo>
                    <a:pt x="1904321" y="319716"/>
                  </a:lnTo>
                  <a:close/>
                </a:path>
                <a:path w="2304415" h="724535">
                  <a:moveTo>
                    <a:pt x="2069825" y="326115"/>
                  </a:moveTo>
                  <a:lnTo>
                    <a:pt x="2061120" y="326581"/>
                  </a:lnTo>
                  <a:lnTo>
                    <a:pt x="2067493" y="174893"/>
                  </a:lnTo>
                  <a:lnTo>
                    <a:pt x="2067546" y="173618"/>
                  </a:lnTo>
                  <a:lnTo>
                    <a:pt x="1910626" y="166760"/>
                  </a:lnTo>
                  <a:lnTo>
                    <a:pt x="2004039" y="161758"/>
                  </a:lnTo>
                  <a:lnTo>
                    <a:pt x="2069422" y="164615"/>
                  </a:lnTo>
                  <a:lnTo>
                    <a:pt x="2078472" y="164131"/>
                  </a:lnTo>
                  <a:lnTo>
                    <a:pt x="2078424" y="165405"/>
                  </a:lnTo>
                  <a:lnTo>
                    <a:pt x="2176144" y="169074"/>
                  </a:lnTo>
                  <a:lnTo>
                    <a:pt x="2076078" y="174433"/>
                  </a:lnTo>
                  <a:lnTo>
                    <a:pt x="2069825" y="326115"/>
                  </a:lnTo>
                  <a:close/>
                </a:path>
                <a:path w="2304415" h="724535">
                  <a:moveTo>
                    <a:pt x="424576" y="426944"/>
                  </a:moveTo>
                  <a:lnTo>
                    <a:pt x="416113" y="427397"/>
                  </a:lnTo>
                  <a:lnTo>
                    <a:pt x="422335" y="270630"/>
                  </a:lnTo>
                  <a:lnTo>
                    <a:pt x="265415" y="263772"/>
                  </a:lnTo>
                  <a:lnTo>
                    <a:pt x="357142" y="258860"/>
                  </a:lnTo>
                  <a:lnTo>
                    <a:pt x="422330" y="261728"/>
                  </a:lnTo>
                  <a:lnTo>
                    <a:pt x="431263" y="261249"/>
                  </a:lnTo>
                  <a:lnTo>
                    <a:pt x="527787" y="264983"/>
                  </a:lnTo>
                  <a:lnTo>
                    <a:pt x="430798" y="270177"/>
                  </a:lnTo>
                  <a:lnTo>
                    <a:pt x="424576" y="426944"/>
                  </a:lnTo>
                  <a:close/>
                </a:path>
                <a:path w="2304415" h="724535">
                  <a:moveTo>
                    <a:pt x="2234095" y="333851"/>
                  </a:moveTo>
                  <a:lnTo>
                    <a:pt x="2223751" y="334405"/>
                  </a:lnTo>
                  <a:lnTo>
                    <a:pt x="2229590" y="181474"/>
                  </a:lnTo>
                  <a:lnTo>
                    <a:pt x="2229639" y="180199"/>
                  </a:lnTo>
                  <a:lnTo>
                    <a:pt x="2076078" y="174433"/>
                  </a:lnTo>
                  <a:lnTo>
                    <a:pt x="2176144" y="169074"/>
                  </a:lnTo>
                  <a:lnTo>
                    <a:pt x="2231984" y="171171"/>
                  </a:lnTo>
                  <a:lnTo>
                    <a:pt x="2241036" y="170686"/>
                  </a:lnTo>
                  <a:lnTo>
                    <a:pt x="2240986" y="171961"/>
                  </a:lnTo>
                  <a:lnTo>
                    <a:pt x="2304332" y="174927"/>
                  </a:lnTo>
                  <a:lnTo>
                    <a:pt x="2303527" y="177514"/>
                  </a:lnTo>
                  <a:lnTo>
                    <a:pt x="2240521" y="180888"/>
                  </a:lnTo>
                  <a:lnTo>
                    <a:pt x="2234095" y="333851"/>
                  </a:lnTo>
                  <a:close/>
                </a:path>
                <a:path w="2304415" h="724535">
                  <a:moveTo>
                    <a:pt x="585309" y="432326"/>
                  </a:moveTo>
                  <a:lnTo>
                    <a:pt x="576256" y="432811"/>
                  </a:lnTo>
                  <a:lnTo>
                    <a:pt x="582428" y="277318"/>
                  </a:lnTo>
                  <a:lnTo>
                    <a:pt x="582479" y="276044"/>
                  </a:lnTo>
                  <a:lnTo>
                    <a:pt x="430798" y="270177"/>
                  </a:lnTo>
                  <a:lnTo>
                    <a:pt x="527787" y="264983"/>
                  </a:lnTo>
                  <a:lnTo>
                    <a:pt x="582943" y="267116"/>
                  </a:lnTo>
                  <a:lnTo>
                    <a:pt x="591529" y="266656"/>
                  </a:lnTo>
                  <a:lnTo>
                    <a:pt x="591475" y="267931"/>
                  </a:lnTo>
                  <a:lnTo>
                    <a:pt x="683012" y="271932"/>
                  </a:lnTo>
                  <a:lnTo>
                    <a:pt x="591480" y="276834"/>
                  </a:lnTo>
                  <a:lnTo>
                    <a:pt x="585359" y="431052"/>
                  </a:lnTo>
                  <a:lnTo>
                    <a:pt x="585309" y="432326"/>
                  </a:lnTo>
                  <a:close/>
                </a:path>
                <a:path w="2304415" h="724535">
                  <a:moveTo>
                    <a:pt x="2301918" y="182688"/>
                  </a:moveTo>
                  <a:lnTo>
                    <a:pt x="2240521" y="180888"/>
                  </a:lnTo>
                  <a:lnTo>
                    <a:pt x="2303527" y="177514"/>
                  </a:lnTo>
                  <a:lnTo>
                    <a:pt x="2301918" y="182688"/>
                  </a:lnTo>
                  <a:close/>
                </a:path>
                <a:path w="2304415" h="724535">
                  <a:moveTo>
                    <a:pt x="750692" y="438731"/>
                  </a:moveTo>
                  <a:lnTo>
                    <a:pt x="742110" y="439191"/>
                  </a:lnTo>
                  <a:lnTo>
                    <a:pt x="748282" y="283698"/>
                  </a:lnTo>
                  <a:lnTo>
                    <a:pt x="748332" y="282423"/>
                  </a:lnTo>
                  <a:lnTo>
                    <a:pt x="591480" y="276834"/>
                  </a:lnTo>
                  <a:lnTo>
                    <a:pt x="683012" y="271932"/>
                  </a:lnTo>
                  <a:lnTo>
                    <a:pt x="748395" y="274789"/>
                  </a:lnTo>
                  <a:lnTo>
                    <a:pt x="756859" y="274336"/>
                  </a:lnTo>
                  <a:lnTo>
                    <a:pt x="846475" y="278439"/>
                  </a:lnTo>
                  <a:lnTo>
                    <a:pt x="756864" y="283238"/>
                  </a:lnTo>
                  <a:lnTo>
                    <a:pt x="750692" y="438731"/>
                  </a:lnTo>
                  <a:close/>
                </a:path>
                <a:path w="2304415" h="724535">
                  <a:moveTo>
                    <a:pt x="913204" y="446561"/>
                  </a:moveTo>
                  <a:lnTo>
                    <a:pt x="904270" y="447040"/>
                  </a:lnTo>
                  <a:lnTo>
                    <a:pt x="910493" y="290273"/>
                  </a:lnTo>
                  <a:lnTo>
                    <a:pt x="756864" y="283238"/>
                  </a:lnTo>
                  <a:lnTo>
                    <a:pt x="846475" y="278439"/>
                  </a:lnTo>
                  <a:lnTo>
                    <a:pt x="910487" y="281370"/>
                  </a:lnTo>
                  <a:lnTo>
                    <a:pt x="919421" y="280892"/>
                  </a:lnTo>
                  <a:lnTo>
                    <a:pt x="1010958" y="284892"/>
                  </a:lnTo>
                  <a:lnTo>
                    <a:pt x="919426" y="289794"/>
                  </a:lnTo>
                  <a:lnTo>
                    <a:pt x="913204" y="446561"/>
                  </a:lnTo>
                  <a:close/>
                </a:path>
                <a:path w="2304415" h="724535">
                  <a:moveTo>
                    <a:pt x="1078706" y="452960"/>
                  </a:moveTo>
                  <a:lnTo>
                    <a:pt x="1070124" y="453419"/>
                  </a:lnTo>
                  <a:lnTo>
                    <a:pt x="1076296" y="297927"/>
                  </a:lnTo>
                  <a:lnTo>
                    <a:pt x="1076347" y="296652"/>
                  </a:lnTo>
                  <a:lnTo>
                    <a:pt x="919426" y="289794"/>
                  </a:lnTo>
                  <a:lnTo>
                    <a:pt x="1010958" y="284892"/>
                  </a:lnTo>
                  <a:lnTo>
                    <a:pt x="1076341" y="287750"/>
                  </a:lnTo>
                  <a:lnTo>
                    <a:pt x="1084925" y="287290"/>
                  </a:lnTo>
                  <a:lnTo>
                    <a:pt x="1084873" y="288565"/>
                  </a:lnTo>
                  <a:lnTo>
                    <a:pt x="1184688" y="292122"/>
                  </a:lnTo>
                  <a:lnTo>
                    <a:pt x="1084878" y="297467"/>
                  </a:lnTo>
                  <a:lnTo>
                    <a:pt x="1078706" y="452960"/>
                  </a:lnTo>
                  <a:close/>
                </a:path>
                <a:path w="2304415" h="724535">
                  <a:moveTo>
                    <a:pt x="97100" y="413958"/>
                  </a:moveTo>
                  <a:lnTo>
                    <a:pt x="88637" y="414412"/>
                  </a:lnTo>
                  <a:lnTo>
                    <a:pt x="91416" y="343041"/>
                  </a:lnTo>
                  <a:lnTo>
                    <a:pt x="100480" y="336196"/>
                  </a:lnTo>
                  <a:lnTo>
                    <a:pt x="97100" y="413958"/>
                  </a:lnTo>
                  <a:close/>
                </a:path>
                <a:path w="2304415" h="724535">
                  <a:moveTo>
                    <a:pt x="1244090" y="459364"/>
                  </a:moveTo>
                  <a:lnTo>
                    <a:pt x="1235508" y="459824"/>
                  </a:lnTo>
                  <a:lnTo>
                    <a:pt x="1241680" y="304331"/>
                  </a:lnTo>
                  <a:lnTo>
                    <a:pt x="1241730" y="303057"/>
                  </a:lnTo>
                  <a:lnTo>
                    <a:pt x="1084878" y="297467"/>
                  </a:lnTo>
                  <a:lnTo>
                    <a:pt x="1184688" y="292122"/>
                  </a:lnTo>
                  <a:lnTo>
                    <a:pt x="1241725" y="294154"/>
                  </a:lnTo>
                  <a:lnTo>
                    <a:pt x="1250309" y="293695"/>
                  </a:lnTo>
                  <a:lnTo>
                    <a:pt x="1250257" y="294969"/>
                  </a:lnTo>
                  <a:lnTo>
                    <a:pt x="1350072" y="298526"/>
                  </a:lnTo>
                  <a:lnTo>
                    <a:pt x="1250262" y="303872"/>
                  </a:lnTo>
                  <a:lnTo>
                    <a:pt x="1244090" y="459364"/>
                  </a:lnTo>
                  <a:close/>
                </a:path>
                <a:path w="2304415" h="724535">
                  <a:moveTo>
                    <a:pt x="1409474" y="465769"/>
                  </a:moveTo>
                  <a:lnTo>
                    <a:pt x="1400892" y="466229"/>
                  </a:lnTo>
                  <a:lnTo>
                    <a:pt x="1407063" y="310736"/>
                  </a:lnTo>
                  <a:lnTo>
                    <a:pt x="1407114" y="309462"/>
                  </a:lnTo>
                  <a:lnTo>
                    <a:pt x="1250262" y="303872"/>
                  </a:lnTo>
                  <a:lnTo>
                    <a:pt x="1350072" y="298526"/>
                  </a:lnTo>
                  <a:lnTo>
                    <a:pt x="1407109" y="300559"/>
                  </a:lnTo>
                  <a:lnTo>
                    <a:pt x="1416159" y="300074"/>
                  </a:lnTo>
                  <a:lnTo>
                    <a:pt x="1416110" y="301349"/>
                  </a:lnTo>
                  <a:lnTo>
                    <a:pt x="1513831" y="305018"/>
                  </a:lnTo>
                  <a:lnTo>
                    <a:pt x="1415645" y="310277"/>
                  </a:lnTo>
                  <a:lnTo>
                    <a:pt x="1409474" y="465769"/>
                  </a:lnTo>
                  <a:close/>
                </a:path>
                <a:path w="2304415" h="724535">
                  <a:moveTo>
                    <a:pt x="1571986" y="473599"/>
                  </a:moveTo>
                  <a:lnTo>
                    <a:pt x="1563052" y="474078"/>
                  </a:lnTo>
                  <a:lnTo>
                    <a:pt x="1569274" y="317311"/>
                  </a:lnTo>
                  <a:lnTo>
                    <a:pt x="1415645" y="310277"/>
                  </a:lnTo>
                  <a:lnTo>
                    <a:pt x="1513831" y="305018"/>
                  </a:lnTo>
                  <a:lnTo>
                    <a:pt x="1569671" y="307115"/>
                  </a:lnTo>
                  <a:lnTo>
                    <a:pt x="1578255" y="306655"/>
                  </a:lnTo>
                  <a:lnTo>
                    <a:pt x="1578203" y="307930"/>
                  </a:lnTo>
                  <a:lnTo>
                    <a:pt x="1678018" y="311487"/>
                  </a:lnTo>
                  <a:lnTo>
                    <a:pt x="1578208" y="316832"/>
                  </a:lnTo>
                  <a:lnTo>
                    <a:pt x="1571986" y="473599"/>
                  </a:lnTo>
                  <a:close/>
                </a:path>
                <a:path w="2304415" h="724535">
                  <a:moveTo>
                    <a:pt x="1737420" y="478730"/>
                  </a:moveTo>
                  <a:lnTo>
                    <a:pt x="1728838" y="479189"/>
                  </a:lnTo>
                  <a:lnTo>
                    <a:pt x="1735010" y="323697"/>
                  </a:lnTo>
                  <a:lnTo>
                    <a:pt x="1735060" y="322422"/>
                  </a:lnTo>
                  <a:lnTo>
                    <a:pt x="1578208" y="316832"/>
                  </a:lnTo>
                  <a:lnTo>
                    <a:pt x="1678018" y="311487"/>
                  </a:lnTo>
                  <a:lnTo>
                    <a:pt x="1735055" y="313520"/>
                  </a:lnTo>
                  <a:lnTo>
                    <a:pt x="1743640" y="313060"/>
                  </a:lnTo>
                  <a:lnTo>
                    <a:pt x="1743586" y="314335"/>
                  </a:lnTo>
                  <a:lnTo>
                    <a:pt x="1840110" y="318068"/>
                  </a:lnTo>
                  <a:lnTo>
                    <a:pt x="1743592" y="323237"/>
                  </a:lnTo>
                  <a:lnTo>
                    <a:pt x="1737420" y="478730"/>
                  </a:lnTo>
                  <a:close/>
                </a:path>
                <a:path w="2304415" h="724535">
                  <a:moveTo>
                    <a:pt x="90460" y="578379"/>
                  </a:moveTo>
                  <a:lnTo>
                    <a:pt x="81411" y="578863"/>
                  </a:lnTo>
                  <a:lnTo>
                    <a:pt x="87583" y="423371"/>
                  </a:lnTo>
                  <a:lnTo>
                    <a:pt x="87634" y="422096"/>
                  </a:lnTo>
                  <a:lnTo>
                    <a:pt x="42291" y="420709"/>
                  </a:lnTo>
                  <a:lnTo>
                    <a:pt x="45577" y="411631"/>
                  </a:lnTo>
                  <a:lnTo>
                    <a:pt x="88637" y="414412"/>
                  </a:lnTo>
                  <a:lnTo>
                    <a:pt x="97100" y="413958"/>
                  </a:lnTo>
                  <a:lnTo>
                    <a:pt x="186717" y="418062"/>
                  </a:lnTo>
                  <a:lnTo>
                    <a:pt x="96165" y="422911"/>
                  </a:lnTo>
                  <a:lnTo>
                    <a:pt x="90553" y="575830"/>
                  </a:lnTo>
                  <a:lnTo>
                    <a:pt x="90507" y="577105"/>
                  </a:lnTo>
                  <a:lnTo>
                    <a:pt x="90460" y="578379"/>
                  </a:lnTo>
                  <a:close/>
                </a:path>
                <a:path w="2304415" h="724535">
                  <a:moveTo>
                    <a:pt x="1897631" y="485411"/>
                  </a:moveTo>
                  <a:lnTo>
                    <a:pt x="1889049" y="485871"/>
                  </a:lnTo>
                  <a:lnTo>
                    <a:pt x="1895221" y="330378"/>
                  </a:lnTo>
                  <a:lnTo>
                    <a:pt x="1895272" y="329104"/>
                  </a:lnTo>
                  <a:lnTo>
                    <a:pt x="1743592" y="323237"/>
                  </a:lnTo>
                  <a:lnTo>
                    <a:pt x="1840110" y="318068"/>
                  </a:lnTo>
                  <a:lnTo>
                    <a:pt x="1895267" y="320201"/>
                  </a:lnTo>
                  <a:lnTo>
                    <a:pt x="1904321" y="319716"/>
                  </a:lnTo>
                  <a:lnTo>
                    <a:pt x="1904268" y="320991"/>
                  </a:lnTo>
                  <a:lnTo>
                    <a:pt x="2004083" y="324548"/>
                  </a:lnTo>
                  <a:lnTo>
                    <a:pt x="1903803" y="329919"/>
                  </a:lnTo>
                  <a:lnTo>
                    <a:pt x="1897631" y="485411"/>
                  </a:lnTo>
                  <a:close/>
                </a:path>
                <a:path w="2304415" h="724535">
                  <a:moveTo>
                    <a:pt x="252556" y="584960"/>
                  </a:moveTo>
                  <a:lnTo>
                    <a:pt x="243974" y="585419"/>
                  </a:lnTo>
                  <a:lnTo>
                    <a:pt x="250146" y="429927"/>
                  </a:lnTo>
                  <a:lnTo>
                    <a:pt x="250196" y="428652"/>
                  </a:lnTo>
                  <a:lnTo>
                    <a:pt x="96165" y="422911"/>
                  </a:lnTo>
                  <a:lnTo>
                    <a:pt x="186717" y="418062"/>
                  </a:lnTo>
                  <a:lnTo>
                    <a:pt x="250729" y="420993"/>
                  </a:lnTo>
                  <a:lnTo>
                    <a:pt x="259193" y="420539"/>
                  </a:lnTo>
                  <a:lnTo>
                    <a:pt x="350729" y="424540"/>
                  </a:lnTo>
                  <a:lnTo>
                    <a:pt x="258728" y="429467"/>
                  </a:lnTo>
                  <a:lnTo>
                    <a:pt x="252657" y="582411"/>
                  </a:lnTo>
                  <a:lnTo>
                    <a:pt x="252607" y="583685"/>
                  </a:lnTo>
                  <a:lnTo>
                    <a:pt x="252556" y="584960"/>
                  </a:lnTo>
                  <a:close/>
                </a:path>
                <a:path w="2304415" h="724535">
                  <a:moveTo>
                    <a:pt x="2062965" y="493091"/>
                  </a:moveTo>
                  <a:lnTo>
                    <a:pt x="2054501" y="493544"/>
                  </a:lnTo>
                  <a:lnTo>
                    <a:pt x="2060606" y="336783"/>
                  </a:lnTo>
                  <a:lnTo>
                    <a:pt x="2060655" y="335509"/>
                  </a:lnTo>
                  <a:lnTo>
                    <a:pt x="1903803" y="329919"/>
                  </a:lnTo>
                  <a:lnTo>
                    <a:pt x="2004083" y="324548"/>
                  </a:lnTo>
                  <a:lnTo>
                    <a:pt x="2061120" y="326581"/>
                  </a:lnTo>
                  <a:lnTo>
                    <a:pt x="2069825" y="326115"/>
                  </a:lnTo>
                  <a:lnTo>
                    <a:pt x="2069720" y="328664"/>
                  </a:lnTo>
                  <a:lnTo>
                    <a:pt x="2153737" y="331795"/>
                  </a:lnTo>
                  <a:lnTo>
                    <a:pt x="2069187" y="336323"/>
                  </a:lnTo>
                  <a:lnTo>
                    <a:pt x="2062965" y="493091"/>
                  </a:lnTo>
                  <a:close/>
                </a:path>
                <a:path w="2304415" h="724535">
                  <a:moveTo>
                    <a:pt x="417940" y="591364"/>
                  </a:moveTo>
                  <a:lnTo>
                    <a:pt x="409358" y="591824"/>
                  </a:lnTo>
                  <a:lnTo>
                    <a:pt x="415529" y="436331"/>
                  </a:lnTo>
                  <a:lnTo>
                    <a:pt x="415580" y="435057"/>
                  </a:lnTo>
                  <a:lnTo>
                    <a:pt x="258728" y="429467"/>
                  </a:lnTo>
                  <a:lnTo>
                    <a:pt x="350729" y="424540"/>
                  </a:lnTo>
                  <a:lnTo>
                    <a:pt x="416113" y="427397"/>
                  </a:lnTo>
                  <a:lnTo>
                    <a:pt x="424576" y="426944"/>
                  </a:lnTo>
                  <a:lnTo>
                    <a:pt x="521100" y="430678"/>
                  </a:lnTo>
                  <a:lnTo>
                    <a:pt x="424111" y="435872"/>
                  </a:lnTo>
                  <a:lnTo>
                    <a:pt x="418041" y="588815"/>
                  </a:lnTo>
                  <a:lnTo>
                    <a:pt x="417990" y="590090"/>
                  </a:lnTo>
                  <a:lnTo>
                    <a:pt x="417940" y="591364"/>
                  </a:lnTo>
                  <a:close/>
                </a:path>
                <a:path w="2304415" h="724535">
                  <a:moveTo>
                    <a:pt x="2227878" y="499520"/>
                  </a:moveTo>
                  <a:lnTo>
                    <a:pt x="2216593" y="500125"/>
                  </a:lnTo>
                  <a:lnTo>
                    <a:pt x="2222714" y="345907"/>
                  </a:lnTo>
                  <a:lnTo>
                    <a:pt x="2222765" y="344632"/>
                  </a:lnTo>
                  <a:lnTo>
                    <a:pt x="2222816" y="343358"/>
                  </a:lnTo>
                  <a:lnTo>
                    <a:pt x="2069187" y="336323"/>
                  </a:lnTo>
                  <a:lnTo>
                    <a:pt x="2153737" y="331795"/>
                  </a:lnTo>
                  <a:lnTo>
                    <a:pt x="2223751" y="334405"/>
                  </a:lnTo>
                  <a:lnTo>
                    <a:pt x="2234095" y="333851"/>
                  </a:lnTo>
                  <a:lnTo>
                    <a:pt x="2265802" y="335968"/>
                  </a:lnTo>
                  <a:lnTo>
                    <a:pt x="2265133" y="341091"/>
                  </a:lnTo>
                  <a:lnTo>
                    <a:pt x="2234100" y="342753"/>
                  </a:lnTo>
                  <a:lnTo>
                    <a:pt x="2227878" y="499520"/>
                  </a:lnTo>
                  <a:close/>
                </a:path>
                <a:path w="2304415" h="724535">
                  <a:moveTo>
                    <a:pt x="578621" y="598021"/>
                  </a:moveTo>
                  <a:lnTo>
                    <a:pt x="569569" y="598506"/>
                  </a:lnTo>
                  <a:lnTo>
                    <a:pt x="575741" y="443013"/>
                  </a:lnTo>
                  <a:lnTo>
                    <a:pt x="575791" y="441739"/>
                  </a:lnTo>
                  <a:lnTo>
                    <a:pt x="424111" y="435872"/>
                  </a:lnTo>
                  <a:lnTo>
                    <a:pt x="521100" y="430678"/>
                  </a:lnTo>
                  <a:lnTo>
                    <a:pt x="576256" y="432811"/>
                  </a:lnTo>
                  <a:lnTo>
                    <a:pt x="585309" y="432326"/>
                  </a:lnTo>
                  <a:lnTo>
                    <a:pt x="585258" y="433601"/>
                  </a:lnTo>
                  <a:lnTo>
                    <a:pt x="685073" y="437158"/>
                  </a:lnTo>
                  <a:lnTo>
                    <a:pt x="584793" y="442528"/>
                  </a:lnTo>
                  <a:lnTo>
                    <a:pt x="578723" y="595472"/>
                  </a:lnTo>
                  <a:lnTo>
                    <a:pt x="578672" y="596746"/>
                  </a:lnTo>
                  <a:lnTo>
                    <a:pt x="578621" y="598021"/>
                  </a:lnTo>
                  <a:close/>
                </a:path>
                <a:path w="2304415" h="724535">
                  <a:moveTo>
                    <a:pt x="2264799" y="343653"/>
                  </a:moveTo>
                  <a:lnTo>
                    <a:pt x="2234100" y="342753"/>
                  </a:lnTo>
                  <a:lnTo>
                    <a:pt x="2265133" y="341091"/>
                  </a:lnTo>
                  <a:lnTo>
                    <a:pt x="2264799" y="343653"/>
                  </a:lnTo>
                  <a:close/>
                </a:path>
                <a:path w="2304415" h="724535">
                  <a:moveTo>
                    <a:pt x="743954" y="605700"/>
                  </a:moveTo>
                  <a:lnTo>
                    <a:pt x="735491" y="606153"/>
                  </a:lnTo>
                  <a:lnTo>
                    <a:pt x="741596" y="449393"/>
                  </a:lnTo>
                  <a:lnTo>
                    <a:pt x="741645" y="448118"/>
                  </a:lnTo>
                  <a:lnTo>
                    <a:pt x="584793" y="442528"/>
                  </a:lnTo>
                  <a:lnTo>
                    <a:pt x="685073" y="437158"/>
                  </a:lnTo>
                  <a:lnTo>
                    <a:pt x="742110" y="439191"/>
                  </a:lnTo>
                  <a:lnTo>
                    <a:pt x="750692" y="438731"/>
                  </a:lnTo>
                  <a:lnTo>
                    <a:pt x="750642" y="440005"/>
                  </a:lnTo>
                  <a:lnTo>
                    <a:pt x="840258" y="444109"/>
                  </a:lnTo>
                  <a:lnTo>
                    <a:pt x="750177" y="448933"/>
                  </a:lnTo>
                  <a:lnTo>
                    <a:pt x="743954" y="605700"/>
                  </a:lnTo>
                  <a:close/>
                </a:path>
                <a:path w="2304415" h="724535">
                  <a:moveTo>
                    <a:pt x="906101" y="611006"/>
                  </a:moveTo>
                  <a:lnTo>
                    <a:pt x="897515" y="611466"/>
                  </a:lnTo>
                  <a:lnTo>
                    <a:pt x="903687" y="455974"/>
                  </a:lnTo>
                  <a:lnTo>
                    <a:pt x="903738" y="454699"/>
                  </a:lnTo>
                  <a:lnTo>
                    <a:pt x="750177" y="448933"/>
                  </a:lnTo>
                  <a:lnTo>
                    <a:pt x="840258" y="444109"/>
                  </a:lnTo>
                  <a:lnTo>
                    <a:pt x="904270" y="447040"/>
                  </a:lnTo>
                  <a:lnTo>
                    <a:pt x="913204" y="446561"/>
                  </a:lnTo>
                  <a:lnTo>
                    <a:pt x="1004741" y="450562"/>
                  </a:lnTo>
                  <a:lnTo>
                    <a:pt x="912739" y="455489"/>
                  </a:lnTo>
                  <a:lnTo>
                    <a:pt x="906101" y="611006"/>
                  </a:lnTo>
                  <a:close/>
                </a:path>
                <a:path w="2304415" h="724535">
                  <a:moveTo>
                    <a:pt x="1071901" y="618661"/>
                  </a:moveTo>
                  <a:lnTo>
                    <a:pt x="1063437" y="619114"/>
                  </a:lnTo>
                  <a:lnTo>
                    <a:pt x="1069659" y="462347"/>
                  </a:lnTo>
                  <a:lnTo>
                    <a:pt x="912739" y="455489"/>
                  </a:lnTo>
                  <a:lnTo>
                    <a:pt x="1004741" y="450562"/>
                  </a:lnTo>
                  <a:lnTo>
                    <a:pt x="1070124" y="453419"/>
                  </a:lnTo>
                  <a:lnTo>
                    <a:pt x="1078706" y="452960"/>
                  </a:lnTo>
                  <a:lnTo>
                    <a:pt x="1078656" y="454234"/>
                  </a:lnTo>
                  <a:lnTo>
                    <a:pt x="1164212" y="457283"/>
                  </a:lnTo>
                  <a:lnTo>
                    <a:pt x="1078123" y="461894"/>
                  </a:lnTo>
                  <a:lnTo>
                    <a:pt x="1071901" y="618661"/>
                  </a:lnTo>
                  <a:close/>
                </a:path>
                <a:path w="2304415" h="724535">
                  <a:moveTo>
                    <a:pt x="1237403" y="625059"/>
                  </a:moveTo>
                  <a:lnTo>
                    <a:pt x="1228821" y="625519"/>
                  </a:lnTo>
                  <a:lnTo>
                    <a:pt x="1234992" y="470026"/>
                  </a:lnTo>
                  <a:lnTo>
                    <a:pt x="1235043" y="468752"/>
                  </a:lnTo>
                  <a:lnTo>
                    <a:pt x="1078123" y="461894"/>
                  </a:lnTo>
                  <a:lnTo>
                    <a:pt x="1164212" y="457283"/>
                  </a:lnTo>
                  <a:lnTo>
                    <a:pt x="1235508" y="459824"/>
                  </a:lnTo>
                  <a:lnTo>
                    <a:pt x="1244090" y="459364"/>
                  </a:lnTo>
                  <a:lnTo>
                    <a:pt x="1244039" y="460639"/>
                  </a:lnTo>
                  <a:lnTo>
                    <a:pt x="1343855" y="464196"/>
                  </a:lnTo>
                  <a:lnTo>
                    <a:pt x="1243575" y="469567"/>
                  </a:lnTo>
                  <a:lnTo>
                    <a:pt x="1237403" y="625059"/>
                  </a:lnTo>
                  <a:close/>
                </a:path>
                <a:path w="2304415" h="724535">
                  <a:moveTo>
                    <a:pt x="1402787" y="631464"/>
                  </a:moveTo>
                  <a:lnTo>
                    <a:pt x="1394205" y="631923"/>
                  </a:lnTo>
                  <a:lnTo>
                    <a:pt x="1400376" y="476431"/>
                  </a:lnTo>
                  <a:lnTo>
                    <a:pt x="1400427" y="475156"/>
                  </a:lnTo>
                  <a:lnTo>
                    <a:pt x="1243575" y="469567"/>
                  </a:lnTo>
                  <a:lnTo>
                    <a:pt x="1343855" y="464196"/>
                  </a:lnTo>
                  <a:lnTo>
                    <a:pt x="1400892" y="466229"/>
                  </a:lnTo>
                  <a:lnTo>
                    <a:pt x="1409474" y="465769"/>
                  </a:lnTo>
                  <a:lnTo>
                    <a:pt x="1409423" y="467044"/>
                  </a:lnTo>
                  <a:lnTo>
                    <a:pt x="1499040" y="471147"/>
                  </a:lnTo>
                  <a:lnTo>
                    <a:pt x="1408958" y="475971"/>
                  </a:lnTo>
                  <a:lnTo>
                    <a:pt x="1402787" y="631464"/>
                  </a:lnTo>
                  <a:close/>
                </a:path>
                <a:path w="2304415" h="724535">
                  <a:moveTo>
                    <a:pt x="1565349" y="638020"/>
                  </a:moveTo>
                  <a:lnTo>
                    <a:pt x="1556297" y="638504"/>
                  </a:lnTo>
                  <a:lnTo>
                    <a:pt x="1562469" y="483012"/>
                  </a:lnTo>
                  <a:lnTo>
                    <a:pt x="1562519" y="481737"/>
                  </a:lnTo>
                  <a:lnTo>
                    <a:pt x="1408958" y="475971"/>
                  </a:lnTo>
                  <a:lnTo>
                    <a:pt x="1499040" y="471147"/>
                  </a:lnTo>
                  <a:lnTo>
                    <a:pt x="1563052" y="474078"/>
                  </a:lnTo>
                  <a:lnTo>
                    <a:pt x="1571986" y="473599"/>
                  </a:lnTo>
                  <a:lnTo>
                    <a:pt x="1671801" y="477157"/>
                  </a:lnTo>
                  <a:lnTo>
                    <a:pt x="1571521" y="482527"/>
                  </a:lnTo>
                  <a:lnTo>
                    <a:pt x="1565349" y="638020"/>
                  </a:lnTo>
                  <a:close/>
                </a:path>
                <a:path w="2304415" h="724535">
                  <a:moveTo>
                    <a:pt x="1730733" y="644424"/>
                  </a:moveTo>
                  <a:lnTo>
                    <a:pt x="1722151" y="644884"/>
                  </a:lnTo>
                  <a:lnTo>
                    <a:pt x="1728221" y="491940"/>
                  </a:lnTo>
                  <a:lnTo>
                    <a:pt x="1728272" y="490666"/>
                  </a:lnTo>
                  <a:lnTo>
                    <a:pt x="1728322" y="489391"/>
                  </a:lnTo>
                  <a:lnTo>
                    <a:pt x="1728373" y="488117"/>
                  </a:lnTo>
                  <a:lnTo>
                    <a:pt x="1571521" y="482527"/>
                  </a:lnTo>
                  <a:lnTo>
                    <a:pt x="1671801" y="477157"/>
                  </a:lnTo>
                  <a:lnTo>
                    <a:pt x="1728838" y="479189"/>
                  </a:lnTo>
                  <a:lnTo>
                    <a:pt x="1737420" y="478730"/>
                  </a:lnTo>
                  <a:lnTo>
                    <a:pt x="1737369" y="480004"/>
                  </a:lnTo>
                  <a:lnTo>
                    <a:pt x="1833893" y="483738"/>
                  </a:lnTo>
                  <a:lnTo>
                    <a:pt x="1736904" y="488932"/>
                  </a:lnTo>
                  <a:lnTo>
                    <a:pt x="1730733" y="644424"/>
                  </a:lnTo>
                  <a:close/>
                </a:path>
                <a:path w="2304415" h="724535">
                  <a:moveTo>
                    <a:pt x="87764" y="644658"/>
                  </a:moveTo>
                  <a:lnTo>
                    <a:pt x="78763" y="643868"/>
                  </a:lnTo>
                  <a:lnTo>
                    <a:pt x="81417" y="587766"/>
                  </a:lnTo>
                  <a:lnTo>
                    <a:pt x="135" y="584488"/>
                  </a:lnTo>
                  <a:lnTo>
                    <a:pt x="0" y="581952"/>
                  </a:lnTo>
                  <a:lnTo>
                    <a:pt x="2011" y="575485"/>
                  </a:lnTo>
                  <a:lnTo>
                    <a:pt x="81411" y="578863"/>
                  </a:lnTo>
                  <a:lnTo>
                    <a:pt x="90460" y="578379"/>
                  </a:lnTo>
                  <a:lnTo>
                    <a:pt x="90413" y="579653"/>
                  </a:lnTo>
                  <a:lnTo>
                    <a:pt x="174173" y="582798"/>
                  </a:lnTo>
                  <a:lnTo>
                    <a:pt x="89880" y="587313"/>
                  </a:lnTo>
                  <a:lnTo>
                    <a:pt x="87811" y="643384"/>
                  </a:lnTo>
                  <a:lnTo>
                    <a:pt x="87764" y="644658"/>
                  </a:lnTo>
                  <a:close/>
                </a:path>
                <a:path w="2304415" h="724535">
                  <a:moveTo>
                    <a:pt x="1890944" y="651106"/>
                  </a:moveTo>
                  <a:lnTo>
                    <a:pt x="1882362" y="651566"/>
                  </a:lnTo>
                  <a:lnTo>
                    <a:pt x="1888433" y="498622"/>
                  </a:lnTo>
                  <a:lnTo>
                    <a:pt x="1888483" y="497348"/>
                  </a:lnTo>
                  <a:lnTo>
                    <a:pt x="1888534" y="496073"/>
                  </a:lnTo>
                  <a:lnTo>
                    <a:pt x="1888585" y="494799"/>
                  </a:lnTo>
                  <a:lnTo>
                    <a:pt x="1736904" y="488932"/>
                  </a:lnTo>
                  <a:lnTo>
                    <a:pt x="1833893" y="483738"/>
                  </a:lnTo>
                  <a:lnTo>
                    <a:pt x="1889049" y="485871"/>
                  </a:lnTo>
                  <a:lnTo>
                    <a:pt x="1897631" y="485411"/>
                  </a:lnTo>
                  <a:lnTo>
                    <a:pt x="1897581" y="486686"/>
                  </a:lnTo>
                  <a:lnTo>
                    <a:pt x="1989118" y="490686"/>
                  </a:lnTo>
                  <a:lnTo>
                    <a:pt x="1897116" y="495613"/>
                  </a:lnTo>
                  <a:lnTo>
                    <a:pt x="1890944" y="651106"/>
                  </a:lnTo>
                  <a:close/>
                </a:path>
                <a:path w="2304415" h="724535">
                  <a:moveTo>
                    <a:pt x="250327" y="651214"/>
                  </a:moveTo>
                  <a:lnTo>
                    <a:pt x="241325" y="650424"/>
                  </a:lnTo>
                  <a:lnTo>
                    <a:pt x="243459" y="595621"/>
                  </a:lnTo>
                  <a:lnTo>
                    <a:pt x="243509" y="594347"/>
                  </a:lnTo>
                  <a:lnTo>
                    <a:pt x="89880" y="587313"/>
                  </a:lnTo>
                  <a:lnTo>
                    <a:pt x="174173" y="582798"/>
                  </a:lnTo>
                  <a:lnTo>
                    <a:pt x="243974" y="585419"/>
                  </a:lnTo>
                  <a:lnTo>
                    <a:pt x="252556" y="584960"/>
                  </a:lnTo>
                  <a:lnTo>
                    <a:pt x="252505" y="586234"/>
                  </a:lnTo>
                  <a:lnTo>
                    <a:pt x="352320" y="589791"/>
                  </a:lnTo>
                  <a:lnTo>
                    <a:pt x="252511" y="595137"/>
                  </a:lnTo>
                  <a:lnTo>
                    <a:pt x="250376" y="649939"/>
                  </a:lnTo>
                  <a:lnTo>
                    <a:pt x="250327" y="651214"/>
                  </a:lnTo>
                  <a:close/>
                </a:path>
                <a:path w="2304415" h="724535">
                  <a:moveTo>
                    <a:pt x="2058679" y="657385"/>
                  </a:moveTo>
                  <a:lnTo>
                    <a:pt x="2047746" y="657970"/>
                  </a:lnTo>
                  <a:lnTo>
                    <a:pt x="2053816" y="505027"/>
                  </a:lnTo>
                  <a:lnTo>
                    <a:pt x="2053867" y="503752"/>
                  </a:lnTo>
                  <a:lnTo>
                    <a:pt x="2053918" y="502478"/>
                  </a:lnTo>
                  <a:lnTo>
                    <a:pt x="2053968" y="501203"/>
                  </a:lnTo>
                  <a:lnTo>
                    <a:pt x="1897116" y="495613"/>
                  </a:lnTo>
                  <a:lnTo>
                    <a:pt x="1989118" y="490686"/>
                  </a:lnTo>
                  <a:lnTo>
                    <a:pt x="2054501" y="493544"/>
                  </a:lnTo>
                  <a:lnTo>
                    <a:pt x="2062965" y="493091"/>
                  </a:lnTo>
                  <a:lnTo>
                    <a:pt x="2152581" y="497194"/>
                  </a:lnTo>
                  <a:lnTo>
                    <a:pt x="2064851" y="501892"/>
                  </a:lnTo>
                  <a:lnTo>
                    <a:pt x="2058679" y="657385"/>
                  </a:lnTo>
                  <a:close/>
                </a:path>
                <a:path w="2304415" h="724535">
                  <a:moveTo>
                    <a:pt x="416181" y="657593"/>
                  </a:moveTo>
                  <a:lnTo>
                    <a:pt x="407179" y="656803"/>
                  </a:lnTo>
                  <a:lnTo>
                    <a:pt x="409313" y="602001"/>
                  </a:lnTo>
                  <a:lnTo>
                    <a:pt x="409363" y="600726"/>
                  </a:lnTo>
                  <a:lnTo>
                    <a:pt x="252511" y="595137"/>
                  </a:lnTo>
                  <a:lnTo>
                    <a:pt x="352320" y="589791"/>
                  </a:lnTo>
                  <a:lnTo>
                    <a:pt x="409358" y="591824"/>
                  </a:lnTo>
                  <a:lnTo>
                    <a:pt x="417940" y="591364"/>
                  </a:lnTo>
                  <a:lnTo>
                    <a:pt x="417889" y="592639"/>
                  </a:lnTo>
                  <a:lnTo>
                    <a:pt x="514413" y="596372"/>
                  </a:lnTo>
                  <a:lnTo>
                    <a:pt x="418364" y="601516"/>
                  </a:lnTo>
                  <a:lnTo>
                    <a:pt x="416230" y="656319"/>
                  </a:lnTo>
                  <a:lnTo>
                    <a:pt x="416181" y="657593"/>
                  </a:lnTo>
                  <a:close/>
                </a:path>
                <a:path w="2304415" h="724535">
                  <a:moveTo>
                    <a:pt x="2216358" y="557369"/>
                  </a:moveTo>
                  <a:lnTo>
                    <a:pt x="2218254" y="511482"/>
                  </a:lnTo>
                  <a:lnTo>
                    <a:pt x="2218306" y="510208"/>
                  </a:lnTo>
                  <a:lnTo>
                    <a:pt x="2218359" y="508933"/>
                  </a:lnTo>
                  <a:lnTo>
                    <a:pt x="2218411" y="507658"/>
                  </a:lnTo>
                  <a:lnTo>
                    <a:pt x="2064851" y="501892"/>
                  </a:lnTo>
                  <a:lnTo>
                    <a:pt x="2152581" y="497194"/>
                  </a:lnTo>
                  <a:lnTo>
                    <a:pt x="2216593" y="500125"/>
                  </a:lnTo>
                  <a:lnTo>
                    <a:pt x="2227878" y="499520"/>
                  </a:lnTo>
                  <a:lnTo>
                    <a:pt x="2237820" y="500260"/>
                  </a:lnTo>
                  <a:lnTo>
                    <a:pt x="2237422" y="507912"/>
                  </a:lnTo>
                  <a:lnTo>
                    <a:pt x="2227413" y="508448"/>
                  </a:lnTo>
                  <a:lnTo>
                    <a:pt x="2226290" y="540304"/>
                  </a:lnTo>
                  <a:lnTo>
                    <a:pt x="2220789" y="552045"/>
                  </a:lnTo>
                  <a:lnTo>
                    <a:pt x="2216358" y="557369"/>
                  </a:lnTo>
                  <a:close/>
                </a:path>
                <a:path w="2304415" h="724535">
                  <a:moveTo>
                    <a:pt x="576862" y="664250"/>
                  </a:moveTo>
                  <a:lnTo>
                    <a:pt x="567861" y="663460"/>
                  </a:lnTo>
                  <a:lnTo>
                    <a:pt x="569995" y="608657"/>
                  </a:lnTo>
                  <a:lnTo>
                    <a:pt x="570045" y="607383"/>
                  </a:lnTo>
                  <a:lnTo>
                    <a:pt x="418364" y="601516"/>
                  </a:lnTo>
                  <a:lnTo>
                    <a:pt x="514413" y="596372"/>
                  </a:lnTo>
                  <a:lnTo>
                    <a:pt x="569569" y="598506"/>
                  </a:lnTo>
                  <a:lnTo>
                    <a:pt x="578621" y="598021"/>
                  </a:lnTo>
                  <a:lnTo>
                    <a:pt x="578571" y="599295"/>
                  </a:lnTo>
                  <a:lnTo>
                    <a:pt x="670107" y="603296"/>
                  </a:lnTo>
                  <a:lnTo>
                    <a:pt x="579046" y="608173"/>
                  </a:lnTo>
                  <a:lnTo>
                    <a:pt x="577011" y="660426"/>
                  </a:lnTo>
                  <a:lnTo>
                    <a:pt x="576962" y="661701"/>
                  </a:lnTo>
                  <a:lnTo>
                    <a:pt x="576912" y="662975"/>
                  </a:lnTo>
                  <a:lnTo>
                    <a:pt x="576862" y="664250"/>
                  </a:lnTo>
                  <a:close/>
                </a:path>
                <a:path w="2304415" h="724535">
                  <a:moveTo>
                    <a:pt x="2237355" y="509187"/>
                  </a:moveTo>
                  <a:lnTo>
                    <a:pt x="2227413" y="508448"/>
                  </a:lnTo>
                  <a:lnTo>
                    <a:pt x="2237422" y="507912"/>
                  </a:lnTo>
                  <a:lnTo>
                    <a:pt x="2237355" y="509187"/>
                  </a:lnTo>
                  <a:close/>
                </a:path>
                <a:path w="2304415" h="724535">
                  <a:moveTo>
                    <a:pt x="742716" y="670629"/>
                  </a:moveTo>
                  <a:lnTo>
                    <a:pt x="733715" y="669840"/>
                  </a:lnTo>
                  <a:lnTo>
                    <a:pt x="735849" y="615037"/>
                  </a:lnTo>
                  <a:lnTo>
                    <a:pt x="735898" y="613763"/>
                  </a:lnTo>
                  <a:lnTo>
                    <a:pt x="579046" y="608173"/>
                  </a:lnTo>
                  <a:lnTo>
                    <a:pt x="670107" y="603296"/>
                  </a:lnTo>
                  <a:lnTo>
                    <a:pt x="735491" y="606153"/>
                  </a:lnTo>
                  <a:lnTo>
                    <a:pt x="743954" y="605700"/>
                  </a:lnTo>
                  <a:lnTo>
                    <a:pt x="841675" y="609369"/>
                  </a:lnTo>
                  <a:lnTo>
                    <a:pt x="744900" y="614552"/>
                  </a:lnTo>
                  <a:lnTo>
                    <a:pt x="742865" y="666806"/>
                  </a:lnTo>
                  <a:lnTo>
                    <a:pt x="742816" y="668080"/>
                  </a:lnTo>
                  <a:lnTo>
                    <a:pt x="742766" y="669355"/>
                  </a:lnTo>
                  <a:lnTo>
                    <a:pt x="742716" y="670629"/>
                  </a:lnTo>
                  <a:close/>
                </a:path>
                <a:path w="2304415" h="724535">
                  <a:moveTo>
                    <a:pt x="905279" y="677185"/>
                  </a:moveTo>
                  <a:lnTo>
                    <a:pt x="896345" y="677664"/>
                  </a:lnTo>
                  <a:lnTo>
                    <a:pt x="898367" y="622867"/>
                  </a:lnTo>
                  <a:lnTo>
                    <a:pt x="898414" y="621593"/>
                  </a:lnTo>
                  <a:lnTo>
                    <a:pt x="898461" y="620318"/>
                  </a:lnTo>
                  <a:lnTo>
                    <a:pt x="744900" y="614552"/>
                  </a:lnTo>
                  <a:lnTo>
                    <a:pt x="841675" y="609369"/>
                  </a:lnTo>
                  <a:lnTo>
                    <a:pt x="897515" y="611466"/>
                  </a:lnTo>
                  <a:lnTo>
                    <a:pt x="906101" y="611006"/>
                  </a:lnTo>
                  <a:lnTo>
                    <a:pt x="906047" y="612281"/>
                  </a:lnTo>
                  <a:lnTo>
                    <a:pt x="997858" y="616267"/>
                  </a:lnTo>
                  <a:lnTo>
                    <a:pt x="907463" y="621108"/>
                  </a:lnTo>
                  <a:lnTo>
                    <a:pt x="905279" y="677185"/>
                  </a:lnTo>
                  <a:close/>
                </a:path>
                <a:path w="2304415" h="724535">
                  <a:moveTo>
                    <a:pt x="1069252" y="683665"/>
                  </a:moveTo>
                  <a:lnTo>
                    <a:pt x="1060250" y="682876"/>
                  </a:lnTo>
                  <a:lnTo>
                    <a:pt x="1062384" y="628073"/>
                  </a:lnTo>
                  <a:lnTo>
                    <a:pt x="1062434" y="626799"/>
                  </a:lnTo>
                  <a:lnTo>
                    <a:pt x="907463" y="621108"/>
                  </a:lnTo>
                  <a:lnTo>
                    <a:pt x="997858" y="616267"/>
                  </a:lnTo>
                  <a:lnTo>
                    <a:pt x="1063437" y="619114"/>
                  </a:lnTo>
                  <a:lnTo>
                    <a:pt x="1071901" y="618661"/>
                  </a:lnTo>
                  <a:lnTo>
                    <a:pt x="1163437" y="622661"/>
                  </a:lnTo>
                  <a:lnTo>
                    <a:pt x="1071436" y="627588"/>
                  </a:lnTo>
                  <a:lnTo>
                    <a:pt x="1069401" y="679842"/>
                  </a:lnTo>
                  <a:lnTo>
                    <a:pt x="1069351" y="681116"/>
                  </a:lnTo>
                  <a:lnTo>
                    <a:pt x="1069301" y="682391"/>
                  </a:lnTo>
                  <a:lnTo>
                    <a:pt x="1069252" y="683665"/>
                  </a:lnTo>
                  <a:close/>
                </a:path>
                <a:path w="2304415" h="724535">
                  <a:moveTo>
                    <a:pt x="1235106" y="690045"/>
                  </a:moveTo>
                  <a:lnTo>
                    <a:pt x="1226172" y="690523"/>
                  </a:lnTo>
                  <a:lnTo>
                    <a:pt x="1228356" y="634446"/>
                  </a:lnTo>
                  <a:lnTo>
                    <a:pt x="1071436" y="627588"/>
                  </a:lnTo>
                  <a:lnTo>
                    <a:pt x="1163437" y="622661"/>
                  </a:lnTo>
                  <a:lnTo>
                    <a:pt x="1228821" y="625519"/>
                  </a:lnTo>
                  <a:lnTo>
                    <a:pt x="1237403" y="625059"/>
                  </a:lnTo>
                  <a:lnTo>
                    <a:pt x="1237352" y="626334"/>
                  </a:lnTo>
                  <a:lnTo>
                    <a:pt x="1322908" y="629383"/>
                  </a:lnTo>
                  <a:lnTo>
                    <a:pt x="1237290" y="633968"/>
                  </a:lnTo>
                  <a:lnTo>
                    <a:pt x="1235106" y="690045"/>
                  </a:lnTo>
                  <a:close/>
                </a:path>
                <a:path w="2304415" h="724535">
                  <a:moveTo>
                    <a:pt x="1401028" y="697693"/>
                  </a:moveTo>
                  <a:lnTo>
                    <a:pt x="1392026" y="696903"/>
                  </a:lnTo>
                  <a:lnTo>
                    <a:pt x="1394160" y="642100"/>
                  </a:lnTo>
                  <a:lnTo>
                    <a:pt x="1394210" y="640826"/>
                  </a:lnTo>
                  <a:lnTo>
                    <a:pt x="1237290" y="633968"/>
                  </a:lnTo>
                  <a:lnTo>
                    <a:pt x="1322908" y="629383"/>
                  </a:lnTo>
                  <a:lnTo>
                    <a:pt x="1394205" y="631923"/>
                  </a:lnTo>
                  <a:lnTo>
                    <a:pt x="1402787" y="631464"/>
                  </a:lnTo>
                  <a:lnTo>
                    <a:pt x="1402736" y="632738"/>
                  </a:lnTo>
                  <a:lnTo>
                    <a:pt x="1500457" y="636408"/>
                  </a:lnTo>
                  <a:lnTo>
                    <a:pt x="1403211" y="641616"/>
                  </a:lnTo>
                  <a:lnTo>
                    <a:pt x="1401077" y="696418"/>
                  </a:lnTo>
                  <a:lnTo>
                    <a:pt x="1401028" y="697693"/>
                  </a:lnTo>
                  <a:close/>
                </a:path>
                <a:path w="2304415" h="724535">
                  <a:moveTo>
                    <a:pt x="1563590" y="704248"/>
                  </a:moveTo>
                  <a:lnTo>
                    <a:pt x="1554588" y="703459"/>
                  </a:lnTo>
                  <a:lnTo>
                    <a:pt x="1556723" y="648656"/>
                  </a:lnTo>
                  <a:lnTo>
                    <a:pt x="1556772" y="647382"/>
                  </a:lnTo>
                  <a:lnTo>
                    <a:pt x="1403211" y="641616"/>
                  </a:lnTo>
                  <a:lnTo>
                    <a:pt x="1500457" y="636408"/>
                  </a:lnTo>
                  <a:lnTo>
                    <a:pt x="1556297" y="638504"/>
                  </a:lnTo>
                  <a:lnTo>
                    <a:pt x="1565349" y="638020"/>
                  </a:lnTo>
                  <a:lnTo>
                    <a:pt x="1565298" y="639294"/>
                  </a:lnTo>
                  <a:lnTo>
                    <a:pt x="1665114" y="642851"/>
                  </a:lnTo>
                  <a:lnTo>
                    <a:pt x="1565774" y="648171"/>
                  </a:lnTo>
                  <a:lnTo>
                    <a:pt x="1563640" y="702974"/>
                  </a:lnTo>
                  <a:lnTo>
                    <a:pt x="1563590" y="704248"/>
                  </a:lnTo>
                  <a:close/>
                </a:path>
                <a:path w="2304415" h="724535">
                  <a:moveTo>
                    <a:pt x="1729444" y="710628"/>
                  </a:moveTo>
                  <a:lnTo>
                    <a:pt x="1720442" y="709838"/>
                  </a:lnTo>
                  <a:lnTo>
                    <a:pt x="1722577" y="655036"/>
                  </a:lnTo>
                  <a:lnTo>
                    <a:pt x="1722626" y="653761"/>
                  </a:lnTo>
                  <a:lnTo>
                    <a:pt x="1565774" y="648171"/>
                  </a:lnTo>
                  <a:lnTo>
                    <a:pt x="1665114" y="642851"/>
                  </a:lnTo>
                  <a:lnTo>
                    <a:pt x="1722151" y="644884"/>
                  </a:lnTo>
                  <a:lnTo>
                    <a:pt x="1730733" y="644424"/>
                  </a:lnTo>
                  <a:lnTo>
                    <a:pt x="1730682" y="645699"/>
                  </a:lnTo>
                  <a:lnTo>
                    <a:pt x="1827206" y="649432"/>
                  </a:lnTo>
                  <a:lnTo>
                    <a:pt x="1731628" y="654551"/>
                  </a:lnTo>
                  <a:lnTo>
                    <a:pt x="1729494" y="709354"/>
                  </a:lnTo>
                  <a:lnTo>
                    <a:pt x="1729444" y="710628"/>
                  </a:lnTo>
                  <a:close/>
                </a:path>
                <a:path w="2304415" h="724535">
                  <a:moveTo>
                    <a:pt x="1890126" y="717285"/>
                  </a:moveTo>
                  <a:lnTo>
                    <a:pt x="1881124" y="716495"/>
                  </a:lnTo>
                  <a:lnTo>
                    <a:pt x="1883258" y="661692"/>
                  </a:lnTo>
                  <a:lnTo>
                    <a:pt x="1883308" y="660418"/>
                  </a:lnTo>
                  <a:lnTo>
                    <a:pt x="1731628" y="654551"/>
                  </a:lnTo>
                  <a:lnTo>
                    <a:pt x="1827206" y="649432"/>
                  </a:lnTo>
                  <a:lnTo>
                    <a:pt x="1882362" y="651566"/>
                  </a:lnTo>
                  <a:lnTo>
                    <a:pt x="1890944" y="651106"/>
                  </a:lnTo>
                  <a:lnTo>
                    <a:pt x="1890894" y="652381"/>
                  </a:lnTo>
                  <a:lnTo>
                    <a:pt x="1990709" y="655938"/>
                  </a:lnTo>
                  <a:lnTo>
                    <a:pt x="1892310" y="661207"/>
                  </a:lnTo>
                  <a:lnTo>
                    <a:pt x="1890175" y="716010"/>
                  </a:lnTo>
                  <a:lnTo>
                    <a:pt x="1890126" y="717285"/>
                  </a:lnTo>
                  <a:close/>
                </a:path>
                <a:path w="2304415" h="724535">
                  <a:moveTo>
                    <a:pt x="2055980" y="723664"/>
                  </a:moveTo>
                  <a:lnTo>
                    <a:pt x="2047046" y="724142"/>
                  </a:lnTo>
                  <a:lnTo>
                    <a:pt x="2049115" y="668072"/>
                  </a:lnTo>
                  <a:lnTo>
                    <a:pt x="2049162" y="666797"/>
                  </a:lnTo>
                  <a:lnTo>
                    <a:pt x="1892310" y="661207"/>
                  </a:lnTo>
                  <a:lnTo>
                    <a:pt x="1990709" y="655938"/>
                  </a:lnTo>
                  <a:lnTo>
                    <a:pt x="2047746" y="657970"/>
                  </a:lnTo>
                  <a:lnTo>
                    <a:pt x="2058679" y="657385"/>
                  </a:lnTo>
                  <a:lnTo>
                    <a:pt x="2058628" y="658659"/>
                  </a:lnTo>
                  <a:lnTo>
                    <a:pt x="2156748" y="662307"/>
                  </a:lnTo>
                  <a:lnTo>
                    <a:pt x="2058163" y="667587"/>
                  </a:lnTo>
                  <a:lnTo>
                    <a:pt x="2055980" y="723664"/>
                  </a:lnTo>
                  <a:close/>
                </a:path>
                <a:path w="2304415" h="724535">
                  <a:moveTo>
                    <a:pt x="2181026" y="672454"/>
                  </a:moveTo>
                  <a:lnTo>
                    <a:pt x="2058163" y="667587"/>
                  </a:lnTo>
                  <a:lnTo>
                    <a:pt x="2156748" y="662307"/>
                  </a:lnTo>
                  <a:lnTo>
                    <a:pt x="2184782" y="663350"/>
                  </a:lnTo>
                  <a:lnTo>
                    <a:pt x="2181026" y="67245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0" name="object 10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097137" y="6328266"/>
              <a:ext cx="3669839" cy="3403336"/>
            </a:xfrm>
            <a:prstGeom prst="rect">
              <a:avLst/>
            </a:prstGeom>
          </p:spPr>
        </p:pic>
      </p:grp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733423" y="395894"/>
            <a:ext cx="6342380" cy="12446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415"/>
              <a:t>Ms.</a:t>
            </a:r>
            <a:r>
              <a:rPr dirty="0" spc="500"/>
              <a:t> </a:t>
            </a:r>
            <a:r>
              <a:rPr dirty="0" spc="-815"/>
              <a:t>S.</a:t>
            </a:r>
            <a:r>
              <a:rPr dirty="0" spc="500"/>
              <a:t> </a:t>
            </a:r>
            <a:r>
              <a:rPr dirty="0" spc="100"/>
              <a:t>Caprio</a:t>
            </a:r>
          </a:p>
        </p:txBody>
      </p:sp>
      <p:sp>
        <p:nvSpPr>
          <p:cNvPr id="12" name="object 12" descr=""/>
          <p:cNvSpPr txBox="1"/>
          <p:nvPr/>
        </p:nvSpPr>
        <p:spPr>
          <a:xfrm>
            <a:off x="1701928" y="2658312"/>
            <a:ext cx="6855459" cy="18554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 marL="12700" marR="5080">
              <a:lnSpc>
                <a:spcPct val="100000"/>
              </a:lnSpc>
              <a:spcBef>
                <a:spcPts val="105"/>
              </a:spcBef>
            </a:pPr>
            <a:r>
              <a:rPr dirty="0" sz="4000" b="1">
                <a:latin typeface="Arial"/>
                <a:cs typeface="Arial"/>
              </a:rPr>
              <a:t>AP</a:t>
            </a:r>
            <a:r>
              <a:rPr dirty="0" sz="4000" spc="170" b="1">
                <a:latin typeface="Arial"/>
                <a:cs typeface="Arial"/>
              </a:rPr>
              <a:t> </a:t>
            </a:r>
            <a:r>
              <a:rPr dirty="0" sz="4000" spc="130" b="1">
                <a:latin typeface="Arial"/>
                <a:cs typeface="Arial"/>
              </a:rPr>
              <a:t>of</a:t>
            </a:r>
            <a:r>
              <a:rPr dirty="0" sz="4000" spc="170" b="1">
                <a:latin typeface="Arial"/>
                <a:cs typeface="Arial"/>
              </a:rPr>
              <a:t> </a:t>
            </a:r>
            <a:r>
              <a:rPr dirty="0" sz="4000" spc="-20" b="1">
                <a:latin typeface="Arial"/>
                <a:cs typeface="Arial"/>
              </a:rPr>
              <a:t>CTE,</a:t>
            </a:r>
            <a:r>
              <a:rPr dirty="0" sz="4000" spc="170" b="1">
                <a:latin typeface="Arial"/>
                <a:cs typeface="Arial"/>
              </a:rPr>
              <a:t> </a:t>
            </a:r>
            <a:r>
              <a:rPr dirty="0" sz="4000" b="1">
                <a:latin typeface="Arial"/>
                <a:cs typeface="Arial"/>
              </a:rPr>
              <a:t>Science,</a:t>
            </a:r>
            <a:r>
              <a:rPr dirty="0" sz="4000" spc="170" b="1">
                <a:latin typeface="Arial"/>
                <a:cs typeface="Arial"/>
              </a:rPr>
              <a:t> </a:t>
            </a:r>
            <a:r>
              <a:rPr dirty="0" sz="4000" spc="120" b="1">
                <a:latin typeface="Arial"/>
                <a:cs typeface="Arial"/>
              </a:rPr>
              <a:t>and</a:t>
            </a:r>
            <a:r>
              <a:rPr dirty="0" sz="4000" spc="170" b="1">
                <a:latin typeface="Arial"/>
                <a:cs typeface="Arial"/>
              </a:rPr>
              <a:t> </a:t>
            </a:r>
            <a:r>
              <a:rPr dirty="0" sz="4000" spc="-295" b="1">
                <a:latin typeface="Arial"/>
                <a:cs typeface="Arial"/>
              </a:rPr>
              <a:t>PE </a:t>
            </a:r>
            <a:r>
              <a:rPr dirty="0" sz="4000" spc="-10" b="1">
                <a:latin typeface="Arial"/>
                <a:cs typeface="Arial"/>
                <a:hlinkClick r:id="rId6"/>
              </a:rPr>
              <a:t>Scaprio@schools.nyc.gov</a:t>
            </a:r>
            <a:r>
              <a:rPr dirty="0" sz="4000" spc="-10" b="1">
                <a:latin typeface="Arial"/>
                <a:cs typeface="Arial"/>
              </a:rPr>
              <a:t> </a:t>
            </a:r>
            <a:r>
              <a:rPr dirty="0" sz="4000" b="1">
                <a:latin typeface="Arial"/>
                <a:cs typeface="Arial"/>
              </a:rPr>
              <a:t>(718)</a:t>
            </a:r>
            <a:r>
              <a:rPr dirty="0" sz="4000" spc="155" b="1">
                <a:latin typeface="Arial"/>
                <a:cs typeface="Arial"/>
              </a:rPr>
              <a:t> </a:t>
            </a:r>
            <a:r>
              <a:rPr dirty="0" sz="4000" spc="175" b="1">
                <a:latin typeface="Arial"/>
                <a:cs typeface="Arial"/>
              </a:rPr>
              <a:t>625-</a:t>
            </a:r>
            <a:r>
              <a:rPr dirty="0" sz="4000" spc="50" b="1">
                <a:latin typeface="Arial"/>
                <a:cs typeface="Arial"/>
              </a:rPr>
              <a:t>6130</a:t>
            </a:r>
            <a:r>
              <a:rPr dirty="0" sz="4000" spc="155" b="1">
                <a:latin typeface="Arial"/>
                <a:cs typeface="Arial"/>
              </a:rPr>
              <a:t> </a:t>
            </a:r>
            <a:r>
              <a:rPr dirty="0" sz="4000" spc="85" b="1">
                <a:latin typeface="Arial"/>
                <a:cs typeface="Arial"/>
              </a:rPr>
              <a:t>ext.</a:t>
            </a:r>
            <a:r>
              <a:rPr dirty="0" sz="4000" spc="160" b="1">
                <a:latin typeface="Arial"/>
                <a:cs typeface="Arial"/>
              </a:rPr>
              <a:t> </a:t>
            </a:r>
            <a:r>
              <a:rPr dirty="0" sz="4000" spc="-20" b="1">
                <a:latin typeface="Arial"/>
                <a:cs typeface="Arial"/>
              </a:rPr>
              <a:t>2123</a:t>
            </a:r>
            <a:endParaRPr sz="4000">
              <a:latin typeface="Arial"/>
              <a:cs typeface="Arial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2503481" y="6379902"/>
            <a:ext cx="2499360" cy="1363980"/>
          </a:xfrm>
          <a:prstGeom prst="rect">
            <a:avLst/>
          </a:prstGeom>
        </p:spPr>
        <p:txBody>
          <a:bodyPr wrap="square" lIns="0" tIns="29845" rIns="0" bIns="0" rtlCol="0" vert="horz">
            <a:spAutoFit/>
          </a:bodyPr>
          <a:lstStyle/>
          <a:p>
            <a:pPr marL="12700" marR="5080" indent="188595">
              <a:lnSpc>
                <a:spcPts val="5250"/>
              </a:lnSpc>
              <a:spcBef>
                <a:spcPts val="235"/>
              </a:spcBef>
            </a:pPr>
            <a:r>
              <a:rPr dirty="0" sz="4400" spc="-10" b="1">
                <a:latin typeface="Arial"/>
                <a:cs typeface="Arial"/>
              </a:rPr>
              <a:t>Science </a:t>
            </a:r>
            <a:r>
              <a:rPr dirty="0" sz="4400" spc="185" b="1">
                <a:latin typeface="Arial"/>
                <a:cs typeface="Arial"/>
              </a:rPr>
              <a:t>(4</a:t>
            </a:r>
            <a:r>
              <a:rPr dirty="0" sz="4400" spc="275" b="1">
                <a:latin typeface="Arial"/>
                <a:cs typeface="Arial"/>
              </a:rPr>
              <a:t> </a:t>
            </a:r>
            <a:r>
              <a:rPr dirty="0" sz="4400" spc="90" b="1">
                <a:latin typeface="Arial"/>
                <a:cs typeface="Arial"/>
              </a:rPr>
              <a:t>years)</a:t>
            </a:r>
            <a:endParaRPr sz="4400">
              <a:latin typeface="Arial"/>
              <a:cs typeface="Arial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10489355" y="4443918"/>
            <a:ext cx="6754495" cy="18554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 marL="12065" marR="5080">
              <a:lnSpc>
                <a:spcPct val="100000"/>
              </a:lnSpc>
              <a:spcBef>
                <a:spcPts val="105"/>
              </a:spcBef>
            </a:pPr>
            <a:r>
              <a:rPr dirty="0" sz="4000" b="1">
                <a:latin typeface="Arial"/>
                <a:cs typeface="Arial"/>
              </a:rPr>
              <a:t>All</a:t>
            </a:r>
            <a:r>
              <a:rPr dirty="0" sz="4000" spc="340" b="1">
                <a:latin typeface="Arial"/>
                <a:cs typeface="Arial"/>
              </a:rPr>
              <a:t> </a:t>
            </a:r>
            <a:r>
              <a:rPr dirty="0" sz="4000" spc="165" b="1">
                <a:latin typeface="Arial"/>
                <a:cs typeface="Arial"/>
              </a:rPr>
              <a:t>9th</a:t>
            </a:r>
            <a:r>
              <a:rPr dirty="0" sz="4000" spc="340" b="1">
                <a:latin typeface="Arial"/>
                <a:cs typeface="Arial"/>
              </a:rPr>
              <a:t> </a:t>
            </a:r>
            <a:r>
              <a:rPr dirty="0" sz="4000" b="1">
                <a:latin typeface="Arial"/>
                <a:cs typeface="Arial"/>
              </a:rPr>
              <a:t>Grade</a:t>
            </a:r>
            <a:r>
              <a:rPr dirty="0" sz="4000" spc="340" b="1">
                <a:latin typeface="Arial"/>
                <a:cs typeface="Arial"/>
              </a:rPr>
              <a:t> </a:t>
            </a:r>
            <a:r>
              <a:rPr dirty="0" sz="4000" spc="50" b="1">
                <a:latin typeface="Arial"/>
                <a:cs typeface="Arial"/>
              </a:rPr>
              <a:t>students</a:t>
            </a:r>
            <a:r>
              <a:rPr dirty="0" sz="4000" spc="340" b="1">
                <a:latin typeface="Arial"/>
                <a:cs typeface="Arial"/>
              </a:rPr>
              <a:t> </a:t>
            </a:r>
            <a:r>
              <a:rPr dirty="0" sz="4000" spc="-20" b="1">
                <a:latin typeface="Arial"/>
                <a:cs typeface="Arial"/>
              </a:rPr>
              <a:t>will </a:t>
            </a:r>
            <a:r>
              <a:rPr dirty="0" sz="4000" spc="195" b="1">
                <a:latin typeface="Arial"/>
                <a:cs typeface="Arial"/>
              </a:rPr>
              <a:t>take</a:t>
            </a:r>
            <a:r>
              <a:rPr dirty="0" sz="4000" spc="265" b="1">
                <a:latin typeface="Arial"/>
                <a:cs typeface="Arial"/>
              </a:rPr>
              <a:t> </a:t>
            </a:r>
            <a:r>
              <a:rPr dirty="0" sz="4000" spc="130" b="1">
                <a:latin typeface="Arial"/>
                <a:cs typeface="Arial"/>
              </a:rPr>
              <a:t>a</a:t>
            </a:r>
            <a:r>
              <a:rPr dirty="0" sz="4000" spc="260" b="1">
                <a:latin typeface="Arial"/>
                <a:cs typeface="Arial"/>
              </a:rPr>
              <a:t> </a:t>
            </a:r>
            <a:r>
              <a:rPr dirty="0" sz="4000" b="1">
                <a:latin typeface="Arial"/>
                <a:cs typeface="Arial"/>
              </a:rPr>
              <a:t>Science</a:t>
            </a:r>
            <a:r>
              <a:rPr dirty="0" sz="4000" spc="265" b="1">
                <a:latin typeface="Arial"/>
                <a:cs typeface="Arial"/>
              </a:rPr>
              <a:t> </a:t>
            </a:r>
            <a:r>
              <a:rPr dirty="0" sz="4000" b="1">
                <a:latin typeface="Arial"/>
                <a:cs typeface="Arial"/>
              </a:rPr>
              <a:t>Regents</a:t>
            </a:r>
            <a:r>
              <a:rPr dirty="0" sz="4000" spc="265" b="1">
                <a:latin typeface="Arial"/>
                <a:cs typeface="Arial"/>
              </a:rPr>
              <a:t> </a:t>
            </a:r>
            <a:r>
              <a:rPr dirty="0" sz="4000" spc="-25" b="1">
                <a:latin typeface="Arial"/>
                <a:cs typeface="Arial"/>
              </a:rPr>
              <a:t>in </a:t>
            </a:r>
            <a:r>
              <a:rPr dirty="0" sz="4000" spc="-10" b="1">
                <a:latin typeface="Arial"/>
                <a:cs typeface="Arial"/>
              </a:rPr>
              <a:t>June</a:t>
            </a:r>
            <a:r>
              <a:rPr dirty="0" sz="4000" spc="-195" b="1">
                <a:latin typeface="Arial"/>
                <a:cs typeface="Arial"/>
              </a:rPr>
              <a:t> </a:t>
            </a:r>
            <a:r>
              <a:rPr dirty="0" sz="4000" spc="-10" b="1">
                <a:latin typeface="Arial"/>
                <a:cs typeface="Arial"/>
              </a:rPr>
              <a:t>2025..</a:t>
            </a:r>
            <a:endParaRPr sz="4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020606" y="1158275"/>
            <a:ext cx="10246995" cy="7874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0"/>
              <a:t>Physical</a:t>
            </a:r>
            <a:r>
              <a:rPr dirty="0" sz="5000" spc="400"/>
              <a:t> </a:t>
            </a:r>
            <a:r>
              <a:rPr dirty="0" sz="5000"/>
              <a:t>Education</a:t>
            </a:r>
            <a:r>
              <a:rPr dirty="0" sz="5000" spc="405"/>
              <a:t> </a:t>
            </a:r>
            <a:r>
              <a:rPr dirty="0" sz="5000" spc="65"/>
              <a:t>Expectations</a:t>
            </a:r>
            <a:endParaRPr sz="5000"/>
          </a:p>
        </p:txBody>
      </p:sp>
      <p:grpSp>
        <p:nvGrpSpPr>
          <p:cNvPr id="4" name="object 4" descr=""/>
          <p:cNvGrpSpPr/>
          <p:nvPr/>
        </p:nvGrpSpPr>
        <p:grpSpPr>
          <a:xfrm>
            <a:off x="1138131" y="95099"/>
            <a:ext cx="2072005" cy="2317115"/>
            <a:chOff x="1138131" y="95099"/>
            <a:chExt cx="2072005" cy="2317115"/>
          </a:xfrm>
        </p:grpSpPr>
        <p:sp>
          <p:nvSpPr>
            <p:cNvPr id="5" name="object 5" descr=""/>
            <p:cNvSpPr/>
            <p:nvPr/>
          </p:nvSpPr>
          <p:spPr>
            <a:xfrm>
              <a:off x="1138131" y="149133"/>
              <a:ext cx="2049145" cy="2263140"/>
            </a:xfrm>
            <a:custGeom>
              <a:avLst/>
              <a:gdLst/>
              <a:ahLst/>
              <a:cxnLst/>
              <a:rect l="l" t="t" r="r" b="b"/>
              <a:pathLst>
                <a:path w="2049145" h="2263140">
                  <a:moveTo>
                    <a:pt x="1112701" y="2262757"/>
                  </a:moveTo>
                  <a:lnTo>
                    <a:pt x="878765" y="1507425"/>
                  </a:lnTo>
                  <a:lnTo>
                    <a:pt x="476763" y="1774092"/>
                  </a:lnTo>
                  <a:lnTo>
                    <a:pt x="680653" y="1299977"/>
                  </a:lnTo>
                  <a:lnTo>
                    <a:pt x="0" y="1218116"/>
                  </a:lnTo>
                  <a:lnTo>
                    <a:pt x="652437" y="949008"/>
                  </a:lnTo>
                  <a:lnTo>
                    <a:pt x="383052" y="607353"/>
                  </a:lnTo>
                  <a:lnTo>
                    <a:pt x="809198" y="755586"/>
                  </a:lnTo>
                  <a:lnTo>
                    <a:pt x="918207" y="0"/>
                  </a:lnTo>
                  <a:lnTo>
                    <a:pt x="1168722" y="722319"/>
                  </a:lnTo>
                  <a:lnTo>
                    <a:pt x="1560435" y="498411"/>
                  </a:lnTo>
                  <a:lnTo>
                    <a:pt x="1358317" y="883693"/>
                  </a:lnTo>
                  <a:lnTo>
                    <a:pt x="2049055" y="1028519"/>
                  </a:lnTo>
                  <a:lnTo>
                    <a:pt x="1394978" y="1233881"/>
                  </a:lnTo>
                  <a:lnTo>
                    <a:pt x="1682396" y="1662535"/>
                  </a:lnTo>
                  <a:lnTo>
                    <a:pt x="1238289" y="1474159"/>
                  </a:lnTo>
                  <a:lnTo>
                    <a:pt x="1112701" y="2262757"/>
                  </a:lnTo>
                  <a:close/>
                </a:path>
              </a:pathLst>
            </a:custGeom>
            <a:solidFill>
              <a:srgbClr val="000000">
                <a:alpha val="59999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1164110" y="95099"/>
              <a:ext cx="2045970" cy="2263140"/>
            </a:xfrm>
            <a:custGeom>
              <a:avLst/>
              <a:gdLst/>
              <a:ahLst/>
              <a:cxnLst/>
              <a:rect l="l" t="t" r="r" b="b"/>
              <a:pathLst>
                <a:path w="2045970" h="2263140">
                  <a:moveTo>
                    <a:pt x="1112706" y="2262757"/>
                  </a:moveTo>
                  <a:lnTo>
                    <a:pt x="878765" y="1507425"/>
                  </a:lnTo>
                  <a:lnTo>
                    <a:pt x="476763" y="1774091"/>
                  </a:lnTo>
                  <a:lnTo>
                    <a:pt x="680653" y="1299977"/>
                  </a:lnTo>
                  <a:lnTo>
                    <a:pt x="0" y="1218116"/>
                  </a:lnTo>
                  <a:lnTo>
                    <a:pt x="652437" y="949007"/>
                  </a:lnTo>
                  <a:lnTo>
                    <a:pt x="383052" y="607353"/>
                  </a:lnTo>
                  <a:lnTo>
                    <a:pt x="809198" y="755585"/>
                  </a:lnTo>
                  <a:lnTo>
                    <a:pt x="918207" y="0"/>
                  </a:lnTo>
                  <a:lnTo>
                    <a:pt x="1168722" y="722319"/>
                  </a:lnTo>
                  <a:lnTo>
                    <a:pt x="1560435" y="498411"/>
                  </a:lnTo>
                  <a:lnTo>
                    <a:pt x="1358317" y="883693"/>
                  </a:lnTo>
                  <a:lnTo>
                    <a:pt x="2045558" y="1027786"/>
                  </a:lnTo>
                  <a:lnTo>
                    <a:pt x="2045723" y="1029565"/>
                  </a:lnTo>
                  <a:lnTo>
                    <a:pt x="1394978" y="1233881"/>
                  </a:lnTo>
                  <a:lnTo>
                    <a:pt x="1682396" y="1662535"/>
                  </a:lnTo>
                  <a:lnTo>
                    <a:pt x="1238289" y="1474159"/>
                  </a:lnTo>
                  <a:lnTo>
                    <a:pt x="1112706" y="2262757"/>
                  </a:lnTo>
                  <a:close/>
                </a:path>
              </a:pathLst>
            </a:custGeom>
            <a:solidFill>
              <a:srgbClr val="B4D995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7" name="object 7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11177" y="286853"/>
              <a:ext cx="1956207" cy="2010856"/>
            </a:xfrm>
            <a:prstGeom prst="rect">
              <a:avLst/>
            </a:prstGeom>
          </p:spPr>
        </p:pic>
      </p:grpSp>
      <p:sp>
        <p:nvSpPr>
          <p:cNvPr id="8" name="object 8" descr=""/>
          <p:cNvSpPr txBox="1"/>
          <p:nvPr/>
        </p:nvSpPr>
        <p:spPr>
          <a:xfrm>
            <a:off x="1539279" y="2083171"/>
            <a:ext cx="15854680" cy="782637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541655" marR="210185" indent="-527050">
              <a:lnSpc>
                <a:spcPct val="117300"/>
              </a:lnSpc>
              <a:spcBef>
                <a:spcPts val="90"/>
              </a:spcBef>
              <a:buAutoNum type="arabicPeriod"/>
              <a:tabLst>
                <a:tab pos="541655" algn="l"/>
              </a:tabLst>
            </a:pPr>
            <a:r>
              <a:rPr dirty="0" sz="4850" spc="-35">
                <a:latin typeface="Arial"/>
                <a:cs typeface="Arial"/>
              </a:rPr>
              <a:t>Four</a:t>
            </a:r>
            <a:r>
              <a:rPr dirty="0" sz="4850" spc="275">
                <a:latin typeface="Arial"/>
                <a:cs typeface="Arial"/>
              </a:rPr>
              <a:t> </a:t>
            </a:r>
            <a:r>
              <a:rPr dirty="0" sz="4850" spc="60">
                <a:latin typeface="Arial"/>
                <a:cs typeface="Arial"/>
              </a:rPr>
              <a:t>years</a:t>
            </a:r>
            <a:r>
              <a:rPr dirty="0" sz="4850" spc="270">
                <a:latin typeface="Arial"/>
                <a:cs typeface="Arial"/>
              </a:rPr>
              <a:t> </a:t>
            </a:r>
            <a:r>
              <a:rPr dirty="0" sz="4850" spc="375">
                <a:latin typeface="Arial"/>
                <a:cs typeface="Arial"/>
              </a:rPr>
              <a:t>of</a:t>
            </a:r>
            <a:r>
              <a:rPr dirty="0" sz="4850" spc="270">
                <a:latin typeface="Arial"/>
                <a:cs typeface="Arial"/>
              </a:rPr>
              <a:t> </a:t>
            </a:r>
            <a:r>
              <a:rPr dirty="0" sz="4850" spc="-35">
                <a:latin typeface="Arial"/>
                <a:cs typeface="Arial"/>
              </a:rPr>
              <a:t>Physical</a:t>
            </a:r>
            <a:r>
              <a:rPr dirty="0" sz="4850" spc="280">
                <a:latin typeface="Arial"/>
                <a:cs typeface="Arial"/>
              </a:rPr>
              <a:t> </a:t>
            </a:r>
            <a:r>
              <a:rPr dirty="0" sz="4850" spc="-100">
                <a:latin typeface="Arial"/>
                <a:cs typeface="Arial"/>
              </a:rPr>
              <a:t>Education</a:t>
            </a:r>
            <a:r>
              <a:rPr dirty="0" sz="4850" spc="270">
                <a:latin typeface="Arial"/>
                <a:cs typeface="Arial"/>
              </a:rPr>
              <a:t> </a:t>
            </a:r>
            <a:r>
              <a:rPr dirty="0" sz="4850" spc="-325">
                <a:latin typeface="Arial"/>
                <a:cs typeface="Arial"/>
              </a:rPr>
              <a:t>(gym,</a:t>
            </a:r>
            <a:r>
              <a:rPr dirty="0" sz="4850" spc="275">
                <a:latin typeface="Arial"/>
                <a:cs typeface="Arial"/>
              </a:rPr>
              <a:t> </a:t>
            </a:r>
            <a:r>
              <a:rPr dirty="0" sz="4850">
                <a:latin typeface="Arial"/>
                <a:cs typeface="Arial"/>
              </a:rPr>
              <a:t>weight</a:t>
            </a:r>
            <a:r>
              <a:rPr dirty="0" sz="4850" spc="275">
                <a:latin typeface="Arial"/>
                <a:cs typeface="Arial"/>
              </a:rPr>
              <a:t> </a:t>
            </a:r>
            <a:r>
              <a:rPr dirty="0" sz="4850" spc="-305">
                <a:latin typeface="Arial"/>
                <a:cs typeface="Arial"/>
              </a:rPr>
              <a:t>room,</a:t>
            </a:r>
            <a:r>
              <a:rPr dirty="0" sz="4850" spc="270">
                <a:latin typeface="Arial"/>
                <a:cs typeface="Arial"/>
              </a:rPr>
              <a:t> </a:t>
            </a:r>
            <a:r>
              <a:rPr dirty="0" sz="4850" spc="70">
                <a:latin typeface="Arial"/>
                <a:cs typeface="Arial"/>
              </a:rPr>
              <a:t>or </a:t>
            </a:r>
            <a:r>
              <a:rPr dirty="0" sz="4850" spc="105">
                <a:latin typeface="Arial"/>
                <a:cs typeface="Arial"/>
              </a:rPr>
              <a:t>fitness</a:t>
            </a:r>
            <a:r>
              <a:rPr dirty="0" sz="4850" spc="465">
                <a:latin typeface="Arial"/>
                <a:cs typeface="Arial"/>
              </a:rPr>
              <a:t> </a:t>
            </a:r>
            <a:r>
              <a:rPr dirty="0" sz="4850" spc="-315">
                <a:latin typeface="Arial"/>
                <a:cs typeface="Arial"/>
              </a:rPr>
              <a:t>room).</a:t>
            </a:r>
            <a:endParaRPr sz="4850">
              <a:latin typeface="Arial"/>
              <a:cs typeface="Arial"/>
            </a:endParaRPr>
          </a:p>
          <a:p>
            <a:pPr marL="541655" marR="161290" indent="-529590">
              <a:lnSpc>
                <a:spcPts val="6830"/>
              </a:lnSpc>
              <a:spcBef>
                <a:spcPts val="390"/>
              </a:spcBef>
              <a:buAutoNum type="arabicPeriod"/>
              <a:tabLst>
                <a:tab pos="541655" algn="l"/>
              </a:tabLst>
            </a:pPr>
            <a:r>
              <a:rPr dirty="0" sz="4850" spc="380">
                <a:latin typeface="Arial"/>
                <a:cs typeface="Arial"/>
              </a:rPr>
              <a:t>All</a:t>
            </a:r>
            <a:r>
              <a:rPr dirty="0" sz="4850" spc="265">
                <a:latin typeface="Arial"/>
                <a:cs typeface="Arial"/>
              </a:rPr>
              <a:t> </a:t>
            </a:r>
            <a:r>
              <a:rPr dirty="0" sz="4850">
                <a:latin typeface="Arial"/>
                <a:cs typeface="Arial"/>
              </a:rPr>
              <a:t>students</a:t>
            </a:r>
            <a:r>
              <a:rPr dirty="0" sz="4850" spc="270">
                <a:latin typeface="Arial"/>
                <a:cs typeface="Arial"/>
              </a:rPr>
              <a:t> </a:t>
            </a:r>
            <a:r>
              <a:rPr dirty="0" sz="4850" spc="325">
                <a:latin typeface="Arial"/>
                <a:cs typeface="Arial"/>
              </a:rPr>
              <a:t>will</a:t>
            </a:r>
            <a:r>
              <a:rPr dirty="0" sz="4850" spc="265">
                <a:latin typeface="Arial"/>
                <a:cs typeface="Arial"/>
              </a:rPr>
              <a:t> </a:t>
            </a:r>
            <a:r>
              <a:rPr dirty="0" sz="4850">
                <a:latin typeface="Arial"/>
                <a:cs typeface="Arial"/>
              </a:rPr>
              <a:t>receive</a:t>
            </a:r>
            <a:r>
              <a:rPr dirty="0" sz="4850" spc="275">
                <a:latin typeface="Arial"/>
                <a:cs typeface="Arial"/>
              </a:rPr>
              <a:t> </a:t>
            </a:r>
            <a:r>
              <a:rPr dirty="0" sz="4850">
                <a:latin typeface="Arial"/>
                <a:cs typeface="Arial"/>
              </a:rPr>
              <a:t>a</a:t>
            </a:r>
            <a:r>
              <a:rPr dirty="0" sz="4850" spc="265">
                <a:latin typeface="Arial"/>
                <a:cs typeface="Arial"/>
              </a:rPr>
              <a:t> </a:t>
            </a:r>
            <a:r>
              <a:rPr dirty="0" sz="4850" spc="-105">
                <a:latin typeface="Arial"/>
                <a:cs typeface="Arial"/>
              </a:rPr>
              <a:t>school</a:t>
            </a:r>
            <a:r>
              <a:rPr dirty="0" sz="4850" spc="270">
                <a:latin typeface="Arial"/>
                <a:cs typeface="Arial"/>
              </a:rPr>
              <a:t> </a:t>
            </a:r>
            <a:r>
              <a:rPr dirty="0" sz="4850">
                <a:latin typeface="Arial"/>
                <a:cs typeface="Arial"/>
              </a:rPr>
              <a:t>lock</a:t>
            </a:r>
            <a:r>
              <a:rPr dirty="0" sz="4850" spc="270">
                <a:latin typeface="Arial"/>
                <a:cs typeface="Arial"/>
              </a:rPr>
              <a:t> </a:t>
            </a:r>
            <a:r>
              <a:rPr dirty="0" sz="4850">
                <a:latin typeface="Arial"/>
                <a:cs typeface="Arial"/>
              </a:rPr>
              <a:t>(red)</a:t>
            </a:r>
            <a:r>
              <a:rPr dirty="0" sz="4850" spc="265">
                <a:latin typeface="Arial"/>
                <a:cs typeface="Arial"/>
              </a:rPr>
              <a:t> </a:t>
            </a:r>
            <a:r>
              <a:rPr dirty="0" sz="4850" spc="175">
                <a:latin typeface="Arial"/>
                <a:cs typeface="Arial"/>
              </a:rPr>
              <a:t>to</a:t>
            </a:r>
            <a:r>
              <a:rPr dirty="0" sz="4850" spc="270">
                <a:latin typeface="Arial"/>
                <a:cs typeface="Arial"/>
              </a:rPr>
              <a:t> </a:t>
            </a:r>
            <a:r>
              <a:rPr dirty="0" sz="4850">
                <a:latin typeface="Arial"/>
                <a:cs typeface="Arial"/>
              </a:rPr>
              <a:t>be</a:t>
            </a:r>
            <a:r>
              <a:rPr dirty="0" sz="4850" spc="265">
                <a:latin typeface="Arial"/>
                <a:cs typeface="Arial"/>
              </a:rPr>
              <a:t> </a:t>
            </a:r>
            <a:r>
              <a:rPr dirty="0" sz="4850" spc="-360">
                <a:latin typeface="Arial"/>
                <a:cs typeface="Arial"/>
              </a:rPr>
              <a:t>used </a:t>
            </a:r>
            <a:r>
              <a:rPr dirty="0" sz="4850" spc="495">
                <a:latin typeface="Arial"/>
                <a:cs typeface="Arial"/>
              </a:rPr>
              <a:t>for</a:t>
            </a:r>
            <a:r>
              <a:rPr dirty="0" sz="4850" spc="285">
                <a:latin typeface="Arial"/>
                <a:cs typeface="Arial"/>
              </a:rPr>
              <a:t> </a:t>
            </a:r>
            <a:r>
              <a:rPr dirty="0" sz="4850">
                <a:latin typeface="Arial"/>
                <a:cs typeface="Arial"/>
              </a:rPr>
              <a:t>a</a:t>
            </a:r>
            <a:r>
              <a:rPr dirty="0" sz="4850" spc="295">
                <a:latin typeface="Arial"/>
                <a:cs typeface="Arial"/>
              </a:rPr>
              <a:t> </a:t>
            </a:r>
            <a:r>
              <a:rPr dirty="0" sz="4850">
                <a:latin typeface="Arial"/>
                <a:cs typeface="Arial"/>
              </a:rPr>
              <a:t>locker</a:t>
            </a:r>
            <a:r>
              <a:rPr dirty="0" sz="4850" spc="295">
                <a:latin typeface="Arial"/>
                <a:cs typeface="Arial"/>
              </a:rPr>
              <a:t> </a:t>
            </a:r>
            <a:r>
              <a:rPr dirty="0" sz="4850">
                <a:latin typeface="Arial"/>
                <a:cs typeface="Arial"/>
              </a:rPr>
              <a:t>only</a:t>
            </a:r>
            <a:r>
              <a:rPr dirty="0" sz="4850" spc="295">
                <a:latin typeface="Arial"/>
                <a:cs typeface="Arial"/>
              </a:rPr>
              <a:t> </a:t>
            </a:r>
            <a:r>
              <a:rPr dirty="0" sz="4850" spc="-50">
                <a:latin typeface="Arial"/>
                <a:cs typeface="Arial"/>
              </a:rPr>
              <a:t>during</a:t>
            </a:r>
            <a:r>
              <a:rPr dirty="0" sz="4850" spc="295">
                <a:latin typeface="Arial"/>
                <a:cs typeface="Arial"/>
              </a:rPr>
              <a:t> </a:t>
            </a:r>
            <a:r>
              <a:rPr dirty="0" sz="4850" spc="160">
                <a:latin typeface="Arial"/>
                <a:cs typeface="Arial"/>
              </a:rPr>
              <a:t>the</a:t>
            </a:r>
            <a:r>
              <a:rPr dirty="0" sz="4850" spc="295">
                <a:latin typeface="Arial"/>
                <a:cs typeface="Arial"/>
              </a:rPr>
              <a:t> </a:t>
            </a:r>
            <a:r>
              <a:rPr dirty="0" sz="4850">
                <a:latin typeface="Arial"/>
                <a:cs typeface="Arial"/>
              </a:rPr>
              <a:t>physical</a:t>
            </a:r>
            <a:r>
              <a:rPr dirty="0" sz="4850" spc="295">
                <a:latin typeface="Arial"/>
                <a:cs typeface="Arial"/>
              </a:rPr>
              <a:t> </a:t>
            </a:r>
            <a:r>
              <a:rPr dirty="0" sz="4850" spc="-90">
                <a:latin typeface="Arial"/>
                <a:cs typeface="Arial"/>
              </a:rPr>
              <a:t>education</a:t>
            </a:r>
            <a:r>
              <a:rPr dirty="0" sz="4850" spc="295">
                <a:latin typeface="Arial"/>
                <a:cs typeface="Arial"/>
              </a:rPr>
              <a:t> </a:t>
            </a:r>
            <a:r>
              <a:rPr dirty="0" sz="4850" spc="-10">
                <a:latin typeface="Arial"/>
                <a:cs typeface="Arial"/>
              </a:rPr>
              <a:t>period.</a:t>
            </a:r>
            <a:endParaRPr sz="4850">
              <a:latin typeface="Arial"/>
              <a:cs typeface="Arial"/>
            </a:endParaRPr>
          </a:p>
          <a:p>
            <a:pPr marL="541655" indent="-527050">
              <a:lnSpc>
                <a:spcPct val="100000"/>
              </a:lnSpc>
              <a:spcBef>
                <a:spcPts val="605"/>
              </a:spcBef>
              <a:buAutoNum type="arabicPeriod"/>
              <a:tabLst>
                <a:tab pos="541655" algn="l"/>
              </a:tabLst>
            </a:pPr>
            <a:r>
              <a:rPr dirty="0" sz="4850" spc="380">
                <a:latin typeface="Arial"/>
                <a:cs typeface="Arial"/>
              </a:rPr>
              <a:t>All</a:t>
            </a:r>
            <a:r>
              <a:rPr dirty="0" sz="4850" spc="210">
                <a:latin typeface="Arial"/>
                <a:cs typeface="Arial"/>
              </a:rPr>
              <a:t> </a:t>
            </a:r>
            <a:r>
              <a:rPr dirty="0" sz="4850">
                <a:latin typeface="Arial"/>
                <a:cs typeface="Arial"/>
              </a:rPr>
              <a:t>students</a:t>
            </a:r>
            <a:r>
              <a:rPr dirty="0" sz="4850" spc="215">
                <a:latin typeface="Arial"/>
                <a:cs typeface="Arial"/>
              </a:rPr>
              <a:t> </a:t>
            </a:r>
            <a:r>
              <a:rPr dirty="0" sz="4850" spc="-50">
                <a:latin typeface="Arial"/>
                <a:cs typeface="Arial"/>
              </a:rPr>
              <a:t>must</a:t>
            </a:r>
            <a:r>
              <a:rPr dirty="0" sz="4850" spc="210">
                <a:latin typeface="Arial"/>
                <a:cs typeface="Arial"/>
              </a:rPr>
              <a:t> </a:t>
            </a:r>
            <a:r>
              <a:rPr dirty="0" sz="4850">
                <a:latin typeface="Arial"/>
                <a:cs typeface="Arial"/>
              </a:rPr>
              <a:t>be</a:t>
            </a:r>
            <a:r>
              <a:rPr dirty="0" sz="4850" spc="210">
                <a:latin typeface="Arial"/>
                <a:cs typeface="Arial"/>
              </a:rPr>
              <a:t> </a:t>
            </a:r>
            <a:r>
              <a:rPr dirty="0" sz="4850">
                <a:latin typeface="Arial"/>
                <a:cs typeface="Arial"/>
              </a:rPr>
              <a:t>prepared</a:t>
            </a:r>
            <a:r>
              <a:rPr dirty="0" sz="4850" spc="210">
                <a:latin typeface="Arial"/>
                <a:cs typeface="Arial"/>
              </a:rPr>
              <a:t> </a:t>
            </a:r>
            <a:r>
              <a:rPr dirty="0" sz="4850" spc="495">
                <a:latin typeface="Arial"/>
                <a:cs typeface="Arial"/>
              </a:rPr>
              <a:t>for</a:t>
            </a:r>
            <a:r>
              <a:rPr dirty="0" sz="4850" spc="215">
                <a:latin typeface="Arial"/>
                <a:cs typeface="Arial"/>
              </a:rPr>
              <a:t> </a:t>
            </a:r>
            <a:r>
              <a:rPr dirty="0" sz="4850" spc="-35">
                <a:latin typeface="Arial"/>
                <a:cs typeface="Arial"/>
              </a:rPr>
              <a:t>Physical</a:t>
            </a:r>
            <a:r>
              <a:rPr dirty="0" sz="4850" spc="210">
                <a:latin typeface="Arial"/>
                <a:cs typeface="Arial"/>
              </a:rPr>
              <a:t> </a:t>
            </a:r>
            <a:r>
              <a:rPr dirty="0" sz="4850" spc="-60">
                <a:latin typeface="Arial"/>
                <a:cs typeface="Arial"/>
              </a:rPr>
              <a:t>Education.</a:t>
            </a:r>
            <a:endParaRPr sz="4850">
              <a:latin typeface="Arial"/>
              <a:cs typeface="Arial"/>
            </a:endParaRPr>
          </a:p>
          <a:p>
            <a:pPr lvl="1" marL="1594485" marR="988694" indent="-527685">
              <a:lnSpc>
                <a:spcPts val="6820"/>
              </a:lnSpc>
              <a:spcBef>
                <a:spcPts val="400"/>
              </a:spcBef>
              <a:buAutoNum type="alphaLcPeriod"/>
              <a:tabLst>
                <a:tab pos="1594485" algn="l"/>
              </a:tabLst>
            </a:pPr>
            <a:r>
              <a:rPr dirty="0" sz="4850" spc="-135">
                <a:latin typeface="Arial"/>
                <a:cs typeface="Arial"/>
              </a:rPr>
              <a:t>Sneakers,</a:t>
            </a:r>
            <a:r>
              <a:rPr dirty="0" sz="4850" spc="275">
                <a:latin typeface="Arial"/>
                <a:cs typeface="Arial"/>
              </a:rPr>
              <a:t> </a:t>
            </a:r>
            <a:r>
              <a:rPr dirty="0" sz="4850">
                <a:latin typeface="Arial"/>
                <a:cs typeface="Arial"/>
              </a:rPr>
              <a:t>sweatpants</a:t>
            </a:r>
            <a:r>
              <a:rPr dirty="0" sz="4850" spc="290">
                <a:latin typeface="Arial"/>
                <a:cs typeface="Arial"/>
              </a:rPr>
              <a:t> </a:t>
            </a:r>
            <a:r>
              <a:rPr dirty="0" sz="4850" spc="95">
                <a:latin typeface="Arial"/>
                <a:cs typeface="Arial"/>
              </a:rPr>
              <a:t>or</a:t>
            </a:r>
            <a:r>
              <a:rPr dirty="0" sz="4850" spc="285">
                <a:latin typeface="Arial"/>
                <a:cs typeface="Arial"/>
              </a:rPr>
              <a:t> </a:t>
            </a:r>
            <a:r>
              <a:rPr dirty="0" sz="4850">
                <a:latin typeface="Arial"/>
                <a:cs typeface="Arial"/>
              </a:rPr>
              <a:t>shorts,</a:t>
            </a:r>
            <a:r>
              <a:rPr dirty="0" sz="4850" spc="290">
                <a:latin typeface="Arial"/>
                <a:cs typeface="Arial"/>
              </a:rPr>
              <a:t> </a:t>
            </a:r>
            <a:r>
              <a:rPr dirty="0" sz="4850" spc="110">
                <a:latin typeface="Arial"/>
                <a:cs typeface="Arial"/>
              </a:rPr>
              <a:t>short</a:t>
            </a:r>
            <a:r>
              <a:rPr dirty="0" sz="4850" spc="285">
                <a:latin typeface="Arial"/>
                <a:cs typeface="Arial"/>
              </a:rPr>
              <a:t> </a:t>
            </a:r>
            <a:r>
              <a:rPr dirty="0" sz="4850">
                <a:latin typeface="Arial"/>
                <a:cs typeface="Arial"/>
              </a:rPr>
              <a:t>sleeve</a:t>
            </a:r>
            <a:r>
              <a:rPr dirty="0" sz="4850" spc="290">
                <a:latin typeface="Arial"/>
                <a:cs typeface="Arial"/>
              </a:rPr>
              <a:t> </a:t>
            </a:r>
            <a:r>
              <a:rPr dirty="0" sz="4850" spc="70">
                <a:latin typeface="Arial"/>
                <a:cs typeface="Arial"/>
              </a:rPr>
              <a:t>or </a:t>
            </a:r>
            <a:r>
              <a:rPr dirty="0" sz="4850" spc="-315">
                <a:latin typeface="Arial"/>
                <a:cs typeface="Arial"/>
              </a:rPr>
              <a:t>gym</a:t>
            </a:r>
            <a:r>
              <a:rPr dirty="0" sz="4850" spc="585">
                <a:latin typeface="Arial"/>
                <a:cs typeface="Arial"/>
              </a:rPr>
              <a:t> </a:t>
            </a:r>
            <a:r>
              <a:rPr dirty="0" sz="4850">
                <a:latin typeface="Arial"/>
                <a:cs typeface="Arial"/>
              </a:rPr>
              <a:t>appropriate</a:t>
            </a:r>
            <a:r>
              <a:rPr dirty="0" sz="4850" spc="595">
                <a:latin typeface="Arial"/>
                <a:cs typeface="Arial"/>
              </a:rPr>
              <a:t> </a:t>
            </a:r>
            <a:r>
              <a:rPr dirty="0" sz="4850" spc="-20">
                <a:latin typeface="Arial"/>
                <a:cs typeface="Arial"/>
              </a:rPr>
              <a:t>top.</a:t>
            </a:r>
            <a:endParaRPr sz="4850">
              <a:latin typeface="Arial"/>
              <a:cs typeface="Arial"/>
            </a:endParaRPr>
          </a:p>
          <a:p>
            <a:pPr lvl="1" marL="1594485" marR="5080" indent="-527685">
              <a:lnSpc>
                <a:spcPts val="6820"/>
              </a:lnSpc>
              <a:buAutoNum type="alphaLcPeriod"/>
              <a:tabLst>
                <a:tab pos="1594485" algn="l"/>
              </a:tabLst>
            </a:pPr>
            <a:r>
              <a:rPr dirty="0" sz="4850" spc="-535">
                <a:latin typeface="Arial"/>
                <a:cs typeface="Arial"/>
              </a:rPr>
              <a:t>No</a:t>
            </a:r>
            <a:r>
              <a:rPr dirty="0" sz="4850" spc="200">
                <a:latin typeface="Arial"/>
                <a:cs typeface="Arial"/>
              </a:rPr>
              <a:t> </a:t>
            </a:r>
            <a:r>
              <a:rPr dirty="0" sz="4850" spc="-80">
                <a:latin typeface="Arial"/>
                <a:cs typeface="Arial"/>
              </a:rPr>
              <a:t>boots,</a:t>
            </a:r>
            <a:r>
              <a:rPr dirty="0" sz="4850" spc="155">
                <a:latin typeface="Arial"/>
                <a:cs typeface="Arial"/>
              </a:rPr>
              <a:t> </a:t>
            </a:r>
            <a:r>
              <a:rPr dirty="0" sz="4850" spc="-60">
                <a:latin typeface="Arial"/>
                <a:cs typeface="Arial"/>
              </a:rPr>
              <a:t>crocs,</a:t>
            </a:r>
            <a:r>
              <a:rPr dirty="0" sz="4850" spc="180">
                <a:latin typeface="Arial"/>
                <a:cs typeface="Arial"/>
              </a:rPr>
              <a:t> </a:t>
            </a:r>
            <a:r>
              <a:rPr dirty="0" sz="4850" spc="-35">
                <a:latin typeface="Arial"/>
                <a:cs typeface="Arial"/>
              </a:rPr>
              <a:t>slippers,</a:t>
            </a:r>
            <a:r>
              <a:rPr dirty="0" sz="4850" spc="175">
                <a:latin typeface="Arial"/>
                <a:cs typeface="Arial"/>
              </a:rPr>
              <a:t> </a:t>
            </a:r>
            <a:r>
              <a:rPr dirty="0" sz="4850">
                <a:latin typeface="Arial"/>
                <a:cs typeface="Arial"/>
              </a:rPr>
              <a:t>jeans</a:t>
            </a:r>
            <a:r>
              <a:rPr dirty="0" sz="4850" spc="180">
                <a:latin typeface="Arial"/>
                <a:cs typeface="Arial"/>
              </a:rPr>
              <a:t> </a:t>
            </a:r>
            <a:r>
              <a:rPr dirty="0" sz="4850" spc="95">
                <a:latin typeface="Arial"/>
                <a:cs typeface="Arial"/>
              </a:rPr>
              <a:t>or</a:t>
            </a:r>
            <a:r>
              <a:rPr dirty="0" sz="4850" spc="175">
                <a:latin typeface="Arial"/>
                <a:cs typeface="Arial"/>
              </a:rPr>
              <a:t> </a:t>
            </a:r>
            <a:r>
              <a:rPr dirty="0" sz="4850" spc="190">
                <a:latin typeface="Arial"/>
                <a:cs typeface="Arial"/>
              </a:rPr>
              <a:t>winter</a:t>
            </a:r>
            <a:r>
              <a:rPr dirty="0" sz="4850" spc="180">
                <a:latin typeface="Arial"/>
                <a:cs typeface="Arial"/>
              </a:rPr>
              <a:t> </a:t>
            </a:r>
            <a:r>
              <a:rPr dirty="0" sz="4850" spc="95">
                <a:latin typeface="Arial"/>
                <a:cs typeface="Arial"/>
              </a:rPr>
              <a:t>outerwear </a:t>
            </a:r>
            <a:r>
              <a:rPr dirty="0" sz="4850" spc="325">
                <a:latin typeface="Arial"/>
                <a:cs typeface="Arial"/>
              </a:rPr>
              <a:t>will</a:t>
            </a:r>
            <a:r>
              <a:rPr dirty="0" sz="4850" spc="270">
                <a:latin typeface="Arial"/>
                <a:cs typeface="Arial"/>
              </a:rPr>
              <a:t> </a:t>
            </a:r>
            <a:r>
              <a:rPr dirty="0" sz="4850">
                <a:latin typeface="Arial"/>
                <a:cs typeface="Arial"/>
              </a:rPr>
              <a:t>be</a:t>
            </a:r>
            <a:r>
              <a:rPr dirty="0" sz="4850" spc="285">
                <a:latin typeface="Arial"/>
                <a:cs typeface="Arial"/>
              </a:rPr>
              <a:t> </a:t>
            </a:r>
            <a:r>
              <a:rPr dirty="0" sz="4850" spc="50">
                <a:latin typeface="Arial"/>
                <a:cs typeface="Arial"/>
              </a:rPr>
              <a:t>allowed</a:t>
            </a:r>
            <a:endParaRPr sz="4850">
              <a:latin typeface="Arial"/>
              <a:cs typeface="Arial"/>
            </a:endParaRPr>
          </a:p>
        </p:txBody>
      </p:sp>
      <p:grpSp>
        <p:nvGrpSpPr>
          <p:cNvPr id="9" name="object 9" descr=""/>
          <p:cNvGrpSpPr/>
          <p:nvPr/>
        </p:nvGrpSpPr>
        <p:grpSpPr>
          <a:xfrm>
            <a:off x="15474060" y="99653"/>
            <a:ext cx="2174875" cy="2428240"/>
            <a:chOff x="15474060" y="99653"/>
            <a:chExt cx="2174875" cy="2428240"/>
          </a:xfrm>
        </p:grpSpPr>
        <p:sp>
          <p:nvSpPr>
            <p:cNvPr id="10" name="object 10" descr=""/>
            <p:cNvSpPr/>
            <p:nvPr/>
          </p:nvSpPr>
          <p:spPr>
            <a:xfrm>
              <a:off x="15474060" y="156273"/>
              <a:ext cx="2147570" cy="2371090"/>
            </a:xfrm>
            <a:custGeom>
              <a:avLst/>
              <a:gdLst/>
              <a:ahLst/>
              <a:cxnLst/>
              <a:rect l="l" t="t" r="r" b="b"/>
              <a:pathLst>
                <a:path w="2147569" h="2371090">
                  <a:moveTo>
                    <a:pt x="1165965" y="2371074"/>
                  </a:moveTo>
                  <a:lnTo>
                    <a:pt x="920831" y="1579585"/>
                  </a:lnTo>
                  <a:lnTo>
                    <a:pt x="499585" y="1859016"/>
                  </a:lnTo>
                  <a:lnTo>
                    <a:pt x="713236" y="1362206"/>
                  </a:lnTo>
                  <a:lnTo>
                    <a:pt x="0" y="1276427"/>
                  </a:lnTo>
                  <a:lnTo>
                    <a:pt x="683669" y="994436"/>
                  </a:lnTo>
                  <a:lnTo>
                    <a:pt x="401388" y="636427"/>
                  </a:lnTo>
                  <a:lnTo>
                    <a:pt x="847934" y="791755"/>
                  </a:lnTo>
                  <a:lnTo>
                    <a:pt x="962160" y="0"/>
                  </a:lnTo>
                  <a:lnTo>
                    <a:pt x="1224668" y="756896"/>
                  </a:lnTo>
                  <a:lnTo>
                    <a:pt x="1635132" y="522270"/>
                  </a:lnTo>
                  <a:lnTo>
                    <a:pt x="1423338" y="925995"/>
                  </a:lnTo>
                  <a:lnTo>
                    <a:pt x="2147142" y="1077754"/>
                  </a:lnTo>
                  <a:lnTo>
                    <a:pt x="1461755" y="1292946"/>
                  </a:lnTo>
                  <a:lnTo>
                    <a:pt x="1762931" y="1742120"/>
                  </a:lnTo>
                  <a:lnTo>
                    <a:pt x="1297565" y="1544726"/>
                  </a:lnTo>
                  <a:lnTo>
                    <a:pt x="1165965" y="2371074"/>
                  </a:lnTo>
                  <a:close/>
                </a:path>
              </a:pathLst>
            </a:custGeom>
            <a:solidFill>
              <a:srgbClr val="000000">
                <a:alpha val="59999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15501282" y="99653"/>
              <a:ext cx="2147570" cy="2371090"/>
            </a:xfrm>
            <a:custGeom>
              <a:avLst/>
              <a:gdLst/>
              <a:ahLst/>
              <a:cxnLst/>
              <a:rect l="l" t="t" r="r" b="b"/>
              <a:pathLst>
                <a:path w="2147569" h="2371090">
                  <a:moveTo>
                    <a:pt x="1165970" y="2371073"/>
                  </a:moveTo>
                  <a:lnTo>
                    <a:pt x="920831" y="1579584"/>
                  </a:lnTo>
                  <a:lnTo>
                    <a:pt x="499585" y="1859015"/>
                  </a:lnTo>
                  <a:lnTo>
                    <a:pt x="713236" y="1362206"/>
                  </a:lnTo>
                  <a:lnTo>
                    <a:pt x="0" y="1276426"/>
                  </a:lnTo>
                  <a:lnTo>
                    <a:pt x="683669" y="994436"/>
                  </a:lnTo>
                  <a:lnTo>
                    <a:pt x="401388" y="636426"/>
                  </a:lnTo>
                  <a:lnTo>
                    <a:pt x="847934" y="791755"/>
                  </a:lnTo>
                  <a:lnTo>
                    <a:pt x="962160" y="0"/>
                  </a:lnTo>
                  <a:lnTo>
                    <a:pt x="1224668" y="756896"/>
                  </a:lnTo>
                  <a:lnTo>
                    <a:pt x="1635132" y="522269"/>
                  </a:lnTo>
                  <a:lnTo>
                    <a:pt x="1423338" y="925995"/>
                  </a:lnTo>
                  <a:lnTo>
                    <a:pt x="2147142" y="1077753"/>
                  </a:lnTo>
                  <a:lnTo>
                    <a:pt x="1461755" y="1292946"/>
                  </a:lnTo>
                  <a:lnTo>
                    <a:pt x="1762931" y="1742120"/>
                  </a:lnTo>
                  <a:lnTo>
                    <a:pt x="1297565" y="1544726"/>
                  </a:lnTo>
                  <a:lnTo>
                    <a:pt x="1165970" y="2371073"/>
                  </a:lnTo>
                  <a:close/>
                </a:path>
              </a:pathLst>
            </a:custGeom>
            <a:solidFill>
              <a:srgbClr val="B4D995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2" name="object 12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5550602" y="300585"/>
              <a:ext cx="2049850" cy="2107114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0"/>
            <a:ext cx="18288000" cy="10287000"/>
            <a:chOff x="0" y="0"/>
            <a:chExt cx="18288000" cy="1028700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8288000" cy="10286999"/>
            </a:xfrm>
            <a:prstGeom prst="rect">
              <a:avLst/>
            </a:prstGeom>
          </p:spPr>
        </p:pic>
        <p:pic>
          <p:nvPicPr>
            <p:cNvPr id="4" name="object 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4292167" cy="10286999"/>
            </a:xfrm>
            <a:prstGeom prst="rect">
              <a:avLst/>
            </a:prstGeom>
          </p:spPr>
        </p:pic>
        <p:pic>
          <p:nvPicPr>
            <p:cNvPr id="5" name="object 5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4055602" y="0"/>
              <a:ext cx="4232397" cy="10286999"/>
            </a:xfrm>
            <a:prstGeom prst="rect">
              <a:avLst/>
            </a:prstGeom>
          </p:spPr>
        </p:pic>
        <p:pic>
          <p:nvPicPr>
            <p:cNvPr id="6" name="object 6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6299188" y="502753"/>
              <a:ext cx="1795707" cy="1820277"/>
            </a:xfrm>
            <a:prstGeom prst="rect">
              <a:avLst/>
            </a:prstGeom>
          </p:spPr>
        </p:pic>
        <p:pic>
          <p:nvPicPr>
            <p:cNvPr id="7" name="object 7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0" y="8540958"/>
              <a:ext cx="1716126" cy="1746041"/>
            </a:xfrm>
            <a:prstGeom prst="rect">
              <a:avLst/>
            </a:prstGeom>
          </p:spPr>
        </p:pic>
        <p:pic>
          <p:nvPicPr>
            <p:cNvPr id="8" name="object 8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0" y="6264688"/>
              <a:ext cx="1194424" cy="1779262"/>
            </a:xfrm>
            <a:prstGeom prst="rect">
              <a:avLst/>
            </a:prstGeom>
          </p:spPr>
        </p:pic>
        <p:pic>
          <p:nvPicPr>
            <p:cNvPr id="9" name="object 9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850132" y="2612228"/>
              <a:ext cx="3676649" cy="3076574"/>
            </a:xfrm>
            <a:prstGeom prst="rect">
              <a:avLst/>
            </a:prstGeom>
          </p:spPr>
        </p:pic>
        <p:pic>
          <p:nvPicPr>
            <p:cNvPr id="10" name="object 10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916393" y="2634659"/>
              <a:ext cx="3762374" cy="3057524"/>
            </a:xfrm>
            <a:prstGeom prst="rect">
              <a:avLst/>
            </a:prstGeom>
          </p:spPr>
        </p:pic>
        <p:pic>
          <p:nvPicPr>
            <p:cNvPr id="11" name="object 11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814507" y="6658726"/>
              <a:ext cx="4600574" cy="3209924"/>
            </a:xfrm>
            <a:prstGeom prst="rect">
              <a:avLst/>
            </a:prstGeom>
          </p:spPr>
        </p:pic>
        <p:pic>
          <p:nvPicPr>
            <p:cNvPr id="12" name="object 12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9424055" y="2634659"/>
              <a:ext cx="3467099" cy="3171824"/>
            </a:xfrm>
            <a:prstGeom prst="rect">
              <a:avLst/>
            </a:prstGeom>
          </p:spPr>
        </p:pic>
        <p:pic>
          <p:nvPicPr>
            <p:cNvPr id="13" name="object 13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3637511" y="2634659"/>
              <a:ext cx="3714749" cy="3209924"/>
            </a:xfrm>
            <a:prstGeom prst="rect">
              <a:avLst/>
            </a:prstGeom>
          </p:spPr>
        </p:pic>
        <p:pic>
          <p:nvPicPr>
            <p:cNvPr id="14" name="object 14" descr="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9659290" y="6658726"/>
              <a:ext cx="3905249" cy="3209924"/>
            </a:xfrm>
            <a:prstGeom prst="rect">
              <a:avLst/>
            </a:prstGeom>
          </p:spPr>
        </p:pic>
        <p:pic>
          <p:nvPicPr>
            <p:cNvPr id="15" name="object 15" descr="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3851067" y="7166709"/>
              <a:ext cx="3638549" cy="1381124"/>
            </a:xfrm>
            <a:prstGeom prst="rect">
              <a:avLst/>
            </a:prstGeom>
          </p:spPr>
        </p:pic>
      </p:grpSp>
      <p:sp>
        <p:nvSpPr>
          <p:cNvPr id="16" name="object 16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389921" rIns="0" bIns="0" rtlCol="0" vert="horz">
            <a:spAutoFit/>
          </a:bodyPr>
          <a:lstStyle/>
          <a:p>
            <a:pPr marL="5063490" marR="5080" indent="-3579495">
              <a:lnSpc>
                <a:spcPts val="7500"/>
              </a:lnSpc>
              <a:spcBef>
                <a:spcPts val="259"/>
              </a:spcBef>
            </a:pPr>
            <a:r>
              <a:rPr dirty="0" sz="6300" spc="120"/>
              <a:t>Career</a:t>
            </a:r>
            <a:r>
              <a:rPr dirty="0" sz="6300" spc="434"/>
              <a:t> </a:t>
            </a:r>
            <a:r>
              <a:rPr dirty="0" sz="6300" spc="185"/>
              <a:t>and</a:t>
            </a:r>
            <a:r>
              <a:rPr dirty="0" sz="6300" spc="434"/>
              <a:t> </a:t>
            </a:r>
            <a:r>
              <a:rPr dirty="0" sz="6300"/>
              <a:t>Technical</a:t>
            </a:r>
            <a:r>
              <a:rPr dirty="0" sz="6300" spc="434"/>
              <a:t> </a:t>
            </a:r>
            <a:r>
              <a:rPr dirty="0" sz="6300" spc="-10"/>
              <a:t>Education (CTE)</a:t>
            </a:r>
            <a:r>
              <a:rPr dirty="0" sz="6300" spc="-325"/>
              <a:t> </a:t>
            </a:r>
            <a:r>
              <a:rPr dirty="0" sz="6300" spc="80"/>
              <a:t>Options</a:t>
            </a:r>
            <a:endParaRPr sz="630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8AD0DA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3" name="object 3" descr=""/>
          <p:cNvGrpSpPr/>
          <p:nvPr/>
        </p:nvGrpSpPr>
        <p:grpSpPr>
          <a:xfrm>
            <a:off x="401056" y="0"/>
            <a:ext cx="17439640" cy="10165715"/>
            <a:chOff x="401056" y="0"/>
            <a:chExt cx="17439640" cy="10165715"/>
          </a:xfrm>
        </p:grpSpPr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176067" y="1792777"/>
              <a:ext cx="14897099" cy="8115299"/>
            </a:xfrm>
            <a:prstGeom prst="rect">
              <a:avLst/>
            </a:prstGeom>
          </p:spPr>
        </p:pic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01056" y="0"/>
              <a:ext cx="2389970" cy="2438400"/>
            </a:xfrm>
            <a:prstGeom prst="rect">
              <a:avLst/>
            </a:prstGeom>
          </p:spPr>
        </p:pic>
        <p:pic>
          <p:nvPicPr>
            <p:cNvPr id="6" name="object 6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6093823" y="564516"/>
              <a:ext cx="1746382" cy="1752648"/>
            </a:xfrm>
            <a:prstGeom prst="rect">
              <a:avLst/>
            </a:prstGeom>
          </p:spPr>
        </p:pic>
        <p:pic>
          <p:nvPicPr>
            <p:cNvPr id="7" name="object 7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394433" y="8369483"/>
              <a:ext cx="2640357" cy="1796131"/>
            </a:xfrm>
            <a:prstGeom prst="rect">
              <a:avLst/>
            </a:prstGeom>
          </p:spPr>
        </p:pic>
        <p:pic>
          <p:nvPicPr>
            <p:cNvPr id="8" name="object 8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267900" y="1854728"/>
              <a:ext cx="8724898" cy="7991474"/>
            </a:xfrm>
            <a:prstGeom prst="rect">
              <a:avLst/>
            </a:prstGeom>
          </p:spPr>
        </p:pic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71773" rIns="0" bIns="0" rtlCol="0" vert="horz">
            <a:spAutoFit/>
          </a:bodyPr>
          <a:lstStyle/>
          <a:p>
            <a:pPr marL="4252595">
              <a:lnSpc>
                <a:spcPct val="100000"/>
              </a:lnSpc>
              <a:spcBef>
                <a:spcPts val="125"/>
              </a:spcBef>
            </a:pPr>
            <a:r>
              <a:rPr dirty="0" sz="10000" spc="120"/>
              <a:t>Grading</a:t>
            </a:r>
            <a:r>
              <a:rPr dirty="0" sz="10000" spc="630"/>
              <a:t> </a:t>
            </a:r>
            <a:r>
              <a:rPr dirty="0" sz="10000" spc="45"/>
              <a:t>Policy</a:t>
            </a:r>
            <a:endParaRPr sz="1000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0"/>
            <a:ext cx="18288000" cy="10287000"/>
            <a:chOff x="0" y="0"/>
            <a:chExt cx="18288000" cy="1028700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8288000" cy="10286999"/>
            </a:xfrm>
            <a:prstGeom prst="rect">
              <a:avLst/>
            </a:prstGeom>
          </p:spPr>
        </p:pic>
        <p:pic>
          <p:nvPicPr>
            <p:cNvPr id="4" name="object 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5429234" y="588378"/>
              <a:ext cx="2598228" cy="2340909"/>
            </a:xfrm>
            <a:prstGeom prst="rect">
              <a:avLst/>
            </a:prstGeom>
          </p:spPr>
        </p:pic>
        <p:sp>
          <p:nvSpPr>
            <p:cNvPr id="5" name="object 5" descr=""/>
            <p:cNvSpPr/>
            <p:nvPr/>
          </p:nvSpPr>
          <p:spPr>
            <a:xfrm>
              <a:off x="850621" y="236019"/>
              <a:ext cx="2418715" cy="2670810"/>
            </a:xfrm>
            <a:custGeom>
              <a:avLst/>
              <a:gdLst/>
              <a:ahLst/>
              <a:cxnLst/>
              <a:rect l="l" t="t" r="r" b="b"/>
              <a:pathLst>
                <a:path w="2418715" h="2670810">
                  <a:moveTo>
                    <a:pt x="1313137" y="2670358"/>
                  </a:moveTo>
                  <a:lnTo>
                    <a:pt x="1037062" y="1778965"/>
                  </a:lnTo>
                  <a:lnTo>
                    <a:pt x="562644" y="2093667"/>
                  </a:lnTo>
                  <a:lnTo>
                    <a:pt x="803263" y="1534148"/>
                  </a:lnTo>
                  <a:lnTo>
                    <a:pt x="0" y="1437541"/>
                  </a:lnTo>
                  <a:lnTo>
                    <a:pt x="769964" y="1119957"/>
                  </a:lnTo>
                  <a:lnTo>
                    <a:pt x="452053" y="716758"/>
                  </a:lnTo>
                  <a:lnTo>
                    <a:pt x="954963" y="891693"/>
                  </a:lnTo>
                  <a:lnTo>
                    <a:pt x="1083608" y="0"/>
                  </a:lnTo>
                  <a:lnTo>
                    <a:pt x="1379249" y="852434"/>
                  </a:lnTo>
                  <a:lnTo>
                    <a:pt x="1841523" y="588192"/>
                  </a:lnTo>
                  <a:lnTo>
                    <a:pt x="1602997" y="1042877"/>
                  </a:lnTo>
                  <a:lnTo>
                    <a:pt x="2418161" y="1213791"/>
                  </a:lnTo>
                  <a:lnTo>
                    <a:pt x="1646262" y="1456146"/>
                  </a:lnTo>
                  <a:lnTo>
                    <a:pt x="1985454" y="1962016"/>
                  </a:lnTo>
                  <a:lnTo>
                    <a:pt x="1461348" y="1739706"/>
                  </a:lnTo>
                  <a:lnTo>
                    <a:pt x="1313137" y="2670358"/>
                  </a:lnTo>
                  <a:close/>
                </a:path>
              </a:pathLst>
            </a:custGeom>
            <a:solidFill>
              <a:srgbClr val="000000">
                <a:alpha val="59999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881280" y="172252"/>
              <a:ext cx="2418715" cy="2670810"/>
            </a:xfrm>
            <a:custGeom>
              <a:avLst/>
              <a:gdLst/>
              <a:ahLst/>
              <a:cxnLst/>
              <a:rect l="l" t="t" r="r" b="b"/>
              <a:pathLst>
                <a:path w="2418715" h="2670810">
                  <a:moveTo>
                    <a:pt x="1313143" y="2670357"/>
                  </a:moveTo>
                  <a:lnTo>
                    <a:pt x="1037061" y="1778965"/>
                  </a:lnTo>
                  <a:lnTo>
                    <a:pt x="562644" y="2093667"/>
                  </a:lnTo>
                  <a:lnTo>
                    <a:pt x="803263" y="1534148"/>
                  </a:lnTo>
                  <a:lnTo>
                    <a:pt x="0" y="1437541"/>
                  </a:lnTo>
                  <a:lnTo>
                    <a:pt x="769964" y="1119957"/>
                  </a:lnTo>
                  <a:lnTo>
                    <a:pt x="452053" y="716758"/>
                  </a:lnTo>
                  <a:lnTo>
                    <a:pt x="954963" y="891693"/>
                  </a:lnTo>
                  <a:lnTo>
                    <a:pt x="1083607" y="0"/>
                  </a:lnTo>
                  <a:lnTo>
                    <a:pt x="1379249" y="852434"/>
                  </a:lnTo>
                  <a:lnTo>
                    <a:pt x="1841523" y="588192"/>
                  </a:lnTo>
                  <a:lnTo>
                    <a:pt x="1602997" y="1042877"/>
                  </a:lnTo>
                  <a:lnTo>
                    <a:pt x="2418161" y="1213791"/>
                  </a:lnTo>
                  <a:lnTo>
                    <a:pt x="1646262" y="1456146"/>
                  </a:lnTo>
                  <a:lnTo>
                    <a:pt x="1985454" y="1962016"/>
                  </a:lnTo>
                  <a:lnTo>
                    <a:pt x="1461348" y="1739706"/>
                  </a:lnTo>
                  <a:lnTo>
                    <a:pt x="1313143" y="2670357"/>
                  </a:lnTo>
                  <a:close/>
                </a:path>
              </a:pathLst>
            </a:custGeom>
            <a:solidFill>
              <a:srgbClr val="B4D995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7" name="object 7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36825" y="398547"/>
              <a:ext cx="2308963" cy="2373081"/>
            </a:xfrm>
            <a:prstGeom prst="rect">
              <a:avLst/>
            </a:prstGeom>
          </p:spPr>
        </p:pic>
        <p:pic>
          <p:nvPicPr>
            <p:cNvPr id="8" name="object 8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6355364" y="8357799"/>
              <a:ext cx="1807681" cy="1800971"/>
            </a:xfrm>
            <a:prstGeom prst="rect">
              <a:avLst/>
            </a:prstGeom>
          </p:spPr>
        </p:pic>
        <p:pic>
          <p:nvPicPr>
            <p:cNvPr id="9" name="object 9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792077" y="2856090"/>
              <a:ext cx="7581899" cy="6057899"/>
            </a:xfrm>
            <a:prstGeom prst="rect">
              <a:avLst/>
            </a:prstGeom>
          </p:spPr>
        </p:pic>
      </p:grp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4965036" y="615889"/>
            <a:ext cx="8391525" cy="1308100"/>
          </a:xfrm>
          <a:prstGeom prst="rect"/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8400" spc="95"/>
              <a:t>Grading</a:t>
            </a:r>
            <a:r>
              <a:rPr dirty="0" sz="8400" spc="525"/>
              <a:t> </a:t>
            </a:r>
            <a:r>
              <a:rPr dirty="0" sz="8400" spc="-10"/>
              <a:t>System</a:t>
            </a:r>
            <a:endParaRPr sz="8400"/>
          </a:p>
        </p:txBody>
      </p:sp>
      <p:sp>
        <p:nvSpPr>
          <p:cNvPr id="11" name="object 11" descr=""/>
          <p:cNvSpPr txBox="1"/>
          <p:nvPr/>
        </p:nvSpPr>
        <p:spPr>
          <a:xfrm>
            <a:off x="708776" y="2905149"/>
            <a:ext cx="6236970" cy="595947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17100"/>
              </a:lnSpc>
              <a:spcBef>
                <a:spcPts val="95"/>
              </a:spcBef>
            </a:pPr>
            <a:r>
              <a:rPr dirty="0" sz="4750" spc="-325">
                <a:latin typeface="Arial"/>
                <a:cs typeface="Arial"/>
              </a:rPr>
              <a:t>We</a:t>
            </a:r>
            <a:r>
              <a:rPr dirty="0" sz="4750" spc="260">
                <a:latin typeface="Arial"/>
                <a:cs typeface="Arial"/>
              </a:rPr>
              <a:t> </a:t>
            </a:r>
            <a:r>
              <a:rPr dirty="0" sz="4750">
                <a:latin typeface="Arial"/>
                <a:cs typeface="Arial"/>
              </a:rPr>
              <a:t>have</a:t>
            </a:r>
            <a:r>
              <a:rPr dirty="0" sz="4750" spc="260">
                <a:latin typeface="Arial"/>
                <a:cs typeface="Arial"/>
              </a:rPr>
              <a:t> </a:t>
            </a:r>
            <a:r>
              <a:rPr dirty="0" sz="4750">
                <a:latin typeface="Arial"/>
                <a:cs typeface="Arial"/>
              </a:rPr>
              <a:t>a</a:t>
            </a:r>
            <a:r>
              <a:rPr dirty="0" sz="4750" spc="260">
                <a:latin typeface="Arial"/>
                <a:cs typeface="Arial"/>
              </a:rPr>
              <a:t> </a:t>
            </a:r>
            <a:r>
              <a:rPr dirty="0" sz="4750" spc="-10">
                <a:latin typeface="Arial"/>
                <a:cs typeface="Arial"/>
              </a:rPr>
              <a:t>universal </a:t>
            </a:r>
            <a:r>
              <a:rPr dirty="0" sz="4750">
                <a:latin typeface="Arial"/>
                <a:cs typeface="Arial"/>
              </a:rPr>
              <a:t>student</a:t>
            </a:r>
            <a:r>
              <a:rPr dirty="0" sz="4750" spc="595">
                <a:latin typeface="Arial"/>
                <a:cs typeface="Arial"/>
              </a:rPr>
              <a:t> </a:t>
            </a:r>
            <a:r>
              <a:rPr dirty="0" sz="4750" spc="-10">
                <a:latin typeface="Arial"/>
                <a:cs typeface="Arial"/>
              </a:rPr>
              <a:t>information </a:t>
            </a:r>
            <a:r>
              <a:rPr dirty="0" sz="4750">
                <a:latin typeface="Arial"/>
                <a:cs typeface="Arial"/>
              </a:rPr>
              <a:t>system</a:t>
            </a:r>
            <a:r>
              <a:rPr dirty="0" sz="4750" spc="265">
                <a:latin typeface="Arial"/>
                <a:cs typeface="Arial"/>
              </a:rPr>
              <a:t> </a:t>
            </a:r>
            <a:r>
              <a:rPr dirty="0" sz="4750" spc="-325">
                <a:latin typeface="Arial"/>
                <a:cs typeface="Arial"/>
              </a:rPr>
              <a:t>used</a:t>
            </a:r>
            <a:r>
              <a:rPr dirty="0" sz="4750" spc="265">
                <a:latin typeface="Arial"/>
                <a:cs typeface="Arial"/>
              </a:rPr>
              <a:t> </a:t>
            </a:r>
            <a:r>
              <a:rPr dirty="0" sz="4750" spc="175">
                <a:latin typeface="Arial"/>
                <a:cs typeface="Arial"/>
              </a:rPr>
              <a:t>to</a:t>
            </a:r>
            <a:r>
              <a:rPr dirty="0" sz="4750" spc="265">
                <a:latin typeface="Arial"/>
                <a:cs typeface="Arial"/>
              </a:rPr>
              <a:t> </a:t>
            </a:r>
            <a:r>
              <a:rPr dirty="0" sz="4750" spc="-10">
                <a:latin typeface="Arial"/>
                <a:cs typeface="Arial"/>
              </a:rPr>
              <a:t>record </a:t>
            </a:r>
            <a:r>
              <a:rPr dirty="0" sz="4750">
                <a:latin typeface="Arial"/>
                <a:cs typeface="Arial"/>
              </a:rPr>
              <a:t>grades</a:t>
            </a:r>
            <a:r>
              <a:rPr dirty="0" sz="4750" spc="-70">
                <a:latin typeface="Arial"/>
                <a:cs typeface="Arial"/>
              </a:rPr>
              <a:t> </a:t>
            </a:r>
            <a:r>
              <a:rPr dirty="0" sz="4750">
                <a:latin typeface="Arial"/>
                <a:cs typeface="Arial"/>
              </a:rPr>
              <a:t>and</a:t>
            </a:r>
            <a:r>
              <a:rPr dirty="0" sz="4750" spc="-70">
                <a:latin typeface="Arial"/>
                <a:cs typeface="Arial"/>
              </a:rPr>
              <a:t> </a:t>
            </a:r>
            <a:r>
              <a:rPr dirty="0" sz="4750" spc="-10">
                <a:latin typeface="Arial"/>
                <a:cs typeface="Arial"/>
              </a:rPr>
              <a:t>attendance </a:t>
            </a:r>
            <a:r>
              <a:rPr dirty="0" sz="4750" spc="90">
                <a:latin typeface="Arial"/>
                <a:cs typeface="Arial"/>
              </a:rPr>
              <a:t>called</a:t>
            </a:r>
            <a:r>
              <a:rPr dirty="0" sz="4750" spc="455">
                <a:latin typeface="Arial"/>
                <a:cs typeface="Arial"/>
              </a:rPr>
              <a:t> </a:t>
            </a:r>
            <a:r>
              <a:rPr dirty="0" sz="4750" spc="-265">
                <a:latin typeface="Arial"/>
                <a:cs typeface="Arial"/>
              </a:rPr>
              <a:t>Sync</a:t>
            </a:r>
            <a:r>
              <a:rPr dirty="0" sz="4750" spc="470">
                <a:latin typeface="Arial"/>
                <a:cs typeface="Arial"/>
              </a:rPr>
              <a:t> </a:t>
            </a:r>
            <a:r>
              <a:rPr dirty="0" sz="4750" spc="-50">
                <a:latin typeface="Arial"/>
                <a:cs typeface="Arial"/>
              </a:rPr>
              <a:t>Grades.</a:t>
            </a:r>
            <a:endParaRPr sz="4750">
              <a:latin typeface="Arial"/>
              <a:cs typeface="Arial"/>
            </a:endParaRPr>
          </a:p>
          <a:p>
            <a:pPr marL="12700" marR="432434">
              <a:lnSpc>
                <a:spcPct val="117100"/>
              </a:lnSpc>
            </a:pPr>
            <a:r>
              <a:rPr dirty="0" sz="4750">
                <a:latin typeface="Arial"/>
                <a:cs typeface="Arial"/>
              </a:rPr>
              <a:t>Parents</a:t>
            </a:r>
            <a:r>
              <a:rPr dirty="0" sz="4750" spc="114">
                <a:latin typeface="Arial"/>
                <a:cs typeface="Arial"/>
              </a:rPr>
              <a:t> </a:t>
            </a:r>
            <a:r>
              <a:rPr dirty="0" sz="4750">
                <a:latin typeface="Arial"/>
                <a:cs typeface="Arial"/>
              </a:rPr>
              <a:t>and</a:t>
            </a:r>
            <a:r>
              <a:rPr dirty="0" sz="4750" spc="130">
                <a:latin typeface="Arial"/>
                <a:cs typeface="Arial"/>
              </a:rPr>
              <a:t> </a:t>
            </a:r>
            <a:r>
              <a:rPr dirty="0" sz="4750" spc="-60">
                <a:latin typeface="Arial"/>
                <a:cs typeface="Arial"/>
              </a:rPr>
              <a:t>Students </a:t>
            </a:r>
            <a:r>
              <a:rPr dirty="0" sz="4750">
                <a:latin typeface="Arial"/>
                <a:cs typeface="Arial"/>
              </a:rPr>
              <a:t>have</a:t>
            </a:r>
            <a:r>
              <a:rPr dirty="0" sz="4750" spc="-80">
                <a:latin typeface="Arial"/>
                <a:cs typeface="Arial"/>
              </a:rPr>
              <a:t> </a:t>
            </a:r>
            <a:r>
              <a:rPr dirty="0" sz="4750" spc="-290">
                <a:latin typeface="Arial"/>
                <a:cs typeface="Arial"/>
              </a:rPr>
              <a:t>access.</a:t>
            </a:r>
            <a:endParaRPr sz="47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6281F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500989" rIns="0" bIns="0" rtlCol="0" vert="horz">
            <a:spAutoFit/>
          </a:bodyPr>
          <a:lstStyle/>
          <a:p>
            <a:pPr marL="6729095" marR="5080" indent="-1347470">
              <a:lnSpc>
                <a:spcPct val="100000"/>
              </a:lnSpc>
              <a:spcBef>
                <a:spcPts val="100"/>
              </a:spcBef>
            </a:pPr>
            <a:r>
              <a:rPr dirty="0" spc="55"/>
              <a:t>Extracurricular </a:t>
            </a:r>
            <a:r>
              <a:rPr dirty="0" spc="125"/>
              <a:t>Activities</a:t>
            </a:r>
          </a:p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15900" y="-8292"/>
            <a:ext cx="2843628" cy="1822364"/>
          </a:xfrm>
          <a:prstGeom prst="rect">
            <a:avLst/>
          </a:prstGeom>
        </p:spPr>
      </p:pic>
      <p:grpSp>
        <p:nvGrpSpPr>
          <p:cNvPr id="5" name="object 5" descr=""/>
          <p:cNvGrpSpPr/>
          <p:nvPr/>
        </p:nvGrpSpPr>
        <p:grpSpPr>
          <a:xfrm>
            <a:off x="402103" y="1152245"/>
            <a:ext cx="17376140" cy="9033510"/>
            <a:chOff x="402103" y="1152245"/>
            <a:chExt cx="17376140" cy="9033510"/>
          </a:xfrm>
        </p:grpSpPr>
        <p:pic>
          <p:nvPicPr>
            <p:cNvPr id="6" name="object 6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403493" y="3393663"/>
              <a:ext cx="8374251" cy="6288877"/>
            </a:xfrm>
            <a:prstGeom prst="rect">
              <a:avLst/>
            </a:prstGeom>
          </p:spPr>
        </p:pic>
        <p:sp>
          <p:nvSpPr>
            <p:cNvPr id="7" name="object 7" descr=""/>
            <p:cNvSpPr/>
            <p:nvPr/>
          </p:nvSpPr>
          <p:spPr>
            <a:xfrm>
              <a:off x="12010343" y="3089777"/>
              <a:ext cx="3552825" cy="1116330"/>
            </a:xfrm>
            <a:custGeom>
              <a:avLst/>
              <a:gdLst/>
              <a:ahLst/>
              <a:cxnLst/>
              <a:rect l="l" t="t" r="r" b="b"/>
              <a:pathLst>
                <a:path w="3552825" h="1116329">
                  <a:moveTo>
                    <a:pt x="3290087" y="1116154"/>
                  </a:moveTo>
                  <a:lnTo>
                    <a:pt x="227188" y="992336"/>
                  </a:lnTo>
                  <a:lnTo>
                    <a:pt x="0" y="982914"/>
                  </a:lnTo>
                  <a:lnTo>
                    <a:pt x="730" y="956249"/>
                  </a:lnTo>
                  <a:lnTo>
                    <a:pt x="3166" y="894230"/>
                  </a:lnTo>
                  <a:lnTo>
                    <a:pt x="28436" y="815157"/>
                  </a:lnTo>
                  <a:lnTo>
                    <a:pt x="31577" y="739427"/>
                  </a:lnTo>
                  <a:lnTo>
                    <a:pt x="55885" y="682714"/>
                  </a:lnTo>
                  <a:lnTo>
                    <a:pt x="91740" y="572849"/>
                  </a:lnTo>
                  <a:lnTo>
                    <a:pt x="156425" y="517572"/>
                  </a:lnTo>
                  <a:lnTo>
                    <a:pt x="161027" y="388511"/>
                  </a:lnTo>
                  <a:lnTo>
                    <a:pt x="266875" y="0"/>
                  </a:lnTo>
                  <a:lnTo>
                    <a:pt x="3552619" y="132753"/>
                  </a:lnTo>
                  <a:lnTo>
                    <a:pt x="3483792" y="406300"/>
                  </a:lnTo>
                  <a:lnTo>
                    <a:pt x="3462110" y="485181"/>
                  </a:lnTo>
                  <a:lnTo>
                    <a:pt x="3455138" y="543125"/>
                  </a:lnTo>
                  <a:lnTo>
                    <a:pt x="3422655" y="581566"/>
                  </a:lnTo>
                  <a:lnTo>
                    <a:pt x="3420001" y="652951"/>
                  </a:lnTo>
                  <a:lnTo>
                    <a:pt x="3416901" y="682611"/>
                  </a:lnTo>
                  <a:lnTo>
                    <a:pt x="3415940" y="713168"/>
                  </a:lnTo>
                  <a:lnTo>
                    <a:pt x="3416106" y="737053"/>
                  </a:lnTo>
                  <a:lnTo>
                    <a:pt x="3416386" y="746697"/>
                  </a:lnTo>
                  <a:lnTo>
                    <a:pt x="3414463" y="791417"/>
                  </a:lnTo>
                  <a:lnTo>
                    <a:pt x="3390155" y="848130"/>
                  </a:lnTo>
                  <a:lnTo>
                    <a:pt x="3371408" y="874321"/>
                  </a:lnTo>
                  <a:lnTo>
                    <a:pt x="3365141" y="918554"/>
                  </a:lnTo>
                  <a:lnTo>
                    <a:pt x="3360579" y="927434"/>
                  </a:lnTo>
                  <a:lnTo>
                    <a:pt x="3364180" y="940914"/>
                  </a:lnTo>
                  <a:lnTo>
                    <a:pt x="3354122" y="973983"/>
                  </a:lnTo>
                  <a:lnTo>
                    <a:pt x="3328484" y="1033589"/>
                  </a:lnTo>
                  <a:lnTo>
                    <a:pt x="3302171" y="1090669"/>
                  </a:lnTo>
                  <a:lnTo>
                    <a:pt x="3290087" y="1116154"/>
                  </a:lnTo>
                  <a:close/>
                </a:path>
              </a:pathLst>
            </a:custGeom>
            <a:solidFill>
              <a:srgbClr val="B4D99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12014209" y="3095801"/>
              <a:ext cx="3516629" cy="1104265"/>
            </a:xfrm>
            <a:custGeom>
              <a:avLst/>
              <a:gdLst/>
              <a:ahLst/>
              <a:cxnLst/>
              <a:rect l="l" t="t" r="r" b="b"/>
              <a:pathLst>
                <a:path w="3516630" h="1104264">
                  <a:moveTo>
                    <a:pt x="414124" y="139455"/>
                  </a:moveTo>
                  <a:lnTo>
                    <a:pt x="400373" y="140191"/>
                  </a:lnTo>
                  <a:lnTo>
                    <a:pt x="405769" y="1274"/>
                  </a:lnTo>
                  <a:lnTo>
                    <a:pt x="405818" y="0"/>
                  </a:lnTo>
                  <a:lnTo>
                    <a:pt x="419520" y="538"/>
                  </a:lnTo>
                  <a:lnTo>
                    <a:pt x="414124" y="139455"/>
                  </a:lnTo>
                  <a:close/>
                </a:path>
                <a:path w="3516630" h="1104264">
                  <a:moveTo>
                    <a:pt x="667281" y="150062"/>
                  </a:moveTo>
                  <a:lnTo>
                    <a:pt x="653531" y="150798"/>
                  </a:lnTo>
                  <a:lnTo>
                    <a:pt x="658860" y="10612"/>
                  </a:lnTo>
                  <a:lnTo>
                    <a:pt x="658908" y="9338"/>
                  </a:lnTo>
                  <a:lnTo>
                    <a:pt x="672610" y="9876"/>
                  </a:lnTo>
                  <a:lnTo>
                    <a:pt x="667281" y="150062"/>
                  </a:lnTo>
                  <a:close/>
                </a:path>
                <a:path w="3516630" h="1104264">
                  <a:moveTo>
                    <a:pt x="912478" y="159823"/>
                  </a:moveTo>
                  <a:lnTo>
                    <a:pt x="898728" y="160559"/>
                  </a:lnTo>
                  <a:lnTo>
                    <a:pt x="904057" y="20374"/>
                  </a:lnTo>
                  <a:lnTo>
                    <a:pt x="904105" y="19099"/>
                  </a:lnTo>
                  <a:lnTo>
                    <a:pt x="917807" y="19637"/>
                  </a:lnTo>
                  <a:lnTo>
                    <a:pt x="912478" y="159823"/>
                  </a:lnTo>
                  <a:close/>
                </a:path>
                <a:path w="3516630" h="1104264">
                  <a:moveTo>
                    <a:pt x="1165569" y="169161"/>
                  </a:moveTo>
                  <a:lnTo>
                    <a:pt x="1151818" y="169898"/>
                  </a:lnTo>
                  <a:lnTo>
                    <a:pt x="1157214" y="30980"/>
                  </a:lnTo>
                  <a:lnTo>
                    <a:pt x="1157264" y="29706"/>
                  </a:lnTo>
                  <a:lnTo>
                    <a:pt x="1170965" y="30244"/>
                  </a:lnTo>
                  <a:lnTo>
                    <a:pt x="1165569" y="169161"/>
                  </a:lnTo>
                  <a:close/>
                </a:path>
                <a:path w="3516630" h="1104264">
                  <a:moveTo>
                    <a:pt x="1412987" y="180075"/>
                  </a:moveTo>
                  <a:lnTo>
                    <a:pt x="1399953" y="180773"/>
                  </a:lnTo>
                  <a:lnTo>
                    <a:pt x="1404638" y="41894"/>
                  </a:lnTo>
                  <a:lnTo>
                    <a:pt x="1404681" y="40620"/>
                  </a:lnTo>
                  <a:lnTo>
                    <a:pt x="1418383" y="41158"/>
                  </a:lnTo>
                  <a:lnTo>
                    <a:pt x="1412987" y="180075"/>
                  </a:lnTo>
                  <a:close/>
                </a:path>
                <a:path w="3516630" h="1104264">
                  <a:moveTo>
                    <a:pt x="1665427" y="190721"/>
                  </a:moveTo>
                  <a:lnTo>
                    <a:pt x="1652394" y="191419"/>
                  </a:lnTo>
                  <a:lnTo>
                    <a:pt x="1657012" y="51271"/>
                  </a:lnTo>
                  <a:lnTo>
                    <a:pt x="1657054" y="49997"/>
                  </a:lnTo>
                  <a:lnTo>
                    <a:pt x="1670756" y="50535"/>
                  </a:lnTo>
                  <a:lnTo>
                    <a:pt x="1665427" y="190721"/>
                  </a:lnTo>
                  <a:close/>
                </a:path>
                <a:path w="3516630" h="1104264">
                  <a:moveTo>
                    <a:pt x="405889" y="386629"/>
                  </a:moveTo>
                  <a:lnTo>
                    <a:pt x="389869" y="387487"/>
                  </a:lnTo>
                  <a:lnTo>
                    <a:pt x="399617" y="152950"/>
                  </a:lnTo>
                  <a:lnTo>
                    <a:pt x="220058" y="146033"/>
                  </a:lnTo>
                  <a:lnTo>
                    <a:pt x="223685" y="133120"/>
                  </a:lnTo>
                  <a:lnTo>
                    <a:pt x="400373" y="140191"/>
                  </a:lnTo>
                  <a:lnTo>
                    <a:pt x="414124" y="139455"/>
                  </a:lnTo>
                  <a:lnTo>
                    <a:pt x="414075" y="140729"/>
                  </a:lnTo>
                  <a:lnTo>
                    <a:pt x="560409" y="146882"/>
                  </a:lnTo>
                  <a:lnTo>
                    <a:pt x="414822" y="154679"/>
                  </a:lnTo>
                  <a:lnTo>
                    <a:pt x="405889" y="386629"/>
                  </a:lnTo>
                  <a:close/>
                </a:path>
                <a:path w="3516630" h="1104264">
                  <a:moveTo>
                    <a:pt x="1919118" y="200027"/>
                  </a:moveTo>
                  <a:lnTo>
                    <a:pt x="1904767" y="200796"/>
                  </a:lnTo>
                  <a:lnTo>
                    <a:pt x="1910807" y="60572"/>
                  </a:lnTo>
                  <a:lnTo>
                    <a:pt x="1910862" y="59297"/>
                  </a:lnTo>
                  <a:lnTo>
                    <a:pt x="1924563" y="59835"/>
                  </a:lnTo>
                  <a:lnTo>
                    <a:pt x="1919118" y="200027"/>
                  </a:lnTo>
                  <a:close/>
                </a:path>
                <a:path w="3516630" h="1104264">
                  <a:moveTo>
                    <a:pt x="658217" y="397280"/>
                  </a:moveTo>
                  <a:lnTo>
                    <a:pt x="644462" y="398017"/>
                  </a:lnTo>
                  <a:lnTo>
                    <a:pt x="654157" y="164755"/>
                  </a:lnTo>
                  <a:lnTo>
                    <a:pt x="654210" y="163480"/>
                  </a:lnTo>
                  <a:lnTo>
                    <a:pt x="414822" y="154679"/>
                  </a:lnTo>
                  <a:lnTo>
                    <a:pt x="560409" y="146882"/>
                  </a:lnTo>
                  <a:lnTo>
                    <a:pt x="653531" y="150798"/>
                  </a:lnTo>
                  <a:lnTo>
                    <a:pt x="667281" y="150062"/>
                  </a:lnTo>
                  <a:lnTo>
                    <a:pt x="667233" y="151336"/>
                  </a:lnTo>
                  <a:lnTo>
                    <a:pt x="803406" y="156761"/>
                  </a:lnTo>
                  <a:lnTo>
                    <a:pt x="667912" y="164018"/>
                  </a:lnTo>
                  <a:lnTo>
                    <a:pt x="658217" y="397280"/>
                  </a:lnTo>
                  <a:close/>
                </a:path>
                <a:path w="3516630" h="1104264">
                  <a:moveTo>
                    <a:pt x="2172326" y="209359"/>
                  </a:moveTo>
                  <a:lnTo>
                    <a:pt x="2158574" y="210096"/>
                  </a:lnTo>
                  <a:lnTo>
                    <a:pt x="2163970" y="71178"/>
                  </a:lnTo>
                  <a:lnTo>
                    <a:pt x="2164020" y="69904"/>
                  </a:lnTo>
                  <a:lnTo>
                    <a:pt x="2177721" y="70442"/>
                  </a:lnTo>
                  <a:lnTo>
                    <a:pt x="2172326" y="209359"/>
                  </a:lnTo>
                  <a:close/>
                </a:path>
                <a:path w="3516630" h="1104264">
                  <a:moveTo>
                    <a:pt x="902696" y="407080"/>
                  </a:moveTo>
                  <a:lnTo>
                    <a:pt x="889659" y="407778"/>
                  </a:lnTo>
                  <a:lnTo>
                    <a:pt x="899354" y="174516"/>
                  </a:lnTo>
                  <a:lnTo>
                    <a:pt x="899407" y="173241"/>
                  </a:lnTo>
                  <a:lnTo>
                    <a:pt x="667912" y="164018"/>
                  </a:lnTo>
                  <a:lnTo>
                    <a:pt x="803406" y="156761"/>
                  </a:lnTo>
                  <a:lnTo>
                    <a:pt x="898728" y="160559"/>
                  </a:lnTo>
                  <a:lnTo>
                    <a:pt x="912478" y="159823"/>
                  </a:lnTo>
                  <a:lnTo>
                    <a:pt x="912430" y="161097"/>
                  </a:lnTo>
                  <a:lnTo>
                    <a:pt x="1053246" y="166274"/>
                  </a:lnTo>
                  <a:lnTo>
                    <a:pt x="912391" y="173818"/>
                  </a:lnTo>
                  <a:lnTo>
                    <a:pt x="902749" y="405805"/>
                  </a:lnTo>
                  <a:lnTo>
                    <a:pt x="902696" y="407080"/>
                  </a:lnTo>
                  <a:close/>
                </a:path>
                <a:path w="3516630" h="1104264">
                  <a:moveTo>
                    <a:pt x="2420460" y="220235"/>
                  </a:moveTo>
                  <a:lnTo>
                    <a:pt x="2406710" y="220971"/>
                  </a:lnTo>
                  <a:lnTo>
                    <a:pt x="2412039" y="80786"/>
                  </a:lnTo>
                  <a:lnTo>
                    <a:pt x="2412087" y="79511"/>
                  </a:lnTo>
                  <a:lnTo>
                    <a:pt x="2425789" y="80049"/>
                  </a:lnTo>
                  <a:lnTo>
                    <a:pt x="2420460" y="220235"/>
                  </a:lnTo>
                  <a:close/>
                </a:path>
                <a:path w="3516630" h="1104264">
                  <a:moveTo>
                    <a:pt x="1155016" y="417731"/>
                  </a:moveTo>
                  <a:lnTo>
                    <a:pt x="1142100" y="418423"/>
                  </a:lnTo>
                  <a:lnTo>
                    <a:pt x="1151795" y="185161"/>
                  </a:lnTo>
                  <a:lnTo>
                    <a:pt x="1151848" y="183886"/>
                  </a:lnTo>
                  <a:lnTo>
                    <a:pt x="912391" y="173818"/>
                  </a:lnTo>
                  <a:lnTo>
                    <a:pt x="1053246" y="166274"/>
                  </a:lnTo>
                  <a:lnTo>
                    <a:pt x="1151818" y="169898"/>
                  </a:lnTo>
                  <a:lnTo>
                    <a:pt x="1165569" y="169161"/>
                  </a:lnTo>
                  <a:lnTo>
                    <a:pt x="1165520" y="170436"/>
                  </a:lnTo>
                  <a:lnTo>
                    <a:pt x="1308785" y="176753"/>
                  </a:lnTo>
                  <a:lnTo>
                    <a:pt x="1164832" y="184463"/>
                  </a:lnTo>
                  <a:lnTo>
                    <a:pt x="1155016" y="417731"/>
                  </a:lnTo>
                  <a:close/>
                </a:path>
                <a:path w="3516630" h="1104264">
                  <a:moveTo>
                    <a:pt x="2673551" y="229573"/>
                  </a:moveTo>
                  <a:lnTo>
                    <a:pt x="2659800" y="230310"/>
                  </a:lnTo>
                  <a:lnTo>
                    <a:pt x="2665196" y="91393"/>
                  </a:lnTo>
                  <a:lnTo>
                    <a:pt x="2665245" y="90118"/>
                  </a:lnTo>
                  <a:lnTo>
                    <a:pt x="2678947" y="90656"/>
                  </a:lnTo>
                  <a:lnTo>
                    <a:pt x="2673551" y="229573"/>
                  </a:lnTo>
                  <a:close/>
                </a:path>
                <a:path w="3516630" h="1104264">
                  <a:moveTo>
                    <a:pt x="1403204" y="427332"/>
                  </a:moveTo>
                  <a:lnTo>
                    <a:pt x="1389449" y="428069"/>
                  </a:lnTo>
                  <a:lnTo>
                    <a:pt x="1399144" y="194807"/>
                  </a:lnTo>
                  <a:lnTo>
                    <a:pt x="1399197" y="193532"/>
                  </a:lnTo>
                  <a:lnTo>
                    <a:pt x="1164832" y="184463"/>
                  </a:lnTo>
                  <a:lnTo>
                    <a:pt x="1308785" y="176753"/>
                  </a:lnTo>
                  <a:lnTo>
                    <a:pt x="1399953" y="180773"/>
                  </a:lnTo>
                  <a:lnTo>
                    <a:pt x="1412987" y="180075"/>
                  </a:lnTo>
                  <a:lnTo>
                    <a:pt x="1412937" y="181350"/>
                  </a:lnTo>
                  <a:lnTo>
                    <a:pt x="1545969" y="186944"/>
                  </a:lnTo>
                  <a:lnTo>
                    <a:pt x="1412899" y="194070"/>
                  </a:lnTo>
                  <a:lnTo>
                    <a:pt x="1403204" y="427332"/>
                  </a:lnTo>
                  <a:close/>
                </a:path>
                <a:path w="3516630" h="1104264">
                  <a:moveTo>
                    <a:pt x="2918748" y="239335"/>
                  </a:moveTo>
                  <a:lnTo>
                    <a:pt x="2904997" y="240071"/>
                  </a:lnTo>
                  <a:lnTo>
                    <a:pt x="2910393" y="101154"/>
                  </a:lnTo>
                  <a:lnTo>
                    <a:pt x="2910442" y="99879"/>
                  </a:lnTo>
                  <a:lnTo>
                    <a:pt x="2924144" y="100417"/>
                  </a:lnTo>
                  <a:lnTo>
                    <a:pt x="2918748" y="239335"/>
                  </a:lnTo>
                  <a:close/>
                </a:path>
                <a:path w="3516630" h="1104264">
                  <a:moveTo>
                    <a:pt x="1655645" y="437978"/>
                  </a:moveTo>
                  <a:lnTo>
                    <a:pt x="1642607" y="438676"/>
                  </a:lnTo>
                  <a:lnTo>
                    <a:pt x="1652302" y="205414"/>
                  </a:lnTo>
                  <a:lnTo>
                    <a:pt x="1652355" y="204139"/>
                  </a:lnTo>
                  <a:lnTo>
                    <a:pt x="1412899" y="194070"/>
                  </a:lnTo>
                  <a:lnTo>
                    <a:pt x="1545969" y="186944"/>
                  </a:lnTo>
                  <a:lnTo>
                    <a:pt x="1652394" y="191419"/>
                  </a:lnTo>
                  <a:lnTo>
                    <a:pt x="1665427" y="190721"/>
                  </a:lnTo>
                  <a:lnTo>
                    <a:pt x="1665378" y="191995"/>
                  </a:lnTo>
                  <a:lnTo>
                    <a:pt x="1806195" y="197172"/>
                  </a:lnTo>
                  <a:lnTo>
                    <a:pt x="1665340" y="204715"/>
                  </a:lnTo>
                  <a:lnTo>
                    <a:pt x="1655645" y="437978"/>
                  </a:lnTo>
                  <a:close/>
                </a:path>
                <a:path w="3516630" h="1104264">
                  <a:moveTo>
                    <a:pt x="3171906" y="249941"/>
                  </a:moveTo>
                  <a:lnTo>
                    <a:pt x="3158155" y="250678"/>
                  </a:lnTo>
                  <a:lnTo>
                    <a:pt x="3163551" y="111760"/>
                  </a:lnTo>
                  <a:lnTo>
                    <a:pt x="3163600" y="110486"/>
                  </a:lnTo>
                  <a:lnTo>
                    <a:pt x="3177302" y="111024"/>
                  </a:lnTo>
                  <a:lnTo>
                    <a:pt x="3171906" y="249941"/>
                  </a:lnTo>
                  <a:close/>
                </a:path>
                <a:path w="3516630" h="1104264">
                  <a:moveTo>
                    <a:pt x="1908138" y="447348"/>
                  </a:moveTo>
                  <a:lnTo>
                    <a:pt x="1894980" y="448053"/>
                  </a:lnTo>
                  <a:lnTo>
                    <a:pt x="1904728" y="213516"/>
                  </a:lnTo>
                  <a:lnTo>
                    <a:pt x="1665340" y="204715"/>
                  </a:lnTo>
                  <a:lnTo>
                    <a:pt x="1806195" y="197172"/>
                  </a:lnTo>
                  <a:lnTo>
                    <a:pt x="1904767" y="200796"/>
                  </a:lnTo>
                  <a:lnTo>
                    <a:pt x="1919118" y="200027"/>
                  </a:lnTo>
                  <a:lnTo>
                    <a:pt x="2078756" y="206739"/>
                  </a:lnTo>
                  <a:lnTo>
                    <a:pt x="1917780" y="215360"/>
                  </a:lnTo>
                  <a:lnTo>
                    <a:pt x="1908138" y="447348"/>
                  </a:lnTo>
                  <a:close/>
                </a:path>
                <a:path w="3516630" h="1104264">
                  <a:moveTo>
                    <a:pt x="3420040" y="260817"/>
                  </a:moveTo>
                  <a:lnTo>
                    <a:pt x="3406290" y="261554"/>
                  </a:lnTo>
                  <a:lnTo>
                    <a:pt x="3411619" y="121368"/>
                  </a:lnTo>
                  <a:lnTo>
                    <a:pt x="3411668" y="120094"/>
                  </a:lnTo>
                  <a:lnTo>
                    <a:pt x="3425369" y="120632"/>
                  </a:lnTo>
                  <a:lnTo>
                    <a:pt x="3420040" y="260817"/>
                  </a:lnTo>
                  <a:close/>
                </a:path>
                <a:path w="3516630" h="1104264">
                  <a:moveTo>
                    <a:pt x="2161172" y="457961"/>
                  </a:moveTo>
                  <a:lnTo>
                    <a:pt x="2147421" y="458698"/>
                  </a:lnTo>
                  <a:lnTo>
                    <a:pt x="2157116" y="225436"/>
                  </a:lnTo>
                  <a:lnTo>
                    <a:pt x="2157169" y="224161"/>
                  </a:lnTo>
                  <a:lnTo>
                    <a:pt x="1917780" y="215360"/>
                  </a:lnTo>
                  <a:lnTo>
                    <a:pt x="2078756" y="206739"/>
                  </a:lnTo>
                  <a:lnTo>
                    <a:pt x="2158574" y="210096"/>
                  </a:lnTo>
                  <a:lnTo>
                    <a:pt x="2172326" y="209359"/>
                  </a:lnTo>
                  <a:lnTo>
                    <a:pt x="2172276" y="210634"/>
                  </a:lnTo>
                  <a:lnTo>
                    <a:pt x="2315541" y="216951"/>
                  </a:lnTo>
                  <a:lnTo>
                    <a:pt x="2170153" y="224737"/>
                  </a:lnTo>
                  <a:lnTo>
                    <a:pt x="2161172" y="457961"/>
                  </a:lnTo>
                  <a:close/>
                </a:path>
                <a:path w="3516630" h="1104264">
                  <a:moveTo>
                    <a:pt x="2408472" y="468882"/>
                  </a:moveTo>
                  <a:lnTo>
                    <a:pt x="2395556" y="469574"/>
                  </a:lnTo>
                  <a:lnTo>
                    <a:pt x="2404586" y="235075"/>
                  </a:lnTo>
                  <a:lnTo>
                    <a:pt x="2170153" y="224737"/>
                  </a:lnTo>
                  <a:lnTo>
                    <a:pt x="2315541" y="216951"/>
                  </a:lnTo>
                  <a:lnTo>
                    <a:pt x="2406710" y="220971"/>
                  </a:lnTo>
                  <a:lnTo>
                    <a:pt x="2420460" y="220235"/>
                  </a:lnTo>
                  <a:lnTo>
                    <a:pt x="2420411" y="221509"/>
                  </a:lnTo>
                  <a:lnTo>
                    <a:pt x="2561228" y="226686"/>
                  </a:lnTo>
                  <a:lnTo>
                    <a:pt x="2418220" y="234345"/>
                  </a:lnTo>
                  <a:lnTo>
                    <a:pt x="2408472" y="468882"/>
                  </a:lnTo>
                  <a:close/>
                </a:path>
                <a:path w="3516630" h="1104264">
                  <a:moveTo>
                    <a:pt x="2660966" y="478252"/>
                  </a:moveTo>
                  <a:lnTo>
                    <a:pt x="2647929" y="478951"/>
                  </a:lnTo>
                  <a:lnTo>
                    <a:pt x="2657624" y="245688"/>
                  </a:lnTo>
                  <a:lnTo>
                    <a:pt x="2657677" y="244414"/>
                  </a:lnTo>
                  <a:lnTo>
                    <a:pt x="2418220" y="234345"/>
                  </a:lnTo>
                  <a:lnTo>
                    <a:pt x="2561228" y="226686"/>
                  </a:lnTo>
                  <a:lnTo>
                    <a:pt x="2659800" y="230310"/>
                  </a:lnTo>
                  <a:lnTo>
                    <a:pt x="2673551" y="229573"/>
                  </a:lnTo>
                  <a:lnTo>
                    <a:pt x="2673502" y="230848"/>
                  </a:lnTo>
                  <a:lnTo>
                    <a:pt x="2823293" y="236816"/>
                  </a:lnTo>
                  <a:lnTo>
                    <a:pt x="2670661" y="244990"/>
                  </a:lnTo>
                  <a:lnTo>
                    <a:pt x="2660966" y="478252"/>
                  </a:lnTo>
                  <a:close/>
                </a:path>
                <a:path w="3516630" h="1104264">
                  <a:moveTo>
                    <a:pt x="395559" y="641546"/>
                  </a:moveTo>
                  <a:lnTo>
                    <a:pt x="382643" y="642238"/>
                  </a:lnTo>
                  <a:lnTo>
                    <a:pt x="392119" y="402628"/>
                  </a:lnTo>
                  <a:lnTo>
                    <a:pt x="158403" y="392252"/>
                  </a:lnTo>
                  <a:lnTo>
                    <a:pt x="158577" y="382068"/>
                  </a:lnTo>
                  <a:lnTo>
                    <a:pt x="156939" y="378341"/>
                  </a:lnTo>
                  <a:lnTo>
                    <a:pt x="389869" y="387487"/>
                  </a:lnTo>
                  <a:lnTo>
                    <a:pt x="405889" y="386629"/>
                  </a:lnTo>
                  <a:lnTo>
                    <a:pt x="405840" y="387903"/>
                  </a:lnTo>
                  <a:lnTo>
                    <a:pt x="405791" y="389178"/>
                  </a:lnTo>
                  <a:lnTo>
                    <a:pt x="546186" y="394377"/>
                  </a:lnTo>
                  <a:lnTo>
                    <a:pt x="405035" y="401937"/>
                  </a:lnTo>
                  <a:lnTo>
                    <a:pt x="395559" y="641546"/>
                  </a:lnTo>
                  <a:close/>
                </a:path>
                <a:path w="3516630" h="1104264">
                  <a:moveTo>
                    <a:pt x="2906282" y="488007"/>
                  </a:moveTo>
                  <a:lnTo>
                    <a:pt x="2892408" y="488750"/>
                  </a:lnTo>
                  <a:lnTo>
                    <a:pt x="2902103" y="255488"/>
                  </a:lnTo>
                  <a:lnTo>
                    <a:pt x="2902156" y="254213"/>
                  </a:lnTo>
                  <a:lnTo>
                    <a:pt x="2670661" y="244990"/>
                  </a:lnTo>
                  <a:lnTo>
                    <a:pt x="2823293" y="236816"/>
                  </a:lnTo>
                  <a:lnTo>
                    <a:pt x="2904997" y="240071"/>
                  </a:lnTo>
                  <a:lnTo>
                    <a:pt x="2918748" y="239335"/>
                  </a:lnTo>
                  <a:lnTo>
                    <a:pt x="2918699" y="240609"/>
                  </a:lnTo>
                  <a:lnTo>
                    <a:pt x="3065033" y="246762"/>
                  </a:lnTo>
                  <a:lnTo>
                    <a:pt x="2915858" y="254751"/>
                  </a:lnTo>
                  <a:lnTo>
                    <a:pt x="2906282" y="488007"/>
                  </a:lnTo>
                  <a:close/>
                </a:path>
                <a:path w="3516630" h="1104264">
                  <a:moveTo>
                    <a:pt x="3158604" y="498659"/>
                  </a:moveTo>
                  <a:lnTo>
                    <a:pt x="3145566" y="499357"/>
                  </a:lnTo>
                  <a:lnTo>
                    <a:pt x="3155261" y="266095"/>
                  </a:lnTo>
                  <a:lnTo>
                    <a:pt x="3155314" y="264820"/>
                  </a:lnTo>
                  <a:lnTo>
                    <a:pt x="2915858" y="254751"/>
                  </a:lnTo>
                  <a:lnTo>
                    <a:pt x="3065033" y="246762"/>
                  </a:lnTo>
                  <a:lnTo>
                    <a:pt x="3158155" y="250678"/>
                  </a:lnTo>
                  <a:lnTo>
                    <a:pt x="3171906" y="249941"/>
                  </a:lnTo>
                  <a:lnTo>
                    <a:pt x="3171857" y="251216"/>
                  </a:lnTo>
                  <a:lnTo>
                    <a:pt x="3315122" y="257533"/>
                  </a:lnTo>
                  <a:lnTo>
                    <a:pt x="3168299" y="265396"/>
                  </a:lnTo>
                  <a:lnTo>
                    <a:pt x="3158604" y="498659"/>
                  </a:lnTo>
                  <a:close/>
                </a:path>
                <a:path w="3516630" h="1104264">
                  <a:moveTo>
                    <a:pt x="647932" y="650923"/>
                  </a:moveTo>
                  <a:lnTo>
                    <a:pt x="635015" y="651615"/>
                  </a:lnTo>
                  <a:lnTo>
                    <a:pt x="644492" y="412005"/>
                  </a:lnTo>
                  <a:lnTo>
                    <a:pt x="405035" y="401937"/>
                  </a:lnTo>
                  <a:lnTo>
                    <a:pt x="546186" y="394377"/>
                  </a:lnTo>
                  <a:lnTo>
                    <a:pt x="644462" y="398017"/>
                  </a:lnTo>
                  <a:lnTo>
                    <a:pt x="658217" y="397280"/>
                  </a:lnTo>
                  <a:lnTo>
                    <a:pt x="658164" y="398555"/>
                  </a:lnTo>
                  <a:lnTo>
                    <a:pt x="794337" y="403980"/>
                  </a:lnTo>
                  <a:lnTo>
                    <a:pt x="657408" y="411314"/>
                  </a:lnTo>
                  <a:lnTo>
                    <a:pt x="647932" y="650923"/>
                  </a:lnTo>
                  <a:close/>
                </a:path>
                <a:path w="3516630" h="1104264">
                  <a:moveTo>
                    <a:pt x="3409542" y="508112"/>
                  </a:moveTo>
                  <a:lnTo>
                    <a:pt x="3393634" y="508964"/>
                  </a:lnTo>
                  <a:lnTo>
                    <a:pt x="3402664" y="274466"/>
                  </a:lnTo>
                  <a:lnTo>
                    <a:pt x="3168299" y="265396"/>
                  </a:lnTo>
                  <a:lnTo>
                    <a:pt x="3315122" y="257533"/>
                  </a:lnTo>
                  <a:lnTo>
                    <a:pt x="3406290" y="261554"/>
                  </a:lnTo>
                  <a:lnTo>
                    <a:pt x="3420040" y="260817"/>
                  </a:lnTo>
                  <a:lnTo>
                    <a:pt x="3419992" y="262092"/>
                  </a:lnTo>
                  <a:lnTo>
                    <a:pt x="3516622" y="265819"/>
                  </a:lnTo>
                  <a:lnTo>
                    <a:pt x="3515171" y="270984"/>
                  </a:lnTo>
                  <a:lnTo>
                    <a:pt x="3419304" y="276118"/>
                  </a:lnTo>
                  <a:lnTo>
                    <a:pt x="3409542" y="508112"/>
                  </a:lnTo>
                  <a:close/>
                </a:path>
                <a:path w="3516630" h="1104264">
                  <a:moveTo>
                    <a:pt x="893180" y="659410"/>
                  </a:moveTo>
                  <a:lnTo>
                    <a:pt x="879427" y="660146"/>
                  </a:lnTo>
                  <a:lnTo>
                    <a:pt x="888903" y="420537"/>
                  </a:lnTo>
                  <a:lnTo>
                    <a:pt x="657408" y="411314"/>
                  </a:lnTo>
                  <a:lnTo>
                    <a:pt x="794337" y="403980"/>
                  </a:lnTo>
                  <a:lnTo>
                    <a:pt x="889659" y="407778"/>
                  </a:lnTo>
                  <a:lnTo>
                    <a:pt x="902696" y="407080"/>
                  </a:lnTo>
                  <a:lnTo>
                    <a:pt x="902643" y="408354"/>
                  </a:lnTo>
                  <a:lnTo>
                    <a:pt x="1048978" y="414508"/>
                  </a:lnTo>
                  <a:lnTo>
                    <a:pt x="902673" y="422343"/>
                  </a:lnTo>
                  <a:lnTo>
                    <a:pt x="893282" y="656861"/>
                  </a:lnTo>
                  <a:lnTo>
                    <a:pt x="893231" y="658135"/>
                  </a:lnTo>
                  <a:lnTo>
                    <a:pt x="893180" y="659410"/>
                  </a:lnTo>
                  <a:close/>
                </a:path>
                <a:path w="3516630" h="1104264">
                  <a:moveTo>
                    <a:pt x="3512996" y="278732"/>
                  </a:moveTo>
                  <a:lnTo>
                    <a:pt x="3419304" y="276118"/>
                  </a:lnTo>
                  <a:lnTo>
                    <a:pt x="3515171" y="270984"/>
                  </a:lnTo>
                  <a:lnTo>
                    <a:pt x="3512996" y="278732"/>
                  </a:lnTo>
                  <a:close/>
                </a:path>
                <a:path w="3516630" h="1104264">
                  <a:moveTo>
                    <a:pt x="1145620" y="670055"/>
                  </a:moveTo>
                  <a:lnTo>
                    <a:pt x="1132585" y="670753"/>
                  </a:lnTo>
                  <a:lnTo>
                    <a:pt x="1142011" y="432418"/>
                  </a:lnTo>
                  <a:lnTo>
                    <a:pt x="1142061" y="431143"/>
                  </a:lnTo>
                  <a:lnTo>
                    <a:pt x="902673" y="422343"/>
                  </a:lnTo>
                  <a:lnTo>
                    <a:pt x="1048978" y="414508"/>
                  </a:lnTo>
                  <a:lnTo>
                    <a:pt x="1142100" y="418423"/>
                  </a:lnTo>
                  <a:lnTo>
                    <a:pt x="1155016" y="417731"/>
                  </a:lnTo>
                  <a:lnTo>
                    <a:pt x="1298281" y="424049"/>
                  </a:lnTo>
                  <a:lnTo>
                    <a:pt x="1155046" y="431720"/>
                  </a:lnTo>
                  <a:lnTo>
                    <a:pt x="1145620" y="670055"/>
                  </a:lnTo>
                  <a:close/>
                </a:path>
                <a:path w="3516630" h="1104264">
                  <a:moveTo>
                    <a:pt x="1393755" y="680931"/>
                  </a:moveTo>
                  <a:lnTo>
                    <a:pt x="1380003" y="681667"/>
                  </a:lnTo>
                  <a:lnTo>
                    <a:pt x="1389429" y="443332"/>
                  </a:lnTo>
                  <a:lnTo>
                    <a:pt x="1389479" y="442058"/>
                  </a:lnTo>
                  <a:lnTo>
                    <a:pt x="1155046" y="431720"/>
                  </a:lnTo>
                  <a:lnTo>
                    <a:pt x="1298281" y="424049"/>
                  </a:lnTo>
                  <a:lnTo>
                    <a:pt x="1389449" y="428069"/>
                  </a:lnTo>
                  <a:lnTo>
                    <a:pt x="1403204" y="427332"/>
                  </a:lnTo>
                  <a:lnTo>
                    <a:pt x="1403151" y="428607"/>
                  </a:lnTo>
                  <a:lnTo>
                    <a:pt x="1549486" y="434760"/>
                  </a:lnTo>
                  <a:lnTo>
                    <a:pt x="1403181" y="442596"/>
                  </a:lnTo>
                  <a:lnTo>
                    <a:pt x="1393755" y="680931"/>
                  </a:lnTo>
                  <a:close/>
                </a:path>
                <a:path w="3516630" h="1104264">
                  <a:moveTo>
                    <a:pt x="1646128" y="690308"/>
                  </a:moveTo>
                  <a:lnTo>
                    <a:pt x="1633093" y="691006"/>
                  </a:lnTo>
                  <a:lnTo>
                    <a:pt x="1642569" y="451396"/>
                  </a:lnTo>
                  <a:lnTo>
                    <a:pt x="1403181" y="442596"/>
                  </a:lnTo>
                  <a:lnTo>
                    <a:pt x="1549486" y="434760"/>
                  </a:lnTo>
                  <a:lnTo>
                    <a:pt x="1642607" y="438676"/>
                  </a:lnTo>
                  <a:lnTo>
                    <a:pt x="1655645" y="437978"/>
                  </a:lnTo>
                  <a:lnTo>
                    <a:pt x="1655592" y="439252"/>
                  </a:lnTo>
                  <a:lnTo>
                    <a:pt x="1810490" y="444947"/>
                  </a:lnTo>
                  <a:lnTo>
                    <a:pt x="1655621" y="453241"/>
                  </a:lnTo>
                  <a:lnTo>
                    <a:pt x="1646128" y="690308"/>
                  </a:lnTo>
                  <a:close/>
                </a:path>
                <a:path w="3516630" h="1104264">
                  <a:moveTo>
                    <a:pt x="148264" y="630626"/>
                  </a:moveTo>
                  <a:lnTo>
                    <a:pt x="135225" y="631324"/>
                  </a:lnTo>
                  <a:lnTo>
                    <a:pt x="139566" y="524258"/>
                  </a:lnTo>
                  <a:lnTo>
                    <a:pt x="153306" y="512076"/>
                  </a:lnTo>
                  <a:lnTo>
                    <a:pt x="148264" y="630626"/>
                  </a:lnTo>
                  <a:close/>
                </a:path>
                <a:path w="3516630" h="1104264">
                  <a:moveTo>
                    <a:pt x="1898568" y="700953"/>
                  </a:moveTo>
                  <a:lnTo>
                    <a:pt x="1885534" y="701651"/>
                  </a:lnTo>
                  <a:lnTo>
                    <a:pt x="1894959" y="463316"/>
                  </a:lnTo>
                  <a:lnTo>
                    <a:pt x="1895010" y="462041"/>
                  </a:lnTo>
                  <a:lnTo>
                    <a:pt x="1655621" y="453241"/>
                  </a:lnTo>
                  <a:lnTo>
                    <a:pt x="1810490" y="444947"/>
                  </a:lnTo>
                  <a:lnTo>
                    <a:pt x="1894980" y="448053"/>
                  </a:lnTo>
                  <a:lnTo>
                    <a:pt x="1908138" y="447348"/>
                  </a:lnTo>
                  <a:lnTo>
                    <a:pt x="1908032" y="449897"/>
                  </a:lnTo>
                  <a:lnTo>
                    <a:pt x="2048849" y="455074"/>
                  </a:lnTo>
                  <a:lnTo>
                    <a:pt x="1907994" y="462618"/>
                  </a:lnTo>
                  <a:lnTo>
                    <a:pt x="1898568" y="700953"/>
                  </a:lnTo>
                  <a:close/>
                </a:path>
                <a:path w="3516630" h="1104264">
                  <a:moveTo>
                    <a:pt x="2151009" y="711598"/>
                  </a:moveTo>
                  <a:lnTo>
                    <a:pt x="2137974" y="712296"/>
                  </a:lnTo>
                  <a:lnTo>
                    <a:pt x="2147400" y="473961"/>
                  </a:lnTo>
                  <a:lnTo>
                    <a:pt x="2147450" y="472686"/>
                  </a:lnTo>
                  <a:lnTo>
                    <a:pt x="1907994" y="462618"/>
                  </a:lnTo>
                  <a:lnTo>
                    <a:pt x="2048849" y="455074"/>
                  </a:lnTo>
                  <a:lnTo>
                    <a:pt x="2147421" y="458698"/>
                  </a:lnTo>
                  <a:lnTo>
                    <a:pt x="2161172" y="457961"/>
                  </a:lnTo>
                  <a:lnTo>
                    <a:pt x="2161123" y="459236"/>
                  </a:lnTo>
                  <a:lnTo>
                    <a:pt x="2304388" y="465553"/>
                  </a:lnTo>
                  <a:lnTo>
                    <a:pt x="2160435" y="473263"/>
                  </a:lnTo>
                  <a:lnTo>
                    <a:pt x="2151009" y="711598"/>
                  </a:lnTo>
                  <a:close/>
                </a:path>
                <a:path w="3516630" h="1104264">
                  <a:moveTo>
                    <a:pt x="2399076" y="721205"/>
                  </a:moveTo>
                  <a:lnTo>
                    <a:pt x="2385324" y="721942"/>
                  </a:lnTo>
                  <a:lnTo>
                    <a:pt x="2394750" y="483607"/>
                  </a:lnTo>
                  <a:lnTo>
                    <a:pt x="2394800" y="482332"/>
                  </a:lnTo>
                  <a:lnTo>
                    <a:pt x="2160435" y="473263"/>
                  </a:lnTo>
                  <a:lnTo>
                    <a:pt x="2304388" y="465553"/>
                  </a:lnTo>
                  <a:lnTo>
                    <a:pt x="2395556" y="469574"/>
                  </a:lnTo>
                  <a:lnTo>
                    <a:pt x="2408472" y="468882"/>
                  </a:lnTo>
                  <a:lnTo>
                    <a:pt x="2554807" y="475035"/>
                  </a:lnTo>
                  <a:lnTo>
                    <a:pt x="2408502" y="482870"/>
                  </a:lnTo>
                  <a:lnTo>
                    <a:pt x="2399076" y="721205"/>
                  </a:lnTo>
                  <a:close/>
                </a:path>
                <a:path w="3516630" h="1104264">
                  <a:moveTo>
                    <a:pt x="2651567" y="730576"/>
                  </a:moveTo>
                  <a:lnTo>
                    <a:pt x="2638414" y="731280"/>
                  </a:lnTo>
                  <a:lnTo>
                    <a:pt x="2647907" y="494214"/>
                  </a:lnTo>
                  <a:lnTo>
                    <a:pt x="2647958" y="492939"/>
                  </a:lnTo>
                  <a:lnTo>
                    <a:pt x="2408502" y="482870"/>
                  </a:lnTo>
                  <a:lnTo>
                    <a:pt x="2554807" y="475035"/>
                  </a:lnTo>
                  <a:lnTo>
                    <a:pt x="2647929" y="478951"/>
                  </a:lnTo>
                  <a:lnTo>
                    <a:pt x="2660966" y="478252"/>
                  </a:lnTo>
                  <a:lnTo>
                    <a:pt x="2660913" y="479527"/>
                  </a:lnTo>
                  <a:lnTo>
                    <a:pt x="2810704" y="485495"/>
                  </a:lnTo>
                  <a:lnTo>
                    <a:pt x="2660942" y="493515"/>
                  </a:lnTo>
                  <a:lnTo>
                    <a:pt x="2651567" y="730576"/>
                  </a:lnTo>
                  <a:close/>
                </a:path>
                <a:path w="3516630" h="1104264">
                  <a:moveTo>
                    <a:pt x="138070" y="881720"/>
                  </a:moveTo>
                  <a:lnTo>
                    <a:pt x="124207" y="882462"/>
                  </a:lnTo>
                  <a:lnTo>
                    <a:pt x="133700" y="645395"/>
                  </a:lnTo>
                  <a:lnTo>
                    <a:pt x="133752" y="644121"/>
                  </a:lnTo>
                  <a:lnTo>
                    <a:pt x="64525" y="641469"/>
                  </a:lnTo>
                  <a:lnTo>
                    <a:pt x="69586" y="628480"/>
                  </a:lnTo>
                  <a:lnTo>
                    <a:pt x="135225" y="631324"/>
                  </a:lnTo>
                  <a:lnTo>
                    <a:pt x="148264" y="630626"/>
                  </a:lnTo>
                  <a:lnTo>
                    <a:pt x="148209" y="631900"/>
                  </a:lnTo>
                  <a:lnTo>
                    <a:pt x="278450" y="637643"/>
                  </a:lnTo>
                  <a:lnTo>
                    <a:pt x="146736" y="644697"/>
                  </a:lnTo>
                  <a:lnTo>
                    <a:pt x="138163" y="879171"/>
                  </a:lnTo>
                  <a:lnTo>
                    <a:pt x="138117" y="880446"/>
                  </a:lnTo>
                  <a:lnTo>
                    <a:pt x="138070" y="881720"/>
                  </a:lnTo>
                  <a:close/>
                </a:path>
                <a:path w="3516630" h="1104264">
                  <a:moveTo>
                    <a:pt x="2895996" y="741650"/>
                  </a:moveTo>
                  <a:lnTo>
                    <a:pt x="2882961" y="742348"/>
                  </a:lnTo>
                  <a:lnTo>
                    <a:pt x="2892387" y="504013"/>
                  </a:lnTo>
                  <a:lnTo>
                    <a:pt x="2892438" y="502739"/>
                  </a:lnTo>
                  <a:lnTo>
                    <a:pt x="2660942" y="493515"/>
                  </a:lnTo>
                  <a:lnTo>
                    <a:pt x="2810704" y="485495"/>
                  </a:lnTo>
                  <a:lnTo>
                    <a:pt x="2892408" y="488750"/>
                  </a:lnTo>
                  <a:lnTo>
                    <a:pt x="2906282" y="488007"/>
                  </a:lnTo>
                  <a:lnTo>
                    <a:pt x="2906230" y="489282"/>
                  </a:lnTo>
                  <a:lnTo>
                    <a:pt x="2906178" y="490556"/>
                  </a:lnTo>
                  <a:lnTo>
                    <a:pt x="3046995" y="495733"/>
                  </a:lnTo>
                  <a:lnTo>
                    <a:pt x="2905422" y="503315"/>
                  </a:lnTo>
                  <a:lnTo>
                    <a:pt x="2895996" y="741650"/>
                  </a:lnTo>
                  <a:close/>
                </a:path>
                <a:path w="3516630" h="1104264">
                  <a:moveTo>
                    <a:pt x="385377" y="892640"/>
                  </a:moveTo>
                  <a:lnTo>
                    <a:pt x="372343" y="893338"/>
                  </a:lnTo>
                  <a:lnTo>
                    <a:pt x="381768" y="655003"/>
                  </a:lnTo>
                  <a:lnTo>
                    <a:pt x="381819" y="653728"/>
                  </a:lnTo>
                  <a:lnTo>
                    <a:pt x="146736" y="644697"/>
                  </a:lnTo>
                  <a:lnTo>
                    <a:pt x="278450" y="637643"/>
                  </a:lnTo>
                  <a:lnTo>
                    <a:pt x="382643" y="642238"/>
                  </a:lnTo>
                  <a:lnTo>
                    <a:pt x="395559" y="641546"/>
                  </a:lnTo>
                  <a:lnTo>
                    <a:pt x="528590" y="647140"/>
                  </a:lnTo>
                  <a:lnTo>
                    <a:pt x="394803" y="654305"/>
                  </a:lnTo>
                  <a:lnTo>
                    <a:pt x="385377" y="892640"/>
                  </a:lnTo>
                  <a:close/>
                </a:path>
                <a:path w="3516630" h="1104264">
                  <a:moveTo>
                    <a:pt x="3148369" y="751027"/>
                  </a:moveTo>
                  <a:lnTo>
                    <a:pt x="3135334" y="751725"/>
                  </a:lnTo>
                  <a:lnTo>
                    <a:pt x="3144760" y="513390"/>
                  </a:lnTo>
                  <a:lnTo>
                    <a:pt x="3144810" y="512116"/>
                  </a:lnTo>
                  <a:lnTo>
                    <a:pt x="2905422" y="503315"/>
                  </a:lnTo>
                  <a:lnTo>
                    <a:pt x="3046995" y="495733"/>
                  </a:lnTo>
                  <a:lnTo>
                    <a:pt x="3145566" y="499357"/>
                  </a:lnTo>
                  <a:lnTo>
                    <a:pt x="3158604" y="498659"/>
                  </a:lnTo>
                  <a:lnTo>
                    <a:pt x="3158551" y="499933"/>
                  </a:lnTo>
                  <a:lnTo>
                    <a:pt x="3296835" y="505246"/>
                  </a:lnTo>
                  <a:lnTo>
                    <a:pt x="3157794" y="512692"/>
                  </a:lnTo>
                  <a:lnTo>
                    <a:pt x="3148369" y="751027"/>
                  </a:lnTo>
                  <a:close/>
                </a:path>
                <a:path w="3516630" h="1104264">
                  <a:moveTo>
                    <a:pt x="637818" y="903285"/>
                  </a:moveTo>
                  <a:lnTo>
                    <a:pt x="624783" y="903983"/>
                  </a:lnTo>
                  <a:lnTo>
                    <a:pt x="634209" y="665648"/>
                  </a:lnTo>
                  <a:lnTo>
                    <a:pt x="634259" y="664374"/>
                  </a:lnTo>
                  <a:lnTo>
                    <a:pt x="394803" y="654305"/>
                  </a:lnTo>
                  <a:lnTo>
                    <a:pt x="528590" y="647140"/>
                  </a:lnTo>
                  <a:lnTo>
                    <a:pt x="635015" y="651615"/>
                  </a:lnTo>
                  <a:lnTo>
                    <a:pt x="647932" y="650923"/>
                  </a:lnTo>
                  <a:lnTo>
                    <a:pt x="797723" y="656891"/>
                  </a:lnTo>
                  <a:lnTo>
                    <a:pt x="647244" y="664950"/>
                  </a:lnTo>
                  <a:lnTo>
                    <a:pt x="637818" y="903285"/>
                  </a:lnTo>
                  <a:close/>
                </a:path>
                <a:path w="3516630" h="1104264">
                  <a:moveTo>
                    <a:pt x="3399974" y="761717"/>
                  </a:moveTo>
                  <a:lnTo>
                    <a:pt x="3382752" y="762639"/>
                  </a:lnTo>
                  <a:lnTo>
                    <a:pt x="3392026" y="528128"/>
                  </a:lnTo>
                  <a:lnTo>
                    <a:pt x="3392077" y="526853"/>
                  </a:lnTo>
                  <a:lnTo>
                    <a:pt x="3392127" y="525579"/>
                  </a:lnTo>
                  <a:lnTo>
                    <a:pt x="3392177" y="524304"/>
                  </a:lnTo>
                  <a:lnTo>
                    <a:pt x="3392228" y="523030"/>
                  </a:lnTo>
                  <a:lnTo>
                    <a:pt x="3157794" y="512692"/>
                  </a:lnTo>
                  <a:lnTo>
                    <a:pt x="3296835" y="505246"/>
                  </a:lnTo>
                  <a:lnTo>
                    <a:pt x="3393634" y="508964"/>
                  </a:lnTo>
                  <a:lnTo>
                    <a:pt x="3409542" y="508112"/>
                  </a:lnTo>
                  <a:lnTo>
                    <a:pt x="3409488" y="509387"/>
                  </a:lnTo>
                  <a:lnTo>
                    <a:pt x="3457837" y="511885"/>
                  </a:lnTo>
                  <a:lnTo>
                    <a:pt x="3456806" y="520843"/>
                  </a:lnTo>
                  <a:lnTo>
                    <a:pt x="3409518" y="523376"/>
                  </a:lnTo>
                  <a:lnTo>
                    <a:pt x="3399974" y="761717"/>
                  </a:lnTo>
                  <a:close/>
                </a:path>
                <a:path w="3516630" h="1104264">
                  <a:moveTo>
                    <a:pt x="883015" y="913046"/>
                  </a:moveTo>
                  <a:lnTo>
                    <a:pt x="869263" y="913783"/>
                  </a:lnTo>
                  <a:lnTo>
                    <a:pt x="878688" y="675448"/>
                  </a:lnTo>
                  <a:lnTo>
                    <a:pt x="878739" y="674173"/>
                  </a:lnTo>
                  <a:lnTo>
                    <a:pt x="647244" y="664950"/>
                  </a:lnTo>
                  <a:lnTo>
                    <a:pt x="797723" y="656891"/>
                  </a:lnTo>
                  <a:lnTo>
                    <a:pt x="879427" y="660146"/>
                  </a:lnTo>
                  <a:lnTo>
                    <a:pt x="893180" y="659410"/>
                  </a:lnTo>
                  <a:lnTo>
                    <a:pt x="893129" y="660684"/>
                  </a:lnTo>
                  <a:lnTo>
                    <a:pt x="1039463" y="666837"/>
                  </a:lnTo>
                  <a:lnTo>
                    <a:pt x="892441" y="674711"/>
                  </a:lnTo>
                  <a:lnTo>
                    <a:pt x="883166" y="909223"/>
                  </a:lnTo>
                  <a:lnTo>
                    <a:pt x="883116" y="910497"/>
                  </a:lnTo>
                  <a:lnTo>
                    <a:pt x="883065" y="911772"/>
                  </a:lnTo>
                  <a:lnTo>
                    <a:pt x="883015" y="913046"/>
                  </a:lnTo>
                  <a:close/>
                </a:path>
                <a:path w="3516630" h="1104264">
                  <a:moveTo>
                    <a:pt x="3456364" y="524682"/>
                  </a:moveTo>
                  <a:lnTo>
                    <a:pt x="3409518" y="523376"/>
                  </a:lnTo>
                  <a:lnTo>
                    <a:pt x="3456806" y="520843"/>
                  </a:lnTo>
                  <a:lnTo>
                    <a:pt x="3456364" y="524682"/>
                  </a:lnTo>
                  <a:close/>
                </a:path>
                <a:path w="3516630" h="1104264">
                  <a:moveTo>
                    <a:pt x="1135337" y="923698"/>
                  </a:moveTo>
                  <a:lnTo>
                    <a:pt x="1122421" y="924390"/>
                  </a:lnTo>
                  <a:lnTo>
                    <a:pt x="1131897" y="684780"/>
                  </a:lnTo>
                  <a:lnTo>
                    <a:pt x="892441" y="674711"/>
                  </a:lnTo>
                  <a:lnTo>
                    <a:pt x="1039463" y="666837"/>
                  </a:lnTo>
                  <a:lnTo>
                    <a:pt x="1132585" y="670753"/>
                  </a:lnTo>
                  <a:lnTo>
                    <a:pt x="1145620" y="670055"/>
                  </a:lnTo>
                  <a:lnTo>
                    <a:pt x="1145569" y="671330"/>
                  </a:lnTo>
                  <a:lnTo>
                    <a:pt x="1275810" y="677073"/>
                  </a:lnTo>
                  <a:lnTo>
                    <a:pt x="1144813" y="684088"/>
                  </a:lnTo>
                  <a:lnTo>
                    <a:pt x="1135337" y="923698"/>
                  </a:lnTo>
                  <a:close/>
                </a:path>
                <a:path w="3516630" h="1104264">
                  <a:moveTo>
                    <a:pt x="1382687" y="933344"/>
                  </a:moveTo>
                  <a:lnTo>
                    <a:pt x="1369770" y="934036"/>
                  </a:lnTo>
                  <a:lnTo>
                    <a:pt x="1379196" y="695700"/>
                  </a:lnTo>
                  <a:lnTo>
                    <a:pt x="1379247" y="694426"/>
                  </a:lnTo>
                  <a:lnTo>
                    <a:pt x="1144813" y="684088"/>
                  </a:lnTo>
                  <a:lnTo>
                    <a:pt x="1275810" y="677073"/>
                  </a:lnTo>
                  <a:lnTo>
                    <a:pt x="1380003" y="681667"/>
                  </a:lnTo>
                  <a:lnTo>
                    <a:pt x="1393755" y="680931"/>
                  </a:lnTo>
                  <a:lnTo>
                    <a:pt x="1393704" y="682205"/>
                  </a:lnTo>
                  <a:lnTo>
                    <a:pt x="1534521" y="687382"/>
                  </a:lnTo>
                  <a:lnTo>
                    <a:pt x="1392948" y="694964"/>
                  </a:lnTo>
                  <a:lnTo>
                    <a:pt x="1382742" y="932069"/>
                  </a:lnTo>
                  <a:lnTo>
                    <a:pt x="1382687" y="933344"/>
                  </a:lnTo>
                  <a:close/>
                </a:path>
                <a:path w="3516630" h="1104264">
                  <a:moveTo>
                    <a:pt x="1635896" y="942676"/>
                  </a:moveTo>
                  <a:lnTo>
                    <a:pt x="1622861" y="943374"/>
                  </a:lnTo>
                  <a:lnTo>
                    <a:pt x="1632354" y="706307"/>
                  </a:lnTo>
                  <a:lnTo>
                    <a:pt x="1632405" y="705033"/>
                  </a:lnTo>
                  <a:lnTo>
                    <a:pt x="1392948" y="694964"/>
                  </a:lnTo>
                  <a:lnTo>
                    <a:pt x="1534521" y="687382"/>
                  </a:lnTo>
                  <a:lnTo>
                    <a:pt x="1633093" y="691006"/>
                  </a:lnTo>
                  <a:lnTo>
                    <a:pt x="1646128" y="690308"/>
                  </a:lnTo>
                  <a:lnTo>
                    <a:pt x="1646077" y="691582"/>
                  </a:lnTo>
                  <a:lnTo>
                    <a:pt x="1792412" y="697735"/>
                  </a:lnTo>
                  <a:lnTo>
                    <a:pt x="1645389" y="705609"/>
                  </a:lnTo>
                  <a:lnTo>
                    <a:pt x="1635896" y="942676"/>
                  </a:lnTo>
                  <a:close/>
                </a:path>
                <a:path w="3516630" h="1104264">
                  <a:moveTo>
                    <a:pt x="1888336" y="953321"/>
                  </a:moveTo>
                  <a:lnTo>
                    <a:pt x="1875301" y="954019"/>
                  </a:lnTo>
                  <a:lnTo>
                    <a:pt x="1884727" y="715684"/>
                  </a:lnTo>
                  <a:lnTo>
                    <a:pt x="1884777" y="714410"/>
                  </a:lnTo>
                  <a:lnTo>
                    <a:pt x="1645389" y="705609"/>
                  </a:lnTo>
                  <a:lnTo>
                    <a:pt x="1792412" y="697735"/>
                  </a:lnTo>
                  <a:lnTo>
                    <a:pt x="1885534" y="701651"/>
                  </a:lnTo>
                  <a:lnTo>
                    <a:pt x="1898568" y="700953"/>
                  </a:lnTo>
                  <a:lnTo>
                    <a:pt x="1898518" y="702227"/>
                  </a:lnTo>
                  <a:lnTo>
                    <a:pt x="2031549" y="707821"/>
                  </a:lnTo>
                  <a:lnTo>
                    <a:pt x="1897762" y="714986"/>
                  </a:lnTo>
                  <a:lnTo>
                    <a:pt x="1888336" y="953321"/>
                  </a:lnTo>
                  <a:close/>
                </a:path>
                <a:path w="3516630" h="1104264">
                  <a:moveTo>
                    <a:pt x="2140777" y="963966"/>
                  </a:moveTo>
                  <a:lnTo>
                    <a:pt x="2127742" y="964664"/>
                  </a:lnTo>
                  <a:lnTo>
                    <a:pt x="2137168" y="726329"/>
                  </a:lnTo>
                  <a:lnTo>
                    <a:pt x="2137218" y="725055"/>
                  </a:lnTo>
                  <a:lnTo>
                    <a:pt x="1897762" y="714986"/>
                  </a:lnTo>
                  <a:lnTo>
                    <a:pt x="2031549" y="707821"/>
                  </a:lnTo>
                  <a:lnTo>
                    <a:pt x="2137974" y="712296"/>
                  </a:lnTo>
                  <a:lnTo>
                    <a:pt x="2151009" y="711598"/>
                  </a:lnTo>
                  <a:lnTo>
                    <a:pt x="2150958" y="712872"/>
                  </a:lnTo>
                  <a:lnTo>
                    <a:pt x="2288820" y="718207"/>
                  </a:lnTo>
                  <a:lnTo>
                    <a:pt x="2150202" y="725631"/>
                  </a:lnTo>
                  <a:lnTo>
                    <a:pt x="2140777" y="963966"/>
                  </a:lnTo>
                  <a:close/>
                </a:path>
                <a:path w="3516630" h="1104264">
                  <a:moveTo>
                    <a:pt x="2388844" y="973574"/>
                  </a:moveTo>
                  <a:lnTo>
                    <a:pt x="2375092" y="974310"/>
                  </a:lnTo>
                  <a:lnTo>
                    <a:pt x="2384636" y="735969"/>
                  </a:lnTo>
                  <a:lnTo>
                    <a:pt x="2150202" y="725631"/>
                  </a:lnTo>
                  <a:lnTo>
                    <a:pt x="2288820" y="718207"/>
                  </a:lnTo>
                  <a:lnTo>
                    <a:pt x="2385324" y="721942"/>
                  </a:lnTo>
                  <a:lnTo>
                    <a:pt x="2399076" y="721205"/>
                  </a:lnTo>
                  <a:lnTo>
                    <a:pt x="2399026" y="722480"/>
                  </a:lnTo>
                  <a:lnTo>
                    <a:pt x="2539842" y="727657"/>
                  </a:lnTo>
                  <a:lnTo>
                    <a:pt x="2398270" y="735239"/>
                  </a:lnTo>
                  <a:lnTo>
                    <a:pt x="2388844" y="973574"/>
                  </a:lnTo>
                  <a:close/>
                </a:path>
                <a:path w="3516630" h="1104264">
                  <a:moveTo>
                    <a:pt x="2641335" y="982944"/>
                  </a:moveTo>
                  <a:lnTo>
                    <a:pt x="2628182" y="983649"/>
                  </a:lnTo>
                  <a:lnTo>
                    <a:pt x="2637624" y="747856"/>
                  </a:lnTo>
                  <a:lnTo>
                    <a:pt x="2637675" y="746582"/>
                  </a:lnTo>
                  <a:lnTo>
                    <a:pt x="2637726" y="745307"/>
                  </a:lnTo>
                  <a:lnTo>
                    <a:pt x="2398270" y="735239"/>
                  </a:lnTo>
                  <a:lnTo>
                    <a:pt x="2539842" y="727657"/>
                  </a:lnTo>
                  <a:lnTo>
                    <a:pt x="2638414" y="731280"/>
                  </a:lnTo>
                  <a:lnTo>
                    <a:pt x="2651567" y="730576"/>
                  </a:lnTo>
                  <a:lnTo>
                    <a:pt x="2651466" y="733125"/>
                  </a:lnTo>
                  <a:lnTo>
                    <a:pt x="2787640" y="738551"/>
                  </a:lnTo>
                  <a:lnTo>
                    <a:pt x="2650710" y="745884"/>
                  </a:lnTo>
                  <a:lnTo>
                    <a:pt x="2641335" y="982944"/>
                  </a:lnTo>
                  <a:close/>
                </a:path>
                <a:path w="3516630" h="1104264">
                  <a:moveTo>
                    <a:pt x="133878" y="982418"/>
                  </a:moveTo>
                  <a:lnTo>
                    <a:pt x="120177" y="981880"/>
                  </a:lnTo>
                  <a:lnTo>
                    <a:pt x="124237" y="896451"/>
                  </a:lnTo>
                  <a:lnTo>
                    <a:pt x="203" y="891647"/>
                  </a:lnTo>
                  <a:lnTo>
                    <a:pt x="0" y="887843"/>
                  </a:lnTo>
                  <a:lnTo>
                    <a:pt x="3044" y="877505"/>
                  </a:lnTo>
                  <a:lnTo>
                    <a:pt x="124207" y="882462"/>
                  </a:lnTo>
                  <a:lnTo>
                    <a:pt x="138070" y="881720"/>
                  </a:lnTo>
                  <a:lnTo>
                    <a:pt x="137977" y="884269"/>
                  </a:lnTo>
                  <a:lnTo>
                    <a:pt x="275839" y="889604"/>
                  </a:lnTo>
                  <a:lnTo>
                    <a:pt x="137221" y="897027"/>
                  </a:lnTo>
                  <a:lnTo>
                    <a:pt x="133928" y="981144"/>
                  </a:lnTo>
                  <a:lnTo>
                    <a:pt x="133878" y="982418"/>
                  </a:lnTo>
                  <a:close/>
                </a:path>
                <a:path w="3516630" h="1104264">
                  <a:moveTo>
                    <a:pt x="2885764" y="994019"/>
                  </a:moveTo>
                  <a:lnTo>
                    <a:pt x="2872729" y="994717"/>
                  </a:lnTo>
                  <a:lnTo>
                    <a:pt x="2882155" y="756382"/>
                  </a:lnTo>
                  <a:lnTo>
                    <a:pt x="2882206" y="755107"/>
                  </a:lnTo>
                  <a:lnTo>
                    <a:pt x="2650710" y="745884"/>
                  </a:lnTo>
                  <a:lnTo>
                    <a:pt x="2787640" y="738551"/>
                  </a:lnTo>
                  <a:lnTo>
                    <a:pt x="2882961" y="742348"/>
                  </a:lnTo>
                  <a:lnTo>
                    <a:pt x="2895996" y="741650"/>
                  </a:lnTo>
                  <a:lnTo>
                    <a:pt x="2895945" y="742925"/>
                  </a:lnTo>
                  <a:lnTo>
                    <a:pt x="3036762" y="748102"/>
                  </a:lnTo>
                  <a:lnTo>
                    <a:pt x="2895190" y="755683"/>
                  </a:lnTo>
                  <a:lnTo>
                    <a:pt x="2885764" y="994019"/>
                  </a:lnTo>
                  <a:close/>
                </a:path>
                <a:path w="3516630" h="1104264">
                  <a:moveTo>
                    <a:pt x="382013" y="993294"/>
                  </a:moveTo>
                  <a:lnTo>
                    <a:pt x="368312" y="992756"/>
                  </a:lnTo>
                  <a:lnTo>
                    <a:pt x="371538" y="907371"/>
                  </a:lnTo>
                  <a:lnTo>
                    <a:pt x="371587" y="906097"/>
                  </a:lnTo>
                  <a:lnTo>
                    <a:pt x="137221" y="897027"/>
                  </a:lnTo>
                  <a:lnTo>
                    <a:pt x="275839" y="889604"/>
                  </a:lnTo>
                  <a:lnTo>
                    <a:pt x="372343" y="893338"/>
                  </a:lnTo>
                  <a:lnTo>
                    <a:pt x="385377" y="892640"/>
                  </a:lnTo>
                  <a:lnTo>
                    <a:pt x="385327" y="893915"/>
                  </a:lnTo>
                  <a:lnTo>
                    <a:pt x="518358" y="899508"/>
                  </a:lnTo>
                  <a:lnTo>
                    <a:pt x="385288" y="906635"/>
                  </a:lnTo>
                  <a:lnTo>
                    <a:pt x="382062" y="992020"/>
                  </a:lnTo>
                  <a:lnTo>
                    <a:pt x="382013" y="993294"/>
                  </a:lnTo>
                  <a:close/>
                </a:path>
                <a:path w="3516630" h="1104264">
                  <a:moveTo>
                    <a:pt x="3141725" y="1003203"/>
                  </a:moveTo>
                  <a:lnTo>
                    <a:pt x="3125102" y="1004094"/>
                  </a:lnTo>
                  <a:lnTo>
                    <a:pt x="3134578" y="764484"/>
                  </a:lnTo>
                  <a:lnTo>
                    <a:pt x="2895190" y="755683"/>
                  </a:lnTo>
                  <a:lnTo>
                    <a:pt x="3036762" y="748102"/>
                  </a:lnTo>
                  <a:lnTo>
                    <a:pt x="3135334" y="751725"/>
                  </a:lnTo>
                  <a:lnTo>
                    <a:pt x="3148369" y="751027"/>
                  </a:lnTo>
                  <a:lnTo>
                    <a:pt x="3148318" y="752302"/>
                  </a:lnTo>
                  <a:lnTo>
                    <a:pt x="3291583" y="758619"/>
                  </a:lnTo>
                  <a:lnTo>
                    <a:pt x="3151218" y="766136"/>
                  </a:lnTo>
                  <a:lnTo>
                    <a:pt x="3141725" y="1003203"/>
                  </a:lnTo>
                  <a:close/>
                </a:path>
                <a:path w="3516630" h="1104264">
                  <a:moveTo>
                    <a:pt x="635104" y="1002632"/>
                  </a:moveTo>
                  <a:lnTo>
                    <a:pt x="621402" y="1002094"/>
                  </a:lnTo>
                  <a:lnTo>
                    <a:pt x="624695" y="917978"/>
                  </a:lnTo>
                  <a:lnTo>
                    <a:pt x="624745" y="916704"/>
                  </a:lnTo>
                  <a:lnTo>
                    <a:pt x="385288" y="906635"/>
                  </a:lnTo>
                  <a:lnTo>
                    <a:pt x="518358" y="899508"/>
                  </a:lnTo>
                  <a:lnTo>
                    <a:pt x="624783" y="903983"/>
                  </a:lnTo>
                  <a:lnTo>
                    <a:pt x="637818" y="903285"/>
                  </a:lnTo>
                  <a:lnTo>
                    <a:pt x="637767" y="904560"/>
                  </a:lnTo>
                  <a:lnTo>
                    <a:pt x="773941" y="909985"/>
                  </a:lnTo>
                  <a:lnTo>
                    <a:pt x="638447" y="917242"/>
                  </a:lnTo>
                  <a:lnTo>
                    <a:pt x="635154" y="1001358"/>
                  </a:lnTo>
                  <a:lnTo>
                    <a:pt x="635104" y="1002632"/>
                  </a:lnTo>
                  <a:close/>
                </a:path>
                <a:path w="3516630" h="1104264">
                  <a:moveTo>
                    <a:pt x="3382415" y="850413"/>
                  </a:moveTo>
                  <a:lnTo>
                    <a:pt x="3385369" y="780305"/>
                  </a:lnTo>
                  <a:lnTo>
                    <a:pt x="3385422" y="779030"/>
                  </a:lnTo>
                  <a:lnTo>
                    <a:pt x="3385476" y="777755"/>
                  </a:lnTo>
                  <a:lnTo>
                    <a:pt x="3385530" y="776481"/>
                  </a:lnTo>
                  <a:lnTo>
                    <a:pt x="3385584" y="775206"/>
                  </a:lnTo>
                  <a:lnTo>
                    <a:pt x="3151218" y="766136"/>
                  </a:lnTo>
                  <a:lnTo>
                    <a:pt x="3291583" y="758619"/>
                  </a:lnTo>
                  <a:lnTo>
                    <a:pt x="3382752" y="762639"/>
                  </a:lnTo>
                  <a:lnTo>
                    <a:pt x="3399974" y="761717"/>
                  </a:lnTo>
                  <a:lnTo>
                    <a:pt x="3415178" y="763446"/>
                  </a:lnTo>
                  <a:lnTo>
                    <a:pt x="3414498" y="774929"/>
                  </a:lnTo>
                  <a:lnTo>
                    <a:pt x="3399285" y="775744"/>
                  </a:lnTo>
                  <a:lnTo>
                    <a:pt x="3397561" y="824165"/>
                  </a:lnTo>
                  <a:lnTo>
                    <a:pt x="3389183" y="842420"/>
                  </a:lnTo>
                  <a:lnTo>
                    <a:pt x="3382415" y="850413"/>
                  </a:lnTo>
                  <a:close/>
                </a:path>
                <a:path w="3516630" h="1104264">
                  <a:moveTo>
                    <a:pt x="880369" y="1013662"/>
                  </a:moveTo>
                  <a:lnTo>
                    <a:pt x="866599" y="1011856"/>
                  </a:lnTo>
                  <a:lnTo>
                    <a:pt x="869892" y="927739"/>
                  </a:lnTo>
                  <a:lnTo>
                    <a:pt x="869942" y="926465"/>
                  </a:lnTo>
                  <a:lnTo>
                    <a:pt x="638447" y="917242"/>
                  </a:lnTo>
                  <a:lnTo>
                    <a:pt x="773941" y="909985"/>
                  </a:lnTo>
                  <a:lnTo>
                    <a:pt x="869263" y="913783"/>
                  </a:lnTo>
                  <a:lnTo>
                    <a:pt x="883015" y="913046"/>
                  </a:lnTo>
                  <a:lnTo>
                    <a:pt x="882964" y="914321"/>
                  </a:lnTo>
                  <a:lnTo>
                    <a:pt x="1015996" y="919915"/>
                  </a:lnTo>
                  <a:lnTo>
                    <a:pt x="883644" y="927003"/>
                  </a:lnTo>
                  <a:lnTo>
                    <a:pt x="880369" y="1013662"/>
                  </a:lnTo>
                  <a:close/>
                </a:path>
                <a:path w="3516630" h="1104264">
                  <a:moveTo>
                    <a:pt x="3414422" y="776205"/>
                  </a:moveTo>
                  <a:lnTo>
                    <a:pt x="3399285" y="775744"/>
                  </a:lnTo>
                  <a:lnTo>
                    <a:pt x="3414498" y="774929"/>
                  </a:lnTo>
                  <a:lnTo>
                    <a:pt x="3414422" y="776205"/>
                  </a:lnTo>
                  <a:close/>
                </a:path>
                <a:path w="3516630" h="1104264">
                  <a:moveTo>
                    <a:pt x="1133459" y="1023000"/>
                  </a:moveTo>
                  <a:lnTo>
                    <a:pt x="1119757" y="1022462"/>
                  </a:lnTo>
                  <a:lnTo>
                    <a:pt x="1123050" y="938346"/>
                  </a:lnTo>
                  <a:lnTo>
                    <a:pt x="1123100" y="937071"/>
                  </a:lnTo>
                  <a:lnTo>
                    <a:pt x="883644" y="927003"/>
                  </a:lnTo>
                  <a:lnTo>
                    <a:pt x="1015996" y="919915"/>
                  </a:lnTo>
                  <a:lnTo>
                    <a:pt x="1122421" y="924390"/>
                  </a:lnTo>
                  <a:lnTo>
                    <a:pt x="1135337" y="923698"/>
                  </a:lnTo>
                  <a:lnTo>
                    <a:pt x="1278602" y="930015"/>
                  </a:lnTo>
                  <a:lnTo>
                    <a:pt x="1136802" y="937609"/>
                  </a:lnTo>
                  <a:lnTo>
                    <a:pt x="1133509" y="1021726"/>
                  </a:lnTo>
                  <a:lnTo>
                    <a:pt x="1133459" y="1023000"/>
                  </a:lnTo>
                  <a:close/>
                </a:path>
                <a:path w="3516630" h="1104264">
                  <a:moveTo>
                    <a:pt x="1381594" y="1033876"/>
                  </a:moveTo>
                  <a:lnTo>
                    <a:pt x="1367892" y="1033338"/>
                  </a:lnTo>
                  <a:lnTo>
                    <a:pt x="1371167" y="946679"/>
                  </a:lnTo>
                  <a:lnTo>
                    <a:pt x="1136802" y="937609"/>
                  </a:lnTo>
                  <a:lnTo>
                    <a:pt x="1278602" y="930015"/>
                  </a:lnTo>
                  <a:lnTo>
                    <a:pt x="1369770" y="934036"/>
                  </a:lnTo>
                  <a:lnTo>
                    <a:pt x="1382687" y="933344"/>
                  </a:lnTo>
                  <a:lnTo>
                    <a:pt x="1542803" y="940031"/>
                  </a:lnTo>
                  <a:lnTo>
                    <a:pt x="1384937" y="948485"/>
                  </a:lnTo>
                  <a:lnTo>
                    <a:pt x="1381644" y="1032602"/>
                  </a:lnTo>
                  <a:lnTo>
                    <a:pt x="1381594" y="1033876"/>
                  </a:lnTo>
                  <a:close/>
                </a:path>
                <a:path w="3516630" h="1104264">
                  <a:moveTo>
                    <a:pt x="1631814" y="1043368"/>
                  </a:moveTo>
                  <a:lnTo>
                    <a:pt x="1618112" y="1042830"/>
                  </a:lnTo>
                  <a:lnTo>
                    <a:pt x="1621405" y="958714"/>
                  </a:lnTo>
                  <a:lnTo>
                    <a:pt x="1621455" y="957439"/>
                  </a:lnTo>
                  <a:lnTo>
                    <a:pt x="1384937" y="948485"/>
                  </a:lnTo>
                  <a:lnTo>
                    <a:pt x="1542803" y="940031"/>
                  </a:lnTo>
                  <a:lnTo>
                    <a:pt x="1622861" y="943374"/>
                  </a:lnTo>
                  <a:lnTo>
                    <a:pt x="1635896" y="942676"/>
                  </a:lnTo>
                  <a:lnTo>
                    <a:pt x="1635845" y="943951"/>
                  </a:lnTo>
                  <a:lnTo>
                    <a:pt x="1782179" y="950104"/>
                  </a:lnTo>
                  <a:lnTo>
                    <a:pt x="1635157" y="957977"/>
                  </a:lnTo>
                  <a:lnTo>
                    <a:pt x="1631864" y="1042094"/>
                  </a:lnTo>
                  <a:lnTo>
                    <a:pt x="1631814" y="1043368"/>
                  </a:lnTo>
                  <a:close/>
                </a:path>
                <a:path w="3516630" h="1104264">
                  <a:moveTo>
                    <a:pt x="1884972" y="1053975"/>
                  </a:moveTo>
                  <a:lnTo>
                    <a:pt x="1871270" y="1053437"/>
                  </a:lnTo>
                  <a:lnTo>
                    <a:pt x="1874497" y="968052"/>
                  </a:lnTo>
                  <a:lnTo>
                    <a:pt x="1874545" y="966778"/>
                  </a:lnTo>
                  <a:lnTo>
                    <a:pt x="1635157" y="957977"/>
                  </a:lnTo>
                  <a:lnTo>
                    <a:pt x="1782179" y="950104"/>
                  </a:lnTo>
                  <a:lnTo>
                    <a:pt x="1875301" y="954019"/>
                  </a:lnTo>
                  <a:lnTo>
                    <a:pt x="1888336" y="953321"/>
                  </a:lnTo>
                  <a:lnTo>
                    <a:pt x="1888286" y="954596"/>
                  </a:lnTo>
                  <a:lnTo>
                    <a:pt x="2021317" y="960189"/>
                  </a:lnTo>
                  <a:lnTo>
                    <a:pt x="1888247" y="967316"/>
                  </a:lnTo>
                  <a:lnTo>
                    <a:pt x="1885020" y="1052701"/>
                  </a:lnTo>
                  <a:lnTo>
                    <a:pt x="1884972" y="1053975"/>
                  </a:lnTo>
                  <a:close/>
                </a:path>
                <a:path w="3516630" h="1104264">
                  <a:moveTo>
                    <a:pt x="2138062" y="1063314"/>
                  </a:moveTo>
                  <a:lnTo>
                    <a:pt x="2124361" y="1062776"/>
                  </a:lnTo>
                  <a:lnTo>
                    <a:pt x="2127654" y="978659"/>
                  </a:lnTo>
                  <a:lnTo>
                    <a:pt x="2127704" y="977385"/>
                  </a:lnTo>
                  <a:lnTo>
                    <a:pt x="1888247" y="967316"/>
                  </a:lnTo>
                  <a:lnTo>
                    <a:pt x="2021317" y="960189"/>
                  </a:lnTo>
                  <a:lnTo>
                    <a:pt x="2127742" y="964664"/>
                  </a:lnTo>
                  <a:lnTo>
                    <a:pt x="2140777" y="963966"/>
                  </a:lnTo>
                  <a:lnTo>
                    <a:pt x="2140726" y="965241"/>
                  </a:lnTo>
                  <a:lnTo>
                    <a:pt x="2278588" y="970576"/>
                  </a:lnTo>
                  <a:lnTo>
                    <a:pt x="2141405" y="977923"/>
                  </a:lnTo>
                  <a:lnTo>
                    <a:pt x="2138112" y="1062039"/>
                  </a:lnTo>
                  <a:lnTo>
                    <a:pt x="2138062" y="1063314"/>
                  </a:lnTo>
                  <a:close/>
                </a:path>
                <a:path w="3516630" h="1104264">
                  <a:moveTo>
                    <a:pt x="2386198" y="1074189"/>
                  </a:moveTo>
                  <a:lnTo>
                    <a:pt x="2372496" y="1073651"/>
                  </a:lnTo>
                  <a:lnTo>
                    <a:pt x="2375789" y="989535"/>
                  </a:lnTo>
                  <a:lnTo>
                    <a:pt x="2375839" y="988260"/>
                  </a:lnTo>
                  <a:lnTo>
                    <a:pt x="2141405" y="977923"/>
                  </a:lnTo>
                  <a:lnTo>
                    <a:pt x="2278588" y="970576"/>
                  </a:lnTo>
                  <a:lnTo>
                    <a:pt x="2375092" y="974310"/>
                  </a:lnTo>
                  <a:lnTo>
                    <a:pt x="2388844" y="973574"/>
                  </a:lnTo>
                  <a:lnTo>
                    <a:pt x="2388793" y="974848"/>
                  </a:lnTo>
                  <a:lnTo>
                    <a:pt x="2543692" y="980543"/>
                  </a:lnTo>
                  <a:lnTo>
                    <a:pt x="2389540" y="988798"/>
                  </a:lnTo>
                  <a:lnTo>
                    <a:pt x="2386248" y="1072915"/>
                  </a:lnTo>
                  <a:lnTo>
                    <a:pt x="2386198" y="1074189"/>
                  </a:lnTo>
                  <a:close/>
                </a:path>
                <a:path w="3516630" h="1104264">
                  <a:moveTo>
                    <a:pt x="2639356" y="1084796"/>
                  </a:moveTo>
                  <a:lnTo>
                    <a:pt x="2625654" y="1084258"/>
                  </a:lnTo>
                  <a:lnTo>
                    <a:pt x="2628881" y="998873"/>
                  </a:lnTo>
                  <a:lnTo>
                    <a:pt x="2628929" y="997599"/>
                  </a:lnTo>
                  <a:lnTo>
                    <a:pt x="2389540" y="988798"/>
                  </a:lnTo>
                  <a:lnTo>
                    <a:pt x="2543692" y="980543"/>
                  </a:lnTo>
                  <a:lnTo>
                    <a:pt x="2628182" y="983649"/>
                  </a:lnTo>
                  <a:lnTo>
                    <a:pt x="2641335" y="982944"/>
                  </a:lnTo>
                  <a:lnTo>
                    <a:pt x="2641234" y="985493"/>
                  </a:lnTo>
                  <a:lnTo>
                    <a:pt x="2777408" y="990919"/>
                  </a:lnTo>
                  <a:lnTo>
                    <a:pt x="2642631" y="998137"/>
                  </a:lnTo>
                  <a:lnTo>
                    <a:pt x="2639404" y="1083522"/>
                  </a:lnTo>
                  <a:lnTo>
                    <a:pt x="2639356" y="1084796"/>
                  </a:lnTo>
                  <a:close/>
                </a:path>
                <a:path w="3516630" h="1104264">
                  <a:moveTo>
                    <a:pt x="2884553" y="1094557"/>
                  </a:moveTo>
                  <a:lnTo>
                    <a:pt x="2870851" y="1094019"/>
                  </a:lnTo>
                  <a:lnTo>
                    <a:pt x="2874078" y="1008634"/>
                  </a:lnTo>
                  <a:lnTo>
                    <a:pt x="2874126" y="1007360"/>
                  </a:lnTo>
                  <a:lnTo>
                    <a:pt x="2642631" y="998137"/>
                  </a:lnTo>
                  <a:lnTo>
                    <a:pt x="2777408" y="990919"/>
                  </a:lnTo>
                  <a:lnTo>
                    <a:pt x="2872729" y="994717"/>
                  </a:lnTo>
                  <a:lnTo>
                    <a:pt x="2885764" y="994019"/>
                  </a:lnTo>
                  <a:lnTo>
                    <a:pt x="2885713" y="995293"/>
                  </a:lnTo>
                  <a:lnTo>
                    <a:pt x="3026530" y="1000470"/>
                  </a:lnTo>
                  <a:lnTo>
                    <a:pt x="2887828" y="1007898"/>
                  </a:lnTo>
                  <a:lnTo>
                    <a:pt x="2884601" y="1093283"/>
                  </a:lnTo>
                  <a:lnTo>
                    <a:pt x="2884553" y="1094557"/>
                  </a:lnTo>
                  <a:close/>
                </a:path>
                <a:path w="3516630" h="1104264">
                  <a:moveTo>
                    <a:pt x="3137643" y="1103896"/>
                  </a:moveTo>
                  <a:lnTo>
                    <a:pt x="3123941" y="1103358"/>
                  </a:lnTo>
                  <a:lnTo>
                    <a:pt x="3127234" y="1019241"/>
                  </a:lnTo>
                  <a:lnTo>
                    <a:pt x="3127284" y="1017967"/>
                  </a:lnTo>
                  <a:lnTo>
                    <a:pt x="2887828" y="1007898"/>
                  </a:lnTo>
                  <a:lnTo>
                    <a:pt x="3026530" y="1000470"/>
                  </a:lnTo>
                  <a:lnTo>
                    <a:pt x="3125102" y="1004094"/>
                  </a:lnTo>
                  <a:lnTo>
                    <a:pt x="3141725" y="1003203"/>
                  </a:lnTo>
                  <a:lnTo>
                    <a:pt x="3141674" y="1004478"/>
                  </a:lnTo>
                  <a:lnTo>
                    <a:pt x="3282922" y="1010903"/>
                  </a:lnTo>
                  <a:lnTo>
                    <a:pt x="3140986" y="1018505"/>
                  </a:lnTo>
                  <a:lnTo>
                    <a:pt x="3137693" y="1102621"/>
                  </a:lnTo>
                  <a:lnTo>
                    <a:pt x="3137643" y="1103896"/>
                  </a:lnTo>
                  <a:close/>
                </a:path>
                <a:path w="3516630" h="1104264">
                  <a:moveTo>
                    <a:pt x="3328506" y="1026268"/>
                  </a:moveTo>
                  <a:lnTo>
                    <a:pt x="3140986" y="1018505"/>
                  </a:lnTo>
                  <a:lnTo>
                    <a:pt x="3282922" y="1010903"/>
                  </a:lnTo>
                  <a:lnTo>
                    <a:pt x="3334285" y="1013240"/>
                  </a:lnTo>
                  <a:lnTo>
                    <a:pt x="3328506" y="102626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9" name="object 9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02103" y="2914510"/>
              <a:ext cx="9020174" cy="6762749"/>
            </a:xfrm>
            <a:prstGeom prst="rect">
              <a:avLst/>
            </a:prstGeom>
          </p:spPr>
        </p:pic>
        <p:pic>
          <p:nvPicPr>
            <p:cNvPr id="10" name="object 10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679548" y="2437295"/>
              <a:ext cx="3086923" cy="951284"/>
            </a:xfrm>
            <a:prstGeom prst="rect">
              <a:avLst/>
            </a:prstGeom>
          </p:spPr>
        </p:pic>
        <p:pic>
          <p:nvPicPr>
            <p:cNvPr id="11" name="object 11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5396643" y="1152245"/>
              <a:ext cx="1807908" cy="2033181"/>
            </a:xfrm>
            <a:prstGeom prst="rect">
              <a:avLst/>
            </a:prstGeom>
          </p:spPr>
        </p:pic>
        <p:pic>
          <p:nvPicPr>
            <p:cNvPr id="12" name="object 12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253008" y="8704276"/>
              <a:ext cx="1963680" cy="1481178"/>
            </a:xfrm>
            <a:prstGeom prst="rect">
              <a:avLst/>
            </a:prstGeom>
          </p:spPr>
        </p:pic>
        <p:pic>
          <p:nvPicPr>
            <p:cNvPr id="13" name="object 13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925471" y="3467099"/>
              <a:ext cx="6591299" cy="5067299"/>
            </a:xfrm>
            <a:prstGeom prst="rect">
              <a:avLst/>
            </a:prstGeom>
          </p:spPr>
        </p:pic>
        <p:pic>
          <p:nvPicPr>
            <p:cNvPr id="14" name="object 14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0239796" y="4675703"/>
              <a:ext cx="6276974" cy="4171949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0"/>
            <a:ext cx="18288000" cy="10287000"/>
            <a:chOff x="0" y="0"/>
            <a:chExt cx="18288000" cy="1028700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8288000" cy="10286999"/>
            </a:xfrm>
            <a:prstGeom prst="rect">
              <a:avLst/>
            </a:prstGeom>
          </p:spPr>
        </p:pic>
        <p:pic>
          <p:nvPicPr>
            <p:cNvPr id="4" name="object 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4400534" y="341458"/>
              <a:ext cx="2598228" cy="2340909"/>
            </a:xfrm>
            <a:prstGeom prst="rect">
              <a:avLst/>
            </a:prstGeom>
          </p:spPr>
        </p:pic>
        <p:sp>
          <p:nvSpPr>
            <p:cNvPr id="5" name="object 5" descr=""/>
            <p:cNvSpPr/>
            <p:nvPr/>
          </p:nvSpPr>
          <p:spPr>
            <a:xfrm>
              <a:off x="1107888" y="254400"/>
              <a:ext cx="1871345" cy="2468880"/>
            </a:xfrm>
            <a:custGeom>
              <a:avLst/>
              <a:gdLst/>
              <a:ahLst/>
              <a:cxnLst/>
              <a:rect l="l" t="t" r="r" b="b"/>
              <a:pathLst>
                <a:path w="1871345" h="2468880">
                  <a:moveTo>
                    <a:pt x="1506619" y="2424111"/>
                  </a:moveTo>
                  <a:lnTo>
                    <a:pt x="1465490" y="2440886"/>
                  </a:lnTo>
                  <a:lnTo>
                    <a:pt x="1423469" y="2453550"/>
                  </a:lnTo>
                  <a:lnTo>
                    <a:pt x="1380670" y="2462285"/>
                  </a:lnTo>
                  <a:lnTo>
                    <a:pt x="1337207" y="2467272"/>
                  </a:lnTo>
                  <a:lnTo>
                    <a:pt x="1293193" y="2468692"/>
                  </a:lnTo>
                  <a:lnTo>
                    <a:pt x="1248740" y="2466727"/>
                  </a:lnTo>
                  <a:lnTo>
                    <a:pt x="1203962" y="2461559"/>
                  </a:lnTo>
                  <a:lnTo>
                    <a:pt x="1158972" y="2453369"/>
                  </a:lnTo>
                  <a:lnTo>
                    <a:pt x="1113883" y="2442338"/>
                  </a:lnTo>
                  <a:lnTo>
                    <a:pt x="1068809" y="2428647"/>
                  </a:lnTo>
                  <a:lnTo>
                    <a:pt x="1023862" y="2412479"/>
                  </a:lnTo>
                  <a:lnTo>
                    <a:pt x="979155" y="2394015"/>
                  </a:lnTo>
                  <a:lnTo>
                    <a:pt x="934803" y="2373436"/>
                  </a:lnTo>
                  <a:lnTo>
                    <a:pt x="890917" y="2350924"/>
                  </a:lnTo>
                  <a:lnTo>
                    <a:pt x="847611" y="2326659"/>
                  </a:lnTo>
                  <a:lnTo>
                    <a:pt x="804998" y="2300824"/>
                  </a:lnTo>
                  <a:lnTo>
                    <a:pt x="763192" y="2273600"/>
                  </a:lnTo>
                  <a:lnTo>
                    <a:pt x="722304" y="2245169"/>
                  </a:lnTo>
                  <a:lnTo>
                    <a:pt x="682450" y="2215712"/>
                  </a:lnTo>
                  <a:lnTo>
                    <a:pt x="643741" y="2185410"/>
                  </a:lnTo>
                  <a:lnTo>
                    <a:pt x="606291" y="2154444"/>
                  </a:lnTo>
                  <a:lnTo>
                    <a:pt x="570213" y="2122998"/>
                  </a:lnTo>
                  <a:lnTo>
                    <a:pt x="535620" y="2091250"/>
                  </a:lnTo>
                  <a:lnTo>
                    <a:pt x="502625" y="2059385"/>
                  </a:lnTo>
                  <a:lnTo>
                    <a:pt x="471342" y="2027581"/>
                  </a:lnTo>
                  <a:lnTo>
                    <a:pt x="441883" y="1996022"/>
                  </a:lnTo>
                  <a:lnTo>
                    <a:pt x="412872" y="1963158"/>
                  </a:lnTo>
                  <a:lnTo>
                    <a:pt x="371508" y="1913627"/>
                  </a:lnTo>
                  <a:lnTo>
                    <a:pt x="333218" y="1864976"/>
                  </a:lnTo>
                  <a:lnTo>
                    <a:pt x="297890" y="1817242"/>
                  </a:lnTo>
                  <a:lnTo>
                    <a:pt x="265411" y="1770459"/>
                  </a:lnTo>
                  <a:lnTo>
                    <a:pt x="235668" y="1724664"/>
                  </a:lnTo>
                  <a:lnTo>
                    <a:pt x="208549" y="1679893"/>
                  </a:lnTo>
                  <a:lnTo>
                    <a:pt x="183940" y="1636180"/>
                  </a:lnTo>
                  <a:lnTo>
                    <a:pt x="161728" y="1593563"/>
                  </a:lnTo>
                  <a:lnTo>
                    <a:pt x="141800" y="1552075"/>
                  </a:lnTo>
                  <a:lnTo>
                    <a:pt x="124045" y="1511754"/>
                  </a:lnTo>
                  <a:lnTo>
                    <a:pt x="108348" y="1472635"/>
                  </a:lnTo>
                  <a:lnTo>
                    <a:pt x="94597" y="1434753"/>
                  </a:lnTo>
                  <a:lnTo>
                    <a:pt x="42911" y="1487795"/>
                  </a:lnTo>
                  <a:lnTo>
                    <a:pt x="7368" y="1227986"/>
                  </a:lnTo>
                  <a:lnTo>
                    <a:pt x="2186" y="1178854"/>
                  </a:lnTo>
                  <a:lnTo>
                    <a:pt x="0" y="1129420"/>
                  </a:lnTo>
                  <a:lnTo>
                    <a:pt x="766" y="1079867"/>
                  </a:lnTo>
                  <a:lnTo>
                    <a:pt x="4445" y="1030380"/>
                  </a:lnTo>
                  <a:lnTo>
                    <a:pt x="10995" y="981145"/>
                  </a:lnTo>
                  <a:lnTo>
                    <a:pt x="20375" y="932344"/>
                  </a:lnTo>
                  <a:lnTo>
                    <a:pt x="32545" y="884164"/>
                  </a:lnTo>
                  <a:lnTo>
                    <a:pt x="47463" y="836788"/>
                  </a:lnTo>
                  <a:lnTo>
                    <a:pt x="65088" y="790401"/>
                  </a:lnTo>
                  <a:lnTo>
                    <a:pt x="85379" y="745188"/>
                  </a:lnTo>
                  <a:lnTo>
                    <a:pt x="108296" y="701333"/>
                  </a:lnTo>
                  <a:lnTo>
                    <a:pt x="133796" y="659022"/>
                  </a:lnTo>
                  <a:lnTo>
                    <a:pt x="162691" y="617152"/>
                  </a:lnTo>
                  <a:lnTo>
                    <a:pt x="194034" y="577211"/>
                  </a:lnTo>
                  <a:lnTo>
                    <a:pt x="227722" y="539289"/>
                  </a:lnTo>
                  <a:lnTo>
                    <a:pt x="263654" y="503477"/>
                  </a:lnTo>
                  <a:lnTo>
                    <a:pt x="301726" y="469864"/>
                  </a:lnTo>
                  <a:lnTo>
                    <a:pt x="341836" y="438540"/>
                  </a:lnTo>
                  <a:lnTo>
                    <a:pt x="383882" y="409595"/>
                  </a:lnTo>
                  <a:lnTo>
                    <a:pt x="371346" y="354329"/>
                  </a:lnTo>
                  <a:lnTo>
                    <a:pt x="360432" y="298788"/>
                  </a:lnTo>
                  <a:lnTo>
                    <a:pt x="351159" y="243061"/>
                  </a:lnTo>
                  <a:lnTo>
                    <a:pt x="343544" y="187236"/>
                  </a:lnTo>
                  <a:lnTo>
                    <a:pt x="333329" y="103001"/>
                  </a:lnTo>
                  <a:lnTo>
                    <a:pt x="406926" y="60772"/>
                  </a:lnTo>
                  <a:lnTo>
                    <a:pt x="442309" y="42425"/>
                  </a:lnTo>
                  <a:lnTo>
                    <a:pt x="487035" y="24465"/>
                  </a:lnTo>
                  <a:lnTo>
                    <a:pt x="533304" y="11385"/>
                  </a:lnTo>
                  <a:lnTo>
                    <a:pt x="580819" y="3218"/>
                  </a:lnTo>
                  <a:lnTo>
                    <a:pt x="629285" y="0"/>
                  </a:lnTo>
                  <a:lnTo>
                    <a:pt x="678403" y="1766"/>
                  </a:lnTo>
                  <a:lnTo>
                    <a:pt x="727878" y="8551"/>
                  </a:lnTo>
                  <a:lnTo>
                    <a:pt x="812413" y="24427"/>
                  </a:lnTo>
                  <a:lnTo>
                    <a:pt x="829676" y="108690"/>
                  </a:lnTo>
                  <a:lnTo>
                    <a:pt x="841882" y="179686"/>
                  </a:lnTo>
                  <a:lnTo>
                    <a:pt x="849872" y="248757"/>
                  </a:lnTo>
                  <a:lnTo>
                    <a:pt x="895930" y="242388"/>
                  </a:lnTo>
                  <a:lnTo>
                    <a:pt x="943001" y="238153"/>
                  </a:lnTo>
                  <a:lnTo>
                    <a:pt x="990773" y="236516"/>
                  </a:lnTo>
                  <a:lnTo>
                    <a:pt x="1038932" y="237945"/>
                  </a:lnTo>
                  <a:lnTo>
                    <a:pt x="1087164" y="242905"/>
                  </a:lnTo>
                  <a:lnTo>
                    <a:pt x="1135157" y="251863"/>
                  </a:lnTo>
                  <a:lnTo>
                    <a:pt x="1183211" y="264759"/>
                  </a:lnTo>
                  <a:lnTo>
                    <a:pt x="1230389" y="280836"/>
                  </a:lnTo>
                  <a:lnTo>
                    <a:pt x="1276504" y="299970"/>
                  </a:lnTo>
                  <a:lnTo>
                    <a:pt x="1321364" y="322034"/>
                  </a:lnTo>
                  <a:lnTo>
                    <a:pt x="1364782" y="346905"/>
                  </a:lnTo>
                  <a:lnTo>
                    <a:pt x="1406568" y="374457"/>
                  </a:lnTo>
                  <a:lnTo>
                    <a:pt x="1446532" y="404566"/>
                  </a:lnTo>
                  <a:lnTo>
                    <a:pt x="1484485" y="437107"/>
                  </a:lnTo>
                  <a:lnTo>
                    <a:pt x="1520239" y="471955"/>
                  </a:lnTo>
                  <a:lnTo>
                    <a:pt x="1553603" y="508985"/>
                  </a:lnTo>
                  <a:lnTo>
                    <a:pt x="1584389" y="548072"/>
                  </a:lnTo>
                  <a:lnTo>
                    <a:pt x="1659381" y="650179"/>
                  </a:lnTo>
                  <a:lnTo>
                    <a:pt x="1636052" y="667699"/>
                  </a:lnTo>
                  <a:lnTo>
                    <a:pt x="1664647" y="716761"/>
                  </a:lnTo>
                  <a:lnTo>
                    <a:pt x="1690798" y="766886"/>
                  </a:lnTo>
                  <a:lnTo>
                    <a:pt x="1714612" y="817757"/>
                  </a:lnTo>
                  <a:lnTo>
                    <a:pt x="1736198" y="869058"/>
                  </a:lnTo>
                  <a:lnTo>
                    <a:pt x="1755666" y="920470"/>
                  </a:lnTo>
                  <a:lnTo>
                    <a:pt x="1773125" y="971677"/>
                  </a:lnTo>
                  <a:lnTo>
                    <a:pt x="1788683" y="1022362"/>
                  </a:lnTo>
                  <a:lnTo>
                    <a:pt x="1802450" y="1072207"/>
                  </a:lnTo>
                  <a:lnTo>
                    <a:pt x="1814534" y="1120895"/>
                  </a:lnTo>
                  <a:lnTo>
                    <a:pt x="1825045" y="1168109"/>
                  </a:lnTo>
                  <a:lnTo>
                    <a:pt x="1834091" y="1213532"/>
                  </a:lnTo>
                  <a:lnTo>
                    <a:pt x="1841782" y="1256846"/>
                  </a:lnTo>
                  <a:lnTo>
                    <a:pt x="1848227" y="1297734"/>
                  </a:lnTo>
                  <a:lnTo>
                    <a:pt x="1853534" y="1335880"/>
                  </a:lnTo>
                  <a:lnTo>
                    <a:pt x="1860442" y="1395584"/>
                  </a:lnTo>
                  <a:lnTo>
                    <a:pt x="1865563" y="1455801"/>
                  </a:lnTo>
                  <a:lnTo>
                    <a:pt x="1869439" y="1528567"/>
                  </a:lnTo>
                  <a:lnTo>
                    <a:pt x="1870511" y="1568874"/>
                  </a:lnTo>
                  <a:lnTo>
                    <a:pt x="1870793" y="1611380"/>
                  </a:lnTo>
                  <a:lnTo>
                    <a:pt x="1870126" y="1655772"/>
                  </a:lnTo>
                  <a:lnTo>
                    <a:pt x="1868350" y="1701737"/>
                  </a:lnTo>
                  <a:lnTo>
                    <a:pt x="1865306" y="1748962"/>
                  </a:lnTo>
                  <a:lnTo>
                    <a:pt x="1860834" y="1797134"/>
                  </a:lnTo>
                  <a:lnTo>
                    <a:pt x="1854775" y="1845940"/>
                  </a:lnTo>
                  <a:lnTo>
                    <a:pt x="1846969" y="1895068"/>
                  </a:lnTo>
                  <a:lnTo>
                    <a:pt x="1837257" y="1944204"/>
                  </a:lnTo>
                  <a:lnTo>
                    <a:pt x="1825479" y="1993035"/>
                  </a:lnTo>
                  <a:lnTo>
                    <a:pt x="1811476" y="2041249"/>
                  </a:lnTo>
                  <a:lnTo>
                    <a:pt x="1795088" y="2088533"/>
                  </a:lnTo>
                  <a:lnTo>
                    <a:pt x="1776157" y="2134574"/>
                  </a:lnTo>
                  <a:lnTo>
                    <a:pt x="1754522" y="2179058"/>
                  </a:lnTo>
                  <a:lnTo>
                    <a:pt x="1730024" y="2221674"/>
                  </a:lnTo>
                  <a:lnTo>
                    <a:pt x="1702503" y="2262107"/>
                  </a:lnTo>
                  <a:lnTo>
                    <a:pt x="1671801" y="2300046"/>
                  </a:lnTo>
                  <a:lnTo>
                    <a:pt x="1637757" y="2335176"/>
                  </a:lnTo>
                  <a:lnTo>
                    <a:pt x="1600212" y="2367187"/>
                  </a:lnTo>
                  <a:lnTo>
                    <a:pt x="1559007" y="2395763"/>
                  </a:lnTo>
                  <a:lnTo>
                    <a:pt x="1513982" y="2420593"/>
                  </a:lnTo>
                  <a:lnTo>
                    <a:pt x="1506619" y="2424111"/>
                  </a:lnTo>
                  <a:close/>
                </a:path>
              </a:pathLst>
            </a:custGeom>
            <a:solidFill>
              <a:srgbClr val="000000">
                <a:alpha val="59999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1135572" y="162105"/>
              <a:ext cx="1871345" cy="2468880"/>
            </a:xfrm>
            <a:custGeom>
              <a:avLst/>
              <a:gdLst/>
              <a:ahLst/>
              <a:cxnLst/>
              <a:rect l="l" t="t" r="r" b="b"/>
              <a:pathLst>
                <a:path w="1871345" h="2468880">
                  <a:moveTo>
                    <a:pt x="1506624" y="2424115"/>
                  </a:moveTo>
                  <a:lnTo>
                    <a:pt x="1465494" y="2440890"/>
                  </a:lnTo>
                  <a:lnTo>
                    <a:pt x="1423474" y="2453555"/>
                  </a:lnTo>
                  <a:lnTo>
                    <a:pt x="1380675" y="2462289"/>
                  </a:lnTo>
                  <a:lnTo>
                    <a:pt x="1337212" y="2467276"/>
                  </a:lnTo>
                  <a:lnTo>
                    <a:pt x="1293198" y="2468697"/>
                  </a:lnTo>
                  <a:lnTo>
                    <a:pt x="1248745" y="2466732"/>
                  </a:lnTo>
                  <a:lnTo>
                    <a:pt x="1203967" y="2461564"/>
                  </a:lnTo>
                  <a:lnTo>
                    <a:pt x="1158977" y="2453373"/>
                  </a:lnTo>
                  <a:lnTo>
                    <a:pt x="1113888" y="2442342"/>
                  </a:lnTo>
                  <a:lnTo>
                    <a:pt x="1068814" y="2428652"/>
                  </a:lnTo>
                  <a:lnTo>
                    <a:pt x="1023867" y="2412484"/>
                  </a:lnTo>
                  <a:lnTo>
                    <a:pt x="979160" y="2394020"/>
                  </a:lnTo>
                  <a:lnTo>
                    <a:pt x="934808" y="2373441"/>
                  </a:lnTo>
                  <a:lnTo>
                    <a:pt x="890922" y="2350928"/>
                  </a:lnTo>
                  <a:lnTo>
                    <a:pt x="847616" y="2326664"/>
                  </a:lnTo>
                  <a:lnTo>
                    <a:pt x="805003" y="2300829"/>
                  </a:lnTo>
                  <a:lnTo>
                    <a:pt x="763196" y="2273605"/>
                  </a:lnTo>
                  <a:lnTo>
                    <a:pt x="722309" y="2245174"/>
                  </a:lnTo>
                  <a:lnTo>
                    <a:pt x="682455" y="2215716"/>
                  </a:lnTo>
                  <a:lnTo>
                    <a:pt x="643746" y="2185414"/>
                  </a:lnTo>
                  <a:lnTo>
                    <a:pt x="606296" y="2154449"/>
                  </a:lnTo>
                  <a:lnTo>
                    <a:pt x="570218" y="2123002"/>
                  </a:lnTo>
                  <a:lnTo>
                    <a:pt x="535625" y="2091255"/>
                  </a:lnTo>
                  <a:lnTo>
                    <a:pt x="502630" y="2059389"/>
                  </a:lnTo>
                  <a:lnTo>
                    <a:pt x="471347" y="2027586"/>
                  </a:lnTo>
                  <a:lnTo>
                    <a:pt x="441888" y="1996027"/>
                  </a:lnTo>
                  <a:lnTo>
                    <a:pt x="412877" y="1963163"/>
                  </a:lnTo>
                  <a:lnTo>
                    <a:pt x="371513" y="1913631"/>
                  </a:lnTo>
                  <a:lnTo>
                    <a:pt x="333223" y="1864981"/>
                  </a:lnTo>
                  <a:lnTo>
                    <a:pt x="297895" y="1817246"/>
                  </a:lnTo>
                  <a:lnTo>
                    <a:pt x="265416" y="1770464"/>
                  </a:lnTo>
                  <a:lnTo>
                    <a:pt x="235673" y="1724669"/>
                  </a:lnTo>
                  <a:lnTo>
                    <a:pt x="208554" y="1679897"/>
                  </a:lnTo>
                  <a:lnTo>
                    <a:pt x="183944" y="1636185"/>
                  </a:lnTo>
                  <a:lnTo>
                    <a:pt x="161733" y="1593567"/>
                  </a:lnTo>
                  <a:lnTo>
                    <a:pt x="141805" y="1552080"/>
                  </a:lnTo>
                  <a:lnTo>
                    <a:pt x="124050" y="1511759"/>
                  </a:lnTo>
                  <a:lnTo>
                    <a:pt x="108353" y="1472639"/>
                  </a:lnTo>
                  <a:lnTo>
                    <a:pt x="94602" y="1434757"/>
                  </a:lnTo>
                  <a:lnTo>
                    <a:pt x="42911" y="1487802"/>
                  </a:lnTo>
                  <a:lnTo>
                    <a:pt x="7368" y="1227992"/>
                  </a:lnTo>
                  <a:lnTo>
                    <a:pt x="2186" y="1178861"/>
                  </a:lnTo>
                  <a:lnTo>
                    <a:pt x="0" y="1129427"/>
                  </a:lnTo>
                  <a:lnTo>
                    <a:pt x="766" y="1079874"/>
                  </a:lnTo>
                  <a:lnTo>
                    <a:pt x="4445" y="1030387"/>
                  </a:lnTo>
                  <a:lnTo>
                    <a:pt x="10995" y="981151"/>
                  </a:lnTo>
                  <a:lnTo>
                    <a:pt x="20375" y="932351"/>
                  </a:lnTo>
                  <a:lnTo>
                    <a:pt x="32545" y="884170"/>
                  </a:lnTo>
                  <a:lnTo>
                    <a:pt x="47463" y="836795"/>
                  </a:lnTo>
                  <a:lnTo>
                    <a:pt x="65088" y="790408"/>
                  </a:lnTo>
                  <a:lnTo>
                    <a:pt x="85379" y="745195"/>
                  </a:lnTo>
                  <a:lnTo>
                    <a:pt x="108296" y="701340"/>
                  </a:lnTo>
                  <a:lnTo>
                    <a:pt x="133796" y="659029"/>
                  </a:lnTo>
                  <a:lnTo>
                    <a:pt x="162691" y="617158"/>
                  </a:lnTo>
                  <a:lnTo>
                    <a:pt x="194034" y="577218"/>
                  </a:lnTo>
                  <a:lnTo>
                    <a:pt x="227722" y="539296"/>
                  </a:lnTo>
                  <a:lnTo>
                    <a:pt x="263654" y="503484"/>
                  </a:lnTo>
                  <a:lnTo>
                    <a:pt x="301726" y="469871"/>
                  </a:lnTo>
                  <a:lnTo>
                    <a:pt x="341836" y="438547"/>
                  </a:lnTo>
                  <a:lnTo>
                    <a:pt x="383882" y="409602"/>
                  </a:lnTo>
                  <a:lnTo>
                    <a:pt x="371346" y="354335"/>
                  </a:lnTo>
                  <a:lnTo>
                    <a:pt x="360432" y="298795"/>
                  </a:lnTo>
                  <a:lnTo>
                    <a:pt x="351159" y="243068"/>
                  </a:lnTo>
                  <a:lnTo>
                    <a:pt x="343544" y="187243"/>
                  </a:lnTo>
                  <a:lnTo>
                    <a:pt x="333329" y="103008"/>
                  </a:lnTo>
                  <a:lnTo>
                    <a:pt x="406926" y="60778"/>
                  </a:lnTo>
                  <a:lnTo>
                    <a:pt x="442324" y="42425"/>
                  </a:lnTo>
                  <a:lnTo>
                    <a:pt x="487050" y="24465"/>
                  </a:lnTo>
                  <a:lnTo>
                    <a:pt x="533318" y="11385"/>
                  </a:lnTo>
                  <a:lnTo>
                    <a:pt x="580834" y="3218"/>
                  </a:lnTo>
                  <a:lnTo>
                    <a:pt x="629299" y="0"/>
                  </a:lnTo>
                  <a:lnTo>
                    <a:pt x="678418" y="1766"/>
                  </a:lnTo>
                  <a:lnTo>
                    <a:pt x="727893" y="8551"/>
                  </a:lnTo>
                  <a:lnTo>
                    <a:pt x="812427" y="24427"/>
                  </a:lnTo>
                  <a:lnTo>
                    <a:pt x="829690" y="108690"/>
                  </a:lnTo>
                  <a:lnTo>
                    <a:pt x="841896" y="179686"/>
                  </a:lnTo>
                  <a:lnTo>
                    <a:pt x="849886" y="248757"/>
                  </a:lnTo>
                  <a:lnTo>
                    <a:pt x="895945" y="242388"/>
                  </a:lnTo>
                  <a:lnTo>
                    <a:pt x="943016" y="238153"/>
                  </a:lnTo>
                  <a:lnTo>
                    <a:pt x="990788" y="236516"/>
                  </a:lnTo>
                  <a:lnTo>
                    <a:pt x="1038946" y="237945"/>
                  </a:lnTo>
                  <a:lnTo>
                    <a:pt x="1087178" y="242905"/>
                  </a:lnTo>
                  <a:lnTo>
                    <a:pt x="1135171" y="251863"/>
                  </a:lnTo>
                  <a:lnTo>
                    <a:pt x="1183225" y="264759"/>
                  </a:lnTo>
                  <a:lnTo>
                    <a:pt x="1230404" y="280836"/>
                  </a:lnTo>
                  <a:lnTo>
                    <a:pt x="1276518" y="299970"/>
                  </a:lnTo>
                  <a:lnTo>
                    <a:pt x="1321379" y="322034"/>
                  </a:lnTo>
                  <a:lnTo>
                    <a:pt x="1364797" y="346905"/>
                  </a:lnTo>
                  <a:lnTo>
                    <a:pt x="1406582" y="374457"/>
                  </a:lnTo>
                  <a:lnTo>
                    <a:pt x="1446546" y="404566"/>
                  </a:lnTo>
                  <a:lnTo>
                    <a:pt x="1484500" y="437107"/>
                  </a:lnTo>
                  <a:lnTo>
                    <a:pt x="1520253" y="471955"/>
                  </a:lnTo>
                  <a:lnTo>
                    <a:pt x="1553618" y="508985"/>
                  </a:lnTo>
                  <a:lnTo>
                    <a:pt x="1584404" y="548072"/>
                  </a:lnTo>
                  <a:lnTo>
                    <a:pt x="1659396" y="650179"/>
                  </a:lnTo>
                  <a:lnTo>
                    <a:pt x="1636066" y="667699"/>
                  </a:lnTo>
                  <a:lnTo>
                    <a:pt x="1664662" y="716761"/>
                  </a:lnTo>
                  <a:lnTo>
                    <a:pt x="1690812" y="766886"/>
                  </a:lnTo>
                  <a:lnTo>
                    <a:pt x="1714626" y="817757"/>
                  </a:lnTo>
                  <a:lnTo>
                    <a:pt x="1736213" y="869058"/>
                  </a:lnTo>
                  <a:lnTo>
                    <a:pt x="1755681" y="920470"/>
                  </a:lnTo>
                  <a:lnTo>
                    <a:pt x="1773139" y="971678"/>
                  </a:lnTo>
                  <a:lnTo>
                    <a:pt x="1788697" y="1022362"/>
                  </a:lnTo>
                  <a:lnTo>
                    <a:pt x="1802464" y="1072207"/>
                  </a:lnTo>
                  <a:lnTo>
                    <a:pt x="1814549" y="1120895"/>
                  </a:lnTo>
                  <a:lnTo>
                    <a:pt x="1825059" y="1168109"/>
                  </a:lnTo>
                  <a:lnTo>
                    <a:pt x="1834106" y="1213532"/>
                  </a:lnTo>
                  <a:lnTo>
                    <a:pt x="1841797" y="1256846"/>
                  </a:lnTo>
                  <a:lnTo>
                    <a:pt x="1848242" y="1297734"/>
                  </a:lnTo>
                  <a:lnTo>
                    <a:pt x="1853549" y="1335880"/>
                  </a:lnTo>
                  <a:lnTo>
                    <a:pt x="1860457" y="1395585"/>
                  </a:lnTo>
                  <a:lnTo>
                    <a:pt x="1865578" y="1455801"/>
                  </a:lnTo>
                  <a:lnTo>
                    <a:pt x="1869454" y="1528567"/>
                  </a:lnTo>
                  <a:lnTo>
                    <a:pt x="1870526" y="1568874"/>
                  </a:lnTo>
                  <a:lnTo>
                    <a:pt x="1870808" y="1611380"/>
                  </a:lnTo>
                  <a:lnTo>
                    <a:pt x="1870141" y="1655772"/>
                  </a:lnTo>
                  <a:lnTo>
                    <a:pt x="1868365" y="1701737"/>
                  </a:lnTo>
                  <a:lnTo>
                    <a:pt x="1865321" y="1748962"/>
                  </a:lnTo>
                  <a:lnTo>
                    <a:pt x="1860848" y="1797134"/>
                  </a:lnTo>
                  <a:lnTo>
                    <a:pt x="1854789" y="1845940"/>
                  </a:lnTo>
                  <a:lnTo>
                    <a:pt x="1846983" y="1895068"/>
                  </a:lnTo>
                  <a:lnTo>
                    <a:pt x="1837271" y="1944204"/>
                  </a:lnTo>
                  <a:lnTo>
                    <a:pt x="1825493" y="1993035"/>
                  </a:lnTo>
                  <a:lnTo>
                    <a:pt x="1811491" y="2041249"/>
                  </a:lnTo>
                  <a:lnTo>
                    <a:pt x="1795103" y="2088533"/>
                  </a:lnTo>
                  <a:lnTo>
                    <a:pt x="1776172" y="2134574"/>
                  </a:lnTo>
                  <a:lnTo>
                    <a:pt x="1754537" y="2179058"/>
                  </a:lnTo>
                  <a:lnTo>
                    <a:pt x="1730038" y="2221674"/>
                  </a:lnTo>
                  <a:lnTo>
                    <a:pt x="1702518" y="2262107"/>
                  </a:lnTo>
                  <a:lnTo>
                    <a:pt x="1671815" y="2300046"/>
                  </a:lnTo>
                  <a:lnTo>
                    <a:pt x="1637772" y="2335177"/>
                  </a:lnTo>
                  <a:lnTo>
                    <a:pt x="1600227" y="2367187"/>
                  </a:lnTo>
                  <a:lnTo>
                    <a:pt x="1559022" y="2395763"/>
                  </a:lnTo>
                  <a:lnTo>
                    <a:pt x="1513997" y="2420593"/>
                  </a:lnTo>
                  <a:lnTo>
                    <a:pt x="1506624" y="242411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1302943" y="563734"/>
              <a:ext cx="1575435" cy="1939925"/>
            </a:xfrm>
            <a:custGeom>
              <a:avLst/>
              <a:gdLst/>
              <a:ahLst/>
              <a:cxnLst/>
              <a:rect l="l" t="t" r="r" b="b"/>
              <a:pathLst>
                <a:path w="1575435" h="1939925">
                  <a:moveTo>
                    <a:pt x="1290628" y="1903836"/>
                  </a:moveTo>
                  <a:lnTo>
                    <a:pt x="1252631" y="1919537"/>
                  </a:lnTo>
                  <a:lnTo>
                    <a:pt x="1213299" y="1930544"/>
                  </a:lnTo>
                  <a:lnTo>
                    <a:pt x="1172798" y="1937102"/>
                  </a:lnTo>
                  <a:lnTo>
                    <a:pt x="1131293" y="1939454"/>
                  </a:lnTo>
                  <a:lnTo>
                    <a:pt x="1088947" y="1937845"/>
                  </a:lnTo>
                  <a:lnTo>
                    <a:pt x="1045927" y="1932520"/>
                  </a:lnTo>
                  <a:lnTo>
                    <a:pt x="1002397" y="1923723"/>
                  </a:lnTo>
                  <a:lnTo>
                    <a:pt x="958521" y="1911698"/>
                  </a:lnTo>
                  <a:lnTo>
                    <a:pt x="914465" y="1896691"/>
                  </a:lnTo>
                  <a:lnTo>
                    <a:pt x="870394" y="1878944"/>
                  </a:lnTo>
                  <a:lnTo>
                    <a:pt x="826472" y="1858704"/>
                  </a:lnTo>
                  <a:lnTo>
                    <a:pt x="782865" y="1836214"/>
                  </a:lnTo>
                  <a:lnTo>
                    <a:pt x="739737" y="1811718"/>
                  </a:lnTo>
                  <a:lnTo>
                    <a:pt x="697253" y="1785462"/>
                  </a:lnTo>
                  <a:lnTo>
                    <a:pt x="655578" y="1757689"/>
                  </a:lnTo>
                  <a:lnTo>
                    <a:pt x="614877" y="1728644"/>
                  </a:lnTo>
                  <a:lnTo>
                    <a:pt x="575314" y="1698571"/>
                  </a:lnTo>
                  <a:lnTo>
                    <a:pt x="537056" y="1667716"/>
                  </a:lnTo>
                  <a:lnTo>
                    <a:pt x="500266" y="1636322"/>
                  </a:lnTo>
                  <a:lnTo>
                    <a:pt x="465109" y="1604634"/>
                  </a:lnTo>
                  <a:lnTo>
                    <a:pt x="431750" y="1572896"/>
                  </a:lnTo>
                  <a:lnTo>
                    <a:pt x="400355" y="1541352"/>
                  </a:lnTo>
                  <a:lnTo>
                    <a:pt x="371088" y="1510248"/>
                  </a:lnTo>
                  <a:lnTo>
                    <a:pt x="344113" y="1479827"/>
                  </a:lnTo>
                  <a:lnTo>
                    <a:pt x="305466" y="1433931"/>
                  </a:lnTo>
                  <a:lnTo>
                    <a:pt x="268571" y="1387295"/>
                  </a:lnTo>
                  <a:lnTo>
                    <a:pt x="225984" y="1329260"/>
                  </a:lnTo>
                  <a:lnTo>
                    <a:pt x="203418" y="1296350"/>
                  </a:lnTo>
                  <a:lnTo>
                    <a:pt x="180463" y="1261051"/>
                  </a:lnTo>
                  <a:lnTo>
                    <a:pt x="157462" y="1223515"/>
                  </a:lnTo>
                  <a:lnTo>
                    <a:pt x="134762" y="1183896"/>
                  </a:lnTo>
                  <a:lnTo>
                    <a:pt x="112705" y="1142346"/>
                  </a:lnTo>
                  <a:lnTo>
                    <a:pt x="91636" y="1099020"/>
                  </a:lnTo>
                  <a:lnTo>
                    <a:pt x="71900" y="1054070"/>
                  </a:lnTo>
                  <a:lnTo>
                    <a:pt x="53842" y="1007650"/>
                  </a:lnTo>
                  <a:lnTo>
                    <a:pt x="37805" y="959912"/>
                  </a:lnTo>
                  <a:lnTo>
                    <a:pt x="24134" y="911012"/>
                  </a:lnTo>
                  <a:lnTo>
                    <a:pt x="13174" y="861100"/>
                  </a:lnTo>
                  <a:lnTo>
                    <a:pt x="5268" y="810332"/>
                  </a:lnTo>
                  <a:lnTo>
                    <a:pt x="762" y="758860"/>
                  </a:lnTo>
                  <a:lnTo>
                    <a:pt x="0" y="706837"/>
                  </a:lnTo>
                  <a:lnTo>
                    <a:pt x="3325" y="654417"/>
                  </a:lnTo>
                  <a:lnTo>
                    <a:pt x="11084" y="601753"/>
                  </a:lnTo>
                  <a:lnTo>
                    <a:pt x="23619" y="548999"/>
                  </a:lnTo>
                  <a:lnTo>
                    <a:pt x="41276" y="496307"/>
                  </a:lnTo>
                  <a:lnTo>
                    <a:pt x="64398" y="443831"/>
                  </a:lnTo>
                  <a:lnTo>
                    <a:pt x="93331" y="391725"/>
                  </a:lnTo>
                  <a:lnTo>
                    <a:pt x="118647" y="353547"/>
                  </a:lnTo>
                  <a:lnTo>
                    <a:pt x="146620" y="316766"/>
                  </a:lnTo>
                  <a:lnTo>
                    <a:pt x="177075" y="281483"/>
                  </a:lnTo>
                  <a:lnTo>
                    <a:pt x="209838" y="247796"/>
                  </a:lnTo>
                  <a:lnTo>
                    <a:pt x="244733" y="215806"/>
                  </a:lnTo>
                  <a:lnTo>
                    <a:pt x="281586" y="185614"/>
                  </a:lnTo>
                  <a:lnTo>
                    <a:pt x="320222" y="157320"/>
                  </a:lnTo>
                  <a:lnTo>
                    <a:pt x="360465" y="131024"/>
                  </a:lnTo>
                  <a:lnTo>
                    <a:pt x="402142" y="106826"/>
                  </a:lnTo>
                  <a:lnTo>
                    <a:pt x="445076" y="84826"/>
                  </a:lnTo>
                  <a:lnTo>
                    <a:pt x="489094" y="65125"/>
                  </a:lnTo>
                  <a:lnTo>
                    <a:pt x="534020" y="47823"/>
                  </a:lnTo>
                  <a:lnTo>
                    <a:pt x="579679" y="33020"/>
                  </a:lnTo>
                  <a:lnTo>
                    <a:pt x="625896" y="20817"/>
                  </a:lnTo>
                  <a:lnTo>
                    <a:pt x="672497" y="11312"/>
                  </a:lnTo>
                  <a:lnTo>
                    <a:pt x="719307" y="4608"/>
                  </a:lnTo>
                  <a:lnTo>
                    <a:pt x="766151" y="804"/>
                  </a:lnTo>
                  <a:lnTo>
                    <a:pt x="812853" y="0"/>
                  </a:lnTo>
                  <a:lnTo>
                    <a:pt x="859239" y="2296"/>
                  </a:lnTo>
                  <a:lnTo>
                    <a:pt x="905134" y="7793"/>
                  </a:lnTo>
                  <a:lnTo>
                    <a:pt x="961105" y="19209"/>
                  </a:lnTo>
                  <a:lnTo>
                    <a:pt x="1013829" y="35210"/>
                  </a:lnTo>
                  <a:lnTo>
                    <a:pt x="1063401" y="55462"/>
                  </a:lnTo>
                  <a:lnTo>
                    <a:pt x="1109919" y="79632"/>
                  </a:lnTo>
                  <a:lnTo>
                    <a:pt x="1153479" y="107388"/>
                  </a:lnTo>
                  <a:lnTo>
                    <a:pt x="1194179" y="138397"/>
                  </a:lnTo>
                  <a:lnTo>
                    <a:pt x="1232114" y="172325"/>
                  </a:lnTo>
                  <a:lnTo>
                    <a:pt x="1267382" y="208841"/>
                  </a:lnTo>
                  <a:lnTo>
                    <a:pt x="1300079" y="247611"/>
                  </a:lnTo>
                  <a:lnTo>
                    <a:pt x="1330303" y="288302"/>
                  </a:lnTo>
                  <a:lnTo>
                    <a:pt x="1358149" y="330582"/>
                  </a:lnTo>
                  <a:lnTo>
                    <a:pt x="1383716" y="374117"/>
                  </a:lnTo>
                  <a:lnTo>
                    <a:pt x="1407099" y="418575"/>
                  </a:lnTo>
                  <a:lnTo>
                    <a:pt x="1428395" y="463623"/>
                  </a:lnTo>
                  <a:lnTo>
                    <a:pt x="1447701" y="508928"/>
                  </a:lnTo>
                  <a:lnTo>
                    <a:pt x="1465114" y="554157"/>
                  </a:lnTo>
                  <a:lnTo>
                    <a:pt x="1480731" y="598978"/>
                  </a:lnTo>
                  <a:lnTo>
                    <a:pt x="1494648" y="643057"/>
                  </a:lnTo>
                  <a:lnTo>
                    <a:pt x="1506963" y="686062"/>
                  </a:lnTo>
                  <a:lnTo>
                    <a:pt x="1517771" y="727659"/>
                  </a:lnTo>
                  <a:lnTo>
                    <a:pt x="1527170" y="767517"/>
                  </a:lnTo>
                  <a:lnTo>
                    <a:pt x="1535256" y="805302"/>
                  </a:lnTo>
                  <a:lnTo>
                    <a:pt x="1547879" y="873321"/>
                  </a:lnTo>
                  <a:lnTo>
                    <a:pt x="1556413" y="929055"/>
                  </a:lnTo>
                  <a:lnTo>
                    <a:pt x="1561632" y="969840"/>
                  </a:lnTo>
                  <a:lnTo>
                    <a:pt x="1566474" y="1014655"/>
                  </a:lnTo>
                  <a:lnTo>
                    <a:pt x="1570822" y="1068823"/>
                  </a:lnTo>
                  <a:lnTo>
                    <a:pt x="1574314" y="1141894"/>
                  </a:lnTo>
                  <a:lnTo>
                    <a:pt x="1575123" y="1184143"/>
                  </a:lnTo>
                  <a:lnTo>
                    <a:pt x="1574977" y="1229465"/>
                  </a:lnTo>
                  <a:lnTo>
                    <a:pt x="1573631" y="1277311"/>
                  </a:lnTo>
                  <a:lnTo>
                    <a:pt x="1570837" y="1327130"/>
                  </a:lnTo>
                  <a:lnTo>
                    <a:pt x="1566350" y="1378372"/>
                  </a:lnTo>
                  <a:lnTo>
                    <a:pt x="1559922" y="1430486"/>
                  </a:lnTo>
                  <a:lnTo>
                    <a:pt x="1551308" y="1482921"/>
                  </a:lnTo>
                  <a:lnTo>
                    <a:pt x="1540260" y="1535127"/>
                  </a:lnTo>
                  <a:lnTo>
                    <a:pt x="1526531" y="1586554"/>
                  </a:lnTo>
                  <a:lnTo>
                    <a:pt x="1509876" y="1636650"/>
                  </a:lnTo>
                  <a:lnTo>
                    <a:pt x="1490048" y="1684866"/>
                  </a:lnTo>
                  <a:lnTo>
                    <a:pt x="1466800" y="1730651"/>
                  </a:lnTo>
                  <a:lnTo>
                    <a:pt x="1439885" y="1773453"/>
                  </a:lnTo>
                  <a:lnTo>
                    <a:pt x="1409057" y="1812724"/>
                  </a:lnTo>
                  <a:lnTo>
                    <a:pt x="1374069" y="1847911"/>
                  </a:lnTo>
                  <a:lnTo>
                    <a:pt x="1334675" y="1878466"/>
                  </a:lnTo>
                  <a:lnTo>
                    <a:pt x="1290628" y="1903836"/>
                  </a:lnTo>
                  <a:close/>
                </a:path>
              </a:pathLst>
            </a:custGeom>
            <a:solidFill>
              <a:srgbClr val="F062A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1501575" y="1035227"/>
              <a:ext cx="1196975" cy="1326515"/>
            </a:xfrm>
            <a:custGeom>
              <a:avLst/>
              <a:gdLst/>
              <a:ahLst/>
              <a:cxnLst/>
              <a:rect l="l" t="t" r="r" b="b"/>
              <a:pathLst>
                <a:path w="1196975" h="1326514">
                  <a:moveTo>
                    <a:pt x="53693" y="451204"/>
                  </a:moveTo>
                  <a:lnTo>
                    <a:pt x="17050" y="422842"/>
                  </a:lnTo>
                  <a:lnTo>
                    <a:pt x="0" y="354206"/>
                  </a:lnTo>
                  <a:lnTo>
                    <a:pt x="4928" y="321666"/>
                  </a:lnTo>
                  <a:lnTo>
                    <a:pt x="31135" y="309871"/>
                  </a:lnTo>
                  <a:lnTo>
                    <a:pt x="56751" y="324515"/>
                  </a:lnTo>
                  <a:lnTo>
                    <a:pt x="69532" y="355278"/>
                  </a:lnTo>
                  <a:lnTo>
                    <a:pt x="73242" y="391071"/>
                  </a:lnTo>
                  <a:lnTo>
                    <a:pt x="71646" y="420807"/>
                  </a:lnTo>
                  <a:lnTo>
                    <a:pt x="69823" y="430207"/>
                  </a:lnTo>
                  <a:lnTo>
                    <a:pt x="66491" y="439157"/>
                  </a:lnTo>
                  <a:lnTo>
                    <a:pt x="61249" y="446531"/>
                  </a:lnTo>
                  <a:lnTo>
                    <a:pt x="53693" y="451204"/>
                  </a:lnTo>
                  <a:close/>
                </a:path>
                <a:path w="1196975" h="1326514">
                  <a:moveTo>
                    <a:pt x="582028" y="302268"/>
                  </a:moveTo>
                  <a:lnTo>
                    <a:pt x="570866" y="305719"/>
                  </a:lnTo>
                  <a:lnTo>
                    <a:pt x="559137" y="302699"/>
                  </a:lnTo>
                  <a:lnTo>
                    <a:pt x="548038" y="295318"/>
                  </a:lnTo>
                  <a:lnTo>
                    <a:pt x="538761" y="285688"/>
                  </a:lnTo>
                  <a:lnTo>
                    <a:pt x="520586" y="259808"/>
                  </a:lnTo>
                  <a:lnTo>
                    <a:pt x="502627" y="224889"/>
                  </a:lnTo>
                  <a:lnTo>
                    <a:pt x="497956" y="192311"/>
                  </a:lnTo>
                  <a:lnTo>
                    <a:pt x="519645" y="173454"/>
                  </a:lnTo>
                  <a:lnTo>
                    <a:pt x="569511" y="205850"/>
                  </a:lnTo>
                  <a:lnTo>
                    <a:pt x="590445" y="267981"/>
                  </a:lnTo>
                  <a:lnTo>
                    <a:pt x="591412" y="277508"/>
                  </a:lnTo>
                  <a:lnTo>
                    <a:pt x="590805" y="287040"/>
                  </a:lnTo>
                  <a:lnTo>
                    <a:pt x="587914" y="295614"/>
                  </a:lnTo>
                  <a:lnTo>
                    <a:pt x="582028" y="302268"/>
                  </a:lnTo>
                  <a:close/>
                </a:path>
                <a:path w="1196975" h="1326514">
                  <a:moveTo>
                    <a:pt x="975714" y="116709"/>
                  </a:moveTo>
                  <a:lnTo>
                    <a:pt x="915973" y="84049"/>
                  </a:lnTo>
                  <a:lnTo>
                    <a:pt x="890237" y="54392"/>
                  </a:lnTo>
                  <a:lnTo>
                    <a:pt x="877963" y="23854"/>
                  </a:lnTo>
                  <a:lnTo>
                    <a:pt x="894554" y="386"/>
                  </a:lnTo>
                  <a:lnTo>
                    <a:pt x="924058" y="0"/>
                  </a:lnTo>
                  <a:lnTo>
                    <a:pt x="950685" y="20015"/>
                  </a:lnTo>
                  <a:lnTo>
                    <a:pt x="972051" y="48970"/>
                  </a:lnTo>
                  <a:lnTo>
                    <a:pt x="985772" y="75401"/>
                  </a:lnTo>
                  <a:lnTo>
                    <a:pt x="988973" y="84423"/>
                  </a:lnTo>
                  <a:lnTo>
                    <a:pt x="990615" y="93641"/>
                  </a:lnTo>
                  <a:lnTo>
                    <a:pt x="990648" y="93826"/>
                  </a:lnTo>
                  <a:lnTo>
                    <a:pt x="989875" y="102842"/>
                  </a:lnTo>
                  <a:lnTo>
                    <a:pt x="985737" y="110704"/>
                  </a:lnTo>
                  <a:lnTo>
                    <a:pt x="975714" y="116709"/>
                  </a:lnTo>
                  <a:close/>
                </a:path>
                <a:path w="1196975" h="1326514">
                  <a:moveTo>
                    <a:pt x="249445" y="803821"/>
                  </a:moveTo>
                  <a:lnTo>
                    <a:pt x="212803" y="775459"/>
                  </a:lnTo>
                  <a:lnTo>
                    <a:pt x="195755" y="706820"/>
                  </a:lnTo>
                  <a:lnTo>
                    <a:pt x="200682" y="674280"/>
                  </a:lnTo>
                  <a:lnTo>
                    <a:pt x="226887" y="662488"/>
                  </a:lnTo>
                  <a:lnTo>
                    <a:pt x="252503" y="677133"/>
                  </a:lnTo>
                  <a:lnTo>
                    <a:pt x="265284" y="707895"/>
                  </a:lnTo>
                  <a:lnTo>
                    <a:pt x="268994" y="743689"/>
                  </a:lnTo>
                  <a:lnTo>
                    <a:pt x="267398" y="773424"/>
                  </a:lnTo>
                  <a:lnTo>
                    <a:pt x="265577" y="782821"/>
                  </a:lnTo>
                  <a:lnTo>
                    <a:pt x="262246" y="791771"/>
                  </a:lnTo>
                  <a:lnTo>
                    <a:pt x="257003" y="799147"/>
                  </a:lnTo>
                  <a:lnTo>
                    <a:pt x="249445" y="803821"/>
                  </a:lnTo>
                  <a:close/>
                </a:path>
                <a:path w="1196975" h="1326514">
                  <a:moveTo>
                    <a:pt x="777778" y="654881"/>
                  </a:moveTo>
                  <a:lnTo>
                    <a:pt x="766616" y="658332"/>
                  </a:lnTo>
                  <a:lnTo>
                    <a:pt x="754887" y="655311"/>
                  </a:lnTo>
                  <a:lnTo>
                    <a:pt x="743788" y="647930"/>
                  </a:lnTo>
                  <a:lnTo>
                    <a:pt x="734511" y="638300"/>
                  </a:lnTo>
                  <a:lnTo>
                    <a:pt x="716340" y="612421"/>
                  </a:lnTo>
                  <a:lnTo>
                    <a:pt x="698382" y="577501"/>
                  </a:lnTo>
                  <a:lnTo>
                    <a:pt x="693709" y="544923"/>
                  </a:lnTo>
                  <a:lnTo>
                    <a:pt x="715395" y="526067"/>
                  </a:lnTo>
                  <a:lnTo>
                    <a:pt x="765261" y="558463"/>
                  </a:lnTo>
                  <a:lnTo>
                    <a:pt x="786195" y="620593"/>
                  </a:lnTo>
                  <a:lnTo>
                    <a:pt x="787162" y="630121"/>
                  </a:lnTo>
                  <a:lnTo>
                    <a:pt x="786555" y="639653"/>
                  </a:lnTo>
                  <a:lnTo>
                    <a:pt x="783664" y="648227"/>
                  </a:lnTo>
                  <a:lnTo>
                    <a:pt x="777778" y="654881"/>
                  </a:lnTo>
                  <a:close/>
                </a:path>
                <a:path w="1196975" h="1326514">
                  <a:moveTo>
                    <a:pt x="1171471" y="469324"/>
                  </a:moveTo>
                  <a:lnTo>
                    <a:pt x="1111730" y="436663"/>
                  </a:lnTo>
                  <a:lnTo>
                    <a:pt x="1085993" y="407005"/>
                  </a:lnTo>
                  <a:lnTo>
                    <a:pt x="1073720" y="376467"/>
                  </a:lnTo>
                  <a:lnTo>
                    <a:pt x="1090311" y="353001"/>
                  </a:lnTo>
                  <a:lnTo>
                    <a:pt x="1119815" y="352615"/>
                  </a:lnTo>
                  <a:lnTo>
                    <a:pt x="1146442" y="372631"/>
                  </a:lnTo>
                  <a:lnTo>
                    <a:pt x="1167808" y="401586"/>
                  </a:lnTo>
                  <a:lnTo>
                    <a:pt x="1181529" y="428016"/>
                  </a:lnTo>
                  <a:lnTo>
                    <a:pt x="1184730" y="437038"/>
                  </a:lnTo>
                  <a:lnTo>
                    <a:pt x="1186372" y="446256"/>
                  </a:lnTo>
                  <a:lnTo>
                    <a:pt x="1186405" y="446441"/>
                  </a:lnTo>
                  <a:lnTo>
                    <a:pt x="1185632" y="455457"/>
                  </a:lnTo>
                  <a:lnTo>
                    <a:pt x="1181494" y="463319"/>
                  </a:lnTo>
                  <a:lnTo>
                    <a:pt x="1171471" y="469324"/>
                  </a:lnTo>
                  <a:close/>
                </a:path>
                <a:path w="1196975" h="1326514">
                  <a:moveTo>
                    <a:pt x="621062" y="1174088"/>
                  </a:moveTo>
                  <a:lnTo>
                    <a:pt x="563927" y="1137058"/>
                  </a:lnTo>
                  <a:lnTo>
                    <a:pt x="540479" y="1105561"/>
                  </a:lnTo>
                  <a:lnTo>
                    <a:pt x="530523" y="1074189"/>
                  </a:lnTo>
                  <a:lnTo>
                    <a:pt x="548825" y="1052021"/>
                  </a:lnTo>
                  <a:lnTo>
                    <a:pt x="603332" y="1075792"/>
                  </a:lnTo>
                  <a:lnTo>
                    <a:pt x="634181" y="1133643"/>
                  </a:lnTo>
                  <a:lnTo>
                    <a:pt x="637665" y="1152386"/>
                  </a:lnTo>
                  <a:lnTo>
                    <a:pt x="636221" y="1161319"/>
                  </a:lnTo>
                  <a:lnTo>
                    <a:pt x="631506" y="1168850"/>
                  </a:lnTo>
                  <a:lnTo>
                    <a:pt x="621062" y="1174088"/>
                  </a:lnTo>
                  <a:close/>
                </a:path>
                <a:path w="1196975" h="1326514">
                  <a:moveTo>
                    <a:pt x="898752" y="983575"/>
                  </a:moveTo>
                  <a:lnTo>
                    <a:pt x="887589" y="987026"/>
                  </a:lnTo>
                  <a:lnTo>
                    <a:pt x="875860" y="984006"/>
                  </a:lnTo>
                  <a:lnTo>
                    <a:pt x="864761" y="976625"/>
                  </a:lnTo>
                  <a:lnTo>
                    <a:pt x="855484" y="966995"/>
                  </a:lnTo>
                  <a:lnTo>
                    <a:pt x="837310" y="941117"/>
                  </a:lnTo>
                  <a:lnTo>
                    <a:pt x="819351" y="906198"/>
                  </a:lnTo>
                  <a:lnTo>
                    <a:pt x="814680" y="873618"/>
                  </a:lnTo>
                  <a:lnTo>
                    <a:pt x="836368" y="854761"/>
                  </a:lnTo>
                  <a:lnTo>
                    <a:pt x="886234" y="887157"/>
                  </a:lnTo>
                  <a:lnTo>
                    <a:pt x="907168" y="949288"/>
                  </a:lnTo>
                  <a:lnTo>
                    <a:pt x="908135" y="958815"/>
                  </a:lnTo>
                  <a:lnTo>
                    <a:pt x="907528" y="968347"/>
                  </a:lnTo>
                  <a:lnTo>
                    <a:pt x="904637" y="976921"/>
                  </a:lnTo>
                  <a:lnTo>
                    <a:pt x="898752" y="983575"/>
                  </a:lnTo>
                  <a:close/>
                </a:path>
                <a:path w="1196975" h="1326514">
                  <a:moveTo>
                    <a:pt x="1171469" y="928015"/>
                  </a:moveTo>
                  <a:lnTo>
                    <a:pt x="1163176" y="931202"/>
                  </a:lnTo>
                  <a:lnTo>
                    <a:pt x="1151679" y="929111"/>
                  </a:lnTo>
                  <a:lnTo>
                    <a:pt x="1142669" y="921018"/>
                  </a:lnTo>
                  <a:lnTo>
                    <a:pt x="1136229" y="909346"/>
                  </a:lnTo>
                  <a:lnTo>
                    <a:pt x="1132445" y="896520"/>
                  </a:lnTo>
                  <a:lnTo>
                    <a:pt x="1128270" y="865173"/>
                  </a:lnTo>
                  <a:lnTo>
                    <a:pt x="1128459" y="825906"/>
                  </a:lnTo>
                  <a:lnTo>
                    <a:pt x="1139354" y="794850"/>
                  </a:lnTo>
                  <a:lnTo>
                    <a:pt x="1167301" y="788135"/>
                  </a:lnTo>
                  <a:lnTo>
                    <a:pt x="1189745" y="807289"/>
                  </a:lnTo>
                  <a:lnTo>
                    <a:pt x="1196581" y="839892"/>
                  </a:lnTo>
                  <a:lnTo>
                    <a:pt x="1193570" y="875750"/>
                  </a:lnTo>
                  <a:lnTo>
                    <a:pt x="1186472" y="904670"/>
                  </a:lnTo>
                  <a:lnTo>
                    <a:pt x="1182932" y="913568"/>
                  </a:lnTo>
                  <a:lnTo>
                    <a:pt x="1177993" y="921743"/>
                  </a:lnTo>
                  <a:lnTo>
                    <a:pt x="1171469" y="928015"/>
                  </a:lnTo>
                  <a:close/>
                </a:path>
                <a:path w="1196975" h="1326514">
                  <a:moveTo>
                    <a:pt x="1035283" y="1324717"/>
                  </a:moveTo>
                  <a:lnTo>
                    <a:pt x="995409" y="1301115"/>
                  </a:lnTo>
                  <a:lnTo>
                    <a:pt x="969990" y="1235118"/>
                  </a:lnTo>
                  <a:lnTo>
                    <a:pt x="970849" y="1202217"/>
                  </a:lnTo>
                  <a:lnTo>
                    <a:pt x="995392" y="1187262"/>
                  </a:lnTo>
                  <a:lnTo>
                    <a:pt x="1022626" y="1198622"/>
                  </a:lnTo>
                  <a:lnTo>
                    <a:pt x="1039120" y="1227564"/>
                  </a:lnTo>
                  <a:lnTo>
                    <a:pt x="1047235" y="1262622"/>
                  </a:lnTo>
                  <a:lnTo>
                    <a:pt x="1049335" y="1292327"/>
                  </a:lnTo>
                  <a:lnTo>
                    <a:pt x="1048689" y="1301880"/>
                  </a:lnTo>
                  <a:lnTo>
                    <a:pt x="1046492" y="1311175"/>
                  </a:lnTo>
                  <a:lnTo>
                    <a:pt x="1042203" y="1319144"/>
                  </a:lnTo>
                  <a:lnTo>
                    <a:pt x="1035283" y="1324717"/>
                  </a:lnTo>
                  <a:close/>
                </a:path>
              </a:pathLst>
            </a:custGeom>
            <a:solidFill>
              <a:srgbClr val="F6BE6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1263433" y="290549"/>
              <a:ext cx="1353820" cy="1090930"/>
            </a:xfrm>
            <a:custGeom>
              <a:avLst/>
              <a:gdLst/>
              <a:ahLst/>
              <a:cxnLst/>
              <a:rect l="l" t="t" r="r" b="b"/>
              <a:pathLst>
                <a:path w="1353820" h="1090930">
                  <a:moveTo>
                    <a:pt x="583491" y="1090726"/>
                  </a:moveTo>
                  <a:lnTo>
                    <a:pt x="550831" y="1057975"/>
                  </a:lnTo>
                  <a:lnTo>
                    <a:pt x="519560" y="1022038"/>
                  </a:lnTo>
                  <a:lnTo>
                    <a:pt x="489860" y="983349"/>
                  </a:lnTo>
                  <a:lnTo>
                    <a:pt x="461914" y="942341"/>
                  </a:lnTo>
                  <a:lnTo>
                    <a:pt x="435902" y="899448"/>
                  </a:lnTo>
                  <a:lnTo>
                    <a:pt x="412008" y="855102"/>
                  </a:lnTo>
                  <a:lnTo>
                    <a:pt x="390413" y="809738"/>
                  </a:lnTo>
                  <a:lnTo>
                    <a:pt x="371299" y="763789"/>
                  </a:lnTo>
                  <a:lnTo>
                    <a:pt x="354848" y="717688"/>
                  </a:lnTo>
                  <a:lnTo>
                    <a:pt x="341243" y="671870"/>
                  </a:lnTo>
                  <a:lnTo>
                    <a:pt x="330664" y="626767"/>
                  </a:lnTo>
                  <a:lnTo>
                    <a:pt x="308552" y="671177"/>
                  </a:lnTo>
                  <a:lnTo>
                    <a:pt x="284429" y="715457"/>
                  </a:lnTo>
                  <a:lnTo>
                    <a:pt x="258473" y="759450"/>
                  </a:lnTo>
                  <a:lnTo>
                    <a:pt x="230864" y="802998"/>
                  </a:lnTo>
                  <a:lnTo>
                    <a:pt x="201781" y="845945"/>
                  </a:lnTo>
                  <a:lnTo>
                    <a:pt x="171403" y="888133"/>
                  </a:lnTo>
                  <a:lnTo>
                    <a:pt x="139909" y="929404"/>
                  </a:lnTo>
                  <a:lnTo>
                    <a:pt x="107479" y="969602"/>
                  </a:lnTo>
                  <a:lnTo>
                    <a:pt x="74292" y="1008569"/>
                  </a:lnTo>
                  <a:lnTo>
                    <a:pt x="40527" y="1046149"/>
                  </a:lnTo>
                  <a:lnTo>
                    <a:pt x="6363" y="1082183"/>
                  </a:lnTo>
                  <a:lnTo>
                    <a:pt x="1363" y="1032014"/>
                  </a:lnTo>
                  <a:lnTo>
                    <a:pt x="0" y="981628"/>
                  </a:lnTo>
                  <a:lnTo>
                    <a:pt x="2219" y="931267"/>
                  </a:lnTo>
                  <a:lnTo>
                    <a:pt x="7967" y="881177"/>
                  </a:lnTo>
                  <a:lnTo>
                    <a:pt x="17189" y="831603"/>
                  </a:lnTo>
                  <a:lnTo>
                    <a:pt x="29830" y="782788"/>
                  </a:lnTo>
                  <a:lnTo>
                    <a:pt x="45837" y="734978"/>
                  </a:lnTo>
                  <a:lnTo>
                    <a:pt x="65155" y="688416"/>
                  </a:lnTo>
                  <a:lnTo>
                    <a:pt x="87729" y="643349"/>
                  </a:lnTo>
                  <a:lnTo>
                    <a:pt x="113506" y="600019"/>
                  </a:lnTo>
                  <a:lnTo>
                    <a:pt x="141634" y="559699"/>
                  </a:lnTo>
                  <a:lnTo>
                    <a:pt x="172533" y="521482"/>
                  </a:lnTo>
                  <a:lnTo>
                    <a:pt x="206014" y="485503"/>
                  </a:lnTo>
                  <a:lnTo>
                    <a:pt x="241889" y="451897"/>
                  </a:lnTo>
                  <a:lnTo>
                    <a:pt x="279972" y="420801"/>
                  </a:lnTo>
                  <a:lnTo>
                    <a:pt x="320074" y="392349"/>
                  </a:lnTo>
                  <a:lnTo>
                    <a:pt x="362008" y="366677"/>
                  </a:lnTo>
                  <a:lnTo>
                    <a:pt x="405585" y="343922"/>
                  </a:lnTo>
                  <a:lnTo>
                    <a:pt x="391601" y="294632"/>
                  </a:lnTo>
                  <a:lnTo>
                    <a:pt x="379006" y="244968"/>
                  </a:lnTo>
                  <a:lnTo>
                    <a:pt x="367815" y="194971"/>
                  </a:lnTo>
                  <a:lnTo>
                    <a:pt x="358041" y="144679"/>
                  </a:lnTo>
                  <a:lnTo>
                    <a:pt x="349698" y="94131"/>
                  </a:lnTo>
                  <a:lnTo>
                    <a:pt x="342799" y="43364"/>
                  </a:lnTo>
                  <a:lnTo>
                    <a:pt x="386854" y="22181"/>
                  </a:lnTo>
                  <a:lnTo>
                    <a:pt x="432610" y="7985"/>
                  </a:lnTo>
                  <a:lnTo>
                    <a:pt x="479699" y="638"/>
                  </a:lnTo>
                  <a:lnTo>
                    <a:pt x="527751" y="0"/>
                  </a:lnTo>
                  <a:lnTo>
                    <a:pt x="576397" y="5930"/>
                  </a:lnTo>
                  <a:lnTo>
                    <a:pt x="585931" y="59842"/>
                  </a:lnTo>
                  <a:lnTo>
                    <a:pt x="592794" y="113991"/>
                  </a:lnTo>
                  <a:lnTo>
                    <a:pt x="597425" y="168348"/>
                  </a:lnTo>
                  <a:lnTo>
                    <a:pt x="600266" y="222885"/>
                  </a:lnTo>
                  <a:lnTo>
                    <a:pt x="601758" y="277573"/>
                  </a:lnTo>
                  <a:lnTo>
                    <a:pt x="648617" y="265733"/>
                  </a:lnTo>
                  <a:lnTo>
                    <a:pt x="696150" y="255218"/>
                  </a:lnTo>
                  <a:lnTo>
                    <a:pt x="744051" y="246530"/>
                  </a:lnTo>
                  <a:lnTo>
                    <a:pt x="792011" y="240173"/>
                  </a:lnTo>
                  <a:lnTo>
                    <a:pt x="839724" y="236650"/>
                  </a:lnTo>
                  <a:lnTo>
                    <a:pt x="886883" y="236464"/>
                  </a:lnTo>
                  <a:lnTo>
                    <a:pt x="933178" y="240118"/>
                  </a:lnTo>
                  <a:lnTo>
                    <a:pt x="978305" y="248114"/>
                  </a:lnTo>
                  <a:lnTo>
                    <a:pt x="1027416" y="261667"/>
                  </a:lnTo>
                  <a:lnTo>
                    <a:pt x="1075275" y="279101"/>
                  </a:lnTo>
                  <a:lnTo>
                    <a:pt x="1121622" y="300246"/>
                  </a:lnTo>
                  <a:lnTo>
                    <a:pt x="1166196" y="324929"/>
                  </a:lnTo>
                  <a:lnTo>
                    <a:pt x="1208736" y="352980"/>
                  </a:lnTo>
                  <a:lnTo>
                    <a:pt x="1248982" y="384227"/>
                  </a:lnTo>
                  <a:lnTo>
                    <a:pt x="1286673" y="418497"/>
                  </a:lnTo>
                  <a:lnTo>
                    <a:pt x="1321548" y="455619"/>
                  </a:lnTo>
                  <a:lnTo>
                    <a:pt x="1353348" y="495422"/>
                  </a:lnTo>
                  <a:lnTo>
                    <a:pt x="1312721" y="524621"/>
                  </a:lnTo>
                  <a:lnTo>
                    <a:pt x="1271213" y="551085"/>
                  </a:lnTo>
                  <a:lnTo>
                    <a:pt x="1228635" y="573732"/>
                  </a:lnTo>
                  <a:lnTo>
                    <a:pt x="1184801" y="591482"/>
                  </a:lnTo>
                  <a:lnTo>
                    <a:pt x="1139521" y="603252"/>
                  </a:lnTo>
                  <a:lnTo>
                    <a:pt x="1092609" y="607961"/>
                  </a:lnTo>
                  <a:lnTo>
                    <a:pt x="1043876" y="604526"/>
                  </a:lnTo>
                  <a:lnTo>
                    <a:pt x="999449" y="594628"/>
                  </a:lnTo>
                  <a:lnTo>
                    <a:pt x="954687" y="579247"/>
                  </a:lnTo>
                  <a:lnTo>
                    <a:pt x="910486" y="558981"/>
                  </a:lnTo>
                  <a:lnTo>
                    <a:pt x="867743" y="534425"/>
                  </a:lnTo>
                  <a:lnTo>
                    <a:pt x="827354" y="506175"/>
                  </a:lnTo>
                  <a:lnTo>
                    <a:pt x="790215" y="474828"/>
                  </a:lnTo>
                  <a:lnTo>
                    <a:pt x="819607" y="516803"/>
                  </a:lnTo>
                  <a:lnTo>
                    <a:pt x="846188" y="561332"/>
                  </a:lnTo>
                  <a:lnTo>
                    <a:pt x="870077" y="607956"/>
                  </a:lnTo>
                  <a:lnTo>
                    <a:pt x="891393" y="656221"/>
                  </a:lnTo>
                  <a:lnTo>
                    <a:pt x="910255" y="705670"/>
                  </a:lnTo>
                  <a:lnTo>
                    <a:pt x="926781" y="755847"/>
                  </a:lnTo>
                  <a:lnTo>
                    <a:pt x="941091" y="806297"/>
                  </a:lnTo>
                  <a:lnTo>
                    <a:pt x="953302" y="856564"/>
                  </a:lnTo>
                  <a:lnTo>
                    <a:pt x="963533" y="906190"/>
                  </a:lnTo>
                  <a:lnTo>
                    <a:pt x="920329" y="883552"/>
                  </a:lnTo>
                  <a:lnTo>
                    <a:pt x="878322" y="859035"/>
                  </a:lnTo>
                  <a:lnTo>
                    <a:pt x="837675" y="832619"/>
                  </a:lnTo>
                  <a:lnTo>
                    <a:pt x="798556" y="804282"/>
                  </a:lnTo>
                  <a:lnTo>
                    <a:pt x="761128" y="774005"/>
                  </a:lnTo>
                  <a:lnTo>
                    <a:pt x="725558" y="741766"/>
                  </a:lnTo>
                  <a:lnTo>
                    <a:pt x="692010" y="707545"/>
                  </a:lnTo>
                  <a:lnTo>
                    <a:pt x="660650" y="671323"/>
                  </a:lnTo>
                  <a:lnTo>
                    <a:pt x="631643" y="633077"/>
                  </a:lnTo>
                  <a:lnTo>
                    <a:pt x="605155" y="592788"/>
                  </a:lnTo>
                  <a:lnTo>
                    <a:pt x="581350" y="550435"/>
                  </a:lnTo>
                  <a:lnTo>
                    <a:pt x="593628" y="596585"/>
                  </a:lnTo>
                  <a:lnTo>
                    <a:pt x="602768" y="644281"/>
                  </a:lnTo>
                  <a:lnTo>
                    <a:pt x="609011" y="693205"/>
                  </a:lnTo>
                  <a:lnTo>
                    <a:pt x="612597" y="743041"/>
                  </a:lnTo>
                  <a:lnTo>
                    <a:pt x="613766" y="793470"/>
                  </a:lnTo>
                  <a:lnTo>
                    <a:pt x="612759" y="844175"/>
                  </a:lnTo>
                  <a:lnTo>
                    <a:pt x="609816" y="894839"/>
                  </a:lnTo>
                  <a:lnTo>
                    <a:pt x="605178" y="945143"/>
                  </a:lnTo>
                  <a:lnTo>
                    <a:pt x="599084" y="994771"/>
                  </a:lnTo>
                  <a:lnTo>
                    <a:pt x="591775" y="1043404"/>
                  </a:lnTo>
                  <a:lnTo>
                    <a:pt x="583491" y="1090726"/>
                  </a:lnTo>
                  <a:close/>
                </a:path>
              </a:pathLst>
            </a:custGeom>
            <a:solidFill>
              <a:srgbClr val="B4D99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1269989" y="294693"/>
              <a:ext cx="1607820" cy="2208530"/>
            </a:xfrm>
            <a:custGeom>
              <a:avLst/>
              <a:gdLst/>
              <a:ahLst/>
              <a:cxnLst/>
              <a:rect l="l" t="t" r="r" b="b"/>
              <a:pathLst>
                <a:path w="1607820" h="2208530">
                  <a:moveTo>
                    <a:pt x="1570125" y="1612046"/>
                  </a:moveTo>
                  <a:lnTo>
                    <a:pt x="1568583" y="1612763"/>
                  </a:lnTo>
                  <a:lnTo>
                    <a:pt x="1558601" y="1605609"/>
                  </a:lnTo>
                  <a:lnTo>
                    <a:pt x="1558987" y="1601545"/>
                  </a:lnTo>
                  <a:lnTo>
                    <a:pt x="1558013" y="1596766"/>
                  </a:lnTo>
                  <a:lnTo>
                    <a:pt x="1561380" y="1598287"/>
                  </a:lnTo>
                  <a:lnTo>
                    <a:pt x="1564144" y="1598752"/>
                  </a:lnTo>
                  <a:lnTo>
                    <a:pt x="1565688" y="1600381"/>
                  </a:lnTo>
                  <a:lnTo>
                    <a:pt x="1568904" y="1606758"/>
                  </a:lnTo>
                  <a:lnTo>
                    <a:pt x="1570125" y="1612046"/>
                  </a:lnTo>
                  <a:close/>
                </a:path>
                <a:path w="1607820" h="2208530">
                  <a:moveTo>
                    <a:pt x="1570043" y="1634572"/>
                  </a:moveTo>
                  <a:lnTo>
                    <a:pt x="1568919" y="1630998"/>
                  </a:lnTo>
                  <a:lnTo>
                    <a:pt x="1568573" y="1626831"/>
                  </a:lnTo>
                  <a:lnTo>
                    <a:pt x="1564553" y="1621517"/>
                  </a:lnTo>
                  <a:lnTo>
                    <a:pt x="1560682" y="1620526"/>
                  </a:lnTo>
                  <a:lnTo>
                    <a:pt x="1557404" y="1618716"/>
                  </a:lnTo>
                  <a:lnTo>
                    <a:pt x="1560789" y="1614843"/>
                  </a:lnTo>
                  <a:lnTo>
                    <a:pt x="1568583" y="1612763"/>
                  </a:lnTo>
                  <a:lnTo>
                    <a:pt x="1570125" y="1612046"/>
                  </a:lnTo>
                  <a:lnTo>
                    <a:pt x="1571178" y="1616606"/>
                  </a:lnTo>
                  <a:lnTo>
                    <a:pt x="1571797" y="1626889"/>
                  </a:lnTo>
                  <a:lnTo>
                    <a:pt x="1570043" y="1634572"/>
                  </a:lnTo>
                  <a:close/>
                </a:path>
                <a:path w="1607820" h="2208530">
                  <a:moveTo>
                    <a:pt x="1407873" y="1976811"/>
                  </a:moveTo>
                  <a:lnTo>
                    <a:pt x="1405701" y="1975699"/>
                  </a:lnTo>
                  <a:lnTo>
                    <a:pt x="1407914" y="1972104"/>
                  </a:lnTo>
                  <a:lnTo>
                    <a:pt x="1393263" y="1967127"/>
                  </a:lnTo>
                  <a:lnTo>
                    <a:pt x="1400928" y="1939668"/>
                  </a:lnTo>
                  <a:lnTo>
                    <a:pt x="1403315" y="1946493"/>
                  </a:lnTo>
                  <a:lnTo>
                    <a:pt x="1408370" y="1950374"/>
                  </a:lnTo>
                  <a:lnTo>
                    <a:pt x="1404351" y="1959265"/>
                  </a:lnTo>
                  <a:lnTo>
                    <a:pt x="1407870" y="1962879"/>
                  </a:lnTo>
                  <a:lnTo>
                    <a:pt x="1409553" y="1968102"/>
                  </a:lnTo>
                  <a:lnTo>
                    <a:pt x="1409386" y="1970616"/>
                  </a:lnTo>
                  <a:lnTo>
                    <a:pt x="1409615" y="1973004"/>
                  </a:lnTo>
                  <a:lnTo>
                    <a:pt x="1407873" y="1976811"/>
                  </a:lnTo>
                  <a:close/>
                </a:path>
                <a:path w="1607820" h="2208530">
                  <a:moveTo>
                    <a:pt x="1393565" y="1948335"/>
                  </a:moveTo>
                  <a:lnTo>
                    <a:pt x="1393021" y="1947749"/>
                  </a:lnTo>
                  <a:lnTo>
                    <a:pt x="1392335" y="1947228"/>
                  </a:lnTo>
                  <a:lnTo>
                    <a:pt x="1391840" y="1946176"/>
                  </a:lnTo>
                  <a:lnTo>
                    <a:pt x="1392010" y="1946097"/>
                  </a:lnTo>
                  <a:lnTo>
                    <a:pt x="1392653" y="1945189"/>
                  </a:lnTo>
                  <a:lnTo>
                    <a:pt x="1393639" y="1945339"/>
                  </a:lnTo>
                  <a:lnTo>
                    <a:pt x="1394325" y="1945824"/>
                  </a:lnTo>
                  <a:lnTo>
                    <a:pt x="1395435" y="1946354"/>
                  </a:lnTo>
                  <a:lnTo>
                    <a:pt x="1393565" y="1948335"/>
                  </a:lnTo>
                  <a:close/>
                </a:path>
                <a:path w="1607820" h="2208530">
                  <a:moveTo>
                    <a:pt x="1237950" y="2016598"/>
                  </a:moveTo>
                  <a:lnTo>
                    <a:pt x="1223497" y="2005487"/>
                  </a:lnTo>
                  <a:lnTo>
                    <a:pt x="1226064" y="1998700"/>
                  </a:lnTo>
                  <a:lnTo>
                    <a:pt x="1224758" y="1991999"/>
                  </a:lnTo>
                  <a:lnTo>
                    <a:pt x="1222281" y="1985290"/>
                  </a:lnTo>
                  <a:lnTo>
                    <a:pt x="1221332" y="1978466"/>
                  </a:lnTo>
                  <a:lnTo>
                    <a:pt x="1223356" y="1977525"/>
                  </a:lnTo>
                  <a:lnTo>
                    <a:pt x="1229303" y="1987837"/>
                  </a:lnTo>
                  <a:lnTo>
                    <a:pt x="1235796" y="1987981"/>
                  </a:lnTo>
                  <a:lnTo>
                    <a:pt x="1234568" y="1989599"/>
                  </a:lnTo>
                  <a:lnTo>
                    <a:pt x="1232160" y="1991351"/>
                  </a:lnTo>
                  <a:lnTo>
                    <a:pt x="1232887" y="1998012"/>
                  </a:lnTo>
                  <a:lnTo>
                    <a:pt x="1234019" y="2003208"/>
                  </a:lnTo>
                  <a:lnTo>
                    <a:pt x="1236250" y="2010359"/>
                  </a:lnTo>
                  <a:lnTo>
                    <a:pt x="1238478" y="2012025"/>
                  </a:lnTo>
                  <a:lnTo>
                    <a:pt x="1240003" y="2013918"/>
                  </a:lnTo>
                  <a:lnTo>
                    <a:pt x="1237950" y="2016598"/>
                  </a:lnTo>
                  <a:close/>
                </a:path>
                <a:path w="1607820" h="2208530">
                  <a:moveTo>
                    <a:pt x="1220925" y="1388863"/>
                  </a:moveTo>
                  <a:lnTo>
                    <a:pt x="1220421" y="1389097"/>
                  </a:lnTo>
                  <a:lnTo>
                    <a:pt x="1219621" y="1389221"/>
                  </a:lnTo>
                  <a:lnTo>
                    <a:pt x="1218754" y="1388944"/>
                  </a:lnTo>
                  <a:lnTo>
                    <a:pt x="1217067" y="1388723"/>
                  </a:lnTo>
                  <a:lnTo>
                    <a:pt x="1219836" y="1385982"/>
                  </a:lnTo>
                  <a:lnTo>
                    <a:pt x="1220352" y="1386570"/>
                  </a:lnTo>
                  <a:lnTo>
                    <a:pt x="1220852" y="1386963"/>
                  </a:lnTo>
                  <a:lnTo>
                    <a:pt x="1221434" y="1388071"/>
                  </a:lnTo>
                  <a:lnTo>
                    <a:pt x="1220925" y="1388863"/>
                  </a:lnTo>
                  <a:close/>
                </a:path>
                <a:path w="1607820" h="2208530">
                  <a:moveTo>
                    <a:pt x="1218225" y="1419446"/>
                  </a:moveTo>
                  <a:lnTo>
                    <a:pt x="1216448" y="1413781"/>
                  </a:lnTo>
                  <a:lnTo>
                    <a:pt x="1215646" y="1411523"/>
                  </a:lnTo>
                  <a:lnTo>
                    <a:pt x="1215412" y="1410864"/>
                  </a:lnTo>
                  <a:lnTo>
                    <a:pt x="1214252" y="1406360"/>
                  </a:lnTo>
                  <a:lnTo>
                    <a:pt x="1213618" y="1404131"/>
                  </a:lnTo>
                  <a:lnTo>
                    <a:pt x="1218406" y="1398260"/>
                  </a:lnTo>
                  <a:lnTo>
                    <a:pt x="1222550" y="1393360"/>
                  </a:lnTo>
                  <a:lnTo>
                    <a:pt x="1231634" y="1382956"/>
                  </a:lnTo>
                  <a:lnTo>
                    <a:pt x="1231273" y="1383124"/>
                  </a:lnTo>
                  <a:lnTo>
                    <a:pt x="1232720" y="1383380"/>
                  </a:lnTo>
                  <a:lnTo>
                    <a:pt x="1235435" y="1383052"/>
                  </a:lnTo>
                  <a:lnTo>
                    <a:pt x="1231283" y="1389699"/>
                  </a:lnTo>
                  <a:lnTo>
                    <a:pt x="1227390" y="1395086"/>
                  </a:lnTo>
                  <a:lnTo>
                    <a:pt x="1223032" y="1403869"/>
                  </a:lnTo>
                  <a:lnTo>
                    <a:pt x="1223731" y="1407765"/>
                  </a:lnTo>
                  <a:lnTo>
                    <a:pt x="1222158" y="1413409"/>
                  </a:lnTo>
                  <a:lnTo>
                    <a:pt x="1220451" y="1415485"/>
                  </a:lnTo>
                  <a:lnTo>
                    <a:pt x="1218225" y="1419446"/>
                  </a:lnTo>
                  <a:close/>
                </a:path>
                <a:path w="1607820" h="2208530">
                  <a:moveTo>
                    <a:pt x="1355628" y="683760"/>
                  </a:moveTo>
                  <a:lnTo>
                    <a:pt x="1348371" y="687133"/>
                  </a:lnTo>
                  <a:lnTo>
                    <a:pt x="1352569" y="676083"/>
                  </a:lnTo>
                  <a:lnTo>
                    <a:pt x="1355091" y="677157"/>
                  </a:lnTo>
                  <a:lnTo>
                    <a:pt x="1355249" y="680270"/>
                  </a:lnTo>
                  <a:lnTo>
                    <a:pt x="1355649" y="683395"/>
                  </a:lnTo>
                  <a:lnTo>
                    <a:pt x="1355628" y="683760"/>
                  </a:lnTo>
                  <a:close/>
                </a:path>
                <a:path w="1607820" h="2208530">
                  <a:moveTo>
                    <a:pt x="1349153" y="705663"/>
                  </a:moveTo>
                  <a:lnTo>
                    <a:pt x="1346491" y="705180"/>
                  </a:lnTo>
                  <a:lnTo>
                    <a:pt x="1341572" y="683442"/>
                  </a:lnTo>
                  <a:lnTo>
                    <a:pt x="1341447" y="682891"/>
                  </a:lnTo>
                  <a:lnTo>
                    <a:pt x="1343395" y="681986"/>
                  </a:lnTo>
                  <a:lnTo>
                    <a:pt x="1348135" y="686888"/>
                  </a:lnTo>
                  <a:lnTo>
                    <a:pt x="1348371" y="687133"/>
                  </a:lnTo>
                  <a:lnTo>
                    <a:pt x="1355628" y="683760"/>
                  </a:lnTo>
                  <a:lnTo>
                    <a:pt x="1355372" y="688088"/>
                  </a:lnTo>
                  <a:lnTo>
                    <a:pt x="1355166" y="688727"/>
                  </a:lnTo>
                  <a:lnTo>
                    <a:pt x="1347325" y="692372"/>
                  </a:lnTo>
                  <a:lnTo>
                    <a:pt x="1350062" y="696391"/>
                  </a:lnTo>
                  <a:lnTo>
                    <a:pt x="1350445" y="701805"/>
                  </a:lnTo>
                  <a:lnTo>
                    <a:pt x="1349570" y="703749"/>
                  </a:lnTo>
                  <a:lnTo>
                    <a:pt x="1349153" y="705663"/>
                  </a:lnTo>
                  <a:close/>
                </a:path>
                <a:path w="1607820" h="2208530">
                  <a:moveTo>
                    <a:pt x="1354503" y="690785"/>
                  </a:moveTo>
                  <a:lnTo>
                    <a:pt x="1347325" y="692372"/>
                  </a:lnTo>
                  <a:lnTo>
                    <a:pt x="1355166" y="688727"/>
                  </a:lnTo>
                  <a:lnTo>
                    <a:pt x="1354503" y="690785"/>
                  </a:lnTo>
                  <a:close/>
                </a:path>
                <a:path w="1607820" h="2208530">
                  <a:moveTo>
                    <a:pt x="1455096" y="865003"/>
                  </a:moveTo>
                  <a:lnTo>
                    <a:pt x="1452474" y="860791"/>
                  </a:lnTo>
                  <a:lnTo>
                    <a:pt x="1449040" y="857401"/>
                  </a:lnTo>
                  <a:lnTo>
                    <a:pt x="1447629" y="853576"/>
                  </a:lnTo>
                  <a:lnTo>
                    <a:pt x="1451073" y="848057"/>
                  </a:lnTo>
                  <a:lnTo>
                    <a:pt x="1453220" y="845923"/>
                  </a:lnTo>
                  <a:lnTo>
                    <a:pt x="1450600" y="839740"/>
                  </a:lnTo>
                  <a:lnTo>
                    <a:pt x="1450416" y="839305"/>
                  </a:lnTo>
                  <a:lnTo>
                    <a:pt x="1455986" y="837236"/>
                  </a:lnTo>
                  <a:lnTo>
                    <a:pt x="1458390" y="842144"/>
                  </a:lnTo>
                  <a:lnTo>
                    <a:pt x="1459087" y="847664"/>
                  </a:lnTo>
                  <a:lnTo>
                    <a:pt x="1458011" y="854912"/>
                  </a:lnTo>
                  <a:lnTo>
                    <a:pt x="1455096" y="865003"/>
                  </a:lnTo>
                  <a:close/>
                </a:path>
                <a:path w="1607820" h="2208530">
                  <a:moveTo>
                    <a:pt x="1546410" y="1196419"/>
                  </a:moveTo>
                  <a:lnTo>
                    <a:pt x="1541525" y="1197064"/>
                  </a:lnTo>
                  <a:lnTo>
                    <a:pt x="1536655" y="1197892"/>
                  </a:lnTo>
                  <a:lnTo>
                    <a:pt x="1530026" y="1198384"/>
                  </a:lnTo>
                  <a:lnTo>
                    <a:pt x="1527985" y="1197529"/>
                  </a:lnTo>
                  <a:lnTo>
                    <a:pt x="1522190" y="1194844"/>
                  </a:lnTo>
                  <a:lnTo>
                    <a:pt x="1518006" y="1192645"/>
                  </a:lnTo>
                  <a:lnTo>
                    <a:pt x="1513326" y="1190298"/>
                  </a:lnTo>
                  <a:lnTo>
                    <a:pt x="1522466" y="1184080"/>
                  </a:lnTo>
                  <a:lnTo>
                    <a:pt x="1525149" y="1189324"/>
                  </a:lnTo>
                  <a:lnTo>
                    <a:pt x="1525833" y="1190661"/>
                  </a:lnTo>
                  <a:lnTo>
                    <a:pt x="1530587" y="1194263"/>
                  </a:lnTo>
                  <a:lnTo>
                    <a:pt x="1540960" y="1191498"/>
                  </a:lnTo>
                  <a:lnTo>
                    <a:pt x="1544121" y="1193847"/>
                  </a:lnTo>
                  <a:lnTo>
                    <a:pt x="1546410" y="1196419"/>
                  </a:lnTo>
                  <a:close/>
                </a:path>
                <a:path w="1607820" h="2208530">
                  <a:moveTo>
                    <a:pt x="1544782" y="1186889"/>
                  </a:moveTo>
                  <a:lnTo>
                    <a:pt x="1537915" y="1183638"/>
                  </a:lnTo>
                  <a:lnTo>
                    <a:pt x="1541524" y="1176509"/>
                  </a:lnTo>
                  <a:lnTo>
                    <a:pt x="1544782" y="1186889"/>
                  </a:lnTo>
                  <a:close/>
                </a:path>
                <a:path w="1607820" h="2208530">
                  <a:moveTo>
                    <a:pt x="1437571" y="1607053"/>
                  </a:moveTo>
                  <a:lnTo>
                    <a:pt x="1435394" y="1608065"/>
                  </a:lnTo>
                  <a:lnTo>
                    <a:pt x="1433871" y="1602565"/>
                  </a:lnTo>
                  <a:lnTo>
                    <a:pt x="1433696" y="1601932"/>
                  </a:lnTo>
                  <a:lnTo>
                    <a:pt x="1433626" y="1601678"/>
                  </a:lnTo>
                  <a:lnTo>
                    <a:pt x="1428905" y="1597203"/>
                  </a:lnTo>
                  <a:lnTo>
                    <a:pt x="1423944" y="1592835"/>
                  </a:lnTo>
                  <a:lnTo>
                    <a:pt x="1421455" y="1586766"/>
                  </a:lnTo>
                  <a:lnTo>
                    <a:pt x="1441768" y="1593633"/>
                  </a:lnTo>
                  <a:lnTo>
                    <a:pt x="1437571" y="1607053"/>
                  </a:lnTo>
                  <a:close/>
                </a:path>
                <a:path w="1607820" h="2208530">
                  <a:moveTo>
                    <a:pt x="1433628" y="1613905"/>
                  </a:moveTo>
                  <a:lnTo>
                    <a:pt x="1426658" y="1605919"/>
                  </a:lnTo>
                  <a:lnTo>
                    <a:pt x="1431970" y="1602734"/>
                  </a:lnTo>
                  <a:lnTo>
                    <a:pt x="1433628" y="1613905"/>
                  </a:lnTo>
                  <a:close/>
                </a:path>
                <a:path w="1607820" h="2208530">
                  <a:moveTo>
                    <a:pt x="1480116" y="957839"/>
                  </a:moveTo>
                  <a:lnTo>
                    <a:pt x="1474868" y="952801"/>
                  </a:lnTo>
                  <a:lnTo>
                    <a:pt x="1472778" y="946958"/>
                  </a:lnTo>
                  <a:lnTo>
                    <a:pt x="1472604" y="940855"/>
                  </a:lnTo>
                  <a:lnTo>
                    <a:pt x="1472598" y="940638"/>
                  </a:lnTo>
                  <a:lnTo>
                    <a:pt x="1473080" y="934170"/>
                  </a:lnTo>
                  <a:lnTo>
                    <a:pt x="1478525" y="937882"/>
                  </a:lnTo>
                  <a:lnTo>
                    <a:pt x="1478717" y="938013"/>
                  </a:lnTo>
                  <a:lnTo>
                    <a:pt x="1481499" y="942303"/>
                  </a:lnTo>
                  <a:lnTo>
                    <a:pt x="1481831" y="948443"/>
                  </a:lnTo>
                  <a:lnTo>
                    <a:pt x="1480116" y="957839"/>
                  </a:lnTo>
                  <a:close/>
                </a:path>
                <a:path w="1607820" h="2208530">
                  <a:moveTo>
                    <a:pt x="1340181" y="784003"/>
                  </a:moveTo>
                  <a:lnTo>
                    <a:pt x="1336287" y="784199"/>
                  </a:lnTo>
                  <a:lnTo>
                    <a:pt x="1333432" y="783168"/>
                  </a:lnTo>
                  <a:lnTo>
                    <a:pt x="1328661" y="778363"/>
                  </a:lnTo>
                  <a:lnTo>
                    <a:pt x="1326111" y="774440"/>
                  </a:lnTo>
                  <a:lnTo>
                    <a:pt x="1322941" y="770369"/>
                  </a:lnTo>
                  <a:lnTo>
                    <a:pt x="1327995" y="769019"/>
                  </a:lnTo>
                  <a:lnTo>
                    <a:pt x="1332710" y="767323"/>
                  </a:lnTo>
                  <a:lnTo>
                    <a:pt x="1335403" y="775229"/>
                  </a:lnTo>
                  <a:lnTo>
                    <a:pt x="1335625" y="775882"/>
                  </a:lnTo>
                  <a:lnTo>
                    <a:pt x="1337399" y="777014"/>
                  </a:lnTo>
                  <a:lnTo>
                    <a:pt x="1340200" y="779022"/>
                  </a:lnTo>
                  <a:lnTo>
                    <a:pt x="1341860" y="779693"/>
                  </a:lnTo>
                  <a:lnTo>
                    <a:pt x="1343417" y="780512"/>
                  </a:lnTo>
                  <a:lnTo>
                    <a:pt x="1342214" y="781444"/>
                  </a:lnTo>
                  <a:lnTo>
                    <a:pt x="1341921" y="781580"/>
                  </a:lnTo>
                  <a:lnTo>
                    <a:pt x="1340181" y="784003"/>
                  </a:lnTo>
                  <a:close/>
                </a:path>
                <a:path w="1607820" h="2208530">
                  <a:moveTo>
                    <a:pt x="1349445" y="660864"/>
                  </a:moveTo>
                  <a:lnTo>
                    <a:pt x="1343134" y="663798"/>
                  </a:lnTo>
                  <a:lnTo>
                    <a:pt x="1345156" y="651247"/>
                  </a:lnTo>
                  <a:lnTo>
                    <a:pt x="1347235" y="651599"/>
                  </a:lnTo>
                  <a:lnTo>
                    <a:pt x="1349672" y="659245"/>
                  </a:lnTo>
                  <a:lnTo>
                    <a:pt x="1349445" y="660864"/>
                  </a:lnTo>
                  <a:close/>
                </a:path>
                <a:path w="1607820" h="2208530">
                  <a:moveTo>
                    <a:pt x="1343849" y="673806"/>
                  </a:moveTo>
                  <a:lnTo>
                    <a:pt x="1339238" y="671403"/>
                  </a:lnTo>
                  <a:lnTo>
                    <a:pt x="1336110" y="668577"/>
                  </a:lnTo>
                  <a:lnTo>
                    <a:pt x="1336431" y="663202"/>
                  </a:lnTo>
                  <a:lnTo>
                    <a:pt x="1343134" y="663798"/>
                  </a:lnTo>
                  <a:lnTo>
                    <a:pt x="1349445" y="660864"/>
                  </a:lnTo>
                  <a:lnTo>
                    <a:pt x="1348661" y="666455"/>
                  </a:lnTo>
                  <a:lnTo>
                    <a:pt x="1343849" y="673806"/>
                  </a:lnTo>
                  <a:close/>
                </a:path>
                <a:path w="1607820" h="2208530">
                  <a:moveTo>
                    <a:pt x="906744" y="1222482"/>
                  </a:moveTo>
                  <a:lnTo>
                    <a:pt x="905303" y="1222194"/>
                  </a:lnTo>
                  <a:lnTo>
                    <a:pt x="894244" y="1201400"/>
                  </a:lnTo>
                  <a:lnTo>
                    <a:pt x="893896" y="1200746"/>
                  </a:lnTo>
                  <a:lnTo>
                    <a:pt x="902641" y="1197136"/>
                  </a:lnTo>
                  <a:lnTo>
                    <a:pt x="902876" y="1197388"/>
                  </a:lnTo>
                  <a:lnTo>
                    <a:pt x="904369" y="1210545"/>
                  </a:lnTo>
                  <a:lnTo>
                    <a:pt x="905701" y="1216499"/>
                  </a:lnTo>
                  <a:lnTo>
                    <a:pt x="906744" y="1222482"/>
                  </a:lnTo>
                  <a:close/>
                </a:path>
                <a:path w="1607820" h="2208530">
                  <a:moveTo>
                    <a:pt x="1367385" y="681463"/>
                  </a:moveTo>
                  <a:lnTo>
                    <a:pt x="1364263" y="678995"/>
                  </a:lnTo>
                  <a:lnTo>
                    <a:pt x="1362434" y="670102"/>
                  </a:lnTo>
                  <a:lnTo>
                    <a:pt x="1368654" y="669810"/>
                  </a:lnTo>
                  <a:lnTo>
                    <a:pt x="1374800" y="668498"/>
                  </a:lnTo>
                  <a:lnTo>
                    <a:pt x="1381039" y="667960"/>
                  </a:lnTo>
                  <a:lnTo>
                    <a:pt x="1383452" y="668714"/>
                  </a:lnTo>
                  <a:lnTo>
                    <a:pt x="1373684" y="673255"/>
                  </a:lnTo>
                  <a:lnTo>
                    <a:pt x="1367385" y="681463"/>
                  </a:lnTo>
                  <a:close/>
                </a:path>
                <a:path w="1607820" h="2208530">
                  <a:moveTo>
                    <a:pt x="1383294" y="672335"/>
                  </a:moveTo>
                  <a:lnTo>
                    <a:pt x="1377119" y="673396"/>
                  </a:lnTo>
                  <a:lnTo>
                    <a:pt x="1373684" y="673255"/>
                  </a:lnTo>
                  <a:lnTo>
                    <a:pt x="1383452" y="668714"/>
                  </a:lnTo>
                  <a:lnTo>
                    <a:pt x="1387461" y="669966"/>
                  </a:lnTo>
                  <a:lnTo>
                    <a:pt x="1385375" y="670936"/>
                  </a:lnTo>
                  <a:lnTo>
                    <a:pt x="1383294" y="672335"/>
                  </a:lnTo>
                  <a:close/>
                </a:path>
                <a:path w="1607820" h="2208530">
                  <a:moveTo>
                    <a:pt x="1469998" y="2046432"/>
                  </a:moveTo>
                  <a:lnTo>
                    <a:pt x="1468658" y="2037827"/>
                  </a:lnTo>
                  <a:lnTo>
                    <a:pt x="1470208" y="2039483"/>
                  </a:lnTo>
                  <a:lnTo>
                    <a:pt x="1471431" y="2041197"/>
                  </a:lnTo>
                  <a:lnTo>
                    <a:pt x="1472494" y="2042937"/>
                  </a:lnTo>
                  <a:lnTo>
                    <a:pt x="1469998" y="2046432"/>
                  </a:lnTo>
                  <a:close/>
                </a:path>
                <a:path w="1607820" h="2208530">
                  <a:moveTo>
                    <a:pt x="1087353" y="1630728"/>
                  </a:moveTo>
                  <a:lnTo>
                    <a:pt x="1077684" y="1607006"/>
                  </a:lnTo>
                  <a:lnTo>
                    <a:pt x="1081560" y="1611717"/>
                  </a:lnTo>
                  <a:lnTo>
                    <a:pt x="1085553" y="1616625"/>
                  </a:lnTo>
                  <a:lnTo>
                    <a:pt x="1088062" y="1622638"/>
                  </a:lnTo>
                  <a:lnTo>
                    <a:pt x="1087353" y="1630728"/>
                  </a:lnTo>
                  <a:close/>
                </a:path>
                <a:path w="1607820" h="2208530">
                  <a:moveTo>
                    <a:pt x="914733" y="1247476"/>
                  </a:moveTo>
                  <a:lnTo>
                    <a:pt x="911492" y="1244040"/>
                  </a:lnTo>
                  <a:lnTo>
                    <a:pt x="909428" y="1234335"/>
                  </a:lnTo>
                  <a:lnTo>
                    <a:pt x="913171" y="1230650"/>
                  </a:lnTo>
                  <a:lnTo>
                    <a:pt x="915434" y="1230620"/>
                  </a:lnTo>
                  <a:lnTo>
                    <a:pt x="917200" y="1230083"/>
                  </a:lnTo>
                  <a:lnTo>
                    <a:pt x="917547" y="1231731"/>
                  </a:lnTo>
                  <a:lnTo>
                    <a:pt x="918439" y="1233486"/>
                  </a:lnTo>
                  <a:lnTo>
                    <a:pt x="917301" y="1239099"/>
                  </a:lnTo>
                  <a:lnTo>
                    <a:pt x="915964" y="1243090"/>
                  </a:lnTo>
                  <a:lnTo>
                    <a:pt x="914733" y="1247476"/>
                  </a:lnTo>
                  <a:close/>
                </a:path>
                <a:path w="1607820" h="2208530">
                  <a:moveTo>
                    <a:pt x="1186412" y="1879728"/>
                  </a:moveTo>
                  <a:lnTo>
                    <a:pt x="1178949" y="1875718"/>
                  </a:lnTo>
                  <a:lnTo>
                    <a:pt x="1178578" y="1874844"/>
                  </a:lnTo>
                  <a:lnTo>
                    <a:pt x="1178569" y="1861115"/>
                  </a:lnTo>
                  <a:lnTo>
                    <a:pt x="1184476" y="1862325"/>
                  </a:lnTo>
                  <a:lnTo>
                    <a:pt x="1185871" y="1865631"/>
                  </a:lnTo>
                  <a:lnTo>
                    <a:pt x="1186412" y="1879728"/>
                  </a:lnTo>
                  <a:close/>
                </a:path>
                <a:path w="1607820" h="2208530">
                  <a:moveTo>
                    <a:pt x="1534411" y="1126418"/>
                  </a:moveTo>
                  <a:lnTo>
                    <a:pt x="1531480" y="1125662"/>
                  </a:lnTo>
                  <a:lnTo>
                    <a:pt x="1523092" y="1123407"/>
                  </a:lnTo>
                  <a:lnTo>
                    <a:pt x="1521754" y="1119358"/>
                  </a:lnTo>
                  <a:lnTo>
                    <a:pt x="1522202" y="1112807"/>
                  </a:lnTo>
                  <a:lnTo>
                    <a:pt x="1537189" y="1123007"/>
                  </a:lnTo>
                  <a:lnTo>
                    <a:pt x="1534411" y="1126418"/>
                  </a:lnTo>
                  <a:close/>
                </a:path>
                <a:path w="1607820" h="2208530">
                  <a:moveTo>
                    <a:pt x="1128953" y="597027"/>
                  </a:moveTo>
                  <a:lnTo>
                    <a:pt x="1121370" y="593381"/>
                  </a:lnTo>
                  <a:lnTo>
                    <a:pt x="1121185" y="593059"/>
                  </a:lnTo>
                  <a:lnTo>
                    <a:pt x="1119704" y="579547"/>
                  </a:lnTo>
                  <a:lnTo>
                    <a:pt x="1126674" y="584773"/>
                  </a:lnTo>
                  <a:lnTo>
                    <a:pt x="1130088" y="588920"/>
                  </a:lnTo>
                  <a:lnTo>
                    <a:pt x="1130331" y="589215"/>
                  </a:lnTo>
                  <a:lnTo>
                    <a:pt x="1130490" y="589408"/>
                  </a:lnTo>
                  <a:lnTo>
                    <a:pt x="1128953" y="597027"/>
                  </a:lnTo>
                  <a:close/>
                </a:path>
                <a:path w="1607820" h="2208530">
                  <a:moveTo>
                    <a:pt x="1378758" y="781683"/>
                  </a:moveTo>
                  <a:lnTo>
                    <a:pt x="1377194" y="780417"/>
                  </a:lnTo>
                  <a:lnTo>
                    <a:pt x="1375515" y="779271"/>
                  </a:lnTo>
                  <a:lnTo>
                    <a:pt x="1372212" y="775994"/>
                  </a:lnTo>
                  <a:lnTo>
                    <a:pt x="1370532" y="773920"/>
                  </a:lnTo>
                  <a:lnTo>
                    <a:pt x="1367604" y="770634"/>
                  </a:lnTo>
                  <a:lnTo>
                    <a:pt x="1372835" y="764301"/>
                  </a:lnTo>
                  <a:lnTo>
                    <a:pt x="1380016" y="779951"/>
                  </a:lnTo>
                  <a:lnTo>
                    <a:pt x="1378758" y="781683"/>
                  </a:lnTo>
                  <a:close/>
                </a:path>
                <a:path w="1607820" h="2208530">
                  <a:moveTo>
                    <a:pt x="1331096" y="592300"/>
                  </a:moveTo>
                  <a:lnTo>
                    <a:pt x="1323197" y="588026"/>
                  </a:lnTo>
                  <a:lnTo>
                    <a:pt x="1323980" y="582182"/>
                  </a:lnTo>
                  <a:lnTo>
                    <a:pt x="1325320" y="576138"/>
                  </a:lnTo>
                  <a:lnTo>
                    <a:pt x="1328363" y="580144"/>
                  </a:lnTo>
                  <a:lnTo>
                    <a:pt x="1328658" y="580533"/>
                  </a:lnTo>
                  <a:lnTo>
                    <a:pt x="1333294" y="584414"/>
                  </a:lnTo>
                  <a:lnTo>
                    <a:pt x="1331096" y="592300"/>
                  </a:lnTo>
                  <a:close/>
                </a:path>
                <a:path w="1607820" h="2208530">
                  <a:moveTo>
                    <a:pt x="1526046" y="1331144"/>
                  </a:moveTo>
                  <a:lnTo>
                    <a:pt x="1519712" y="1331558"/>
                  </a:lnTo>
                  <a:lnTo>
                    <a:pt x="1519777" y="1327655"/>
                  </a:lnTo>
                  <a:lnTo>
                    <a:pt x="1519483" y="1324505"/>
                  </a:lnTo>
                  <a:lnTo>
                    <a:pt x="1520297" y="1320036"/>
                  </a:lnTo>
                  <a:lnTo>
                    <a:pt x="1522003" y="1317960"/>
                  </a:lnTo>
                  <a:lnTo>
                    <a:pt x="1524602" y="1317586"/>
                  </a:lnTo>
                  <a:lnTo>
                    <a:pt x="1526887" y="1319054"/>
                  </a:lnTo>
                  <a:lnTo>
                    <a:pt x="1529009" y="1323364"/>
                  </a:lnTo>
                  <a:lnTo>
                    <a:pt x="1530251" y="1325884"/>
                  </a:lnTo>
                  <a:lnTo>
                    <a:pt x="1526046" y="1331144"/>
                  </a:lnTo>
                  <a:close/>
                </a:path>
                <a:path w="1607820" h="2208530">
                  <a:moveTo>
                    <a:pt x="1266889" y="2112790"/>
                  </a:moveTo>
                  <a:lnTo>
                    <a:pt x="1265909" y="2108616"/>
                  </a:lnTo>
                  <a:lnTo>
                    <a:pt x="1263026" y="2104522"/>
                  </a:lnTo>
                  <a:lnTo>
                    <a:pt x="1261932" y="2100058"/>
                  </a:lnTo>
                  <a:lnTo>
                    <a:pt x="1266323" y="2094774"/>
                  </a:lnTo>
                  <a:lnTo>
                    <a:pt x="1267352" y="2101413"/>
                  </a:lnTo>
                  <a:lnTo>
                    <a:pt x="1275131" y="2106345"/>
                  </a:lnTo>
                  <a:lnTo>
                    <a:pt x="1266889" y="2112790"/>
                  </a:lnTo>
                  <a:close/>
                </a:path>
                <a:path w="1607820" h="2208530">
                  <a:moveTo>
                    <a:pt x="1157784" y="692300"/>
                  </a:moveTo>
                  <a:lnTo>
                    <a:pt x="1149392" y="683467"/>
                  </a:lnTo>
                  <a:lnTo>
                    <a:pt x="1148579" y="681019"/>
                  </a:lnTo>
                  <a:lnTo>
                    <a:pt x="1151569" y="673552"/>
                  </a:lnTo>
                  <a:lnTo>
                    <a:pt x="1159193" y="687217"/>
                  </a:lnTo>
                  <a:lnTo>
                    <a:pt x="1157784" y="692300"/>
                  </a:lnTo>
                  <a:close/>
                </a:path>
                <a:path w="1607820" h="2208530">
                  <a:moveTo>
                    <a:pt x="633518" y="595791"/>
                  </a:moveTo>
                  <a:lnTo>
                    <a:pt x="631865" y="584263"/>
                  </a:lnTo>
                  <a:lnTo>
                    <a:pt x="633185" y="580617"/>
                  </a:lnTo>
                  <a:lnTo>
                    <a:pt x="639919" y="578710"/>
                  </a:lnTo>
                  <a:lnTo>
                    <a:pt x="637970" y="584511"/>
                  </a:lnTo>
                  <a:lnTo>
                    <a:pt x="640127" y="591377"/>
                  </a:lnTo>
                  <a:lnTo>
                    <a:pt x="633518" y="595791"/>
                  </a:lnTo>
                  <a:close/>
                </a:path>
                <a:path w="1607820" h="2208530">
                  <a:moveTo>
                    <a:pt x="1551839" y="1104568"/>
                  </a:moveTo>
                  <a:lnTo>
                    <a:pt x="1543886" y="1090666"/>
                  </a:lnTo>
                  <a:lnTo>
                    <a:pt x="1554626" y="1089900"/>
                  </a:lnTo>
                  <a:lnTo>
                    <a:pt x="1556249" y="1092462"/>
                  </a:lnTo>
                  <a:lnTo>
                    <a:pt x="1551839" y="1104568"/>
                  </a:lnTo>
                  <a:close/>
                </a:path>
                <a:path w="1607820" h="2208530">
                  <a:moveTo>
                    <a:pt x="1589029" y="1446206"/>
                  </a:moveTo>
                  <a:lnTo>
                    <a:pt x="1583865" y="1441068"/>
                  </a:lnTo>
                  <a:lnTo>
                    <a:pt x="1580986" y="1435555"/>
                  </a:lnTo>
                  <a:lnTo>
                    <a:pt x="1580385" y="1429811"/>
                  </a:lnTo>
                  <a:lnTo>
                    <a:pt x="1582055" y="1423980"/>
                  </a:lnTo>
                  <a:lnTo>
                    <a:pt x="1589029" y="1446206"/>
                  </a:lnTo>
                  <a:close/>
                </a:path>
                <a:path w="1607820" h="2208530">
                  <a:moveTo>
                    <a:pt x="1491886" y="1741728"/>
                  </a:moveTo>
                  <a:lnTo>
                    <a:pt x="1476357" y="1730922"/>
                  </a:lnTo>
                  <a:lnTo>
                    <a:pt x="1482754" y="1726193"/>
                  </a:lnTo>
                  <a:lnTo>
                    <a:pt x="1483380" y="1727657"/>
                  </a:lnTo>
                  <a:lnTo>
                    <a:pt x="1484536" y="1730363"/>
                  </a:lnTo>
                  <a:lnTo>
                    <a:pt x="1488182" y="1733311"/>
                  </a:lnTo>
                  <a:lnTo>
                    <a:pt x="1491396" y="1736584"/>
                  </a:lnTo>
                  <a:lnTo>
                    <a:pt x="1491886" y="1741728"/>
                  </a:lnTo>
                  <a:close/>
                </a:path>
                <a:path w="1607820" h="2208530">
                  <a:moveTo>
                    <a:pt x="1290392" y="2158440"/>
                  </a:moveTo>
                  <a:lnTo>
                    <a:pt x="1287373" y="2158330"/>
                  </a:lnTo>
                  <a:lnTo>
                    <a:pt x="1282591" y="2159093"/>
                  </a:lnTo>
                  <a:lnTo>
                    <a:pt x="1280515" y="2154347"/>
                  </a:lnTo>
                  <a:lnTo>
                    <a:pt x="1280501" y="2150032"/>
                  </a:lnTo>
                  <a:lnTo>
                    <a:pt x="1279882" y="2145980"/>
                  </a:lnTo>
                  <a:lnTo>
                    <a:pt x="1282981" y="2145728"/>
                  </a:lnTo>
                  <a:lnTo>
                    <a:pt x="1290392" y="2158440"/>
                  </a:lnTo>
                  <a:close/>
                </a:path>
                <a:path w="1607820" h="2208530">
                  <a:moveTo>
                    <a:pt x="1280944" y="2024810"/>
                  </a:moveTo>
                  <a:lnTo>
                    <a:pt x="1269883" y="2012625"/>
                  </a:lnTo>
                  <a:lnTo>
                    <a:pt x="1280483" y="2013567"/>
                  </a:lnTo>
                  <a:lnTo>
                    <a:pt x="1282966" y="2023296"/>
                  </a:lnTo>
                  <a:lnTo>
                    <a:pt x="1280944" y="2024810"/>
                  </a:lnTo>
                  <a:close/>
                </a:path>
                <a:path w="1607820" h="2208530">
                  <a:moveTo>
                    <a:pt x="1267926" y="475846"/>
                  </a:moveTo>
                  <a:lnTo>
                    <a:pt x="1257170" y="476058"/>
                  </a:lnTo>
                  <a:lnTo>
                    <a:pt x="1257378" y="463712"/>
                  </a:lnTo>
                  <a:lnTo>
                    <a:pt x="1269024" y="473923"/>
                  </a:lnTo>
                  <a:lnTo>
                    <a:pt x="1267926" y="475846"/>
                  </a:lnTo>
                  <a:close/>
                </a:path>
                <a:path w="1607820" h="2208530">
                  <a:moveTo>
                    <a:pt x="1021179" y="1473769"/>
                  </a:moveTo>
                  <a:lnTo>
                    <a:pt x="1018175" y="1474403"/>
                  </a:lnTo>
                  <a:lnTo>
                    <a:pt x="1015919" y="1470060"/>
                  </a:lnTo>
                  <a:lnTo>
                    <a:pt x="1009435" y="1466807"/>
                  </a:lnTo>
                  <a:lnTo>
                    <a:pt x="1013527" y="1460820"/>
                  </a:lnTo>
                  <a:lnTo>
                    <a:pt x="1016821" y="1459880"/>
                  </a:lnTo>
                  <a:lnTo>
                    <a:pt x="1020970" y="1473103"/>
                  </a:lnTo>
                  <a:lnTo>
                    <a:pt x="1021179" y="1473769"/>
                  </a:lnTo>
                  <a:close/>
                </a:path>
                <a:path w="1607820" h="2208530">
                  <a:moveTo>
                    <a:pt x="1348640" y="2150415"/>
                  </a:moveTo>
                  <a:lnTo>
                    <a:pt x="1341728" y="2147203"/>
                  </a:lnTo>
                  <a:lnTo>
                    <a:pt x="1338564" y="2144082"/>
                  </a:lnTo>
                  <a:lnTo>
                    <a:pt x="1338381" y="2139230"/>
                  </a:lnTo>
                  <a:lnTo>
                    <a:pt x="1340413" y="2130823"/>
                  </a:lnTo>
                  <a:lnTo>
                    <a:pt x="1341800" y="2135256"/>
                  </a:lnTo>
                  <a:lnTo>
                    <a:pt x="1342543" y="2138304"/>
                  </a:lnTo>
                  <a:lnTo>
                    <a:pt x="1343901" y="2141601"/>
                  </a:lnTo>
                  <a:lnTo>
                    <a:pt x="1344791" y="2143762"/>
                  </a:lnTo>
                  <a:lnTo>
                    <a:pt x="1346342" y="2146157"/>
                  </a:lnTo>
                  <a:lnTo>
                    <a:pt x="1348640" y="2150415"/>
                  </a:lnTo>
                  <a:close/>
                </a:path>
                <a:path w="1607820" h="2208530">
                  <a:moveTo>
                    <a:pt x="1062851" y="1863821"/>
                  </a:moveTo>
                  <a:lnTo>
                    <a:pt x="1058411" y="1864277"/>
                  </a:lnTo>
                  <a:lnTo>
                    <a:pt x="1055332" y="1865005"/>
                  </a:lnTo>
                  <a:lnTo>
                    <a:pt x="1060079" y="1848828"/>
                  </a:lnTo>
                  <a:lnTo>
                    <a:pt x="1065114" y="1853239"/>
                  </a:lnTo>
                  <a:lnTo>
                    <a:pt x="1063148" y="1858534"/>
                  </a:lnTo>
                  <a:lnTo>
                    <a:pt x="1062851" y="1863821"/>
                  </a:lnTo>
                  <a:close/>
                </a:path>
                <a:path w="1607820" h="2208530">
                  <a:moveTo>
                    <a:pt x="993629" y="342593"/>
                  </a:moveTo>
                  <a:lnTo>
                    <a:pt x="986812" y="331195"/>
                  </a:lnTo>
                  <a:lnTo>
                    <a:pt x="989004" y="328421"/>
                  </a:lnTo>
                  <a:lnTo>
                    <a:pt x="998399" y="335888"/>
                  </a:lnTo>
                  <a:lnTo>
                    <a:pt x="993629" y="342593"/>
                  </a:lnTo>
                  <a:close/>
                </a:path>
                <a:path w="1607820" h="2208530">
                  <a:moveTo>
                    <a:pt x="312311" y="1449450"/>
                  </a:moveTo>
                  <a:lnTo>
                    <a:pt x="309861" y="1450590"/>
                  </a:lnTo>
                  <a:lnTo>
                    <a:pt x="308304" y="1445663"/>
                  </a:lnTo>
                  <a:lnTo>
                    <a:pt x="305519" y="1441158"/>
                  </a:lnTo>
                  <a:lnTo>
                    <a:pt x="303494" y="1436393"/>
                  </a:lnTo>
                  <a:lnTo>
                    <a:pt x="304216" y="1430690"/>
                  </a:lnTo>
                  <a:lnTo>
                    <a:pt x="307441" y="1429947"/>
                  </a:lnTo>
                  <a:lnTo>
                    <a:pt x="312311" y="1449450"/>
                  </a:lnTo>
                  <a:close/>
                </a:path>
                <a:path w="1607820" h="2208530">
                  <a:moveTo>
                    <a:pt x="1576971" y="1409495"/>
                  </a:moveTo>
                  <a:lnTo>
                    <a:pt x="1561652" y="1405461"/>
                  </a:lnTo>
                  <a:lnTo>
                    <a:pt x="1564316" y="1399351"/>
                  </a:lnTo>
                  <a:lnTo>
                    <a:pt x="1569427" y="1400250"/>
                  </a:lnTo>
                  <a:lnTo>
                    <a:pt x="1574968" y="1401346"/>
                  </a:lnTo>
                  <a:lnTo>
                    <a:pt x="1575505" y="1405553"/>
                  </a:lnTo>
                  <a:lnTo>
                    <a:pt x="1576971" y="1409495"/>
                  </a:lnTo>
                  <a:close/>
                </a:path>
                <a:path w="1607820" h="2208530">
                  <a:moveTo>
                    <a:pt x="1419585" y="845917"/>
                  </a:moveTo>
                  <a:lnTo>
                    <a:pt x="1413381" y="836971"/>
                  </a:lnTo>
                  <a:lnTo>
                    <a:pt x="1417190" y="833871"/>
                  </a:lnTo>
                  <a:lnTo>
                    <a:pt x="1419581" y="836306"/>
                  </a:lnTo>
                  <a:lnTo>
                    <a:pt x="1422122" y="838631"/>
                  </a:lnTo>
                  <a:lnTo>
                    <a:pt x="1424320" y="841617"/>
                  </a:lnTo>
                  <a:lnTo>
                    <a:pt x="1421180" y="844336"/>
                  </a:lnTo>
                  <a:lnTo>
                    <a:pt x="1419585" y="845917"/>
                  </a:lnTo>
                  <a:close/>
                </a:path>
                <a:path w="1607820" h="2208530">
                  <a:moveTo>
                    <a:pt x="1394148" y="756698"/>
                  </a:moveTo>
                  <a:lnTo>
                    <a:pt x="1391774" y="757187"/>
                  </a:lnTo>
                  <a:lnTo>
                    <a:pt x="1390479" y="754159"/>
                  </a:lnTo>
                  <a:lnTo>
                    <a:pt x="1389184" y="751132"/>
                  </a:lnTo>
                  <a:lnTo>
                    <a:pt x="1387662" y="747565"/>
                  </a:lnTo>
                  <a:lnTo>
                    <a:pt x="1398400" y="743081"/>
                  </a:lnTo>
                  <a:lnTo>
                    <a:pt x="1394148" y="756698"/>
                  </a:lnTo>
                  <a:close/>
                </a:path>
                <a:path w="1607820" h="2208530">
                  <a:moveTo>
                    <a:pt x="1170013" y="729440"/>
                  </a:moveTo>
                  <a:lnTo>
                    <a:pt x="1160636" y="727733"/>
                  </a:lnTo>
                  <a:lnTo>
                    <a:pt x="1159900" y="725782"/>
                  </a:lnTo>
                  <a:lnTo>
                    <a:pt x="1165534" y="715164"/>
                  </a:lnTo>
                  <a:lnTo>
                    <a:pt x="1170013" y="729440"/>
                  </a:lnTo>
                  <a:close/>
                </a:path>
                <a:path w="1607820" h="2208530">
                  <a:moveTo>
                    <a:pt x="976987" y="1375173"/>
                  </a:moveTo>
                  <a:lnTo>
                    <a:pt x="974575" y="1374893"/>
                  </a:lnTo>
                  <a:lnTo>
                    <a:pt x="970266" y="1371245"/>
                  </a:lnTo>
                  <a:lnTo>
                    <a:pt x="967140" y="1368016"/>
                  </a:lnTo>
                  <a:lnTo>
                    <a:pt x="970386" y="1360808"/>
                  </a:lnTo>
                  <a:lnTo>
                    <a:pt x="973769" y="1364727"/>
                  </a:lnTo>
                  <a:lnTo>
                    <a:pt x="976400" y="1367400"/>
                  </a:lnTo>
                  <a:lnTo>
                    <a:pt x="979093" y="1371309"/>
                  </a:lnTo>
                  <a:lnTo>
                    <a:pt x="978576" y="1373784"/>
                  </a:lnTo>
                  <a:lnTo>
                    <a:pt x="976987" y="1375173"/>
                  </a:lnTo>
                  <a:close/>
                </a:path>
                <a:path w="1607820" h="2208530">
                  <a:moveTo>
                    <a:pt x="1064025" y="1571329"/>
                  </a:moveTo>
                  <a:lnTo>
                    <a:pt x="1059310" y="1569643"/>
                  </a:lnTo>
                  <a:lnTo>
                    <a:pt x="1054297" y="1569147"/>
                  </a:lnTo>
                  <a:lnTo>
                    <a:pt x="1056721" y="1561707"/>
                  </a:lnTo>
                  <a:lnTo>
                    <a:pt x="1059770" y="1559722"/>
                  </a:lnTo>
                  <a:lnTo>
                    <a:pt x="1065346" y="1562113"/>
                  </a:lnTo>
                  <a:lnTo>
                    <a:pt x="1065555" y="1566048"/>
                  </a:lnTo>
                  <a:lnTo>
                    <a:pt x="1064025" y="1571329"/>
                  </a:lnTo>
                  <a:close/>
                </a:path>
                <a:path w="1607820" h="2208530">
                  <a:moveTo>
                    <a:pt x="1471498" y="1117023"/>
                  </a:moveTo>
                  <a:lnTo>
                    <a:pt x="1469025" y="1118172"/>
                  </a:lnTo>
                  <a:lnTo>
                    <a:pt x="1465732" y="1113821"/>
                  </a:lnTo>
                  <a:lnTo>
                    <a:pt x="1463172" y="1109218"/>
                  </a:lnTo>
                  <a:lnTo>
                    <a:pt x="1464665" y="1103185"/>
                  </a:lnTo>
                  <a:lnTo>
                    <a:pt x="1467036" y="1102804"/>
                  </a:lnTo>
                  <a:lnTo>
                    <a:pt x="1471498" y="1117023"/>
                  </a:lnTo>
                  <a:close/>
                </a:path>
                <a:path w="1607820" h="2208530">
                  <a:moveTo>
                    <a:pt x="1546563" y="1035524"/>
                  </a:moveTo>
                  <a:lnTo>
                    <a:pt x="1541880" y="1020593"/>
                  </a:lnTo>
                  <a:lnTo>
                    <a:pt x="1552419" y="1027138"/>
                  </a:lnTo>
                  <a:lnTo>
                    <a:pt x="1546563" y="1035524"/>
                  </a:lnTo>
                  <a:close/>
                </a:path>
                <a:path w="1607820" h="2208530">
                  <a:moveTo>
                    <a:pt x="1561550" y="1330926"/>
                  </a:moveTo>
                  <a:lnTo>
                    <a:pt x="1555820" y="1320329"/>
                  </a:lnTo>
                  <a:lnTo>
                    <a:pt x="1557655" y="1318743"/>
                  </a:lnTo>
                  <a:lnTo>
                    <a:pt x="1567117" y="1324601"/>
                  </a:lnTo>
                  <a:lnTo>
                    <a:pt x="1561550" y="1330926"/>
                  </a:lnTo>
                  <a:close/>
                </a:path>
                <a:path w="1607820" h="2208530">
                  <a:moveTo>
                    <a:pt x="1295337" y="491586"/>
                  </a:moveTo>
                  <a:lnTo>
                    <a:pt x="1289134" y="491963"/>
                  </a:lnTo>
                  <a:lnTo>
                    <a:pt x="1285351" y="490642"/>
                  </a:lnTo>
                  <a:lnTo>
                    <a:pt x="1285974" y="484275"/>
                  </a:lnTo>
                  <a:lnTo>
                    <a:pt x="1288192" y="483528"/>
                  </a:lnTo>
                  <a:lnTo>
                    <a:pt x="1289571" y="482886"/>
                  </a:lnTo>
                  <a:lnTo>
                    <a:pt x="1295337" y="491586"/>
                  </a:lnTo>
                  <a:close/>
                </a:path>
                <a:path w="1607820" h="2208530">
                  <a:moveTo>
                    <a:pt x="1289571" y="482886"/>
                  </a:moveTo>
                  <a:lnTo>
                    <a:pt x="1288192" y="483528"/>
                  </a:lnTo>
                  <a:lnTo>
                    <a:pt x="1289519" y="482627"/>
                  </a:lnTo>
                  <a:lnTo>
                    <a:pt x="1289571" y="482886"/>
                  </a:lnTo>
                  <a:close/>
                </a:path>
                <a:path w="1607820" h="2208530">
                  <a:moveTo>
                    <a:pt x="1462798" y="1987097"/>
                  </a:moveTo>
                  <a:lnTo>
                    <a:pt x="1459824" y="1987794"/>
                  </a:lnTo>
                  <a:lnTo>
                    <a:pt x="1455086" y="1985309"/>
                  </a:lnTo>
                  <a:lnTo>
                    <a:pt x="1457955" y="1975521"/>
                  </a:lnTo>
                  <a:lnTo>
                    <a:pt x="1462312" y="1975979"/>
                  </a:lnTo>
                  <a:lnTo>
                    <a:pt x="1465221" y="1977570"/>
                  </a:lnTo>
                  <a:lnTo>
                    <a:pt x="1462798" y="1987097"/>
                  </a:lnTo>
                  <a:close/>
                </a:path>
                <a:path w="1607820" h="2208530">
                  <a:moveTo>
                    <a:pt x="758794" y="480718"/>
                  </a:moveTo>
                  <a:lnTo>
                    <a:pt x="756492" y="481788"/>
                  </a:lnTo>
                  <a:lnTo>
                    <a:pt x="748064" y="471139"/>
                  </a:lnTo>
                  <a:lnTo>
                    <a:pt x="756379" y="470638"/>
                  </a:lnTo>
                  <a:lnTo>
                    <a:pt x="758794" y="480718"/>
                  </a:lnTo>
                  <a:close/>
                </a:path>
                <a:path w="1607820" h="2208530">
                  <a:moveTo>
                    <a:pt x="1599992" y="1289781"/>
                  </a:moveTo>
                  <a:lnTo>
                    <a:pt x="1597930" y="1288817"/>
                  </a:lnTo>
                  <a:lnTo>
                    <a:pt x="1597817" y="1287646"/>
                  </a:lnTo>
                  <a:lnTo>
                    <a:pt x="1599598" y="1285512"/>
                  </a:lnTo>
                  <a:lnTo>
                    <a:pt x="1599992" y="1289781"/>
                  </a:lnTo>
                  <a:close/>
                </a:path>
                <a:path w="1607820" h="2208530">
                  <a:moveTo>
                    <a:pt x="1559493" y="1034000"/>
                  </a:moveTo>
                  <a:lnTo>
                    <a:pt x="1558165" y="1033725"/>
                  </a:lnTo>
                  <a:lnTo>
                    <a:pt x="1559314" y="1033191"/>
                  </a:lnTo>
                  <a:lnTo>
                    <a:pt x="1559493" y="1034000"/>
                  </a:lnTo>
                  <a:close/>
                </a:path>
                <a:path w="1607820" h="2208530">
                  <a:moveTo>
                    <a:pt x="1246339" y="2041879"/>
                  </a:moveTo>
                  <a:lnTo>
                    <a:pt x="1242774" y="2043536"/>
                  </a:lnTo>
                  <a:lnTo>
                    <a:pt x="1239395" y="2032775"/>
                  </a:lnTo>
                  <a:lnTo>
                    <a:pt x="1239253" y="2032321"/>
                  </a:lnTo>
                  <a:lnTo>
                    <a:pt x="1243165" y="2031022"/>
                  </a:lnTo>
                  <a:lnTo>
                    <a:pt x="1244252" y="2034478"/>
                  </a:lnTo>
                  <a:lnTo>
                    <a:pt x="1245481" y="2037897"/>
                  </a:lnTo>
                  <a:lnTo>
                    <a:pt x="1246339" y="2041879"/>
                  </a:lnTo>
                  <a:close/>
                </a:path>
                <a:path w="1607820" h="2208530">
                  <a:moveTo>
                    <a:pt x="1558940" y="1437179"/>
                  </a:moveTo>
                  <a:lnTo>
                    <a:pt x="1556380" y="1421474"/>
                  </a:lnTo>
                  <a:lnTo>
                    <a:pt x="1564348" y="1427488"/>
                  </a:lnTo>
                  <a:lnTo>
                    <a:pt x="1564700" y="1429949"/>
                  </a:lnTo>
                  <a:lnTo>
                    <a:pt x="1558940" y="1437179"/>
                  </a:lnTo>
                  <a:close/>
                </a:path>
                <a:path w="1607820" h="2208530">
                  <a:moveTo>
                    <a:pt x="1319647" y="495874"/>
                  </a:moveTo>
                  <a:lnTo>
                    <a:pt x="1315701" y="483302"/>
                  </a:lnTo>
                  <a:lnTo>
                    <a:pt x="1317468" y="480695"/>
                  </a:lnTo>
                  <a:lnTo>
                    <a:pt x="1326062" y="487164"/>
                  </a:lnTo>
                  <a:lnTo>
                    <a:pt x="1319647" y="495874"/>
                  </a:lnTo>
                  <a:close/>
                </a:path>
                <a:path w="1607820" h="2208530">
                  <a:moveTo>
                    <a:pt x="1429645" y="878975"/>
                  </a:moveTo>
                  <a:lnTo>
                    <a:pt x="1414686" y="875525"/>
                  </a:lnTo>
                  <a:lnTo>
                    <a:pt x="1415403" y="872667"/>
                  </a:lnTo>
                  <a:lnTo>
                    <a:pt x="1419790" y="874346"/>
                  </a:lnTo>
                  <a:lnTo>
                    <a:pt x="1426823" y="871077"/>
                  </a:lnTo>
                  <a:lnTo>
                    <a:pt x="1429645" y="878975"/>
                  </a:lnTo>
                  <a:close/>
                </a:path>
                <a:path w="1607820" h="2208530">
                  <a:moveTo>
                    <a:pt x="1426823" y="871077"/>
                  </a:moveTo>
                  <a:lnTo>
                    <a:pt x="1419790" y="874346"/>
                  </a:lnTo>
                  <a:lnTo>
                    <a:pt x="1426033" y="868866"/>
                  </a:lnTo>
                  <a:lnTo>
                    <a:pt x="1426457" y="870053"/>
                  </a:lnTo>
                  <a:lnTo>
                    <a:pt x="1426823" y="871077"/>
                  </a:lnTo>
                  <a:close/>
                </a:path>
                <a:path w="1607820" h="2208530">
                  <a:moveTo>
                    <a:pt x="1375462" y="1794521"/>
                  </a:moveTo>
                  <a:lnTo>
                    <a:pt x="1368400" y="1785791"/>
                  </a:lnTo>
                  <a:lnTo>
                    <a:pt x="1379569" y="1782284"/>
                  </a:lnTo>
                  <a:lnTo>
                    <a:pt x="1375462" y="1794521"/>
                  </a:lnTo>
                  <a:close/>
                </a:path>
                <a:path w="1607820" h="2208530">
                  <a:moveTo>
                    <a:pt x="1462926" y="1086767"/>
                  </a:moveTo>
                  <a:lnTo>
                    <a:pt x="1459922" y="1088163"/>
                  </a:lnTo>
                  <a:lnTo>
                    <a:pt x="1454833" y="1077405"/>
                  </a:lnTo>
                  <a:lnTo>
                    <a:pt x="1457113" y="1076345"/>
                  </a:lnTo>
                  <a:lnTo>
                    <a:pt x="1459120" y="1079887"/>
                  </a:lnTo>
                  <a:lnTo>
                    <a:pt x="1462926" y="1086767"/>
                  </a:lnTo>
                  <a:close/>
                </a:path>
                <a:path w="1607820" h="2208530">
                  <a:moveTo>
                    <a:pt x="1524622" y="1510962"/>
                  </a:moveTo>
                  <a:lnTo>
                    <a:pt x="1523058" y="1509797"/>
                  </a:lnTo>
                  <a:lnTo>
                    <a:pt x="1520411" y="1508834"/>
                  </a:lnTo>
                  <a:lnTo>
                    <a:pt x="1519541" y="1504166"/>
                  </a:lnTo>
                  <a:lnTo>
                    <a:pt x="1520093" y="1500699"/>
                  </a:lnTo>
                  <a:lnTo>
                    <a:pt x="1520175" y="1497315"/>
                  </a:lnTo>
                  <a:lnTo>
                    <a:pt x="1521433" y="1496730"/>
                  </a:lnTo>
                  <a:lnTo>
                    <a:pt x="1522888" y="1499400"/>
                  </a:lnTo>
                  <a:lnTo>
                    <a:pt x="1523178" y="1499933"/>
                  </a:lnTo>
                  <a:lnTo>
                    <a:pt x="1525232" y="1503004"/>
                  </a:lnTo>
                  <a:lnTo>
                    <a:pt x="1526370" y="1506064"/>
                  </a:lnTo>
                  <a:lnTo>
                    <a:pt x="1526910" y="1507516"/>
                  </a:lnTo>
                  <a:lnTo>
                    <a:pt x="1525301" y="1509410"/>
                  </a:lnTo>
                  <a:lnTo>
                    <a:pt x="1524622" y="1510962"/>
                  </a:lnTo>
                  <a:close/>
                </a:path>
                <a:path w="1607820" h="2208530">
                  <a:moveTo>
                    <a:pt x="1000234" y="1424086"/>
                  </a:moveTo>
                  <a:lnTo>
                    <a:pt x="988125" y="1418448"/>
                  </a:lnTo>
                  <a:lnTo>
                    <a:pt x="995582" y="1415579"/>
                  </a:lnTo>
                  <a:lnTo>
                    <a:pt x="996066" y="1415820"/>
                  </a:lnTo>
                  <a:lnTo>
                    <a:pt x="1000234" y="1424086"/>
                  </a:lnTo>
                  <a:close/>
                </a:path>
                <a:path w="1607820" h="2208530">
                  <a:moveTo>
                    <a:pt x="1465613" y="1519754"/>
                  </a:moveTo>
                  <a:lnTo>
                    <a:pt x="1454506" y="1517569"/>
                  </a:lnTo>
                  <a:lnTo>
                    <a:pt x="1459450" y="1512971"/>
                  </a:lnTo>
                  <a:lnTo>
                    <a:pt x="1460091" y="1509326"/>
                  </a:lnTo>
                  <a:lnTo>
                    <a:pt x="1463534" y="1508631"/>
                  </a:lnTo>
                  <a:lnTo>
                    <a:pt x="1465613" y="1519754"/>
                  </a:lnTo>
                  <a:close/>
                </a:path>
                <a:path w="1607820" h="2208530">
                  <a:moveTo>
                    <a:pt x="817257" y="2035117"/>
                  </a:moveTo>
                  <a:lnTo>
                    <a:pt x="816534" y="2035453"/>
                  </a:lnTo>
                  <a:lnTo>
                    <a:pt x="815931" y="2035030"/>
                  </a:lnTo>
                  <a:lnTo>
                    <a:pt x="815632" y="2034856"/>
                  </a:lnTo>
                  <a:lnTo>
                    <a:pt x="815732" y="2034643"/>
                  </a:lnTo>
                  <a:lnTo>
                    <a:pt x="815777" y="2034439"/>
                  </a:lnTo>
                  <a:lnTo>
                    <a:pt x="816503" y="2034102"/>
                  </a:lnTo>
                  <a:lnTo>
                    <a:pt x="817031" y="2034205"/>
                  </a:lnTo>
                  <a:lnTo>
                    <a:pt x="817607" y="2034251"/>
                  </a:lnTo>
                  <a:lnTo>
                    <a:pt x="817459" y="2034319"/>
                  </a:lnTo>
                  <a:lnTo>
                    <a:pt x="817257" y="2035117"/>
                  </a:lnTo>
                  <a:close/>
                </a:path>
                <a:path w="1607820" h="2208530">
                  <a:moveTo>
                    <a:pt x="822206" y="2045644"/>
                  </a:moveTo>
                  <a:lnTo>
                    <a:pt x="813611" y="2048340"/>
                  </a:lnTo>
                  <a:lnTo>
                    <a:pt x="810554" y="2038599"/>
                  </a:lnTo>
                  <a:lnTo>
                    <a:pt x="811980" y="2036867"/>
                  </a:lnTo>
                  <a:lnTo>
                    <a:pt x="811618" y="2037035"/>
                  </a:lnTo>
                  <a:lnTo>
                    <a:pt x="822206" y="2045644"/>
                  </a:lnTo>
                  <a:close/>
                </a:path>
                <a:path w="1607820" h="2208530">
                  <a:moveTo>
                    <a:pt x="1430890" y="2081514"/>
                  </a:moveTo>
                  <a:lnTo>
                    <a:pt x="1425374" y="2078398"/>
                  </a:lnTo>
                  <a:lnTo>
                    <a:pt x="1425368" y="2076184"/>
                  </a:lnTo>
                  <a:lnTo>
                    <a:pt x="1424929" y="2074744"/>
                  </a:lnTo>
                  <a:lnTo>
                    <a:pt x="1434682" y="2072693"/>
                  </a:lnTo>
                  <a:lnTo>
                    <a:pt x="1435217" y="2075383"/>
                  </a:lnTo>
                  <a:lnTo>
                    <a:pt x="1433129" y="2078434"/>
                  </a:lnTo>
                  <a:lnTo>
                    <a:pt x="1430890" y="2081514"/>
                  </a:lnTo>
                  <a:close/>
                </a:path>
                <a:path w="1607820" h="2208530">
                  <a:moveTo>
                    <a:pt x="1518989" y="1525971"/>
                  </a:moveTo>
                  <a:lnTo>
                    <a:pt x="1510146" y="1524548"/>
                  </a:lnTo>
                  <a:lnTo>
                    <a:pt x="1509118" y="1520315"/>
                  </a:lnTo>
                  <a:lnTo>
                    <a:pt x="1509255" y="1515173"/>
                  </a:lnTo>
                  <a:lnTo>
                    <a:pt x="1511955" y="1513918"/>
                  </a:lnTo>
                  <a:lnTo>
                    <a:pt x="1518989" y="1525971"/>
                  </a:lnTo>
                  <a:close/>
                </a:path>
                <a:path w="1607820" h="2208530">
                  <a:moveTo>
                    <a:pt x="1549392" y="1563075"/>
                  </a:moveTo>
                  <a:lnTo>
                    <a:pt x="1547313" y="1564041"/>
                  </a:lnTo>
                  <a:lnTo>
                    <a:pt x="1539226" y="1557041"/>
                  </a:lnTo>
                  <a:lnTo>
                    <a:pt x="1538999" y="1556845"/>
                  </a:lnTo>
                  <a:lnTo>
                    <a:pt x="1539585" y="1556171"/>
                  </a:lnTo>
                  <a:lnTo>
                    <a:pt x="1540303" y="1554855"/>
                  </a:lnTo>
                  <a:lnTo>
                    <a:pt x="1542848" y="1555357"/>
                  </a:lnTo>
                  <a:lnTo>
                    <a:pt x="1545404" y="1555617"/>
                  </a:lnTo>
                  <a:lnTo>
                    <a:pt x="1548254" y="1558389"/>
                  </a:lnTo>
                  <a:lnTo>
                    <a:pt x="1548576" y="1560989"/>
                  </a:lnTo>
                  <a:lnTo>
                    <a:pt x="1549392" y="1563075"/>
                  </a:lnTo>
                  <a:close/>
                </a:path>
                <a:path w="1607820" h="2208530">
                  <a:moveTo>
                    <a:pt x="1161893" y="1809461"/>
                  </a:moveTo>
                  <a:lnTo>
                    <a:pt x="1159948" y="1810365"/>
                  </a:lnTo>
                  <a:lnTo>
                    <a:pt x="1158250" y="1807790"/>
                  </a:lnTo>
                  <a:lnTo>
                    <a:pt x="1158086" y="1807541"/>
                  </a:lnTo>
                  <a:lnTo>
                    <a:pt x="1156196" y="1805080"/>
                  </a:lnTo>
                  <a:lnTo>
                    <a:pt x="1156005" y="1804832"/>
                  </a:lnTo>
                  <a:lnTo>
                    <a:pt x="1154136" y="1801066"/>
                  </a:lnTo>
                  <a:lnTo>
                    <a:pt x="1155384" y="1798736"/>
                  </a:lnTo>
                  <a:lnTo>
                    <a:pt x="1157220" y="1797882"/>
                  </a:lnTo>
                  <a:lnTo>
                    <a:pt x="1159734" y="1798789"/>
                  </a:lnTo>
                  <a:lnTo>
                    <a:pt x="1160849" y="1802580"/>
                  </a:lnTo>
                  <a:lnTo>
                    <a:pt x="1160936" y="1802876"/>
                  </a:lnTo>
                  <a:lnTo>
                    <a:pt x="1161301" y="1806047"/>
                  </a:lnTo>
                  <a:lnTo>
                    <a:pt x="1161336" y="1806356"/>
                  </a:lnTo>
                  <a:lnTo>
                    <a:pt x="1161893" y="1809461"/>
                  </a:lnTo>
                  <a:close/>
                </a:path>
                <a:path w="1607820" h="2208530">
                  <a:moveTo>
                    <a:pt x="1445300" y="947687"/>
                  </a:moveTo>
                  <a:lnTo>
                    <a:pt x="1443907" y="947679"/>
                  </a:lnTo>
                  <a:lnTo>
                    <a:pt x="1441360" y="947911"/>
                  </a:lnTo>
                  <a:lnTo>
                    <a:pt x="1440626" y="944462"/>
                  </a:lnTo>
                  <a:lnTo>
                    <a:pt x="1440347" y="941228"/>
                  </a:lnTo>
                  <a:lnTo>
                    <a:pt x="1439954" y="938018"/>
                  </a:lnTo>
                  <a:lnTo>
                    <a:pt x="1444703" y="937590"/>
                  </a:lnTo>
                  <a:lnTo>
                    <a:pt x="1445300" y="947687"/>
                  </a:lnTo>
                  <a:close/>
                </a:path>
                <a:path w="1607820" h="2208530">
                  <a:moveTo>
                    <a:pt x="1355369" y="830397"/>
                  </a:moveTo>
                  <a:lnTo>
                    <a:pt x="1348878" y="826149"/>
                  </a:lnTo>
                  <a:lnTo>
                    <a:pt x="1350739" y="820412"/>
                  </a:lnTo>
                  <a:lnTo>
                    <a:pt x="1350030" y="815581"/>
                  </a:lnTo>
                  <a:lnTo>
                    <a:pt x="1355635" y="818698"/>
                  </a:lnTo>
                  <a:lnTo>
                    <a:pt x="1356061" y="823631"/>
                  </a:lnTo>
                  <a:lnTo>
                    <a:pt x="1355369" y="830397"/>
                  </a:lnTo>
                  <a:close/>
                </a:path>
                <a:path w="1607820" h="2208530">
                  <a:moveTo>
                    <a:pt x="1495191" y="1902127"/>
                  </a:moveTo>
                  <a:lnTo>
                    <a:pt x="1485062" y="1902543"/>
                  </a:lnTo>
                  <a:lnTo>
                    <a:pt x="1483953" y="1900830"/>
                  </a:lnTo>
                  <a:lnTo>
                    <a:pt x="1488609" y="1891861"/>
                  </a:lnTo>
                  <a:lnTo>
                    <a:pt x="1495191" y="1902127"/>
                  </a:lnTo>
                  <a:close/>
                </a:path>
                <a:path w="1607820" h="2208530">
                  <a:moveTo>
                    <a:pt x="1260166" y="2086031"/>
                  </a:moveTo>
                  <a:lnTo>
                    <a:pt x="1256539" y="2085962"/>
                  </a:lnTo>
                  <a:lnTo>
                    <a:pt x="1256803" y="2085839"/>
                  </a:lnTo>
                  <a:lnTo>
                    <a:pt x="1257388" y="2075961"/>
                  </a:lnTo>
                  <a:lnTo>
                    <a:pt x="1258560" y="2076078"/>
                  </a:lnTo>
                  <a:lnTo>
                    <a:pt x="1260193" y="2075750"/>
                  </a:lnTo>
                  <a:lnTo>
                    <a:pt x="1264287" y="2079966"/>
                  </a:lnTo>
                  <a:lnTo>
                    <a:pt x="1262684" y="2083105"/>
                  </a:lnTo>
                  <a:lnTo>
                    <a:pt x="1260166" y="2086031"/>
                  </a:lnTo>
                  <a:close/>
                </a:path>
                <a:path w="1607820" h="2208530">
                  <a:moveTo>
                    <a:pt x="1038820" y="1514960"/>
                  </a:moveTo>
                  <a:lnTo>
                    <a:pt x="1037147" y="1515088"/>
                  </a:lnTo>
                  <a:lnTo>
                    <a:pt x="1034426" y="1515886"/>
                  </a:lnTo>
                  <a:lnTo>
                    <a:pt x="1032709" y="1513196"/>
                  </a:lnTo>
                  <a:lnTo>
                    <a:pt x="1032315" y="1510607"/>
                  </a:lnTo>
                  <a:lnTo>
                    <a:pt x="1031750" y="1508812"/>
                  </a:lnTo>
                  <a:lnTo>
                    <a:pt x="1031572" y="1508245"/>
                  </a:lnTo>
                  <a:lnTo>
                    <a:pt x="1035539" y="1507051"/>
                  </a:lnTo>
                  <a:lnTo>
                    <a:pt x="1036634" y="1509686"/>
                  </a:lnTo>
                  <a:lnTo>
                    <a:pt x="1037725" y="1512325"/>
                  </a:lnTo>
                  <a:lnTo>
                    <a:pt x="1038820" y="1514960"/>
                  </a:lnTo>
                  <a:close/>
                </a:path>
                <a:path w="1607820" h="2208530">
                  <a:moveTo>
                    <a:pt x="809027" y="2054757"/>
                  </a:moveTo>
                  <a:lnTo>
                    <a:pt x="807136" y="2053348"/>
                  </a:lnTo>
                  <a:lnTo>
                    <a:pt x="804156" y="2052227"/>
                  </a:lnTo>
                  <a:lnTo>
                    <a:pt x="803299" y="2048972"/>
                  </a:lnTo>
                  <a:lnTo>
                    <a:pt x="805888" y="2046721"/>
                  </a:lnTo>
                  <a:lnTo>
                    <a:pt x="808246" y="2043196"/>
                  </a:lnTo>
                  <a:lnTo>
                    <a:pt x="811321" y="2053004"/>
                  </a:lnTo>
                  <a:lnTo>
                    <a:pt x="809027" y="2054757"/>
                  </a:lnTo>
                  <a:close/>
                </a:path>
                <a:path w="1607820" h="2208530">
                  <a:moveTo>
                    <a:pt x="546530" y="308932"/>
                  </a:moveTo>
                  <a:lnTo>
                    <a:pt x="537307" y="303908"/>
                  </a:lnTo>
                  <a:lnTo>
                    <a:pt x="536906" y="302510"/>
                  </a:lnTo>
                  <a:lnTo>
                    <a:pt x="542321" y="295529"/>
                  </a:lnTo>
                  <a:lnTo>
                    <a:pt x="546530" y="308932"/>
                  </a:lnTo>
                  <a:close/>
                </a:path>
                <a:path w="1607820" h="2208530">
                  <a:moveTo>
                    <a:pt x="1290861" y="2173220"/>
                  </a:moveTo>
                  <a:lnTo>
                    <a:pt x="1288740" y="2174206"/>
                  </a:lnTo>
                  <a:lnTo>
                    <a:pt x="1287201" y="2172521"/>
                  </a:lnTo>
                  <a:lnTo>
                    <a:pt x="1284060" y="2170481"/>
                  </a:lnTo>
                  <a:lnTo>
                    <a:pt x="1284698" y="2166767"/>
                  </a:lnTo>
                  <a:lnTo>
                    <a:pt x="1287401" y="2164914"/>
                  </a:lnTo>
                  <a:lnTo>
                    <a:pt x="1289131" y="2162886"/>
                  </a:lnTo>
                  <a:lnTo>
                    <a:pt x="1291281" y="2164180"/>
                  </a:lnTo>
                  <a:lnTo>
                    <a:pt x="1290861" y="2173220"/>
                  </a:lnTo>
                  <a:close/>
                </a:path>
                <a:path w="1607820" h="2208530">
                  <a:moveTo>
                    <a:pt x="86703" y="723794"/>
                  </a:moveTo>
                  <a:lnTo>
                    <a:pt x="79280" y="720748"/>
                  </a:lnTo>
                  <a:lnTo>
                    <a:pt x="82690" y="711004"/>
                  </a:lnTo>
                  <a:lnTo>
                    <a:pt x="86703" y="723794"/>
                  </a:lnTo>
                  <a:close/>
                </a:path>
                <a:path w="1607820" h="2208530">
                  <a:moveTo>
                    <a:pt x="1186210" y="758202"/>
                  </a:moveTo>
                  <a:lnTo>
                    <a:pt x="1184774" y="757403"/>
                  </a:lnTo>
                  <a:lnTo>
                    <a:pt x="1182255" y="756754"/>
                  </a:lnTo>
                  <a:lnTo>
                    <a:pt x="1181816" y="753582"/>
                  </a:lnTo>
                  <a:lnTo>
                    <a:pt x="1182698" y="751221"/>
                  </a:lnTo>
                  <a:lnTo>
                    <a:pt x="1183092" y="748928"/>
                  </a:lnTo>
                  <a:lnTo>
                    <a:pt x="1185325" y="746749"/>
                  </a:lnTo>
                  <a:lnTo>
                    <a:pt x="1186544" y="748150"/>
                  </a:lnTo>
                  <a:lnTo>
                    <a:pt x="1188815" y="749602"/>
                  </a:lnTo>
                  <a:lnTo>
                    <a:pt x="1188635" y="753398"/>
                  </a:lnTo>
                  <a:lnTo>
                    <a:pt x="1187135" y="755780"/>
                  </a:lnTo>
                  <a:lnTo>
                    <a:pt x="1186210" y="758202"/>
                  </a:lnTo>
                  <a:close/>
                </a:path>
                <a:path w="1607820" h="2208530">
                  <a:moveTo>
                    <a:pt x="719680" y="905594"/>
                  </a:moveTo>
                  <a:lnTo>
                    <a:pt x="713271" y="900368"/>
                  </a:lnTo>
                  <a:lnTo>
                    <a:pt x="715289" y="897242"/>
                  </a:lnTo>
                  <a:lnTo>
                    <a:pt x="722310" y="901410"/>
                  </a:lnTo>
                  <a:lnTo>
                    <a:pt x="719680" y="905594"/>
                  </a:lnTo>
                  <a:close/>
                </a:path>
                <a:path w="1607820" h="2208530">
                  <a:moveTo>
                    <a:pt x="1140236" y="563245"/>
                  </a:moveTo>
                  <a:lnTo>
                    <a:pt x="1137321" y="563726"/>
                  </a:lnTo>
                  <a:lnTo>
                    <a:pt x="1135232" y="555876"/>
                  </a:lnTo>
                  <a:lnTo>
                    <a:pt x="1137579" y="554786"/>
                  </a:lnTo>
                  <a:lnTo>
                    <a:pt x="1139997" y="562482"/>
                  </a:lnTo>
                  <a:lnTo>
                    <a:pt x="1140236" y="563245"/>
                  </a:lnTo>
                  <a:close/>
                </a:path>
                <a:path w="1607820" h="2208530">
                  <a:moveTo>
                    <a:pt x="1098147" y="502654"/>
                  </a:moveTo>
                  <a:lnTo>
                    <a:pt x="1093839" y="503244"/>
                  </a:lnTo>
                  <a:lnTo>
                    <a:pt x="1092496" y="491466"/>
                  </a:lnTo>
                  <a:lnTo>
                    <a:pt x="1095808" y="490972"/>
                  </a:lnTo>
                  <a:lnTo>
                    <a:pt x="1098147" y="502654"/>
                  </a:lnTo>
                  <a:close/>
                </a:path>
                <a:path w="1607820" h="2208530">
                  <a:moveTo>
                    <a:pt x="1517645" y="1340766"/>
                  </a:moveTo>
                  <a:lnTo>
                    <a:pt x="1514498" y="1342229"/>
                  </a:lnTo>
                  <a:lnTo>
                    <a:pt x="1513645" y="1339173"/>
                  </a:lnTo>
                  <a:lnTo>
                    <a:pt x="1513058" y="1336041"/>
                  </a:lnTo>
                  <a:lnTo>
                    <a:pt x="1512408" y="1332926"/>
                  </a:lnTo>
                  <a:lnTo>
                    <a:pt x="1516753" y="1332201"/>
                  </a:lnTo>
                  <a:lnTo>
                    <a:pt x="1517645" y="1340766"/>
                  </a:lnTo>
                  <a:close/>
                </a:path>
                <a:path w="1607820" h="2208530">
                  <a:moveTo>
                    <a:pt x="1517772" y="1341984"/>
                  </a:moveTo>
                  <a:lnTo>
                    <a:pt x="1516632" y="1342076"/>
                  </a:lnTo>
                  <a:lnTo>
                    <a:pt x="1514557" y="1342432"/>
                  </a:lnTo>
                  <a:lnTo>
                    <a:pt x="1517668" y="1340986"/>
                  </a:lnTo>
                  <a:lnTo>
                    <a:pt x="1517772" y="1341984"/>
                  </a:lnTo>
                  <a:close/>
                </a:path>
                <a:path w="1607820" h="2208530">
                  <a:moveTo>
                    <a:pt x="1532665" y="1140972"/>
                  </a:moveTo>
                  <a:lnTo>
                    <a:pt x="1525141" y="1140201"/>
                  </a:lnTo>
                  <a:lnTo>
                    <a:pt x="1526877" y="1130952"/>
                  </a:lnTo>
                  <a:lnTo>
                    <a:pt x="1532665" y="1140972"/>
                  </a:lnTo>
                  <a:close/>
                </a:path>
                <a:path w="1607820" h="2208530">
                  <a:moveTo>
                    <a:pt x="321026" y="1485162"/>
                  </a:moveTo>
                  <a:lnTo>
                    <a:pt x="315571" y="1476518"/>
                  </a:lnTo>
                  <a:lnTo>
                    <a:pt x="324082" y="1477723"/>
                  </a:lnTo>
                  <a:lnTo>
                    <a:pt x="321026" y="1485162"/>
                  </a:lnTo>
                  <a:close/>
                </a:path>
                <a:path w="1607820" h="2208530">
                  <a:moveTo>
                    <a:pt x="1436655" y="1715551"/>
                  </a:moveTo>
                  <a:lnTo>
                    <a:pt x="1432927" y="1715328"/>
                  </a:lnTo>
                  <a:lnTo>
                    <a:pt x="1435048" y="1702111"/>
                  </a:lnTo>
                  <a:lnTo>
                    <a:pt x="1438249" y="1702384"/>
                  </a:lnTo>
                  <a:lnTo>
                    <a:pt x="1441968" y="1706975"/>
                  </a:lnTo>
                  <a:lnTo>
                    <a:pt x="1437301" y="1711166"/>
                  </a:lnTo>
                  <a:lnTo>
                    <a:pt x="1436655" y="1715551"/>
                  </a:lnTo>
                  <a:close/>
                </a:path>
                <a:path w="1607820" h="2208530">
                  <a:moveTo>
                    <a:pt x="1400982" y="812195"/>
                  </a:moveTo>
                  <a:lnTo>
                    <a:pt x="1398625" y="812410"/>
                  </a:lnTo>
                  <a:lnTo>
                    <a:pt x="1397350" y="813003"/>
                  </a:lnTo>
                  <a:lnTo>
                    <a:pt x="1397274" y="804041"/>
                  </a:lnTo>
                  <a:lnTo>
                    <a:pt x="1403606" y="805224"/>
                  </a:lnTo>
                  <a:lnTo>
                    <a:pt x="1404315" y="807779"/>
                  </a:lnTo>
                  <a:lnTo>
                    <a:pt x="1400982" y="812195"/>
                  </a:lnTo>
                  <a:close/>
                </a:path>
                <a:path w="1607820" h="2208530">
                  <a:moveTo>
                    <a:pt x="1561837" y="1084402"/>
                  </a:moveTo>
                  <a:lnTo>
                    <a:pt x="1560120" y="1082044"/>
                  </a:lnTo>
                  <a:lnTo>
                    <a:pt x="1558302" y="1079750"/>
                  </a:lnTo>
                  <a:lnTo>
                    <a:pt x="1556807" y="1077258"/>
                  </a:lnTo>
                  <a:lnTo>
                    <a:pt x="1556633" y="1076973"/>
                  </a:lnTo>
                  <a:lnTo>
                    <a:pt x="1558274" y="1075607"/>
                  </a:lnTo>
                  <a:lnTo>
                    <a:pt x="1559073" y="1074744"/>
                  </a:lnTo>
                  <a:lnTo>
                    <a:pt x="1565225" y="1081580"/>
                  </a:lnTo>
                  <a:lnTo>
                    <a:pt x="1561837" y="1084402"/>
                  </a:lnTo>
                  <a:close/>
                </a:path>
                <a:path w="1607820" h="2208530">
                  <a:moveTo>
                    <a:pt x="1357995" y="733128"/>
                  </a:moveTo>
                  <a:lnTo>
                    <a:pt x="1355886" y="733310"/>
                  </a:lnTo>
                  <a:lnTo>
                    <a:pt x="1349395" y="724025"/>
                  </a:lnTo>
                  <a:lnTo>
                    <a:pt x="1353309" y="724180"/>
                  </a:lnTo>
                  <a:lnTo>
                    <a:pt x="1357125" y="723754"/>
                  </a:lnTo>
                  <a:lnTo>
                    <a:pt x="1358177" y="727149"/>
                  </a:lnTo>
                  <a:lnTo>
                    <a:pt x="1357872" y="730205"/>
                  </a:lnTo>
                  <a:lnTo>
                    <a:pt x="1357995" y="733128"/>
                  </a:lnTo>
                  <a:close/>
                </a:path>
                <a:path w="1607820" h="2208530">
                  <a:moveTo>
                    <a:pt x="969827" y="1357125"/>
                  </a:moveTo>
                  <a:lnTo>
                    <a:pt x="968741" y="1357630"/>
                  </a:lnTo>
                  <a:lnTo>
                    <a:pt x="963253" y="1350550"/>
                  </a:lnTo>
                  <a:lnTo>
                    <a:pt x="966808" y="1347999"/>
                  </a:lnTo>
                  <a:lnTo>
                    <a:pt x="968417" y="1350544"/>
                  </a:lnTo>
                  <a:lnTo>
                    <a:pt x="970094" y="1353058"/>
                  </a:lnTo>
                  <a:lnTo>
                    <a:pt x="971617" y="1355914"/>
                  </a:lnTo>
                  <a:lnTo>
                    <a:pt x="969827" y="1357125"/>
                  </a:lnTo>
                  <a:close/>
                </a:path>
                <a:path w="1607820" h="2208530">
                  <a:moveTo>
                    <a:pt x="968923" y="1357864"/>
                  </a:moveTo>
                  <a:lnTo>
                    <a:pt x="968741" y="1357630"/>
                  </a:lnTo>
                  <a:lnTo>
                    <a:pt x="968525" y="1357351"/>
                  </a:lnTo>
                  <a:lnTo>
                    <a:pt x="968741" y="1357630"/>
                  </a:lnTo>
                  <a:lnTo>
                    <a:pt x="968923" y="1357864"/>
                  </a:lnTo>
                  <a:close/>
                </a:path>
                <a:path w="1607820" h="2208530">
                  <a:moveTo>
                    <a:pt x="1384824" y="1924241"/>
                  </a:moveTo>
                  <a:lnTo>
                    <a:pt x="1380577" y="1920995"/>
                  </a:lnTo>
                  <a:lnTo>
                    <a:pt x="1381735" y="1919682"/>
                  </a:lnTo>
                  <a:lnTo>
                    <a:pt x="1382663" y="1917791"/>
                  </a:lnTo>
                  <a:lnTo>
                    <a:pt x="1384847" y="1916776"/>
                  </a:lnTo>
                  <a:lnTo>
                    <a:pt x="1386552" y="1918218"/>
                  </a:lnTo>
                  <a:lnTo>
                    <a:pt x="1388481" y="1919136"/>
                  </a:lnTo>
                  <a:lnTo>
                    <a:pt x="1384824" y="1924241"/>
                  </a:lnTo>
                  <a:close/>
                </a:path>
                <a:path w="1607820" h="2208530">
                  <a:moveTo>
                    <a:pt x="1161820" y="1022629"/>
                  </a:moveTo>
                  <a:lnTo>
                    <a:pt x="1155219" y="1016008"/>
                  </a:lnTo>
                  <a:lnTo>
                    <a:pt x="1164990" y="1014327"/>
                  </a:lnTo>
                  <a:lnTo>
                    <a:pt x="1167262" y="1016747"/>
                  </a:lnTo>
                  <a:lnTo>
                    <a:pt x="1161820" y="1022629"/>
                  </a:lnTo>
                  <a:close/>
                </a:path>
                <a:path w="1607820" h="2208530">
                  <a:moveTo>
                    <a:pt x="251787" y="1262783"/>
                  </a:moveTo>
                  <a:lnTo>
                    <a:pt x="247682" y="1249705"/>
                  </a:lnTo>
                  <a:lnTo>
                    <a:pt x="252594" y="1252311"/>
                  </a:lnTo>
                  <a:lnTo>
                    <a:pt x="255834" y="1255439"/>
                  </a:lnTo>
                  <a:lnTo>
                    <a:pt x="251787" y="1262783"/>
                  </a:lnTo>
                  <a:close/>
                </a:path>
                <a:path w="1607820" h="2208530">
                  <a:moveTo>
                    <a:pt x="1185326" y="340652"/>
                  </a:moveTo>
                  <a:lnTo>
                    <a:pt x="1176348" y="339689"/>
                  </a:lnTo>
                  <a:lnTo>
                    <a:pt x="1176623" y="338538"/>
                  </a:lnTo>
                  <a:lnTo>
                    <a:pt x="1176946" y="336384"/>
                  </a:lnTo>
                  <a:lnTo>
                    <a:pt x="1179913" y="336536"/>
                  </a:lnTo>
                  <a:lnTo>
                    <a:pt x="1185517" y="337400"/>
                  </a:lnTo>
                  <a:lnTo>
                    <a:pt x="1185753" y="337563"/>
                  </a:lnTo>
                  <a:lnTo>
                    <a:pt x="1185326" y="340652"/>
                  </a:lnTo>
                  <a:close/>
                </a:path>
                <a:path w="1607820" h="2208530">
                  <a:moveTo>
                    <a:pt x="1275070" y="436481"/>
                  </a:moveTo>
                  <a:lnTo>
                    <a:pt x="1271043" y="426636"/>
                  </a:lnTo>
                  <a:lnTo>
                    <a:pt x="1277992" y="428153"/>
                  </a:lnTo>
                  <a:lnTo>
                    <a:pt x="1281520" y="426513"/>
                  </a:lnTo>
                  <a:lnTo>
                    <a:pt x="1283273" y="428133"/>
                  </a:lnTo>
                  <a:lnTo>
                    <a:pt x="1275070" y="436481"/>
                  </a:lnTo>
                  <a:close/>
                </a:path>
                <a:path w="1607820" h="2208530">
                  <a:moveTo>
                    <a:pt x="1281520" y="426513"/>
                  </a:moveTo>
                  <a:lnTo>
                    <a:pt x="1277992" y="428153"/>
                  </a:lnTo>
                  <a:lnTo>
                    <a:pt x="1281366" y="426371"/>
                  </a:lnTo>
                  <a:lnTo>
                    <a:pt x="1281520" y="426513"/>
                  </a:lnTo>
                  <a:close/>
                </a:path>
                <a:path w="1607820" h="2208530">
                  <a:moveTo>
                    <a:pt x="1464518" y="871282"/>
                  </a:moveTo>
                  <a:lnTo>
                    <a:pt x="1461308" y="869895"/>
                  </a:lnTo>
                  <a:lnTo>
                    <a:pt x="1465410" y="860368"/>
                  </a:lnTo>
                  <a:lnTo>
                    <a:pt x="1468532" y="861908"/>
                  </a:lnTo>
                  <a:lnTo>
                    <a:pt x="1464518" y="871282"/>
                  </a:lnTo>
                  <a:close/>
                </a:path>
                <a:path w="1607820" h="2208530">
                  <a:moveTo>
                    <a:pt x="1502313" y="1237911"/>
                  </a:moveTo>
                  <a:lnTo>
                    <a:pt x="1491088" y="1233488"/>
                  </a:lnTo>
                  <a:lnTo>
                    <a:pt x="1492274" y="1230583"/>
                  </a:lnTo>
                  <a:lnTo>
                    <a:pt x="1503546" y="1234867"/>
                  </a:lnTo>
                  <a:lnTo>
                    <a:pt x="1502313" y="1237911"/>
                  </a:lnTo>
                  <a:close/>
                </a:path>
                <a:path w="1607820" h="2208530">
                  <a:moveTo>
                    <a:pt x="1284803" y="2039392"/>
                  </a:moveTo>
                  <a:lnTo>
                    <a:pt x="1282302" y="2039100"/>
                  </a:lnTo>
                  <a:lnTo>
                    <a:pt x="1280883" y="2039174"/>
                  </a:lnTo>
                  <a:lnTo>
                    <a:pt x="1283568" y="2028710"/>
                  </a:lnTo>
                  <a:lnTo>
                    <a:pt x="1287079" y="2029702"/>
                  </a:lnTo>
                  <a:lnTo>
                    <a:pt x="1286433" y="2032787"/>
                  </a:lnTo>
                  <a:lnTo>
                    <a:pt x="1285969" y="2035935"/>
                  </a:lnTo>
                  <a:lnTo>
                    <a:pt x="1284803" y="2039392"/>
                  </a:lnTo>
                  <a:close/>
                </a:path>
                <a:path w="1607820" h="2208530">
                  <a:moveTo>
                    <a:pt x="1455410" y="1068677"/>
                  </a:moveTo>
                  <a:lnTo>
                    <a:pt x="1449455" y="1063281"/>
                  </a:lnTo>
                  <a:lnTo>
                    <a:pt x="1449538" y="1062569"/>
                  </a:lnTo>
                  <a:lnTo>
                    <a:pt x="1457345" y="1057858"/>
                  </a:lnTo>
                  <a:lnTo>
                    <a:pt x="1455410" y="1068677"/>
                  </a:lnTo>
                  <a:close/>
                </a:path>
                <a:path w="1607820" h="2208530">
                  <a:moveTo>
                    <a:pt x="1196950" y="1916169"/>
                  </a:moveTo>
                  <a:lnTo>
                    <a:pt x="1195646" y="1905277"/>
                  </a:lnTo>
                  <a:lnTo>
                    <a:pt x="1201993" y="1909202"/>
                  </a:lnTo>
                  <a:lnTo>
                    <a:pt x="1202314" y="1911240"/>
                  </a:lnTo>
                  <a:lnTo>
                    <a:pt x="1196950" y="1916169"/>
                  </a:lnTo>
                  <a:close/>
                </a:path>
                <a:path w="1607820" h="2208530">
                  <a:moveTo>
                    <a:pt x="740035" y="972169"/>
                  </a:moveTo>
                  <a:lnTo>
                    <a:pt x="738288" y="970267"/>
                  </a:lnTo>
                  <a:lnTo>
                    <a:pt x="736328" y="968506"/>
                  </a:lnTo>
                  <a:lnTo>
                    <a:pt x="734964" y="966361"/>
                  </a:lnTo>
                  <a:lnTo>
                    <a:pt x="734671" y="965895"/>
                  </a:lnTo>
                  <a:lnTo>
                    <a:pt x="736524" y="964070"/>
                  </a:lnTo>
                  <a:lnTo>
                    <a:pt x="737388" y="962876"/>
                  </a:lnTo>
                  <a:lnTo>
                    <a:pt x="742992" y="969641"/>
                  </a:lnTo>
                  <a:lnTo>
                    <a:pt x="740035" y="972169"/>
                  </a:lnTo>
                  <a:close/>
                </a:path>
                <a:path w="1607820" h="2208530">
                  <a:moveTo>
                    <a:pt x="1138192" y="642970"/>
                  </a:moveTo>
                  <a:lnTo>
                    <a:pt x="1134810" y="629692"/>
                  </a:lnTo>
                  <a:lnTo>
                    <a:pt x="1142197" y="635167"/>
                  </a:lnTo>
                  <a:lnTo>
                    <a:pt x="1142295" y="635493"/>
                  </a:lnTo>
                  <a:lnTo>
                    <a:pt x="1138192" y="642970"/>
                  </a:lnTo>
                  <a:close/>
                </a:path>
                <a:path w="1607820" h="2208530">
                  <a:moveTo>
                    <a:pt x="1552683" y="1320333"/>
                  </a:moveTo>
                  <a:lnTo>
                    <a:pt x="1549735" y="1321704"/>
                  </a:lnTo>
                  <a:lnTo>
                    <a:pt x="1545316" y="1320394"/>
                  </a:lnTo>
                  <a:lnTo>
                    <a:pt x="1545897" y="1315590"/>
                  </a:lnTo>
                  <a:lnTo>
                    <a:pt x="1544934" y="1311764"/>
                  </a:lnTo>
                  <a:lnTo>
                    <a:pt x="1547627" y="1310080"/>
                  </a:lnTo>
                  <a:lnTo>
                    <a:pt x="1549514" y="1313909"/>
                  </a:lnTo>
                  <a:lnTo>
                    <a:pt x="1551335" y="1317596"/>
                  </a:lnTo>
                  <a:lnTo>
                    <a:pt x="1552683" y="1320333"/>
                  </a:lnTo>
                  <a:close/>
                </a:path>
                <a:path w="1607820" h="2208530">
                  <a:moveTo>
                    <a:pt x="1361761" y="644326"/>
                  </a:moveTo>
                  <a:lnTo>
                    <a:pt x="1359667" y="644821"/>
                  </a:lnTo>
                  <a:lnTo>
                    <a:pt x="1355092" y="640149"/>
                  </a:lnTo>
                  <a:lnTo>
                    <a:pt x="1354172" y="639182"/>
                  </a:lnTo>
                  <a:lnTo>
                    <a:pt x="1354985" y="636670"/>
                  </a:lnTo>
                  <a:lnTo>
                    <a:pt x="1357283" y="636766"/>
                  </a:lnTo>
                  <a:lnTo>
                    <a:pt x="1360910" y="636049"/>
                  </a:lnTo>
                  <a:lnTo>
                    <a:pt x="1362651" y="638917"/>
                  </a:lnTo>
                  <a:lnTo>
                    <a:pt x="1361795" y="641869"/>
                  </a:lnTo>
                  <a:lnTo>
                    <a:pt x="1361761" y="644326"/>
                  </a:lnTo>
                  <a:close/>
                </a:path>
                <a:path w="1607820" h="2208530">
                  <a:moveTo>
                    <a:pt x="1477282" y="1569018"/>
                  </a:moveTo>
                  <a:lnTo>
                    <a:pt x="1475530" y="1564926"/>
                  </a:lnTo>
                  <a:lnTo>
                    <a:pt x="1474196" y="1561810"/>
                  </a:lnTo>
                  <a:lnTo>
                    <a:pt x="1472792" y="1558532"/>
                  </a:lnTo>
                  <a:lnTo>
                    <a:pt x="1475686" y="1557186"/>
                  </a:lnTo>
                  <a:lnTo>
                    <a:pt x="1478762" y="1559688"/>
                  </a:lnTo>
                  <a:lnTo>
                    <a:pt x="1481216" y="1562283"/>
                  </a:lnTo>
                  <a:lnTo>
                    <a:pt x="1477282" y="1569018"/>
                  </a:lnTo>
                  <a:close/>
                </a:path>
                <a:path w="1607820" h="2208530">
                  <a:moveTo>
                    <a:pt x="1367262" y="735742"/>
                  </a:moveTo>
                  <a:lnTo>
                    <a:pt x="1363736" y="737382"/>
                  </a:lnTo>
                  <a:lnTo>
                    <a:pt x="1361733" y="737810"/>
                  </a:lnTo>
                  <a:lnTo>
                    <a:pt x="1359143" y="738624"/>
                  </a:lnTo>
                  <a:lnTo>
                    <a:pt x="1358654" y="736516"/>
                  </a:lnTo>
                  <a:lnTo>
                    <a:pt x="1358523" y="735956"/>
                  </a:lnTo>
                  <a:lnTo>
                    <a:pt x="1365936" y="730282"/>
                  </a:lnTo>
                  <a:lnTo>
                    <a:pt x="1366369" y="732930"/>
                  </a:lnTo>
                  <a:lnTo>
                    <a:pt x="1367015" y="734965"/>
                  </a:lnTo>
                  <a:lnTo>
                    <a:pt x="1367262" y="735742"/>
                  </a:lnTo>
                  <a:close/>
                </a:path>
                <a:path w="1607820" h="2208530">
                  <a:moveTo>
                    <a:pt x="1360759" y="667275"/>
                  </a:moveTo>
                  <a:lnTo>
                    <a:pt x="1359549" y="655115"/>
                  </a:lnTo>
                  <a:lnTo>
                    <a:pt x="1361598" y="654162"/>
                  </a:lnTo>
                  <a:lnTo>
                    <a:pt x="1363457" y="656012"/>
                  </a:lnTo>
                  <a:lnTo>
                    <a:pt x="1366755" y="657842"/>
                  </a:lnTo>
                  <a:lnTo>
                    <a:pt x="1366818" y="661715"/>
                  </a:lnTo>
                  <a:lnTo>
                    <a:pt x="1363742" y="663760"/>
                  </a:lnTo>
                  <a:lnTo>
                    <a:pt x="1360759" y="667275"/>
                  </a:lnTo>
                  <a:close/>
                </a:path>
                <a:path w="1607820" h="2208530">
                  <a:moveTo>
                    <a:pt x="1487149" y="1587038"/>
                  </a:moveTo>
                  <a:lnTo>
                    <a:pt x="1480453" y="1584423"/>
                  </a:lnTo>
                  <a:lnTo>
                    <a:pt x="1479462" y="1581821"/>
                  </a:lnTo>
                  <a:lnTo>
                    <a:pt x="1482205" y="1578069"/>
                  </a:lnTo>
                  <a:lnTo>
                    <a:pt x="1485035" y="1577557"/>
                  </a:lnTo>
                  <a:lnTo>
                    <a:pt x="1487149" y="1587038"/>
                  </a:lnTo>
                  <a:close/>
                </a:path>
                <a:path w="1607820" h="2208530">
                  <a:moveTo>
                    <a:pt x="1273090" y="486262"/>
                  </a:moveTo>
                  <a:lnTo>
                    <a:pt x="1272704" y="486442"/>
                  </a:lnTo>
                  <a:lnTo>
                    <a:pt x="1267064" y="478405"/>
                  </a:lnTo>
                  <a:lnTo>
                    <a:pt x="1269908" y="478419"/>
                  </a:lnTo>
                  <a:lnTo>
                    <a:pt x="1271438" y="478251"/>
                  </a:lnTo>
                  <a:lnTo>
                    <a:pt x="1274373" y="478714"/>
                  </a:lnTo>
                  <a:lnTo>
                    <a:pt x="1275770" y="479341"/>
                  </a:lnTo>
                  <a:lnTo>
                    <a:pt x="1277332" y="479839"/>
                  </a:lnTo>
                  <a:lnTo>
                    <a:pt x="1273090" y="486262"/>
                  </a:lnTo>
                  <a:close/>
                </a:path>
                <a:path w="1607820" h="2208530">
                  <a:moveTo>
                    <a:pt x="1090956" y="477840"/>
                  </a:moveTo>
                  <a:lnTo>
                    <a:pt x="1082987" y="481196"/>
                  </a:lnTo>
                  <a:lnTo>
                    <a:pt x="1087765" y="470975"/>
                  </a:lnTo>
                  <a:lnTo>
                    <a:pt x="1090956" y="477840"/>
                  </a:lnTo>
                  <a:close/>
                </a:path>
                <a:path w="1607820" h="2208530">
                  <a:moveTo>
                    <a:pt x="1012309" y="1451697"/>
                  </a:moveTo>
                  <a:lnTo>
                    <a:pt x="1009615" y="1452950"/>
                  </a:lnTo>
                  <a:lnTo>
                    <a:pt x="1008491" y="1450635"/>
                  </a:lnTo>
                  <a:lnTo>
                    <a:pt x="1007285" y="1448346"/>
                  </a:lnTo>
                  <a:lnTo>
                    <a:pt x="1006336" y="1445754"/>
                  </a:lnTo>
                  <a:lnTo>
                    <a:pt x="1009922" y="1444087"/>
                  </a:lnTo>
                  <a:lnTo>
                    <a:pt x="1012309" y="1451697"/>
                  </a:lnTo>
                  <a:close/>
                </a:path>
                <a:path w="1607820" h="2208530">
                  <a:moveTo>
                    <a:pt x="980029" y="1695453"/>
                  </a:moveTo>
                  <a:lnTo>
                    <a:pt x="976821" y="1696182"/>
                  </a:lnTo>
                  <a:lnTo>
                    <a:pt x="974751" y="1686337"/>
                  </a:lnTo>
                  <a:lnTo>
                    <a:pt x="976858" y="1685358"/>
                  </a:lnTo>
                  <a:lnTo>
                    <a:pt x="979820" y="1694787"/>
                  </a:lnTo>
                  <a:lnTo>
                    <a:pt x="980029" y="1695453"/>
                  </a:lnTo>
                  <a:close/>
                </a:path>
                <a:path w="1607820" h="2208530">
                  <a:moveTo>
                    <a:pt x="1522339" y="1441182"/>
                  </a:moveTo>
                  <a:lnTo>
                    <a:pt x="1516560" y="1431549"/>
                  </a:lnTo>
                  <a:lnTo>
                    <a:pt x="1524087" y="1432087"/>
                  </a:lnTo>
                  <a:lnTo>
                    <a:pt x="1522339" y="1441182"/>
                  </a:lnTo>
                  <a:close/>
                </a:path>
                <a:path w="1607820" h="2208530">
                  <a:moveTo>
                    <a:pt x="1235898" y="1844195"/>
                  </a:moveTo>
                  <a:lnTo>
                    <a:pt x="1233389" y="1845362"/>
                  </a:lnTo>
                  <a:lnTo>
                    <a:pt x="1228917" y="1840902"/>
                  </a:lnTo>
                  <a:lnTo>
                    <a:pt x="1233395" y="1838111"/>
                  </a:lnTo>
                  <a:lnTo>
                    <a:pt x="1234230" y="1840135"/>
                  </a:lnTo>
                  <a:lnTo>
                    <a:pt x="1235061" y="1842166"/>
                  </a:lnTo>
                  <a:lnTo>
                    <a:pt x="1235898" y="1844195"/>
                  </a:lnTo>
                  <a:close/>
                </a:path>
                <a:path w="1607820" h="2208530">
                  <a:moveTo>
                    <a:pt x="677427" y="1594843"/>
                  </a:moveTo>
                  <a:lnTo>
                    <a:pt x="673927" y="1593520"/>
                  </a:lnTo>
                  <a:lnTo>
                    <a:pt x="677147" y="1584373"/>
                  </a:lnTo>
                  <a:lnTo>
                    <a:pt x="681098" y="1586095"/>
                  </a:lnTo>
                  <a:lnTo>
                    <a:pt x="677427" y="1594843"/>
                  </a:lnTo>
                  <a:close/>
                </a:path>
                <a:path w="1607820" h="2208530">
                  <a:moveTo>
                    <a:pt x="1252897" y="2064877"/>
                  </a:moveTo>
                  <a:lnTo>
                    <a:pt x="1247740" y="2057490"/>
                  </a:lnTo>
                  <a:lnTo>
                    <a:pt x="1255662" y="2053808"/>
                  </a:lnTo>
                  <a:lnTo>
                    <a:pt x="1252897" y="2064877"/>
                  </a:lnTo>
                  <a:close/>
                </a:path>
                <a:path w="1607820" h="2208530">
                  <a:moveTo>
                    <a:pt x="1251209" y="1390114"/>
                  </a:moveTo>
                  <a:lnTo>
                    <a:pt x="1247738" y="1389475"/>
                  </a:lnTo>
                  <a:lnTo>
                    <a:pt x="1241279" y="1385691"/>
                  </a:lnTo>
                  <a:lnTo>
                    <a:pt x="1251468" y="1381770"/>
                  </a:lnTo>
                  <a:lnTo>
                    <a:pt x="1251209" y="1390114"/>
                  </a:lnTo>
                  <a:close/>
                </a:path>
                <a:path w="1607820" h="2208530">
                  <a:moveTo>
                    <a:pt x="1500059" y="1275422"/>
                  </a:moveTo>
                  <a:lnTo>
                    <a:pt x="1489341" y="1271555"/>
                  </a:lnTo>
                  <a:lnTo>
                    <a:pt x="1496981" y="1266283"/>
                  </a:lnTo>
                  <a:lnTo>
                    <a:pt x="1499749" y="1267367"/>
                  </a:lnTo>
                  <a:lnTo>
                    <a:pt x="1500059" y="1275422"/>
                  </a:lnTo>
                  <a:close/>
                </a:path>
                <a:path w="1607820" h="2208530">
                  <a:moveTo>
                    <a:pt x="1564436" y="1828447"/>
                  </a:moveTo>
                  <a:lnTo>
                    <a:pt x="1557186" y="1827680"/>
                  </a:lnTo>
                  <a:lnTo>
                    <a:pt x="1555887" y="1825050"/>
                  </a:lnTo>
                  <a:lnTo>
                    <a:pt x="1557178" y="1820820"/>
                  </a:lnTo>
                  <a:lnTo>
                    <a:pt x="1559633" y="1819678"/>
                  </a:lnTo>
                  <a:lnTo>
                    <a:pt x="1564436" y="1828447"/>
                  </a:lnTo>
                  <a:close/>
                </a:path>
                <a:path w="1607820" h="2208530">
                  <a:moveTo>
                    <a:pt x="1222087" y="1953493"/>
                  </a:moveTo>
                  <a:lnTo>
                    <a:pt x="1210697" y="1950700"/>
                  </a:lnTo>
                  <a:lnTo>
                    <a:pt x="1220127" y="1945234"/>
                  </a:lnTo>
                  <a:lnTo>
                    <a:pt x="1222087" y="1953493"/>
                  </a:lnTo>
                  <a:close/>
                </a:path>
                <a:path w="1607820" h="2208530">
                  <a:moveTo>
                    <a:pt x="1337202" y="537502"/>
                  </a:moveTo>
                  <a:lnTo>
                    <a:pt x="1331435" y="531251"/>
                  </a:lnTo>
                  <a:lnTo>
                    <a:pt x="1341875" y="532587"/>
                  </a:lnTo>
                  <a:lnTo>
                    <a:pt x="1337202" y="537502"/>
                  </a:lnTo>
                  <a:close/>
                </a:path>
                <a:path w="1607820" h="2208530">
                  <a:moveTo>
                    <a:pt x="1464300" y="1012414"/>
                  </a:moveTo>
                  <a:lnTo>
                    <a:pt x="1456859" y="1008413"/>
                  </a:lnTo>
                  <a:lnTo>
                    <a:pt x="1457947" y="1006240"/>
                  </a:lnTo>
                  <a:lnTo>
                    <a:pt x="1465600" y="1009451"/>
                  </a:lnTo>
                  <a:lnTo>
                    <a:pt x="1464300" y="1012414"/>
                  </a:lnTo>
                  <a:close/>
                </a:path>
                <a:path w="1607820" h="2208530">
                  <a:moveTo>
                    <a:pt x="1592683" y="1414783"/>
                  </a:moveTo>
                  <a:lnTo>
                    <a:pt x="1589692" y="1415038"/>
                  </a:lnTo>
                  <a:lnTo>
                    <a:pt x="1588541" y="1405287"/>
                  </a:lnTo>
                  <a:lnTo>
                    <a:pt x="1592197" y="1405000"/>
                  </a:lnTo>
                  <a:lnTo>
                    <a:pt x="1592683" y="1414783"/>
                  </a:lnTo>
                  <a:close/>
                </a:path>
                <a:path w="1607820" h="2208530">
                  <a:moveTo>
                    <a:pt x="1210298" y="1945086"/>
                  </a:moveTo>
                  <a:lnTo>
                    <a:pt x="1202013" y="1938722"/>
                  </a:lnTo>
                  <a:lnTo>
                    <a:pt x="1203872" y="1936209"/>
                  </a:lnTo>
                  <a:lnTo>
                    <a:pt x="1212296" y="1942401"/>
                  </a:lnTo>
                  <a:lnTo>
                    <a:pt x="1210298" y="1945086"/>
                  </a:lnTo>
                  <a:close/>
                </a:path>
                <a:path w="1607820" h="2208530">
                  <a:moveTo>
                    <a:pt x="1315675" y="846337"/>
                  </a:moveTo>
                  <a:lnTo>
                    <a:pt x="1312574" y="847081"/>
                  </a:lnTo>
                  <a:lnTo>
                    <a:pt x="1309456" y="837156"/>
                  </a:lnTo>
                  <a:lnTo>
                    <a:pt x="1311290" y="836304"/>
                  </a:lnTo>
                  <a:lnTo>
                    <a:pt x="1313350" y="839620"/>
                  </a:lnTo>
                  <a:lnTo>
                    <a:pt x="1318491" y="841611"/>
                  </a:lnTo>
                  <a:lnTo>
                    <a:pt x="1315675" y="846337"/>
                  </a:lnTo>
                  <a:close/>
                </a:path>
                <a:path w="1607820" h="2208530">
                  <a:moveTo>
                    <a:pt x="1237193" y="745474"/>
                  </a:moveTo>
                  <a:lnTo>
                    <a:pt x="1234390" y="744034"/>
                  </a:lnTo>
                  <a:lnTo>
                    <a:pt x="1231308" y="742924"/>
                  </a:lnTo>
                  <a:lnTo>
                    <a:pt x="1228350" y="740415"/>
                  </a:lnTo>
                  <a:lnTo>
                    <a:pt x="1229998" y="737208"/>
                  </a:lnTo>
                  <a:lnTo>
                    <a:pt x="1231151" y="733444"/>
                  </a:lnTo>
                  <a:lnTo>
                    <a:pt x="1237958" y="743788"/>
                  </a:lnTo>
                  <a:lnTo>
                    <a:pt x="1237193" y="745474"/>
                  </a:lnTo>
                  <a:close/>
                </a:path>
                <a:path w="1607820" h="2208530">
                  <a:moveTo>
                    <a:pt x="960727" y="1341657"/>
                  </a:moveTo>
                  <a:lnTo>
                    <a:pt x="957250" y="1341896"/>
                  </a:lnTo>
                  <a:lnTo>
                    <a:pt x="958813" y="1336026"/>
                  </a:lnTo>
                  <a:lnTo>
                    <a:pt x="956854" y="1326893"/>
                  </a:lnTo>
                  <a:lnTo>
                    <a:pt x="964837" y="1326540"/>
                  </a:lnTo>
                  <a:lnTo>
                    <a:pt x="960191" y="1336639"/>
                  </a:lnTo>
                  <a:lnTo>
                    <a:pt x="960727" y="1341657"/>
                  </a:lnTo>
                  <a:close/>
                </a:path>
                <a:path w="1607820" h="2208530">
                  <a:moveTo>
                    <a:pt x="1134727" y="1745201"/>
                  </a:moveTo>
                  <a:lnTo>
                    <a:pt x="1132252" y="1743042"/>
                  </a:lnTo>
                  <a:lnTo>
                    <a:pt x="1138227" y="1735333"/>
                  </a:lnTo>
                  <a:lnTo>
                    <a:pt x="1141596" y="1738485"/>
                  </a:lnTo>
                  <a:lnTo>
                    <a:pt x="1134727" y="1745201"/>
                  </a:lnTo>
                  <a:close/>
                </a:path>
                <a:path w="1607820" h="2208530">
                  <a:moveTo>
                    <a:pt x="1519220" y="1268366"/>
                  </a:moveTo>
                  <a:lnTo>
                    <a:pt x="1516265" y="1268533"/>
                  </a:lnTo>
                  <a:lnTo>
                    <a:pt x="1516365" y="1255777"/>
                  </a:lnTo>
                  <a:lnTo>
                    <a:pt x="1523042" y="1260920"/>
                  </a:lnTo>
                  <a:lnTo>
                    <a:pt x="1520558" y="1264681"/>
                  </a:lnTo>
                  <a:lnTo>
                    <a:pt x="1519220" y="1268366"/>
                  </a:lnTo>
                  <a:close/>
                </a:path>
                <a:path w="1607820" h="2208530">
                  <a:moveTo>
                    <a:pt x="1300816" y="516789"/>
                  </a:moveTo>
                  <a:lnTo>
                    <a:pt x="1298055" y="518072"/>
                  </a:lnTo>
                  <a:lnTo>
                    <a:pt x="1292794" y="508417"/>
                  </a:lnTo>
                  <a:lnTo>
                    <a:pt x="1296079" y="506890"/>
                  </a:lnTo>
                  <a:lnTo>
                    <a:pt x="1300816" y="516789"/>
                  </a:lnTo>
                  <a:close/>
                </a:path>
                <a:path w="1607820" h="2208530">
                  <a:moveTo>
                    <a:pt x="1174135" y="2188040"/>
                  </a:moveTo>
                  <a:lnTo>
                    <a:pt x="1170834" y="2189574"/>
                  </a:lnTo>
                  <a:lnTo>
                    <a:pt x="1169444" y="2186685"/>
                  </a:lnTo>
                  <a:lnTo>
                    <a:pt x="1166532" y="2180631"/>
                  </a:lnTo>
                  <a:lnTo>
                    <a:pt x="1169204" y="2179389"/>
                  </a:lnTo>
                  <a:lnTo>
                    <a:pt x="1174135" y="2188040"/>
                  </a:lnTo>
                  <a:close/>
                </a:path>
                <a:path w="1607820" h="2208530">
                  <a:moveTo>
                    <a:pt x="1555299" y="1304367"/>
                  </a:moveTo>
                  <a:lnTo>
                    <a:pt x="1552148" y="1304851"/>
                  </a:lnTo>
                  <a:lnTo>
                    <a:pt x="1550701" y="1296041"/>
                  </a:lnTo>
                  <a:lnTo>
                    <a:pt x="1553920" y="1295550"/>
                  </a:lnTo>
                  <a:lnTo>
                    <a:pt x="1555299" y="1304367"/>
                  </a:lnTo>
                  <a:close/>
                </a:path>
                <a:path w="1607820" h="2208530">
                  <a:moveTo>
                    <a:pt x="1302340" y="2030991"/>
                  </a:moveTo>
                  <a:lnTo>
                    <a:pt x="1299108" y="2029005"/>
                  </a:lnTo>
                  <a:lnTo>
                    <a:pt x="1297756" y="2028481"/>
                  </a:lnTo>
                  <a:lnTo>
                    <a:pt x="1296588" y="2027038"/>
                  </a:lnTo>
                  <a:lnTo>
                    <a:pt x="1297641" y="2025525"/>
                  </a:lnTo>
                  <a:lnTo>
                    <a:pt x="1298065" y="2024518"/>
                  </a:lnTo>
                  <a:lnTo>
                    <a:pt x="1299622" y="2025184"/>
                  </a:lnTo>
                  <a:lnTo>
                    <a:pt x="1301424" y="2025576"/>
                  </a:lnTo>
                  <a:lnTo>
                    <a:pt x="1303165" y="2027120"/>
                  </a:lnTo>
                  <a:lnTo>
                    <a:pt x="1302523" y="2028943"/>
                  </a:lnTo>
                  <a:lnTo>
                    <a:pt x="1302340" y="2030991"/>
                  </a:lnTo>
                  <a:close/>
                </a:path>
                <a:path w="1607820" h="2208530">
                  <a:moveTo>
                    <a:pt x="1298588" y="2039835"/>
                  </a:moveTo>
                  <a:lnTo>
                    <a:pt x="1295862" y="2038371"/>
                  </a:lnTo>
                  <a:lnTo>
                    <a:pt x="1294266" y="2037748"/>
                  </a:lnTo>
                  <a:lnTo>
                    <a:pt x="1298678" y="2031558"/>
                  </a:lnTo>
                  <a:lnTo>
                    <a:pt x="1301837" y="2033241"/>
                  </a:lnTo>
                  <a:lnTo>
                    <a:pt x="1300908" y="2035363"/>
                  </a:lnTo>
                  <a:lnTo>
                    <a:pt x="1300214" y="2037660"/>
                  </a:lnTo>
                  <a:lnTo>
                    <a:pt x="1298588" y="2039835"/>
                  </a:lnTo>
                  <a:close/>
                </a:path>
                <a:path w="1607820" h="2208530">
                  <a:moveTo>
                    <a:pt x="1352507" y="1050905"/>
                  </a:moveTo>
                  <a:lnTo>
                    <a:pt x="1345603" y="1049533"/>
                  </a:lnTo>
                  <a:lnTo>
                    <a:pt x="1347017" y="1041664"/>
                  </a:lnTo>
                  <a:lnTo>
                    <a:pt x="1352507" y="1050905"/>
                  </a:lnTo>
                  <a:close/>
                </a:path>
                <a:path w="1607820" h="2208530">
                  <a:moveTo>
                    <a:pt x="1312246" y="1809460"/>
                  </a:moveTo>
                  <a:lnTo>
                    <a:pt x="1309245" y="1810855"/>
                  </a:lnTo>
                  <a:lnTo>
                    <a:pt x="1304664" y="1803969"/>
                  </a:lnTo>
                  <a:lnTo>
                    <a:pt x="1308061" y="1802390"/>
                  </a:lnTo>
                  <a:lnTo>
                    <a:pt x="1312246" y="1809460"/>
                  </a:lnTo>
                  <a:close/>
                </a:path>
                <a:path w="1607820" h="2208530">
                  <a:moveTo>
                    <a:pt x="1584801" y="1167144"/>
                  </a:moveTo>
                  <a:lnTo>
                    <a:pt x="1581116" y="1163123"/>
                  </a:lnTo>
                  <a:lnTo>
                    <a:pt x="1583426" y="1160931"/>
                  </a:lnTo>
                  <a:lnTo>
                    <a:pt x="1582387" y="1161917"/>
                  </a:lnTo>
                  <a:lnTo>
                    <a:pt x="1583922" y="1161452"/>
                  </a:lnTo>
                  <a:lnTo>
                    <a:pt x="1584801" y="1167144"/>
                  </a:lnTo>
                  <a:close/>
                </a:path>
                <a:path w="1607820" h="2208530">
                  <a:moveTo>
                    <a:pt x="1112273" y="1690019"/>
                  </a:moveTo>
                  <a:lnTo>
                    <a:pt x="1105184" y="1682768"/>
                  </a:lnTo>
                  <a:lnTo>
                    <a:pt x="1107018" y="1680763"/>
                  </a:lnTo>
                  <a:lnTo>
                    <a:pt x="1111019" y="1681332"/>
                  </a:lnTo>
                  <a:lnTo>
                    <a:pt x="1114851" y="1682046"/>
                  </a:lnTo>
                  <a:lnTo>
                    <a:pt x="1112273" y="1690019"/>
                  </a:lnTo>
                  <a:close/>
                </a:path>
                <a:path w="1607820" h="2208530">
                  <a:moveTo>
                    <a:pt x="1380967" y="683744"/>
                  </a:moveTo>
                  <a:lnTo>
                    <a:pt x="1380748" y="683846"/>
                  </a:lnTo>
                  <a:lnTo>
                    <a:pt x="1377516" y="684284"/>
                  </a:lnTo>
                  <a:lnTo>
                    <a:pt x="1374199" y="684697"/>
                  </a:lnTo>
                  <a:lnTo>
                    <a:pt x="1370952" y="684965"/>
                  </a:lnTo>
                  <a:lnTo>
                    <a:pt x="1370736" y="683292"/>
                  </a:lnTo>
                  <a:lnTo>
                    <a:pt x="1370591" y="682396"/>
                  </a:lnTo>
                  <a:lnTo>
                    <a:pt x="1382938" y="680635"/>
                  </a:lnTo>
                  <a:lnTo>
                    <a:pt x="1381082" y="683383"/>
                  </a:lnTo>
                  <a:lnTo>
                    <a:pt x="1380967" y="683744"/>
                  </a:lnTo>
                  <a:close/>
                </a:path>
                <a:path w="1607820" h="2208530">
                  <a:moveTo>
                    <a:pt x="1502783" y="1222618"/>
                  </a:moveTo>
                  <a:lnTo>
                    <a:pt x="1498288" y="1221089"/>
                  </a:lnTo>
                  <a:lnTo>
                    <a:pt x="1493834" y="1220860"/>
                  </a:lnTo>
                  <a:lnTo>
                    <a:pt x="1493983" y="1220791"/>
                  </a:lnTo>
                  <a:lnTo>
                    <a:pt x="1494027" y="1217773"/>
                  </a:lnTo>
                  <a:lnTo>
                    <a:pt x="1496016" y="1218108"/>
                  </a:lnTo>
                  <a:lnTo>
                    <a:pt x="1498066" y="1218893"/>
                  </a:lnTo>
                  <a:lnTo>
                    <a:pt x="1501931" y="1218408"/>
                  </a:lnTo>
                  <a:lnTo>
                    <a:pt x="1505750" y="1216633"/>
                  </a:lnTo>
                  <a:lnTo>
                    <a:pt x="1506486" y="1218478"/>
                  </a:lnTo>
                  <a:lnTo>
                    <a:pt x="1502783" y="1222618"/>
                  </a:lnTo>
                  <a:close/>
                </a:path>
                <a:path w="1607820" h="2208530">
                  <a:moveTo>
                    <a:pt x="1505750" y="1216633"/>
                  </a:moveTo>
                  <a:lnTo>
                    <a:pt x="1501931" y="1218408"/>
                  </a:lnTo>
                  <a:lnTo>
                    <a:pt x="1503749" y="1217143"/>
                  </a:lnTo>
                  <a:lnTo>
                    <a:pt x="1505609" y="1216279"/>
                  </a:lnTo>
                  <a:lnTo>
                    <a:pt x="1505750" y="1216633"/>
                  </a:lnTo>
                  <a:close/>
                </a:path>
                <a:path w="1607820" h="2208530">
                  <a:moveTo>
                    <a:pt x="1297853" y="614883"/>
                  </a:moveTo>
                  <a:lnTo>
                    <a:pt x="1297373" y="604388"/>
                  </a:lnTo>
                  <a:lnTo>
                    <a:pt x="1304183" y="608547"/>
                  </a:lnTo>
                  <a:lnTo>
                    <a:pt x="1304328" y="609928"/>
                  </a:lnTo>
                  <a:lnTo>
                    <a:pt x="1297853" y="614883"/>
                  </a:lnTo>
                  <a:close/>
                </a:path>
                <a:path w="1607820" h="2208530">
                  <a:moveTo>
                    <a:pt x="1438286" y="1454842"/>
                  </a:moveTo>
                  <a:lnTo>
                    <a:pt x="1435393" y="1450086"/>
                  </a:lnTo>
                  <a:lnTo>
                    <a:pt x="1434927" y="1449321"/>
                  </a:lnTo>
                  <a:lnTo>
                    <a:pt x="1442813" y="1446636"/>
                  </a:lnTo>
                  <a:lnTo>
                    <a:pt x="1438286" y="1454842"/>
                  </a:lnTo>
                  <a:close/>
                </a:path>
                <a:path w="1607820" h="2208530">
                  <a:moveTo>
                    <a:pt x="1180312" y="1299931"/>
                  </a:moveTo>
                  <a:lnTo>
                    <a:pt x="1177798" y="1297168"/>
                  </a:lnTo>
                  <a:lnTo>
                    <a:pt x="1182635" y="1291626"/>
                  </a:lnTo>
                  <a:lnTo>
                    <a:pt x="1183477" y="1292713"/>
                  </a:lnTo>
                  <a:lnTo>
                    <a:pt x="1185241" y="1294423"/>
                  </a:lnTo>
                  <a:lnTo>
                    <a:pt x="1183712" y="1296677"/>
                  </a:lnTo>
                  <a:lnTo>
                    <a:pt x="1181928" y="1298245"/>
                  </a:lnTo>
                  <a:lnTo>
                    <a:pt x="1180312" y="1299931"/>
                  </a:lnTo>
                  <a:close/>
                </a:path>
                <a:path w="1607820" h="2208530">
                  <a:moveTo>
                    <a:pt x="1053540" y="1549281"/>
                  </a:moveTo>
                  <a:lnTo>
                    <a:pt x="1045733" y="1536375"/>
                  </a:lnTo>
                  <a:lnTo>
                    <a:pt x="1047817" y="1535407"/>
                  </a:lnTo>
                  <a:lnTo>
                    <a:pt x="1050231" y="1539061"/>
                  </a:lnTo>
                  <a:lnTo>
                    <a:pt x="1057116" y="1540099"/>
                  </a:lnTo>
                  <a:lnTo>
                    <a:pt x="1053540" y="1549281"/>
                  </a:lnTo>
                  <a:close/>
                </a:path>
                <a:path w="1607820" h="2208530">
                  <a:moveTo>
                    <a:pt x="315258" y="1219615"/>
                  </a:moveTo>
                  <a:lnTo>
                    <a:pt x="308325" y="1216654"/>
                  </a:lnTo>
                  <a:lnTo>
                    <a:pt x="308643" y="1212492"/>
                  </a:lnTo>
                  <a:lnTo>
                    <a:pt x="309224" y="1208237"/>
                  </a:lnTo>
                  <a:lnTo>
                    <a:pt x="311375" y="1207238"/>
                  </a:lnTo>
                  <a:lnTo>
                    <a:pt x="315258" y="1219615"/>
                  </a:lnTo>
                  <a:close/>
                </a:path>
                <a:path w="1607820" h="2208530">
                  <a:moveTo>
                    <a:pt x="1208403" y="801174"/>
                  </a:moveTo>
                  <a:lnTo>
                    <a:pt x="1204279" y="801051"/>
                  </a:lnTo>
                  <a:lnTo>
                    <a:pt x="1197519" y="800487"/>
                  </a:lnTo>
                  <a:lnTo>
                    <a:pt x="1203393" y="791833"/>
                  </a:lnTo>
                  <a:lnTo>
                    <a:pt x="1207528" y="799541"/>
                  </a:lnTo>
                  <a:lnTo>
                    <a:pt x="1208403" y="801174"/>
                  </a:lnTo>
                  <a:close/>
                </a:path>
                <a:path w="1607820" h="2208530">
                  <a:moveTo>
                    <a:pt x="1586289" y="1388534"/>
                  </a:moveTo>
                  <a:lnTo>
                    <a:pt x="1579189" y="1391834"/>
                  </a:lnTo>
                  <a:lnTo>
                    <a:pt x="1581449" y="1382643"/>
                  </a:lnTo>
                  <a:lnTo>
                    <a:pt x="1583314" y="1382486"/>
                  </a:lnTo>
                  <a:lnTo>
                    <a:pt x="1584318" y="1384531"/>
                  </a:lnTo>
                  <a:lnTo>
                    <a:pt x="1586289" y="1388534"/>
                  </a:lnTo>
                  <a:close/>
                </a:path>
                <a:path w="1607820" h="2208530">
                  <a:moveTo>
                    <a:pt x="1147580" y="1015521"/>
                  </a:moveTo>
                  <a:lnTo>
                    <a:pt x="1144269" y="1014696"/>
                  </a:lnTo>
                  <a:lnTo>
                    <a:pt x="1146175" y="1005900"/>
                  </a:lnTo>
                  <a:lnTo>
                    <a:pt x="1150020" y="1007139"/>
                  </a:lnTo>
                  <a:lnTo>
                    <a:pt x="1147580" y="1015521"/>
                  </a:lnTo>
                  <a:close/>
                </a:path>
                <a:path w="1607820" h="2208530">
                  <a:moveTo>
                    <a:pt x="681831" y="678200"/>
                  </a:moveTo>
                  <a:lnTo>
                    <a:pt x="680413" y="666669"/>
                  </a:lnTo>
                  <a:lnTo>
                    <a:pt x="686943" y="670491"/>
                  </a:lnTo>
                  <a:lnTo>
                    <a:pt x="687531" y="673434"/>
                  </a:lnTo>
                  <a:lnTo>
                    <a:pt x="681831" y="678200"/>
                  </a:lnTo>
                  <a:close/>
                </a:path>
                <a:path w="1607820" h="2208530">
                  <a:moveTo>
                    <a:pt x="1027944" y="1496180"/>
                  </a:moveTo>
                  <a:lnTo>
                    <a:pt x="1025638" y="1494568"/>
                  </a:lnTo>
                  <a:lnTo>
                    <a:pt x="1025491" y="1494465"/>
                  </a:lnTo>
                  <a:lnTo>
                    <a:pt x="1023218" y="1493695"/>
                  </a:lnTo>
                  <a:lnTo>
                    <a:pt x="1022710" y="1491590"/>
                  </a:lnTo>
                  <a:lnTo>
                    <a:pt x="1022607" y="1491160"/>
                  </a:lnTo>
                  <a:lnTo>
                    <a:pt x="1024206" y="1489411"/>
                  </a:lnTo>
                  <a:lnTo>
                    <a:pt x="1024969" y="1487862"/>
                  </a:lnTo>
                  <a:lnTo>
                    <a:pt x="1026087" y="1488537"/>
                  </a:lnTo>
                  <a:lnTo>
                    <a:pt x="1028088" y="1489090"/>
                  </a:lnTo>
                  <a:lnTo>
                    <a:pt x="1028450" y="1490122"/>
                  </a:lnTo>
                  <a:lnTo>
                    <a:pt x="1028791" y="1491105"/>
                  </a:lnTo>
                  <a:lnTo>
                    <a:pt x="1028940" y="1491532"/>
                  </a:lnTo>
                  <a:lnTo>
                    <a:pt x="1028255" y="1493352"/>
                  </a:lnTo>
                  <a:lnTo>
                    <a:pt x="1027944" y="1496180"/>
                  </a:lnTo>
                  <a:close/>
                </a:path>
                <a:path w="1607820" h="2208530">
                  <a:moveTo>
                    <a:pt x="1179477" y="2208050"/>
                  </a:moveTo>
                  <a:lnTo>
                    <a:pt x="1178310" y="2208108"/>
                  </a:lnTo>
                  <a:lnTo>
                    <a:pt x="1171482" y="2206571"/>
                  </a:lnTo>
                  <a:lnTo>
                    <a:pt x="1171688" y="2206162"/>
                  </a:lnTo>
                  <a:lnTo>
                    <a:pt x="1176783" y="2199471"/>
                  </a:lnTo>
                  <a:lnTo>
                    <a:pt x="1179344" y="2207627"/>
                  </a:lnTo>
                  <a:lnTo>
                    <a:pt x="1179477" y="2208050"/>
                  </a:lnTo>
                  <a:close/>
                </a:path>
                <a:path w="1607820" h="2208530">
                  <a:moveTo>
                    <a:pt x="677562" y="661261"/>
                  </a:moveTo>
                  <a:lnTo>
                    <a:pt x="675705" y="660026"/>
                  </a:lnTo>
                  <a:lnTo>
                    <a:pt x="673646" y="659322"/>
                  </a:lnTo>
                  <a:lnTo>
                    <a:pt x="673483" y="657216"/>
                  </a:lnTo>
                  <a:lnTo>
                    <a:pt x="673465" y="656988"/>
                  </a:lnTo>
                  <a:lnTo>
                    <a:pt x="674230" y="654575"/>
                  </a:lnTo>
                  <a:lnTo>
                    <a:pt x="676315" y="653606"/>
                  </a:lnTo>
                  <a:lnTo>
                    <a:pt x="678061" y="654852"/>
                  </a:lnTo>
                  <a:lnTo>
                    <a:pt x="678261" y="654995"/>
                  </a:lnTo>
                  <a:lnTo>
                    <a:pt x="679797" y="655552"/>
                  </a:lnTo>
                  <a:lnTo>
                    <a:pt x="677562" y="661261"/>
                  </a:lnTo>
                  <a:close/>
                </a:path>
                <a:path w="1607820" h="2208530">
                  <a:moveTo>
                    <a:pt x="1115268" y="2120060"/>
                  </a:moveTo>
                  <a:lnTo>
                    <a:pt x="1109960" y="2114884"/>
                  </a:lnTo>
                  <a:lnTo>
                    <a:pt x="1110783" y="2114100"/>
                  </a:lnTo>
                  <a:lnTo>
                    <a:pt x="1111924" y="2112836"/>
                  </a:lnTo>
                  <a:lnTo>
                    <a:pt x="1112350" y="2112638"/>
                  </a:lnTo>
                  <a:lnTo>
                    <a:pt x="1114277" y="2114101"/>
                  </a:lnTo>
                  <a:lnTo>
                    <a:pt x="1116023" y="2115796"/>
                  </a:lnTo>
                  <a:lnTo>
                    <a:pt x="1117814" y="2117435"/>
                  </a:lnTo>
                  <a:lnTo>
                    <a:pt x="1115268" y="2120060"/>
                  </a:lnTo>
                  <a:close/>
                </a:path>
                <a:path w="1607820" h="2208530">
                  <a:moveTo>
                    <a:pt x="1368455" y="1600905"/>
                  </a:moveTo>
                  <a:lnTo>
                    <a:pt x="1362890" y="1593129"/>
                  </a:lnTo>
                  <a:lnTo>
                    <a:pt x="1365410" y="1591188"/>
                  </a:lnTo>
                  <a:lnTo>
                    <a:pt x="1371555" y="1598595"/>
                  </a:lnTo>
                  <a:lnTo>
                    <a:pt x="1368455" y="1600905"/>
                  </a:lnTo>
                  <a:close/>
                </a:path>
                <a:path w="1607820" h="2208530">
                  <a:moveTo>
                    <a:pt x="1411337" y="832371"/>
                  </a:moveTo>
                  <a:lnTo>
                    <a:pt x="1404240" y="831945"/>
                  </a:lnTo>
                  <a:lnTo>
                    <a:pt x="1410101" y="826608"/>
                  </a:lnTo>
                  <a:lnTo>
                    <a:pt x="1411337" y="832371"/>
                  </a:lnTo>
                  <a:close/>
                </a:path>
                <a:path w="1607820" h="2208530">
                  <a:moveTo>
                    <a:pt x="1177412" y="1853655"/>
                  </a:moveTo>
                  <a:lnTo>
                    <a:pt x="1174928" y="1854809"/>
                  </a:lnTo>
                  <a:lnTo>
                    <a:pt x="1172959" y="1850345"/>
                  </a:lnTo>
                  <a:lnTo>
                    <a:pt x="1172183" y="1847650"/>
                  </a:lnTo>
                  <a:lnTo>
                    <a:pt x="1175097" y="1846295"/>
                  </a:lnTo>
                  <a:lnTo>
                    <a:pt x="1177412" y="1853655"/>
                  </a:lnTo>
                  <a:close/>
                </a:path>
                <a:path w="1607820" h="2208530">
                  <a:moveTo>
                    <a:pt x="1506833" y="1183006"/>
                  </a:moveTo>
                  <a:lnTo>
                    <a:pt x="1503783" y="1182461"/>
                  </a:lnTo>
                  <a:lnTo>
                    <a:pt x="1504447" y="1175585"/>
                  </a:lnTo>
                  <a:lnTo>
                    <a:pt x="1508679" y="1176283"/>
                  </a:lnTo>
                  <a:lnTo>
                    <a:pt x="1506833" y="1183006"/>
                  </a:lnTo>
                  <a:close/>
                </a:path>
                <a:path w="1607820" h="2208530">
                  <a:moveTo>
                    <a:pt x="1587152" y="1735684"/>
                  </a:moveTo>
                  <a:lnTo>
                    <a:pt x="1584854" y="1734506"/>
                  </a:lnTo>
                  <a:lnTo>
                    <a:pt x="1584473" y="1733341"/>
                  </a:lnTo>
                  <a:lnTo>
                    <a:pt x="1584148" y="1732351"/>
                  </a:lnTo>
                  <a:lnTo>
                    <a:pt x="1587018" y="1727665"/>
                  </a:lnTo>
                  <a:lnTo>
                    <a:pt x="1587444" y="1728455"/>
                  </a:lnTo>
                  <a:lnTo>
                    <a:pt x="1588180" y="1729809"/>
                  </a:lnTo>
                  <a:lnTo>
                    <a:pt x="1587856" y="1731769"/>
                  </a:lnTo>
                  <a:lnTo>
                    <a:pt x="1587488" y="1733725"/>
                  </a:lnTo>
                  <a:lnTo>
                    <a:pt x="1587152" y="1735684"/>
                  </a:lnTo>
                  <a:close/>
                </a:path>
                <a:path w="1607820" h="2208530">
                  <a:moveTo>
                    <a:pt x="1514987" y="1809810"/>
                  </a:moveTo>
                  <a:lnTo>
                    <a:pt x="1512229" y="1810389"/>
                  </a:lnTo>
                  <a:lnTo>
                    <a:pt x="1510504" y="1802406"/>
                  </a:lnTo>
                  <a:lnTo>
                    <a:pt x="1514018" y="1801635"/>
                  </a:lnTo>
                  <a:lnTo>
                    <a:pt x="1514987" y="1809810"/>
                  </a:lnTo>
                  <a:close/>
                </a:path>
                <a:path w="1607820" h="2208530">
                  <a:moveTo>
                    <a:pt x="1389524" y="829168"/>
                  </a:moveTo>
                  <a:lnTo>
                    <a:pt x="1386885" y="820759"/>
                  </a:lnTo>
                  <a:lnTo>
                    <a:pt x="1394813" y="822731"/>
                  </a:lnTo>
                  <a:lnTo>
                    <a:pt x="1394935" y="823094"/>
                  </a:lnTo>
                  <a:lnTo>
                    <a:pt x="1389524" y="829168"/>
                  </a:lnTo>
                  <a:close/>
                </a:path>
                <a:path w="1607820" h="2208530">
                  <a:moveTo>
                    <a:pt x="1194439" y="1783891"/>
                  </a:moveTo>
                  <a:lnTo>
                    <a:pt x="1190883" y="1784001"/>
                  </a:lnTo>
                  <a:lnTo>
                    <a:pt x="1191192" y="1775433"/>
                  </a:lnTo>
                  <a:lnTo>
                    <a:pt x="1194097" y="1775348"/>
                  </a:lnTo>
                  <a:lnTo>
                    <a:pt x="1194439" y="1783891"/>
                  </a:lnTo>
                  <a:close/>
                </a:path>
                <a:path w="1607820" h="2208530">
                  <a:moveTo>
                    <a:pt x="1509928" y="1896889"/>
                  </a:moveTo>
                  <a:lnTo>
                    <a:pt x="1507693" y="1897928"/>
                  </a:lnTo>
                  <a:lnTo>
                    <a:pt x="1505319" y="1891932"/>
                  </a:lnTo>
                  <a:lnTo>
                    <a:pt x="1507985" y="1890693"/>
                  </a:lnTo>
                  <a:lnTo>
                    <a:pt x="1509928" y="1896889"/>
                  </a:lnTo>
                  <a:close/>
                </a:path>
                <a:path w="1607820" h="2208530">
                  <a:moveTo>
                    <a:pt x="1049712" y="1841712"/>
                  </a:moveTo>
                  <a:lnTo>
                    <a:pt x="1044318" y="1837179"/>
                  </a:lnTo>
                  <a:lnTo>
                    <a:pt x="1046125" y="1834695"/>
                  </a:lnTo>
                  <a:lnTo>
                    <a:pt x="1052254" y="1838455"/>
                  </a:lnTo>
                  <a:lnTo>
                    <a:pt x="1049712" y="1841712"/>
                  </a:lnTo>
                  <a:close/>
                </a:path>
                <a:path w="1607820" h="2208530">
                  <a:moveTo>
                    <a:pt x="1442342" y="1282467"/>
                  </a:moveTo>
                  <a:lnTo>
                    <a:pt x="1435139" y="1276777"/>
                  </a:lnTo>
                  <a:lnTo>
                    <a:pt x="1437153" y="1274356"/>
                  </a:lnTo>
                  <a:lnTo>
                    <a:pt x="1444012" y="1280426"/>
                  </a:lnTo>
                  <a:lnTo>
                    <a:pt x="1442342" y="1282467"/>
                  </a:lnTo>
                  <a:close/>
                </a:path>
                <a:path w="1607820" h="2208530">
                  <a:moveTo>
                    <a:pt x="1474540" y="1675854"/>
                  </a:moveTo>
                  <a:lnTo>
                    <a:pt x="1469323" y="1675287"/>
                  </a:lnTo>
                  <a:lnTo>
                    <a:pt x="1469013" y="1672192"/>
                  </a:lnTo>
                  <a:lnTo>
                    <a:pt x="1472182" y="1665658"/>
                  </a:lnTo>
                  <a:lnTo>
                    <a:pt x="1477187" y="1674121"/>
                  </a:lnTo>
                  <a:lnTo>
                    <a:pt x="1474540" y="1675854"/>
                  </a:lnTo>
                  <a:close/>
                </a:path>
                <a:path w="1607820" h="2208530">
                  <a:moveTo>
                    <a:pt x="1193219" y="1211769"/>
                  </a:moveTo>
                  <a:lnTo>
                    <a:pt x="1188798" y="1208261"/>
                  </a:lnTo>
                  <a:lnTo>
                    <a:pt x="1193868" y="1204467"/>
                  </a:lnTo>
                  <a:lnTo>
                    <a:pt x="1193219" y="1211769"/>
                  </a:lnTo>
                  <a:close/>
                </a:path>
                <a:path w="1607820" h="2208530">
                  <a:moveTo>
                    <a:pt x="1248638" y="468284"/>
                  </a:moveTo>
                  <a:lnTo>
                    <a:pt x="1241389" y="468295"/>
                  </a:lnTo>
                  <a:lnTo>
                    <a:pt x="1239856" y="462351"/>
                  </a:lnTo>
                  <a:lnTo>
                    <a:pt x="1241448" y="460855"/>
                  </a:lnTo>
                  <a:lnTo>
                    <a:pt x="1248638" y="468284"/>
                  </a:lnTo>
                  <a:close/>
                </a:path>
                <a:path w="1607820" h="2208530">
                  <a:moveTo>
                    <a:pt x="1549167" y="1668929"/>
                  </a:moveTo>
                  <a:lnTo>
                    <a:pt x="1543081" y="1670120"/>
                  </a:lnTo>
                  <a:lnTo>
                    <a:pt x="1547037" y="1660762"/>
                  </a:lnTo>
                  <a:lnTo>
                    <a:pt x="1549167" y="1668929"/>
                  </a:lnTo>
                  <a:close/>
                </a:path>
                <a:path w="1607820" h="2208530">
                  <a:moveTo>
                    <a:pt x="1028209" y="449299"/>
                  </a:moveTo>
                  <a:lnTo>
                    <a:pt x="1026992" y="449864"/>
                  </a:lnTo>
                  <a:lnTo>
                    <a:pt x="1025385" y="448200"/>
                  </a:lnTo>
                  <a:lnTo>
                    <a:pt x="1024061" y="446255"/>
                  </a:lnTo>
                  <a:lnTo>
                    <a:pt x="1022648" y="444399"/>
                  </a:lnTo>
                  <a:lnTo>
                    <a:pt x="1025987" y="442209"/>
                  </a:lnTo>
                  <a:lnTo>
                    <a:pt x="1029947" y="448159"/>
                  </a:lnTo>
                  <a:lnTo>
                    <a:pt x="1029385" y="448421"/>
                  </a:lnTo>
                  <a:lnTo>
                    <a:pt x="1028209" y="449299"/>
                  </a:lnTo>
                  <a:close/>
                </a:path>
                <a:path w="1607820" h="2208530">
                  <a:moveTo>
                    <a:pt x="1028209" y="449299"/>
                  </a:moveTo>
                  <a:lnTo>
                    <a:pt x="1027180" y="450066"/>
                  </a:lnTo>
                  <a:lnTo>
                    <a:pt x="1029385" y="448421"/>
                  </a:lnTo>
                  <a:lnTo>
                    <a:pt x="1028209" y="449299"/>
                  </a:lnTo>
                  <a:close/>
                </a:path>
                <a:path w="1607820" h="2208530">
                  <a:moveTo>
                    <a:pt x="1083091" y="1094881"/>
                  </a:moveTo>
                  <a:lnTo>
                    <a:pt x="1080437" y="1094336"/>
                  </a:lnTo>
                  <a:lnTo>
                    <a:pt x="1080671" y="1094227"/>
                  </a:lnTo>
                  <a:lnTo>
                    <a:pt x="1080747" y="1092076"/>
                  </a:lnTo>
                  <a:lnTo>
                    <a:pt x="1081055" y="1089928"/>
                  </a:lnTo>
                  <a:lnTo>
                    <a:pt x="1081315" y="1087779"/>
                  </a:lnTo>
                  <a:lnTo>
                    <a:pt x="1085015" y="1088756"/>
                  </a:lnTo>
                  <a:lnTo>
                    <a:pt x="1084430" y="1090766"/>
                  </a:lnTo>
                  <a:lnTo>
                    <a:pt x="1083914" y="1092719"/>
                  </a:lnTo>
                  <a:lnTo>
                    <a:pt x="1083091" y="1094881"/>
                  </a:lnTo>
                  <a:close/>
                </a:path>
                <a:path w="1607820" h="2208530">
                  <a:moveTo>
                    <a:pt x="1043535" y="492075"/>
                  </a:moveTo>
                  <a:lnTo>
                    <a:pt x="1040871" y="493314"/>
                  </a:lnTo>
                  <a:lnTo>
                    <a:pt x="1036223" y="489533"/>
                  </a:lnTo>
                  <a:lnTo>
                    <a:pt x="1038661" y="486792"/>
                  </a:lnTo>
                  <a:lnTo>
                    <a:pt x="1040314" y="488530"/>
                  </a:lnTo>
                  <a:lnTo>
                    <a:pt x="1042019" y="490226"/>
                  </a:lnTo>
                  <a:lnTo>
                    <a:pt x="1043535" y="492075"/>
                  </a:lnTo>
                  <a:close/>
                </a:path>
                <a:path w="1607820" h="2208530">
                  <a:moveTo>
                    <a:pt x="1041907" y="494156"/>
                  </a:moveTo>
                  <a:lnTo>
                    <a:pt x="1041033" y="493445"/>
                  </a:lnTo>
                  <a:lnTo>
                    <a:pt x="1043658" y="492225"/>
                  </a:lnTo>
                  <a:lnTo>
                    <a:pt x="1042481" y="493434"/>
                  </a:lnTo>
                  <a:lnTo>
                    <a:pt x="1041907" y="494156"/>
                  </a:lnTo>
                  <a:close/>
                </a:path>
                <a:path w="1607820" h="2208530">
                  <a:moveTo>
                    <a:pt x="1096815" y="1647878"/>
                  </a:moveTo>
                  <a:lnTo>
                    <a:pt x="1093923" y="1649222"/>
                  </a:lnTo>
                  <a:lnTo>
                    <a:pt x="1089548" y="1642122"/>
                  </a:lnTo>
                  <a:lnTo>
                    <a:pt x="1092487" y="1640756"/>
                  </a:lnTo>
                  <a:lnTo>
                    <a:pt x="1096815" y="1647878"/>
                  </a:lnTo>
                  <a:close/>
                </a:path>
                <a:path w="1607820" h="2208530">
                  <a:moveTo>
                    <a:pt x="1468820" y="1220736"/>
                  </a:moveTo>
                  <a:lnTo>
                    <a:pt x="1467421" y="1219648"/>
                  </a:lnTo>
                  <a:lnTo>
                    <a:pt x="1465768" y="1218738"/>
                  </a:lnTo>
                  <a:lnTo>
                    <a:pt x="1464978" y="1217592"/>
                  </a:lnTo>
                  <a:lnTo>
                    <a:pt x="1464555" y="1216978"/>
                  </a:lnTo>
                  <a:lnTo>
                    <a:pt x="1466234" y="1214513"/>
                  </a:lnTo>
                  <a:lnTo>
                    <a:pt x="1468290" y="1213900"/>
                  </a:lnTo>
                  <a:lnTo>
                    <a:pt x="1469735" y="1215380"/>
                  </a:lnTo>
                  <a:lnTo>
                    <a:pt x="1471403" y="1216349"/>
                  </a:lnTo>
                  <a:lnTo>
                    <a:pt x="1468820" y="1220736"/>
                  </a:lnTo>
                  <a:close/>
                </a:path>
                <a:path w="1607820" h="2208530">
                  <a:moveTo>
                    <a:pt x="1175992" y="1742494"/>
                  </a:moveTo>
                  <a:lnTo>
                    <a:pt x="1171203" y="1735906"/>
                  </a:lnTo>
                  <a:lnTo>
                    <a:pt x="1173183" y="1734199"/>
                  </a:lnTo>
                  <a:lnTo>
                    <a:pt x="1179123" y="1740377"/>
                  </a:lnTo>
                  <a:lnTo>
                    <a:pt x="1175992" y="1742494"/>
                  </a:lnTo>
                  <a:close/>
                </a:path>
                <a:path w="1607820" h="2208530">
                  <a:moveTo>
                    <a:pt x="1527557" y="1717643"/>
                  </a:moveTo>
                  <a:lnTo>
                    <a:pt x="1524483" y="1716117"/>
                  </a:lnTo>
                  <a:lnTo>
                    <a:pt x="1525243" y="1713895"/>
                  </a:lnTo>
                  <a:lnTo>
                    <a:pt x="1526191" y="1711970"/>
                  </a:lnTo>
                  <a:lnTo>
                    <a:pt x="1527118" y="1709920"/>
                  </a:lnTo>
                  <a:lnTo>
                    <a:pt x="1530414" y="1711491"/>
                  </a:lnTo>
                  <a:lnTo>
                    <a:pt x="1527557" y="1717643"/>
                  </a:lnTo>
                  <a:close/>
                </a:path>
                <a:path w="1607820" h="2208530">
                  <a:moveTo>
                    <a:pt x="850531" y="2053328"/>
                  </a:moveTo>
                  <a:lnTo>
                    <a:pt x="848372" y="2041905"/>
                  </a:lnTo>
                  <a:lnTo>
                    <a:pt x="855812" y="2045919"/>
                  </a:lnTo>
                  <a:lnTo>
                    <a:pt x="850531" y="2053328"/>
                  </a:lnTo>
                  <a:close/>
                </a:path>
                <a:path w="1607820" h="2208530">
                  <a:moveTo>
                    <a:pt x="1246416" y="1929602"/>
                  </a:moveTo>
                  <a:lnTo>
                    <a:pt x="1241471" y="1923849"/>
                  </a:lnTo>
                  <a:lnTo>
                    <a:pt x="1244306" y="1921479"/>
                  </a:lnTo>
                  <a:lnTo>
                    <a:pt x="1245911" y="1923405"/>
                  </a:lnTo>
                  <a:lnTo>
                    <a:pt x="1247562" y="1925303"/>
                  </a:lnTo>
                  <a:lnTo>
                    <a:pt x="1249080" y="1927436"/>
                  </a:lnTo>
                  <a:lnTo>
                    <a:pt x="1247323" y="1928820"/>
                  </a:lnTo>
                  <a:lnTo>
                    <a:pt x="1246416" y="1929602"/>
                  </a:lnTo>
                  <a:close/>
                </a:path>
                <a:path w="1607820" h="2208530">
                  <a:moveTo>
                    <a:pt x="917661" y="1455260"/>
                  </a:moveTo>
                  <a:lnTo>
                    <a:pt x="913680" y="1456449"/>
                  </a:lnTo>
                  <a:lnTo>
                    <a:pt x="912033" y="1451208"/>
                  </a:lnTo>
                  <a:lnTo>
                    <a:pt x="911871" y="1450692"/>
                  </a:lnTo>
                  <a:lnTo>
                    <a:pt x="914924" y="1449273"/>
                  </a:lnTo>
                  <a:lnTo>
                    <a:pt x="916299" y="1451401"/>
                  </a:lnTo>
                  <a:lnTo>
                    <a:pt x="916897" y="1453387"/>
                  </a:lnTo>
                  <a:lnTo>
                    <a:pt x="917661" y="1455260"/>
                  </a:lnTo>
                  <a:close/>
                </a:path>
                <a:path w="1607820" h="2208530">
                  <a:moveTo>
                    <a:pt x="1327263" y="509626"/>
                  </a:moveTo>
                  <a:lnTo>
                    <a:pt x="1326452" y="510003"/>
                  </a:lnTo>
                  <a:lnTo>
                    <a:pt x="1326849" y="509115"/>
                  </a:lnTo>
                  <a:lnTo>
                    <a:pt x="1327263" y="509626"/>
                  </a:lnTo>
                  <a:close/>
                </a:path>
                <a:path w="1607820" h="2208530">
                  <a:moveTo>
                    <a:pt x="1330732" y="514073"/>
                  </a:moveTo>
                  <a:lnTo>
                    <a:pt x="1329244" y="513121"/>
                  </a:lnTo>
                  <a:lnTo>
                    <a:pt x="1327333" y="512431"/>
                  </a:lnTo>
                  <a:lnTo>
                    <a:pt x="1326693" y="511434"/>
                  </a:lnTo>
                  <a:lnTo>
                    <a:pt x="1326217" y="510692"/>
                  </a:lnTo>
                  <a:lnTo>
                    <a:pt x="1327603" y="510047"/>
                  </a:lnTo>
                  <a:lnTo>
                    <a:pt x="1328170" y="510747"/>
                  </a:lnTo>
                  <a:lnTo>
                    <a:pt x="1329424" y="512428"/>
                  </a:lnTo>
                  <a:lnTo>
                    <a:pt x="1330732" y="514073"/>
                  </a:lnTo>
                  <a:close/>
                </a:path>
                <a:path w="1607820" h="2208530">
                  <a:moveTo>
                    <a:pt x="1488067" y="1606599"/>
                  </a:moveTo>
                  <a:lnTo>
                    <a:pt x="1485564" y="1604611"/>
                  </a:lnTo>
                  <a:lnTo>
                    <a:pt x="1491673" y="1597036"/>
                  </a:lnTo>
                  <a:lnTo>
                    <a:pt x="1493794" y="1598788"/>
                  </a:lnTo>
                  <a:lnTo>
                    <a:pt x="1488067" y="1606599"/>
                  </a:lnTo>
                  <a:close/>
                </a:path>
                <a:path w="1607820" h="2208530">
                  <a:moveTo>
                    <a:pt x="590731" y="1935274"/>
                  </a:moveTo>
                  <a:lnTo>
                    <a:pt x="584930" y="1936859"/>
                  </a:lnTo>
                  <a:lnTo>
                    <a:pt x="589091" y="1927866"/>
                  </a:lnTo>
                  <a:lnTo>
                    <a:pt x="590731" y="1935274"/>
                  </a:lnTo>
                  <a:close/>
                </a:path>
                <a:path w="1607820" h="2208530">
                  <a:moveTo>
                    <a:pt x="836575" y="646239"/>
                  </a:moveTo>
                  <a:lnTo>
                    <a:pt x="832446" y="644936"/>
                  </a:lnTo>
                  <a:lnTo>
                    <a:pt x="835092" y="639095"/>
                  </a:lnTo>
                  <a:lnTo>
                    <a:pt x="837929" y="640123"/>
                  </a:lnTo>
                  <a:lnTo>
                    <a:pt x="836575" y="646239"/>
                  </a:lnTo>
                  <a:close/>
                </a:path>
                <a:path w="1607820" h="2208530">
                  <a:moveTo>
                    <a:pt x="1322824" y="919742"/>
                  </a:moveTo>
                  <a:lnTo>
                    <a:pt x="1315622" y="915772"/>
                  </a:lnTo>
                  <a:lnTo>
                    <a:pt x="1317608" y="912401"/>
                  </a:lnTo>
                  <a:lnTo>
                    <a:pt x="1324572" y="916801"/>
                  </a:lnTo>
                  <a:lnTo>
                    <a:pt x="1322824" y="919742"/>
                  </a:lnTo>
                  <a:close/>
                </a:path>
                <a:path w="1607820" h="2208530">
                  <a:moveTo>
                    <a:pt x="948323" y="1583072"/>
                  </a:moveTo>
                  <a:lnTo>
                    <a:pt x="940886" y="1580351"/>
                  </a:lnTo>
                  <a:lnTo>
                    <a:pt x="942311" y="1577389"/>
                  </a:lnTo>
                  <a:lnTo>
                    <a:pt x="949261" y="1580779"/>
                  </a:lnTo>
                  <a:lnTo>
                    <a:pt x="948323" y="1583072"/>
                  </a:lnTo>
                  <a:close/>
                </a:path>
                <a:path w="1607820" h="2208530">
                  <a:moveTo>
                    <a:pt x="1543170" y="1397228"/>
                  </a:moveTo>
                  <a:lnTo>
                    <a:pt x="1540379" y="1395587"/>
                  </a:lnTo>
                  <a:lnTo>
                    <a:pt x="1545878" y="1385441"/>
                  </a:lnTo>
                  <a:lnTo>
                    <a:pt x="1548926" y="1387216"/>
                  </a:lnTo>
                  <a:lnTo>
                    <a:pt x="1543170" y="1397228"/>
                  </a:lnTo>
                  <a:close/>
                </a:path>
                <a:path w="1607820" h="2208530">
                  <a:moveTo>
                    <a:pt x="484163" y="1713270"/>
                  </a:moveTo>
                  <a:lnTo>
                    <a:pt x="480785" y="1714841"/>
                  </a:lnTo>
                  <a:lnTo>
                    <a:pt x="478025" y="1707315"/>
                  </a:lnTo>
                  <a:lnTo>
                    <a:pt x="480648" y="1706096"/>
                  </a:lnTo>
                  <a:lnTo>
                    <a:pt x="481899" y="1708641"/>
                  </a:lnTo>
                  <a:lnTo>
                    <a:pt x="484163" y="1713270"/>
                  </a:lnTo>
                  <a:close/>
                </a:path>
                <a:path w="1607820" h="2208530">
                  <a:moveTo>
                    <a:pt x="1064422" y="1485542"/>
                  </a:moveTo>
                  <a:lnTo>
                    <a:pt x="1061938" y="1486697"/>
                  </a:lnTo>
                  <a:lnTo>
                    <a:pt x="1057140" y="1479173"/>
                  </a:lnTo>
                  <a:lnTo>
                    <a:pt x="1060152" y="1477336"/>
                  </a:lnTo>
                  <a:lnTo>
                    <a:pt x="1064422" y="1485542"/>
                  </a:lnTo>
                  <a:close/>
                </a:path>
                <a:path w="1607820" h="2208530">
                  <a:moveTo>
                    <a:pt x="980216" y="1362522"/>
                  </a:moveTo>
                  <a:lnTo>
                    <a:pt x="976150" y="1361190"/>
                  </a:lnTo>
                  <a:lnTo>
                    <a:pt x="978147" y="1355858"/>
                  </a:lnTo>
                  <a:lnTo>
                    <a:pt x="979796" y="1356634"/>
                  </a:lnTo>
                  <a:lnTo>
                    <a:pt x="981680" y="1357201"/>
                  </a:lnTo>
                  <a:lnTo>
                    <a:pt x="981451" y="1359240"/>
                  </a:lnTo>
                  <a:lnTo>
                    <a:pt x="980743" y="1360870"/>
                  </a:lnTo>
                  <a:lnTo>
                    <a:pt x="980216" y="1362522"/>
                  </a:lnTo>
                  <a:close/>
                </a:path>
                <a:path w="1607820" h="2208530">
                  <a:moveTo>
                    <a:pt x="1441818" y="1854945"/>
                  </a:moveTo>
                  <a:lnTo>
                    <a:pt x="1438089" y="1856678"/>
                  </a:lnTo>
                  <a:lnTo>
                    <a:pt x="1434686" y="1850593"/>
                  </a:lnTo>
                  <a:lnTo>
                    <a:pt x="1437803" y="1849144"/>
                  </a:lnTo>
                  <a:lnTo>
                    <a:pt x="1439318" y="1850928"/>
                  </a:lnTo>
                  <a:lnTo>
                    <a:pt x="1440519" y="1852977"/>
                  </a:lnTo>
                  <a:lnTo>
                    <a:pt x="1441818" y="1854945"/>
                  </a:lnTo>
                  <a:close/>
                </a:path>
                <a:path w="1607820" h="2208530">
                  <a:moveTo>
                    <a:pt x="1488876" y="1213470"/>
                  </a:moveTo>
                  <a:lnTo>
                    <a:pt x="1483453" y="1205899"/>
                  </a:lnTo>
                  <a:lnTo>
                    <a:pt x="1485936" y="1203864"/>
                  </a:lnTo>
                  <a:lnTo>
                    <a:pt x="1491450" y="1211581"/>
                  </a:lnTo>
                  <a:lnTo>
                    <a:pt x="1488876" y="1213470"/>
                  </a:lnTo>
                  <a:close/>
                </a:path>
                <a:path w="1607820" h="2208530">
                  <a:moveTo>
                    <a:pt x="1259903" y="1903688"/>
                  </a:moveTo>
                  <a:lnTo>
                    <a:pt x="1256893" y="1905087"/>
                  </a:lnTo>
                  <a:lnTo>
                    <a:pt x="1254417" y="1897193"/>
                  </a:lnTo>
                  <a:lnTo>
                    <a:pt x="1256793" y="1896088"/>
                  </a:lnTo>
                  <a:lnTo>
                    <a:pt x="1259903" y="1903688"/>
                  </a:lnTo>
                  <a:close/>
                </a:path>
                <a:path w="1607820" h="2208530">
                  <a:moveTo>
                    <a:pt x="1259903" y="1903688"/>
                  </a:moveTo>
                  <a:lnTo>
                    <a:pt x="1259999" y="1903921"/>
                  </a:lnTo>
                  <a:lnTo>
                    <a:pt x="1256793" y="1896088"/>
                  </a:lnTo>
                  <a:lnTo>
                    <a:pt x="1259903" y="1903688"/>
                  </a:lnTo>
                  <a:close/>
                </a:path>
                <a:path w="1607820" h="2208530">
                  <a:moveTo>
                    <a:pt x="1179203" y="450372"/>
                  </a:moveTo>
                  <a:lnTo>
                    <a:pt x="1176678" y="451545"/>
                  </a:lnTo>
                  <a:lnTo>
                    <a:pt x="1174465" y="445462"/>
                  </a:lnTo>
                  <a:lnTo>
                    <a:pt x="1176975" y="444295"/>
                  </a:lnTo>
                  <a:lnTo>
                    <a:pt x="1179203" y="450372"/>
                  </a:lnTo>
                  <a:close/>
                </a:path>
                <a:path w="1607820" h="2208530">
                  <a:moveTo>
                    <a:pt x="595097" y="503593"/>
                  </a:moveTo>
                  <a:lnTo>
                    <a:pt x="589877" y="499434"/>
                  </a:lnTo>
                  <a:lnTo>
                    <a:pt x="591228" y="497470"/>
                  </a:lnTo>
                  <a:lnTo>
                    <a:pt x="593181" y="498696"/>
                  </a:lnTo>
                  <a:lnTo>
                    <a:pt x="597003" y="501282"/>
                  </a:lnTo>
                  <a:lnTo>
                    <a:pt x="595097" y="503593"/>
                  </a:lnTo>
                  <a:close/>
                </a:path>
                <a:path w="1607820" h="2208530">
                  <a:moveTo>
                    <a:pt x="1153507" y="533027"/>
                  </a:moveTo>
                  <a:lnTo>
                    <a:pt x="1152723" y="531837"/>
                  </a:lnTo>
                  <a:lnTo>
                    <a:pt x="1152206" y="531256"/>
                  </a:lnTo>
                  <a:lnTo>
                    <a:pt x="1151930" y="530946"/>
                  </a:lnTo>
                  <a:lnTo>
                    <a:pt x="1152115" y="530860"/>
                  </a:lnTo>
                  <a:lnTo>
                    <a:pt x="1153485" y="529077"/>
                  </a:lnTo>
                  <a:lnTo>
                    <a:pt x="1154986" y="527397"/>
                  </a:lnTo>
                  <a:lnTo>
                    <a:pt x="1156455" y="525686"/>
                  </a:lnTo>
                  <a:lnTo>
                    <a:pt x="1158277" y="527996"/>
                  </a:lnTo>
                  <a:lnTo>
                    <a:pt x="1158529" y="528316"/>
                  </a:lnTo>
                  <a:lnTo>
                    <a:pt x="1153507" y="533027"/>
                  </a:lnTo>
                  <a:close/>
                </a:path>
                <a:path w="1607820" h="2208530">
                  <a:moveTo>
                    <a:pt x="1579327" y="1333723"/>
                  </a:moveTo>
                  <a:lnTo>
                    <a:pt x="1570632" y="1328117"/>
                  </a:lnTo>
                  <a:lnTo>
                    <a:pt x="1571998" y="1326134"/>
                  </a:lnTo>
                  <a:lnTo>
                    <a:pt x="1575096" y="1326898"/>
                  </a:lnTo>
                  <a:lnTo>
                    <a:pt x="1579763" y="1325568"/>
                  </a:lnTo>
                  <a:lnTo>
                    <a:pt x="1579327" y="1333723"/>
                  </a:lnTo>
                  <a:close/>
                </a:path>
                <a:path w="1607820" h="2208530">
                  <a:moveTo>
                    <a:pt x="1448873" y="1902961"/>
                  </a:moveTo>
                  <a:lnTo>
                    <a:pt x="1446897" y="1903880"/>
                  </a:lnTo>
                  <a:lnTo>
                    <a:pt x="1444245" y="1895441"/>
                  </a:lnTo>
                  <a:lnTo>
                    <a:pt x="1446222" y="1894522"/>
                  </a:lnTo>
                  <a:lnTo>
                    <a:pt x="1448873" y="1902961"/>
                  </a:lnTo>
                  <a:close/>
                </a:path>
                <a:path w="1607820" h="2208530">
                  <a:moveTo>
                    <a:pt x="966108" y="546679"/>
                  </a:moveTo>
                  <a:lnTo>
                    <a:pt x="964093" y="544902"/>
                  </a:lnTo>
                  <a:lnTo>
                    <a:pt x="962621" y="543033"/>
                  </a:lnTo>
                  <a:lnTo>
                    <a:pt x="961060" y="541264"/>
                  </a:lnTo>
                  <a:lnTo>
                    <a:pt x="964496" y="538839"/>
                  </a:lnTo>
                  <a:lnTo>
                    <a:pt x="968711" y="544777"/>
                  </a:lnTo>
                  <a:lnTo>
                    <a:pt x="968118" y="545053"/>
                  </a:lnTo>
                  <a:lnTo>
                    <a:pt x="966108" y="546679"/>
                  </a:lnTo>
                  <a:close/>
                </a:path>
                <a:path w="1607820" h="2208530">
                  <a:moveTo>
                    <a:pt x="468736" y="1669784"/>
                  </a:moveTo>
                  <a:lnTo>
                    <a:pt x="464023" y="1663397"/>
                  </a:lnTo>
                  <a:lnTo>
                    <a:pt x="467124" y="1661216"/>
                  </a:lnTo>
                  <a:lnTo>
                    <a:pt x="471170" y="1668102"/>
                  </a:lnTo>
                  <a:lnTo>
                    <a:pt x="468736" y="1669784"/>
                  </a:lnTo>
                  <a:close/>
                </a:path>
                <a:path w="1607820" h="2208530">
                  <a:moveTo>
                    <a:pt x="1549217" y="1423928"/>
                  </a:moveTo>
                  <a:lnTo>
                    <a:pt x="1543727" y="1426480"/>
                  </a:lnTo>
                  <a:lnTo>
                    <a:pt x="1544089" y="1424397"/>
                  </a:lnTo>
                  <a:lnTo>
                    <a:pt x="1544193" y="1423249"/>
                  </a:lnTo>
                  <a:lnTo>
                    <a:pt x="1549217" y="1423928"/>
                  </a:lnTo>
                  <a:close/>
                </a:path>
                <a:path w="1607820" h="2208530">
                  <a:moveTo>
                    <a:pt x="1550765" y="1427885"/>
                  </a:moveTo>
                  <a:lnTo>
                    <a:pt x="1548473" y="1427484"/>
                  </a:lnTo>
                  <a:lnTo>
                    <a:pt x="1546158" y="1427171"/>
                  </a:lnTo>
                  <a:lnTo>
                    <a:pt x="1543936" y="1426537"/>
                  </a:lnTo>
                  <a:lnTo>
                    <a:pt x="1549473" y="1423963"/>
                  </a:lnTo>
                  <a:lnTo>
                    <a:pt x="1551404" y="1424224"/>
                  </a:lnTo>
                  <a:lnTo>
                    <a:pt x="1550765" y="1427885"/>
                  </a:lnTo>
                  <a:close/>
                </a:path>
                <a:path w="1607820" h="2208530">
                  <a:moveTo>
                    <a:pt x="1150207" y="1787859"/>
                  </a:moveTo>
                  <a:lnTo>
                    <a:pt x="1148851" y="1780869"/>
                  </a:lnTo>
                  <a:lnTo>
                    <a:pt x="1148773" y="1780462"/>
                  </a:lnTo>
                  <a:lnTo>
                    <a:pt x="1150055" y="1780309"/>
                  </a:lnTo>
                  <a:lnTo>
                    <a:pt x="1151142" y="1779804"/>
                  </a:lnTo>
                  <a:lnTo>
                    <a:pt x="1155662" y="1782503"/>
                  </a:lnTo>
                  <a:lnTo>
                    <a:pt x="1155132" y="1784783"/>
                  </a:lnTo>
                  <a:lnTo>
                    <a:pt x="1150207" y="1787859"/>
                  </a:lnTo>
                  <a:close/>
                </a:path>
                <a:path w="1607820" h="2208530">
                  <a:moveTo>
                    <a:pt x="1172392" y="1757410"/>
                  </a:moveTo>
                  <a:lnTo>
                    <a:pt x="1169532" y="1757262"/>
                  </a:lnTo>
                  <a:lnTo>
                    <a:pt x="1169130" y="1751170"/>
                  </a:lnTo>
                  <a:lnTo>
                    <a:pt x="1173453" y="1751159"/>
                  </a:lnTo>
                  <a:lnTo>
                    <a:pt x="1172392" y="1757410"/>
                  </a:lnTo>
                  <a:close/>
                </a:path>
                <a:path w="1607820" h="2208530">
                  <a:moveTo>
                    <a:pt x="1186169" y="1764183"/>
                  </a:moveTo>
                  <a:lnTo>
                    <a:pt x="1181393" y="1758753"/>
                  </a:lnTo>
                  <a:lnTo>
                    <a:pt x="1183294" y="1756865"/>
                  </a:lnTo>
                  <a:lnTo>
                    <a:pt x="1188816" y="1761699"/>
                  </a:lnTo>
                  <a:lnTo>
                    <a:pt x="1186169" y="1764183"/>
                  </a:lnTo>
                  <a:close/>
                </a:path>
                <a:path w="1607820" h="2208530">
                  <a:moveTo>
                    <a:pt x="1081740" y="1002583"/>
                  </a:moveTo>
                  <a:lnTo>
                    <a:pt x="1078846" y="1003928"/>
                  </a:lnTo>
                  <a:lnTo>
                    <a:pt x="1076185" y="995446"/>
                  </a:lnTo>
                  <a:lnTo>
                    <a:pt x="1078497" y="994372"/>
                  </a:lnTo>
                  <a:lnTo>
                    <a:pt x="1081740" y="1002583"/>
                  </a:lnTo>
                  <a:close/>
                </a:path>
                <a:path w="1607820" h="2208530">
                  <a:moveTo>
                    <a:pt x="1352043" y="1736488"/>
                  </a:moveTo>
                  <a:lnTo>
                    <a:pt x="1350691" y="1736136"/>
                  </a:lnTo>
                  <a:lnTo>
                    <a:pt x="1348184" y="1735793"/>
                  </a:lnTo>
                  <a:lnTo>
                    <a:pt x="1348170" y="1733447"/>
                  </a:lnTo>
                  <a:lnTo>
                    <a:pt x="1348774" y="1731422"/>
                  </a:lnTo>
                  <a:lnTo>
                    <a:pt x="1349154" y="1729472"/>
                  </a:lnTo>
                  <a:lnTo>
                    <a:pt x="1352136" y="1729860"/>
                  </a:lnTo>
                  <a:lnTo>
                    <a:pt x="1352043" y="1736488"/>
                  </a:lnTo>
                  <a:close/>
                </a:path>
                <a:path w="1607820" h="2208530">
                  <a:moveTo>
                    <a:pt x="647928" y="1969356"/>
                  </a:moveTo>
                  <a:lnTo>
                    <a:pt x="646229" y="1968308"/>
                  </a:lnTo>
                  <a:lnTo>
                    <a:pt x="644694" y="1967880"/>
                  </a:lnTo>
                  <a:lnTo>
                    <a:pt x="644358" y="1966405"/>
                  </a:lnTo>
                  <a:lnTo>
                    <a:pt x="644229" y="1965838"/>
                  </a:lnTo>
                  <a:lnTo>
                    <a:pt x="644759" y="1964345"/>
                  </a:lnTo>
                  <a:lnTo>
                    <a:pt x="644948" y="1962933"/>
                  </a:lnTo>
                  <a:lnTo>
                    <a:pt x="646312" y="1963362"/>
                  </a:lnTo>
                  <a:lnTo>
                    <a:pt x="648359" y="1963416"/>
                  </a:lnTo>
                  <a:lnTo>
                    <a:pt x="648854" y="1964315"/>
                  </a:lnTo>
                  <a:lnTo>
                    <a:pt x="649376" y="1965272"/>
                  </a:lnTo>
                  <a:lnTo>
                    <a:pt x="648428" y="1967037"/>
                  </a:lnTo>
                  <a:lnTo>
                    <a:pt x="647928" y="1969356"/>
                  </a:lnTo>
                  <a:close/>
                </a:path>
                <a:path w="1607820" h="2208530">
                  <a:moveTo>
                    <a:pt x="1465882" y="1051997"/>
                  </a:moveTo>
                  <a:lnTo>
                    <a:pt x="1462937" y="1053366"/>
                  </a:lnTo>
                  <a:lnTo>
                    <a:pt x="1461734" y="1050958"/>
                  </a:lnTo>
                  <a:lnTo>
                    <a:pt x="1460467" y="1048425"/>
                  </a:lnTo>
                  <a:lnTo>
                    <a:pt x="1459134" y="1045758"/>
                  </a:lnTo>
                  <a:lnTo>
                    <a:pt x="1461967" y="1044441"/>
                  </a:lnTo>
                  <a:lnTo>
                    <a:pt x="1463275" y="1046960"/>
                  </a:lnTo>
                  <a:lnTo>
                    <a:pt x="1464579" y="1049475"/>
                  </a:lnTo>
                  <a:lnTo>
                    <a:pt x="1465882" y="1051997"/>
                  </a:lnTo>
                  <a:close/>
                </a:path>
                <a:path w="1607820" h="2208530">
                  <a:moveTo>
                    <a:pt x="1537675" y="1050765"/>
                  </a:moveTo>
                  <a:lnTo>
                    <a:pt x="1535492" y="1050100"/>
                  </a:lnTo>
                  <a:lnTo>
                    <a:pt x="1533631" y="1049150"/>
                  </a:lnTo>
                  <a:lnTo>
                    <a:pt x="1531739" y="1048298"/>
                  </a:lnTo>
                  <a:lnTo>
                    <a:pt x="1533208" y="1045073"/>
                  </a:lnTo>
                  <a:lnTo>
                    <a:pt x="1539050" y="1047760"/>
                  </a:lnTo>
                  <a:lnTo>
                    <a:pt x="1538568" y="1048670"/>
                  </a:lnTo>
                  <a:lnTo>
                    <a:pt x="1537675" y="1050765"/>
                  </a:lnTo>
                  <a:close/>
                </a:path>
                <a:path w="1607820" h="2208530">
                  <a:moveTo>
                    <a:pt x="1450048" y="1005461"/>
                  </a:moveTo>
                  <a:lnTo>
                    <a:pt x="1444431" y="1005548"/>
                  </a:lnTo>
                  <a:lnTo>
                    <a:pt x="1446589" y="997817"/>
                  </a:lnTo>
                  <a:lnTo>
                    <a:pt x="1447861" y="998685"/>
                  </a:lnTo>
                  <a:lnTo>
                    <a:pt x="1448824" y="999000"/>
                  </a:lnTo>
                  <a:lnTo>
                    <a:pt x="1450852" y="1002562"/>
                  </a:lnTo>
                  <a:lnTo>
                    <a:pt x="1451471" y="1003652"/>
                  </a:lnTo>
                  <a:lnTo>
                    <a:pt x="1450048" y="1005461"/>
                  </a:lnTo>
                  <a:close/>
                </a:path>
                <a:path w="1607820" h="2208530">
                  <a:moveTo>
                    <a:pt x="1602777" y="1609281"/>
                  </a:moveTo>
                  <a:lnTo>
                    <a:pt x="1597379" y="1605832"/>
                  </a:lnTo>
                  <a:lnTo>
                    <a:pt x="1601471" y="1601002"/>
                  </a:lnTo>
                  <a:lnTo>
                    <a:pt x="1602860" y="1608237"/>
                  </a:lnTo>
                  <a:lnTo>
                    <a:pt x="1602777" y="1609281"/>
                  </a:lnTo>
                  <a:close/>
                </a:path>
                <a:path w="1607820" h="2208530">
                  <a:moveTo>
                    <a:pt x="1467877" y="1797960"/>
                  </a:moveTo>
                  <a:lnTo>
                    <a:pt x="1461950" y="1794621"/>
                  </a:lnTo>
                  <a:lnTo>
                    <a:pt x="1467052" y="1787626"/>
                  </a:lnTo>
                  <a:lnTo>
                    <a:pt x="1467877" y="1797960"/>
                  </a:lnTo>
                  <a:close/>
                </a:path>
                <a:path w="1607820" h="2208530">
                  <a:moveTo>
                    <a:pt x="1387970" y="730449"/>
                  </a:moveTo>
                  <a:lnTo>
                    <a:pt x="1380671" y="725240"/>
                  </a:lnTo>
                  <a:lnTo>
                    <a:pt x="1382482" y="722460"/>
                  </a:lnTo>
                  <a:lnTo>
                    <a:pt x="1390041" y="727299"/>
                  </a:lnTo>
                  <a:lnTo>
                    <a:pt x="1387970" y="730449"/>
                  </a:lnTo>
                  <a:close/>
                </a:path>
                <a:path w="1607820" h="2208530">
                  <a:moveTo>
                    <a:pt x="1215701" y="810184"/>
                  </a:moveTo>
                  <a:lnTo>
                    <a:pt x="1212938" y="809695"/>
                  </a:lnTo>
                  <a:lnTo>
                    <a:pt x="1212810" y="803228"/>
                  </a:lnTo>
                  <a:lnTo>
                    <a:pt x="1217893" y="804306"/>
                  </a:lnTo>
                  <a:lnTo>
                    <a:pt x="1215701" y="810184"/>
                  </a:lnTo>
                  <a:close/>
                </a:path>
                <a:path w="1607820" h="2208530">
                  <a:moveTo>
                    <a:pt x="1073156" y="1592280"/>
                  </a:moveTo>
                  <a:lnTo>
                    <a:pt x="1069692" y="1593057"/>
                  </a:lnTo>
                  <a:lnTo>
                    <a:pt x="1068049" y="1587826"/>
                  </a:lnTo>
                  <a:lnTo>
                    <a:pt x="1067808" y="1587057"/>
                  </a:lnTo>
                  <a:lnTo>
                    <a:pt x="1071961" y="1586008"/>
                  </a:lnTo>
                  <a:lnTo>
                    <a:pt x="1073156" y="1592280"/>
                  </a:lnTo>
                  <a:close/>
                </a:path>
                <a:path w="1607820" h="2208530">
                  <a:moveTo>
                    <a:pt x="211695" y="1121780"/>
                  </a:moveTo>
                  <a:lnTo>
                    <a:pt x="209156" y="1122960"/>
                  </a:lnTo>
                  <a:lnTo>
                    <a:pt x="205113" y="1115736"/>
                  </a:lnTo>
                  <a:lnTo>
                    <a:pt x="208578" y="1114125"/>
                  </a:lnTo>
                  <a:lnTo>
                    <a:pt x="211695" y="1121780"/>
                  </a:lnTo>
                  <a:close/>
                </a:path>
                <a:path w="1607820" h="2208530">
                  <a:moveTo>
                    <a:pt x="1230370" y="753115"/>
                  </a:moveTo>
                  <a:lnTo>
                    <a:pt x="1223584" y="756269"/>
                  </a:lnTo>
                  <a:lnTo>
                    <a:pt x="1223212" y="755343"/>
                  </a:lnTo>
                  <a:lnTo>
                    <a:pt x="1222476" y="753492"/>
                  </a:lnTo>
                  <a:lnTo>
                    <a:pt x="1229435" y="750925"/>
                  </a:lnTo>
                  <a:lnTo>
                    <a:pt x="1230370" y="753115"/>
                  </a:lnTo>
                  <a:close/>
                </a:path>
                <a:path w="1607820" h="2208530">
                  <a:moveTo>
                    <a:pt x="1511499" y="1788293"/>
                  </a:moveTo>
                  <a:lnTo>
                    <a:pt x="1510063" y="1787341"/>
                  </a:lnTo>
                  <a:lnTo>
                    <a:pt x="1507979" y="1786672"/>
                  </a:lnTo>
                  <a:lnTo>
                    <a:pt x="1506936" y="1784290"/>
                  </a:lnTo>
                  <a:lnTo>
                    <a:pt x="1508308" y="1782434"/>
                  </a:lnTo>
                  <a:lnTo>
                    <a:pt x="1509340" y="1779643"/>
                  </a:lnTo>
                  <a:lnTo>
                    <a:pt x="1511334" y="1781873"/>
                  </a:lnTo>
                  <a:lnTo>
                    <a:pt x="1513011" y="1782962"/>
                  </a:lnTo>
                  <a:lnTo>
                    <a:pt x="1513558" y="1785474"/>
                  </a:lnTo>
                  <a:lnTo>
                    <a:pt x="1512163" y="1786962"/>
                  </a:lnTo>
                  <a:lnTo>
                    <a:pt x="1511499" y="1788293"/>
                  </a:lnTo>
                  <a:close/>
                </a:path>
                <a:path w="1607820" h="2208530">
                  <a:moveTo>
                    <a:pt x="737765" y="1979635"/>
                  </a:moveTo>
                  <a:lnTo>
                    <a:pt x="733763" y="1980679"/>
                  </a:lnTo>
                  <a:lnTo>
                    <a:pt x="732467" y="1975193"/>
                  </a:lnTo>
                  <a:lnTo>
                    <a:pt x="732376" y="1974809"/>
                  </a:lnTo>
                  <a:lnTo>
                    <a:pt x="735305" y="1973873"/>
                  </a:lnTo>
                  <a:lnTo>
                    <a:pt x="736126" y="1975791"/>
                  </a:lnTo>
                  <a:lnTo>
                    <a:pt x="737473" y="1978954"/>
                  </a:lnTo>
                  <a:lnTo>
                    <a:pt x="737765" y="1979635"/>
                  </a:lnTo>
                  <a:close/>
                </a:path>
                <a:path w="1607820" h="2208530">
                  <a:moveTo>
                    <a:pt x="1232960" y="928696"/>
                  </a:moveTo>
                  <a:lnTo>
                    <a:pt x="1229728" y="929388"/>
                  </a:lnTo>
                  <a:lnTo>
                    <a:pt x="1228700" y="922648"/>
                  </a:lnTo>
                  <a:lnTo>
                    <a:pt x="1231542" y="922060"/>
                  </a:lnTo>
                  <a:lnTo>
                    <a:pt x="1232960" y="928696"/>
                  </a:lnTo>
                  <a:close/>
                </a:path>
                <a:path w="1607820" h="2208530">
                  <a:moveTo>
                    <a:pt x="236213" y="1549466"/>
                  </a:moveTo>
                  <a:lnTo>
                    <a:pt x="234598" y="1547415"/>
                  </a:lnTo>
                  <a:lnTo>
                    <a:pt x="232958" y="1545375"/>
                  </a:lnTo>
                  <a:lnTo>
                    <a:pt x="231416" y="1543177"/>
                  </a:lnTo>
                  <a:lnTo>
                    <a:pt x="233386" y="1541617"/>
                  </a:lnTo>
                  <a:lnTo>
                    <a:pt x="235236" y="1543435"/>
                  </a:lnTo>
                  <a:lnTo>
                    <a:pt x="238721" y="1547295"/>
                  </a:lnTo>
                  <a:lnTo>
                    <a:pt x="236213" y="1549466"/>
                  </a:lnTo>
                  <a:close/>
                </a:path>
                <a:path w="1607820" h="2208530">
                  <a:moveTo>
                    <a:pt x="1423846" y="807165"/>
                  </a:moveTo>
                  <a:lnTo>
                    <a:pt x="1420215" y="808409"/>
                  </a:lnTo>
                  <a:lnTo>
                    <a:pt x="1417356" y="800682"/>
                  </a:lnTo>
                  <a:lnTo>
                    <a:pt x="1420269" y="799328"/>
                  </a:lnTo>
                  <a:lnTo>
                    <a:pt x="1423846" y="807165"/>
                  </a:lnTo>
                  <a:close/>
                </a:path>
                <a:path w="1607820" h="2208530">
                  <a:moveTo>
                    <a:pt x="1409322" y="798457"/>
                  </a:moveTo>
                  <a:lnTo>
                    <a:pt x="1407552" y="796620"/>
                  </a:lnTo>
                  <a:lnTo>
                    <a:pt x="1405915" y="794650"/>
                  </a:lnTo>
                  <a:lnTo>
                    <a:pt x="1404248" y="792705"/>
                  </a:lnTo>
                  <a:lnTo>
                    <a:pt x="1406827" y="790649"/>
                  </a:lnTo>
                  <a:lnTo>
                    <a:pt x="1409896" y="794821"/>
                  </a:lnTo>
                  <a:lnTo>
                    <a:pt x="1411342" y="797028"/>
                  </a:lnTo>
                  <a:lnTo>
                    <a:pt x="1409322" y="798457"/>
                  </a:lnTo>
                  <a:close/>
                </a:path>
                <a:path w="1607820" h="2208530">
                  <a:moveTo>
                    <a:pt x="1002677" y="361815"/>
                  </a:moveTo>
                  <a:lnTo>
                    <a:pt x="999416" y="363331"/>
                  </a:lnTo>
                  <a:lnTo>
                    <a:pt x="998855" y="361209"/>
                  </a:lnTo>
                  <a:lnTo>
                    <a:pt x="998635" y="358994"/>
                  </a:lnTo>
                  <a:lnTo>
                    <a:pt x="998316" y="356807"/>
                  </a:lnTo>
                  <a:lnTo>
                    <a:pt x="1002219" y="356441"/>
                  </a:lnTo>
                  <a:lnTo>
                    <a:pt x="1002677" y="361815"/>
                  </a:lnTo>
                  <a:close/>
                </a:path>
                <a:path w="1607820" h="2208530">
                  <a:moveTo>
                    <a:pt x="1002677" y="361815"/>
                  </a:moveTo>
                  <a:lnTo>
                    <a:pt x="1002696" y="362037"/>
                  </a:lnTo>
                  <a:lnTo>
                    <a:pt x="1002482" y="359523"/>
                  </a:lnTo>
                  <a:lnTo>
                    <a:pt x="1002677" y="361815"/>
                  </a:lnTo>
                  <a:close/>
                </a:path>
                <a:path w="1607820" h="2208530">
                  <a:moveTo>
                    <a:pt x="1002787" y="363106"/>
                  </a:moveTo>
                  <a:lnTo>
                    <a:pt x="1001612" y="363197"/>
                  </a:lnTo>
                  <a:lnTo>
                    <a:pt x="999470" y="363536"/>
                  </a:lnTo>
                  <a:lnTo>
                    <a:pt x="1002696" y="362037"/>
                  </a:lnTo>
                  <a:lnTo>
                    <a:pt x="1002787" y="363106"/>
                  </a:lnTo>
                  <a:close/>
                </a:path>
                <a:path w="1607820" h="2208530">
                  <a:moveTo>
                    <a:pt x="1017212" y="369630"/>
                  </a:moveTo>
                  <a:lnTo>
                    <a:pt x="1013990" y="369680"/>
                  </a:lnTo>
                  <a:lnTo>
                    <a:pt x="1013947" y="367477"/>
                  </a:lnTo>
                  <a:lnTo>
                    <a:pt x="1013830" y="365267"/>
                  </a:lnTo>
                  <a:lnTo>
                    <a:pt x="1014022" y="362908"/>
                  </a:lnTo>
                  <a:lnTo>
                    <a:pt x="1016061" y="362894"/>
                  </a:lnTo>
                  <a:lnTo>
                    <a:pt x="1017162" y="362808"/>
                  </a:lnTo>
                  <a:lnTo>
                    <a:pt x="1017212" y="369630"/>
                  </a:lnTo>
                  <a:close/>
                </a:path>
                <a:path w="1607820" h="2208530">
                  <a:moveTo>
                    <a:pt x="1375824" y="1347247"/>
                  </a:moveTo>
                  <a:lnTo>
                    <a:pt x="1373576" y="1346660"/>
                  </a:lnTo>
                  <a:lnTo>
                    <a:pt x="1375067" y="1339020"/>
                  </a:lnTo>
                  <a:lnTo>
                    <a:pt x="1380044" y="1341578"/>
                  </a:lnTo>
                  <a:lnTo>
                    <a:pt x="1380253" y="1341481"/>
                  </a:lnTo>
                  <a:lnTo>
                    <a:pt x="1375824" y="1347247"/>
                  </a:lnTo>
                  <a:close/>
                </a:path>
                <a:path w="1607820" h="2208530">
                  <a:moveTo>
                    <a:pt x="1381964" y="1341265"/>
                  </a:moveTo>
                  <a:lnTo>
                    <a:pt x="1379785" y="1341699"/>
                  </a:lnTo>
                  <a:lnTo>
                    <a:pt x="1380250" y="1341482"/>
                  </a:lnTo>
                  <a:lnTo>
                    <a:pt x="1381964" y="1341265"/>
                  </a:lnTo>
                  <a:close/>
                </a:path>
                <a:path w="1607820" h="2208530">
                  <a:moveTo>
                    <a:pt x="567173" y="451054"/>
                  </a:moveTo>
                  <a:lnTo>
                    <a:pt x="565048" y="450576"/>
                  </a:lnTo>
                  <a:lnTo>
                    <a:pt x="563236" y="449680"/>
                  </a:lnTo>
                  <a:lnTo>
                    <a:pt x="561707" y="447778"/>
                  </a:lnTo>
                  <a:lnTo>
                    <a:pt x="562807" y="445871"/>
                  </a:lnTo>
                  <a:lnTo>
                    <a:pt x="563185" y="444549"/>
                  </a:lnTo>
                  <a:lnTo>
                    <a:pt x="569529" y="446755"/>
                  </a:lnTo>
                  <a:lnTo>
                    <a:pt x="569674" y="446687"/>
                  </a:lnTo>
                  <a:lnTo>
                    <a:pt x="568175" y="448886"/>
                  </a:lnTo>
                  <a:lnTo>
                    <a:pt x="567173" y="451054"/>
                  </a:lnTo>
                  <a:close/>
                </a:path>
                <a:path w="1607820" h="2208530">
                  <a:moveTo>
                    <a:pt x="998354" y="1442424"/>
                  </a:moveTo>
                  <a:lnTo>
                    <a:pt x="996567" y="1439571"/>
                  </a:lnTo>
                  <a:lnTo>
                    <a:pt x="1002415" y="1435505"/>
                  </a:lnTo>
                  <a:lnTo>
                    <a:pt x="1003746" y="1437440"/>
                  </a:lnTo>
                  <a:lnTo>
                    <a:pt x="1001997" y="1439158"/>
                  </a:lnTo>
                  <a:lnTo>
                    <a:pt x="998354" y="1442424"/>
                  </a:lnTo>
                  <a:close/>
                </a:path>
                <a:path w="1607820" h="2208530">
                  <a:moveTo>
                    <a:pt x="1351752" y="619362"/>
                  </a:moveTo>
                  <a:lnTo>
                    <a:pt x="1349350" y="620478"/>
                  </a:lnTo>
                  <a:lnTo>
                    <a:pt x="1345705" y="614481"/>
                  </a:lnTo>
                  <a:lnTo>
                    <a:pt x="1353594" y="613711"/>
                  </a:lnTo>
                  <a:lnTo>
                    <a:pt x="1351752" y="619362"/>
                  </a:lnTo>
                  <a:close/>
                </a:path>
                <a:path w="1607820" h="2208530">
                  <a:moveTo>
                    <a:pt x="1351752" y="619362"/>
                  </a:moveTo>
                  <a:lnTo>
                    <a:pt x="1351686" y="619564"/>
                  </a:lnTo>
                  <a:lnTo>
                    <a:pt x="1353594" y="613711"/>
                  </a:lnTo>
                  <a:lnTo>
                    <a:pt x="1351752" y="619362"/>
                  </a:lnTo>
                  <a:close/>
                </a:path>
                <a:path w="1607820" h="2208530">
                  <a:moveTo>
                    <a:pt x="804105" y="834849"/>
                  </a:moveTo>
                  <a:lnTo>
                    <a:pt x="800177" y="835670"/>
                  </a:lnTo>
                  <a:lnTo>
                    <a:pt x="799891" y="833326"/>
                  </a:lnTo>
                  <a:lnTo>
                    <a:pt x="799562" y="830978"/>
                  </a:lnTo>
                  <a:lnTo>
                    <a:pt x="799467" y="829314"/>
                  </a:lnTo>
                  <a:lnTo>
                    <a:pt x="801889" y="828188"/>
                  </a:lnTo>
                  <a:lnTo>
                    <a:pt x="802465" y="829629"/>
                  </a:lnTo>
                  <a:lnTo>
                    <a:pt x="802755" y="830357"/>
                  </a:lnTo>
                  <a:lnTo>
                    <a:pt x="803403" y="832615"/>
                  </a:lnTo>
                  <a:lnTo>
                    <a:pt x="803830" y="833972"/>
                  </a:lnTo>
                  <a:lnTo>
                    <a:pt x="804105" y="834849"/>
                  </a:lnTo>
                  <a:close/>
                </a:path>
                <a:path w="1607820" h="2208530">
                  <a:moveTo>
                    <a:pt x="492554" y="1515044"/>
                  </a:moveTo>
                  <a:lnTo>
                    <a:pt x="492033" y="1514648"/>
                  </a:lnTo>
                  <a:lnTo>
                    <a:pt x="491859" y="1514516"/>
                  </a:lnTo>
                  <a:lnTo>
                    <a:pt x="490713" y="1514085"/>
                  </a:lnTo>
                  <a:lnTo>
                    <a:pt x="490355" y="1512425"/>
                  </a:lnTo>
                  <a:lnTo>
                    <a:pt x="490817" y="1511270"/>
                  </a:lnTo>
                  <a:lnTo>
                    <a:pt x="491184" y="1508995"/>
                  </a:lnTo>
                  <a:lnTo>
                    <a:pt x="492542" y="1510468"/>
                  </a:lnTo>
                  <a:lnTo>
                    <a:pt x="492748" y="1510692"/>
                  </a:lnTo>
                  <a:lnTo>
                    <a:pt x="493978" y="1511444"/>
                  </a:lnTo>
                  <a:lnTo>
                    <a:pt x="494231" y="1513159"/>
                  </a:lnTo>
                  <a:lnTo>
                    <a:pt x="493122" y="1514142"/>
                  </a:lnTo>
                  <a:lnTo>
                    <a:pt x="492554" y="1515044"/>
                  </a:lnTo>
                  <a:close/>
                </a:path>
                <a:path w="1607820" h="2208530">
                  <a:moveTo>
                    <a:pt x="1143629" y="1946798"/>
                  </a:moveTo>
                  <a:lnTo>
                    <a:pt x="1136265" y="1943535"/>
                  </a:lnTo>
                  <a:lnTo>
                    <a:pt x="1137213" y="1941439"/>
                  </a:lnTo>
                  <a:lnTo>
                    <a:pt x="1144615" y="1944607"/>
                  </a:lnTo>
                  <a:lnTo>
                    <a:pt x="1143629" y="1946798"/>
                  </a:lnTo>
                  <a:close/>
                </a:path>
                <a:path w="1607820" h="2208530">
                  <a:moveTo>
                    <a:pt x="1546448" y="1824673"/>
                  </a:moveTo>
                  <a:lnTo>
                    <a:pt x="1542037" y="1817944"/>
                  </a:lnTo>
                  <a:lnTo>
                    <a:pt x="1544838" y="1816010"/>
                  </a:lnTo>
                  <a:lnTo>
                    <a:pt x="1549642" y="1822413"/>
                  </a:lnTo>
                  <a:lnTo>
                    <a:pt x="1546448" y="1824673"/>
                  </a:lnTo>
                  <a:close/>
                </a:path>
                <a:path w="1607820" h="2208530">
                  <a:moveTo>
                    <a:pt x="1103732" y="1667984"/>
                  </a:moveTo>
                  <a:lnTo>
                    <a:pt x="1102045" y="1666989"/>
                  </a:lnTo>
                  <a:lnTo>
                    <a:pt x="1100296" y="1666365"/>
                  </a:lnTo>
                  <a:lnTo>
                    <a:pt x="1100430" y="1664518"/>
                  </a:lnTo>
                  <a:lnTo>
                    <a:pt x="1101168" y="1663092"/>
                  </a:lnTo>
                  <a:lnTo>
                    <a:pt x="1102297" y="1661781"/>
                  </a:lnTo>
                  <a:lnTo>
                    <a:pt x="1104860" y="1662730"/>
                  </a:lnTo>
                  <a:lnTo>
                    <a:pt x="1104956" y="1664199"/>
                  </a:lnTo>
                  <a:lnTo>
                    <a:pt x="1104979" y="1664549"/>
                  </a:lnTo>
                  <a:lnTo>
                    <a:pt x="1104296" y="1665942"/>
                  </a:lnTo>
                  <a:lnTo>
                    <a:pt x="1103732" y="1667984"/>
                  </a:lnTo>
                  <a:close/>
                </a:path>
                <a:path w="1607820" h="2208530">
                  <a:moveTo>
                    <a:pt x="665785" y="1760641"/>
                  </a:moveTo>
                  <a:lnTo>
                    <a:pt x="661450" y="1758541"/>
                  </a:lnTo>
                  <a:lnTo>
                    <a:pt x="665585" y="1753409"/>
                  </a:lnTo>
                  <a:lnTo>
                    <a:pt x="668200" y="1754570"/>
                  </a:lnTo>
                  <a:lnTo>
                    <a:pt x="665785" y="1760641"/>
                  </a:lnTo>
                  <a:close/>
                </a:path>
                <a:path w="1607820" h="2208530">
                  <a:moveTo>
                    <a:pt x="749133" y="2022046"/>
                  </a:moveTo>
                  <a:lnTo>
                    <a:pt x="746765" y="2020717"/>
                  </a:lnTo>
                  <a:lnTo>
                    <a:pt x="746909" y="2018889"/>
                  </a:lnTo>
                  <a:lnTo>
                    <a:pt x="747803" y="2017621"/>
                  </a:lnTo>
                  <a:lnTo>
                    <a:pt x="748710" y="2015592"/>
                  </a:lnTo>
                  <a:lnTo>
                    <a:pt x="750183" y="2016864"/>
                  </a:lnTo>
                  <a:lnTo>
                    <a:pt x="751863" y="2017821"/>
                  </a:lnTo>
                  <a:lnTo>
                    <a:pt x="751394" y="2019623"/>
                  </a:lnTo>
                  <a:lnTo>
                    <a:pt x="750427" y="2020900"/>
                  </a:lnTo>
                  <a:lnTo>
                    <a:pt x="749133" y="2022046"/>
                  </a:lnTo>
                  <a:close/>
                </a:path>
                <a:path w="1607820" h="2208530">
                  <a:moveTo>
                    <a:pt x="1392387" y="716324"/>
                  </a:moveTo>
                  <a:lnTo>
                    <a:pt x="1390378" y="714520"/>
                  </a:lnTo>
                  <a:lnTo>
                    <a:pt x="1394980" y="708752"/>
                  </a:lnTo>
                  <a:lnTo>
                    <a:pt x="1397721" y="710947"/>
                  </a:lnTo>
                  <a:lnTo>
                    <a:pt x="1392387" y="716324"/>
                  </a:lnTo>
                  <a:close/>
                </a:path>
                <a:path w="1607820" h="2208530">
                  <a:moveTo>
                    <a:pt x="1083403" y="2140969"/>
                  </a:moveTo>
                  <a:lnTo>
                    <a:pt x="1081314" y="2141940"/>
                  </a:lnTo>
                  <a:lnTo>
                    <a:pt x="1079906" y="2140283"/>
                  </a:lnTo>
                  <a:lnTo>
                    <a:pt x="1078598" y="2138538"/>
                  </a:lnTo>
                  <a:lnTo>
                    <a:pt x="1077089" y="2136579"/>
                  </a:lnTo>
                  <a:lnTo>
                    <a:pt x="1080206" y="2135130"/>
                  </a:lnTo>
                  <a:lnTo>
                    <a:pt x="1083403" y="2140969"/>
                  </a:lnTo>
                  <a:close/>
                </a:path>
                <a:path w="1607820" h="2208530">
                  <a:moveTo>
                    <a:pt x="1560798" y="1366491"/>
                  </a:moveTo>
                  <a:lnTo>
                    <a:pt x="1557642" y="1365831"/>
                  </a:lnTo>
                  <a:lnTo>
                    <a:pt x="1558990" y="1359321"/>
                  </a:lnTo>
                  <a:lnTo>
                    <a:pt x="1561066" y="1359704"/>
                  </a:lnTo>
                  <a:lnTo>
                    <a:pt x="1561042" y="1361968"/>
                  </a:lnTo>
                  <a:lnTo>
                    <a:pt x="1560798" y="1366491"/>
                  </a:lnTo>
                  <a:close/>
                </a:path>
                <a:path w="1607820" h="2208530">
                  <a:moveTo>
                    <a:pt x="1441911" y="738071"/>
                  </a:moveTo>
                  <a:lnTo>
                    <a:pt x="1438213" y="739045"/>
                  </a:lnTo>
                  <a:lnTo>
                    <a:pt x="1436030" y="732085"/>
                  </a:lnTo>
                  <a:lnTo>
                    <a:pt x="1438474" y="730949"/>
                  </a:lnTo>
                  <a:lnTo>
                    <a:pt x="1441911" y="738071"/>
                  </a:lnTo>
                  <a:close/>
                </a:path>
                <a:path w="1607820" h="2208530">
                  <a:moveTo>
                    <a:pt x="1545973" y="1357161"/>
                  </a:moveTo>
                  <a:lnTo>
                    <a:pt x="1543662" y="1355889"/>
                  </a:lnTo>
                  <a:lnTo>
                    <a:pt x="1546592" y="1349921"/>
                  </a:lnTo>
                  <a:lnTo>
                    <a:pt x="1549710" y="1351783"/>
                  </a:lnTo>
                  <a:lnTo>
                    <a:pt x="1545973" y="1357161"/>
                  </a:lnTo>
                  <a:close/>
                </a:path>
                <a:path w="1607820" h="2208530">
                  <a:moveTo>
                    <a:pt x="850350" y="2015157"/>
                  </a:moveTo>
                  <a:lnTo>
                    <a:pt x="845179" y="2012897"/>
                  </a:lnTo>
                  <a:lnTo>
                    <a:pt x="845564" y="2012085"/>
                  </a:lnTo>
                  <a:lnTo>
                    <a:pt x="846105" y="2010527"/>
                  </a:lnTo>
                  <a:lnTo>
                    <a:pt x="848057" y="2010926"/>
                  </a:lnTo>
                  <a:lnTo>
                    <a:pt x="849842" y="2011598"/>
                  </a:lnTo>
                  <a:lnTo>
                    <a:pt x="851593" y="2012173"/>
                  </a:lnTo>
                  <a:lnTo>
                    <a:pt x="850350" y="2015157"/>
                  </a:lnTo>
                  <a:close/>
                </a:path>
                <a:path w="1607820" h="2208530">
                  <a:moveTo>
                    <a:pt x="1413766" y="1825847"/>
                  </a:moveTo>
                  <a:lnTo>
                    <a:pt x="1410570" y="1826310"/>
                  </a:lnTo>
                  <a:lnTo>
                    <a:pt x="1409892" y="1819371"/>
                  </a:lnTo>
                  <a:lnTo>
                    <a:pt x="1412765" y="1818963"/>
                  </a:lnTo>
                  <a:lnTo>
                    <a:pt x="1413766" y="1825847"/>
                  </a:lnTo>
                  <a:close/>
                </a:path>
                <a:path w="1607820" h="2208530">
                  <a:moveTo>
                    <a:pt x="1549819" y="1170472"/>
                  </a:moveTo>
                  <a:lnTo>
                    <a:pt x="1541726" y="1165638"/>
                  </a:lnTo>
                  <a:lnTo>
                    <a:pt x="1550873" y="1164448"/>
                  </a:lnTo>
                  <a:lnTo>
                    <a:pt x="1549819" y="1170472"/>
                  </a:lnTo>
                  <a:close/>
                </a:path>
                <a:path w="1607820" h="2208530">
                  <a:moveTo>
                    <a:pt x="1132589" y="541008"/>
                  </a:moveTo>
                  <a:lnTo>
                    <a:pt x="1130631" y="539748"/>
                  </a:lnTo>
                  <a:lnTo>
                    <a:pt x="1128599" y="539091"/>
                  </a:lnTo>
                  <a:lnTo>
                    <a:pt x="1128397" y="537104"/>
                  </a:lnTo>
                  <a:lnTo>
                    <a:pt x="1129596" y="535524"/>
                  </a:lnTo>
                  <a:lnTo>
                    <a:pt x="1131543" y="534619"/>
                  </a:lnTo>
                  <a:lnTo>
                    <a:pt x="1133391" y="535474"/>
                  </a:lnTo>
                  <a:lnTo>
                    <a:pt x="1133721" y="536710"/>
                  </a:lnTo>
                  <a:lnTo>
                    <a:pt x="1133898" y="537378"/>
                  </a:lnTo>
                  <a:lnTo>
                    <a:pt x="1133119" y="538816"/>
                  </a:lnTo>
                  <a:lnTo>
                    <a:pt x="1132589" y="541008"/>
                  </a:lnTo>
                  <a:close/>
                </a:path>
                <a:path w="1607820" h="2208530">
                  <a:moveTo>
                    <a:pt x="1524316" y="1901894"/>
                  </a:moveTo>
                  <a:lnTo>
                    <a:pt x="1521385" y="1901566"/>
                  </a:lnTo>
                  <a:lnTo>
                    <a:pt x="1522119" y="1893811"/>
                  </a:lnTo>
                  <a:lnTo>
                    <a:pt x="1525317" y="1894560"/>
                  </a:lnTo>
                  <a:lnTo>
                    <a:pt x="1524316" y="1901894"/>
                  </a:lnTo>
                  <a:close/>
                </a:path>
                <a:path w="1607820" h="2208530">
                  <a:moveTo>
                    <a:pt x="1275988" y="2125344"/>
                  </a:moveTo>
                  <a:lnTo>
                    <a:pt x="1272940" y="2126761"/>
                  </a:lnTo>
                  <a:lnTo>
                    <a:pt x="1270805" y="2121150"/>
                  </a:lnTo>
                  <a:lnTo>
                    <a:pt x="1272989" y="2120134"/>
                  </a:lnTo>
                  <a:lnTo>
                    <a:pt x="1274155" y="2121998"/>
                  </a:lnTo>
                  <a:lnTo>
                    <a:pt x="1275146" y="2123837"/>
                  </a:lnTo>
                  <a:lnTo>
                    <a:pt x="1275988" y="2125344"/>
                  </a:lnTo>
                  <a:close/>
                </a:path>
                <a:path w="1607820" h="2208530">
                  <a:moveTo>
                    <a:pt x="1154814" y="1996902"/>
                  </a:moveTo>
                  <a:lnTo>
                    <a:pt x="1151914" y="1996767"/>
                  </a:lnTo>
                  <a:lnTo>
                    <a:pt x="1151779" y="1990132"/>
                  </a:lnTo>
                  <a:lnTo>
                    <a:pt x="1155527" y="1990246"/>
                  </a:lnTo>
                  <a:lnTo>
                    <a:pt x="1154814" y="1996902"/>
                  </a:lnTo>
                  <a:close/>
                </a:path>
                <a:path w="1607820" h="2208530">
                  <a:moveTo>
                    <a:pt x="1291053" y="514736"/>
                  </a:moveTo>
                  <a:lnTo>
                    <a:pt x="1284474" y="510872"/>
                  </a:lnTo>
                  <a:lnTo>
                    <a:pt x="1286441" y="507918"/>
                  </a:lnTo>
                  <a:lnTo>
                    <a:pt x="1292656" y="512105"/>
                  </a:lnTo>
                  <a:lnTo>
                    <a:pt x="1291053" y="514736"/>
                  </a:lnTo>
                  <a:close/>
                </a:path>
                <a:path w="1607820" h="2208530">
                  <a:moveTo>
                    <a:pt x="722603" y="680996"/>
                  </a:moveTo>
                  <a:lnTo>
                    <a:pt x="721014" y="680209"/>
                  </a:lnTo>
                  <a:lnTo>
                    <a:pt x="719171" y="679718"/>
                  </a:lnTo>
                  <a:lnTo>
                    <a:pt x="719178" y="677965"/>
                  </a:lnTo>
                  <a:lnTo>
                    <a:pt x="720004" y="676700"/>
                  </a:lnTo>
                  <a:lnTo>
                    <a:pt x="720497" y="675448"/>
                  </a:lnTo>
                  <a:lnTo>
                    <a:pt x="721544" y="675984"/>
                  </a:lnTo>
                  <a:lnTo>
                    <a:pt x="722892" y="676238"/>
                  </a:lnTo>
                  <a:lnTo>
                    <a:pt x="723025" y="676176"/>
                  </a:lnTo>
                  <a:lnTo>
                    <a:pt x="723888" y="677885"/>
                  </a:lnTo>
                  <a:lnTo>
                    <a:pt x="723065" y="679256"/>
                  </a:lnTo>
                  <a:lnTo>
                    <a:pt x="722603" y="680996"/>
                  </a:lnTo>
                  <a:close/>
                </a:path>
                <a:path w="1607820" h="2208530">
                  <a:moveTo>
                    <a:pt x="1238620" y="449099"/>
                  </a:moveTo>
                  <a:lnTo>
                    <a:pt x="1233501" y="443237"/>
                  </a:lnTo>
                  <a:lnTo>
                    <a:pt x="1242046" y="444745"/>
                  </a:lnTo>
                  <a:lnTo>
                    <a:pt x="1238620" y="449099"/>
                  </a:lnTo>
                  <a:close/>
                </a:path>
                <a:path w="1607820" h="2208530">
                  <a:moveTo>
                    <a:pt x="1047335" y="345258"/>
                  </a:moveTo>
                  <a:lnTo>
                    <a:pt x="1042501" y="340529"/>
                  </a:lnTo>
                  <a:lnTo>
                    <a:pt x="1045148" y="338453"/>
                  </a:lnTo>
                  <a:lnTo>
                    <a:pt x="1049203" y="343503"/>
                  </a:lnTo>
                  <a:lnTo>
                    <a:pt x="1047335" y="345258"/>
                  </a:lnTo>
                  <a:close/>
                </a:path>
                <a:path w="1607820" h="2208530">
                  <a:moveTo>
                    <a:pt x="1300062" y="442374"/>
                  </a:moveTo>
                  <a:lnTo>
                    <a:pt x="1294555" y="437077"/>
                  </a:lnTo>
                  <a:lnTo>
                    <a:pt x="1296569" y="434734"/>
                  </a:lnTo>
                  <a:lnTo>
                    <a:pt x="1302530" y="439494"/>
                  </a:lnTo>
                  <a:lnTo>
                    <a:pt x="1300062" y="442374"/>
                  </a:lnTo>
                  <a:close/>
                </a:path>
                <a:path w="1607820" h="2208530">
                  <a:moveTo>
                    <a:pt x="754917" y="757552"/>
                  </a:moveTo>
                  <a:lnTo>
                    <a:pt x="752936" y="754944"/>
                  </a:lnTo>
                  <a:lnTo>
                    <a:pt x="758028" y="750981"/>
                  </a:lnTo>
                  <a:lnTo>
                    <a:pt x="759726" y="752840"/>
                  </a:lnTo>
                  <a:lnTo>
                    <a:pt x="754917" y="757552"/>
                  </a:lnTo>
                  <a:close/>
                </a:path>
                <a:path w="1607820" h="2208530">
                  <a:moveTo>
                    <a:pt x="1256030" y="1915656"/>
                  </a:moveTo>
                  <a:lnTo>
                    <a:pt x="1250375" y="1914123"/>
                  </a:lnTo>
                  <a:lnTo>
                    <a:pt x="1254658" y="1907834"/>
                  </a:lnTo>
                  <a:lnTo>
                    <a:pt x="1256030" y="1915656"/>
                  </a:lnTo>
                  <a:close/>
                </a:path>
                <a:path w="1607820" h="2208530">
                  <a:moveTo>
                    <a:pt x="886216" y="1402916"/>
                  </a:moveTo>
                  <a:lnTo>
                    <a:pt x="879510" y="1399962"/>
                  </a:lnTo>
                  <a:lnTo>
                    <a:pt x="881350" y="1396074"/>
                  </a:lnTo>
                  <a:lnTo>
                    <a:pt x="888072" y="1398961"/>
                  </a:lnTo>
                  <a:lnTo>
                    <a:pt x="886216" y="1402916"/>
                  </a:lnTo>
                  <a:close/>
                </a:path>
                <a:path w="1607820" h="2208530">
                  <a:moveTo>
                    <a:pt x="1131887" y="613244"/>
                  </a:moveTo>
                  <a:lnTo>
                    <a:pt x="1129873" y="613578"/>
                  </a:lnTo>
                  <a:lnTo>
                    <a:pt x="1128508" y="612332"/>
                  </a:lnTo>
                  <a:lnTo>
                    <a:pt x="1127245" y="611702"/>
                  </a:lnTo>
                  <a:lnTo>
                    <a:pt x="1127773" y="610664"/>
                  </a:lnTo>
                  <a:lnTo>
                    <a:pt x="1128086" y="609023"/>
                  </a:lnTo>
                  <a:lnTo>
                    <a:pt x="1129770" y="608240"/>
                  </a:lnTo>
                  <a:lnTo>
                    <a:pt x="1131454" y="608953"/>
                  </a:lnTo>
                  <a:lnTo>
                    <a:pt x="1133804" y="609291"/>
                  </a:lnTo>
                  <a:lnTo>
                    <a:pt x="1132484" y="611335"/>
                  </a:lnTo>
                  <a:lnTo>
                    <a:pt x="1131887" y="613244"/>
                  </a:lnTo>
                  <a:close/>
                </a:path>
                <a:path w="1607820" h="2208530">
                  <a:moveTo>
                    <a:pt x="1079893" y="2008611"/>
                  </a:moveTo>
                  <a:lnTo>
                    <a:pt x="1074916" y="2003819"/>
                  </a:lnTo>
                  <a:lnTo>
                    <a:pt x="1076955" y="2001541"/>
                  </a:lnTo>
                  <a:lnTo>
                    <a:pt x="1081923" y="2006544"/>
                  </a:lnTo>
                  <a:lnTo>
                    <a:pt x="1079893" y="2008611"/>
                  </a:lnTo>
                  <a:close/>
                </a:path>
                <a:path w="1607820" h="2208530">
                  <a:moveTo>
                    <a:pt x="1554578" y="1336478"/>
                  </a:moveTo>
                  <a:lnTo>
                    <a:pt x="1547714" y="1337990"/>
                  </a:lnTo>
                  <a:lnTo>
                    <a:pt x="1547241" y="1336153"/>
                  </a:lnTo>
                  <a:lnTo>
                    <a:pt x="1547111" y="1335652"/>
                  </a:lnTo>
                  <a:lnTo>
                    <a:pt x="1546978" y="1335134"/>
                  </a:lnTo>
                  <a:lnTo>
                    <a:pt x="1549124" y="1334461"/>
                  </a:lnTo>
                  <a:lnTo>
                    <a:pt x="1551263" y="1333721"/>
                  </a:lnTo>
                  <a:lnTo>
                    <a:pt x="1553456" y="1333263"/>
                  </a:lnTo>
                  <a:lnTo>
                    <a:pt x="1553593" y="1333200"/>
                  </a:lnTo>
                  <a:lnTo>
                    <a:pt x="1554100" y="1335022"/>
                  </a:lnTo>
                  <a:lnTo>
                    <a:pt x="1554193" y="1335357"/>
                  </a:lnTo>
                  <a:lnTo>
                    <a:pt x="1554578" y="1336478"/>
                  </a:lnTo>
                  <a:close/>
                </a:path>
                <a:path w="1607820" h="2208530">
                  <a:moveTo>
                    <a:pt x="1485243" y="969212"/>
                  </a:moveTo>
                  <a:lnTo>
                    <a:pt x="1480263" y="963115"/>
                  </a:lnTo>
                  <a:lnTo>
                    <a:pt x="1482627" y="961052"/>
                  </a:lnTo>
                  <a:lnTo>
                    <a:pt x="1488307" y="967001"/>
                  </a:lnTo>
                  <a:lnTo>
                    <a:pt x="1485243" y="969212"/>
                  </a:lnTo>
                  <a:close/>
                </a:path>
                <a:path w="1607820" h="2208530">
                  <a:moveTo>
                    <a:pt x="1419110" y="1026263"/>
                  </a:moveTo>
                  <a:lnTo>
                    <a:pt x="1413158" y="1024904"/>
                  </a:lnTo>
                  <a:lnTo>
                    <a:pt x="1413750" y="1021891"/>
                  </a:lnTo>
                  <a:lnTo>
                    <a:pt x="1415721" y="1022228"/>
                  </a:lnTo>
                  <a:lnTo>
                    <a:pt x="1417706" y="1022505"/>
                  </a:lnTo>
                  <a:lnTo>
                    <a:pt x="1419748" y="1023067"/>
                  </a:lnTo>
                  <a:lnTo>
                    <a:pt x="1419293" y="1025143"/>
                  </a:lnTo>
                  <a:lnTo>
                    <a:pt x="1419110" y="1026263"/>
                  </a:lnTo>
                  <a:close/>
                </a:path>
                <a:path w="1607820" h="2208530">
                  <a:moveTo>
                    <a:pt x="1046568" y="1133184"/>
                  </a:moveTo>
                  <a:lnTo>
                    <a:pt x="1043388" y="1133184"/>
                  </a:lnTo>
                  <a:lnTo>
                    <a:pt x="1043458" y="1126365"/>
                  </a:lnTo>
                  <a:lnTo>
                    <a:pt x="1045948" y="1126165"/>
                  </a:lnTo>
                  <a:lnTo>
                    <a:pt x="1046568" y="1133184"/>
                  </a:lnTo>
                  <a:close/>
                </a:path>
                <a:path w="1607820" h="2208530">
                  <a:moveTo>
                    <a:pt x="656015" y="1844158"/>
                  </a:moveTo>
                  <a:lnTo>
                    <a:pt x="654323" y="1841752"/>
                  </a:lnTo>
                  <a:lnTo>
                    <a:pt x="660171" y="1837762"/>
                  </a:lnTo>
                  <a:lnTo>
                    <a:pt x="661746" y="1839980"/>
                  </a:lnTo>
                  <a:lnTo>
                    <a:pt x="656015" y="1844158"/>
                  </a:lnTo>
                  <a:close/>
                </a:path>
                <a:path w="1607820" h="2208530">
                  <a:moveTo>
                    <a:pt x="1468137" y="927328"/>
                  </a:moveTo>
                  <a:lnTo>
                    <a:pt x="1469921" y="917075"/>
                  </a:lnTo>
                  <a:lnTo>
                    <a:pt x="1474273" y="922773"/>
                  </a:lnTo>
                  <a:lnTo>
                    <a:pt x="1468137" y="927328"/>
                  </a:lnTo>
                  <a:close/>
                </a:path>
                <a:path w="1607820" h="2208530">
                  <a:moveTo>
                    <a:pt x="1493798" y="955670"/>
                  </a:moveTo>
                  <a:lnTo>
                    <a:pt x="1488466" y="950646"/>
                  </a:lnTo>
                  <a:lnTo>
                    <a:pt x="1490595" y="948386"/>
                  </a:lnTo>
                  <a:lnTo>
                    <a:pt x="1495792" y="953129"/>
                  </a:lnTo>
                  <a:lnTo>
                    <a:pt x="1493798" y="955670"/>
                  </a:lnTo>
                  <a:close/>
                </a:path>
                <a:path w="1607820" h="2208530">
                  <a:moveTo>
                    <a:pt x="1433468" y="961109"/>
                  </a:moveTo>
                  <a:lnTo>
                    <a:pt x="1430996" y="960562"/>
                  </a:lnTo>
                  <a:lnTo>
                    <a:pt x="1432239" y="955083"/>
                  </a:lnTo>
                  <a:lnTo>
                    <a:pt x="1434684" y="955625"/>
                  </a:lnTo>
                  <a:lnTo>
                    <a:pt x="1433468" y="961109"/>
                  </a:lnTo>
                  <a:close/>
                </a:path>
                <a:path w="1607820" h="2208530">
                  <a:moveTo>
                    <a:pt x="1126942" y="1733692"/>
                  </a:moveTo>
                  <a:lnTo>
                    <a:pt x="1124021" y="1732674"/>
                  </a:lnTo>
                  <a:lnTo>
                    <a:pt x="1126441" y="1725442"/>
                  </a:lnTo>
                  <a:lnTo>
                    <a:pt x="1129618" y="1726554"/>
                  </a:lnTo>
                  <a:lnTo>
                    <a:pt x="1126942" y="1733692"/>
                  </a:lnTo>
                  <a:close/>
                </a:path>
                <a:path w="1607820" h="2208530">
                  <a:moveTo>
                    <a:pt x="1388934" y="1650248"/>
                  </a:moveTo>
                  <a:lnTo>
                    <a:pt x="1390085" y="1642258"/>
                  </a:lnTo>
                  <a:lnTo>
                    <a:pt x="1394908" y="1646401"/>
                  </a:lnTo>
                  <a:lnTo>
                    <a:pt x="1388934" y="1650248"/>
                  </a:lnTo>
                  <a:close/>
                </a:path>
                <a:path w="1607820" h="2208530">
                  <a:moveTo>
                    <a:pt x="1312019" y="1158747"/>
                  </a:moveTo>
                  <a:lnTo>
                    <a:pt x="1305738" y="1151078"/>
                  </a:lnTo>
                  <a:lnTo>
                    <a:pt x="1308943" y="1149588"/>
                  </a:lnTo>
                  <a:lnTo>
                    <a:pt x="1314590" y="1156724"/>
                  </a:lnTo>
                  <a:lnTo>
                    <a:pt x="1312019" y="1158747"/>
                  </a:lnTo>
                  <a:close/>
                </a:path>
                <a:path w="1607820" h="2208530">
                  <a:moveTo>
                    <a:pt x="1414603" y="1079578"/>
                  </a:moveTo>
                  <a:lnTo>
                    <a:pt x="1411581" y="1080982"/>
                  </a:lnTo>
                  <a:lnTo>
                    <a:pt x="1410378" y="1078249"/>
                  </a:lnTo>
                  <a:lnTo>
                    <a:pt x="1409142" y="1075424"/>
                  </a:lnTo>
                  <a:lnTo>
                    <a:pt x="1407875" y="1072543"/>
                  </a:lnTo>
                  <a:lnTo>
                    <a:pt x="1410193" y="1071465"/>
                  </a:lnTo>
                  <a:lnTo>
                    <a:pt x="1414603" y="1079578"/>
                  </a:lnTo>
                  <a:close/>
                </a:path>
                <a:path w="1607820" h="2208530">
                  <a:moveTo>
                    <a:pt x="1513125" y="1060853"/>
                  </a:moveTo>
                  <a:lnTo>
                    <a:pt x="1511370" y="1056975"/>
                  </a:lnTo>
                  <a:lnTo>
                    <a:pt x="1516905" y="1055886"/>
                  </a:lnTo>
                  <a:lnTo>
                    <a:pt x="1517178" y="1056586"/>
                  </a:lnTo>
                  <a:lnTo>
                    <a:pt x="1517725" y="1057993"/>
                  </a:lnTo>
                  <a:lnTo>
                    <a:pt x="1513125" y="1060853"/>
                  </a:lnTo>
                  <a:close/>
                </a:path>
                <a:path w="1607820" h="2208530">
                  <a:moveTo>
                    <a:pt x="1557551" y="1404601"/>
                  </a:moveTo>
                  <a:lnTo>
                    <a:pt x="1555617" y="1404294"/>
                  </a:lnTo>
                  <a:lnTo>
                    <a:pt x="1553967" y="1403707"/>
                  </a:lnTo>
                  <a:lnTo>
                    <a:pt x="1552411" y="1402669"/>
                  </a:lnTo>
                  <a:lnTo>
                    <a:pt x="1552270" y="1402574"/>
                  </a:lnTo>
                  <a:lnTo>
                    <a:pt x="1552988" y="1400763"/>
                  </a:lnTo>
                  <a:lnTo>
                    <a:pt x="1553838" y="1396702"/>
                  </a:lnTo>
                  <a:lnTo>
                    <a:pt x="1556133" y="1399070"/>
                  </a:lnTo>
                  <a:lnTo>
                    <a:pt x="1557506" y="1400140"/>
                  </a:lnTo>
                  <a:lnTo>
                    <a:pt x="1557635" y="1400240"/>
                  </a:lnTo>
                  <a:lnTo>
                    <a:pt x="1558458" y="1401619"/>
                  </a:lnTo>
                  <a:lnTo>
                    <a:pt x="1558860" y="1402290"/>
                  </a:lnTo>
                  <a:lnTo>
                    <a:pt x="1557551" y="1404601"/>
                  </a:lnTo>
                  <a:close/>
                </a:path>
                <a:path w="1607820" h="2208530">
                  <a:moveTo>
                    <a:pt x="1453682" y="1606787"/>
                  </a:moveTo>
                  <a:lnTo>
                    <a:pt x="1451835" y="1607646"/>
                  </a:lnTo>
                  <a:lnTo>
                    <a:pt x="1449430" y="1599979"/>
                  </a:lnTo>
                  <a:lnTo>
                    <a:pt x="1449234" y="1599355"/>
                  </a:lnTo>
                  <a:lnTo>
                    <a:pt x="1452045" y="1598763"/>
                  </a:lnTo>
                  <a:lnTo>
                    <a:pt x="1453682" y="1606787"/>
                  </a:lnTo>
                  <a:close/>
                </a:path>
                <a:path w="1607820" h="2208530">
                  <a:moveTo>
                    <a:pt x="376392" y="1397498"/>
                  </a:moveTo>
                  <a:lnTo>
                    <a:pt x="373408" y="1398885"/>
                  </a:lnTo>
                  <a:lnTo>
                    <a:pt x="372643" y="1397408"/>
                  </a:lnTo>
                  <a:lnTo>
                    <a:pt x="371681" y="1395757"/>
                  </a:lnTo>
                  <a:lnTo>
                    <a:pt x="370915" y="1393742"/>
                  </a:lnTo>
                  <a:lnTo>
                    <a:pt x="373108" y="1392723"/>
                  </a:lnTo>
                  <a:lnTo>
                    <a:pt x="376392" y="1397498"/>
                  </a:lnTo>
                  <a:close/>
                </a:path>
                <a:path w="1607820" h="2208530">
                  <a:moveTo>
                    <a:pt x="1416846" y="822361"/>
                  </a:moveTo>
                  <a:lnTo>
                    <a:pt x="1411304" y="815691"/>
                  </a:lnTo>
                  <a:lnTo>
                    <a:pt x="1419492" y="814752"/>
                  </a:lnTo>
                  <a:lnTo>
                    <a:pt x="1416846" y="822361"/>
                  </a:lnTo>
                  <a:close/>
                </a:path>
                <a:path w="1607820" h="2208530">
                  <a:moveTo>
                    <a:pt x="1516068" y="1489447"/>
                  </a:moveTo>
                  <a:lnTo>
                    <a:pt x="1510413" y="1483539"/>
                  </a:lnTo>
                  <a:lnTo>
                    <a:pt x="1513486" y="1481336"/>
                  </a:lnTo>
                  <a:lnTo>
                    <a:pt x="1518427" y="1487386"/>
                  </a:lnTo>
                  <a:lnTo>
                    <a:pt x="1516068" y="1489447"/>
                  </a:lnTo>
                  <a:close/>
                </a:path>
                <a:path w="1607820" h="2208530">
                  <a:moveTo>
                    <a:pt x="1263287" y="855001"/>
                  </a:moveTo>
                  <a:lnTo>
                    <a:pt x="1261830" y="853941"/>
                  </a:lnTo>
                  <a:lnTo>
                    <a:pt x="1260299" y="853381"/>
                  </a:lnTo>
                  <a:lnTo>
                    <a:pt x="1259851" y="851591"/>
                  </a:lnTo>
                  <a:lnTo>
                    <a:pt x="1260912" y="850365"/>
                  </a:lnTo>
                  <a:lnTo>
                    <a:pt x="1261411" y="849276"/>
                  </a:lnTo>
                  <a:lnTo>
                    <a:pt x="1262642" y="849927"/>
                  </a:lnTo>
                  <a:lnTo>
                    <a:pt x="1264122" y="850363"/>
                  </a:lnTo>
                  <a:lnTo>
                    <a:pt x="1265280" y="851698"/>
                  </a:lnTo>
                  <a:lnTo>
                    <a:pt x="1264074" y="853364"/>
                  </a:lnTo>
                  <a:lnTo>
                    <a:pt x="1263287" y="855001"/>
                  </a:lnTo>
                  <a:close/>
                </a:path>
                <a:path w="1607820" h="2208530">
                  <a:moveTo>
                    <a:pt x="730045" y="1992824"/>
                  </a:moveTo>
                  <a:lnTo>
                    <a:pt x="722599" y="1986460"/>
                  </a:lnTo>
                  <a:lnTo>
                    <a:pt x="729564" y="1986639"/>
                  </a:lnTo>
                  <a:lnTo>
                    <a:pt x="730045" y="1992824"/>
                  </a:lnTo>
                  <a:close/>
                </a:path>
                <a:path w="1607820" h="2208530">
                  <a:moveTo>
                    <a:pt x="1488537" y="1752684"/>
                  </a:moveTo>
                  <a:lnTo>
                    <a:pt x="1486741" y="1753519"/>
                  </a:lnTo>
                  <a:lnTo>
                    <a:pt x="1486043" y="1752839"/>
                  </a:lnTo>
                  <a:lnTo>
                    <a:pt x="1485349" y="1752204"/>
                  </a:lnTo>
                  <a:lnTo>
                    <a:pt x="1484507" y="1751685"/>
                  </a:lnTo>
                  <a:lnTo>
                    <a:pt x="1485302" y="1750470"/>
                  </a:lnTo>
                  <a:lnTo>
                    <a:pt x="1485881" y="1748942"/>
                  </a:lnTo>
                  <a:lnTo>
                    <a:pt x="1487823" y="1748039"/>
                  </a:lnTo>
                  <a:lnTo>
                    <a:pt x="1488890" y="1748802"/>
                  </a:lnTo>
                  <a:lnTo>
                    <a:pt x="1489040" y="1748910"/>
                  </a:lnTo>
                  <a:lnTo>
                    <a:pt x="1490849" y="1749647"/>
                  </a:lnTo>
                  <a:lnTo>
                    <a:pt x="1489353" y="1751300"/>
                  </a:lnTo>
                  <a:lnTo>
                    <a:pt x="1488537" y="1752684"/>
                  </a:lnTo>
                  <a:close/>
                </a:path>
                <a:path w="1607820" h="2208530">
                  <a:moveTo>
                    <a:pt x="1385536" y="806181"/>
                  </a:moveTo>
                  <a:lnTo>
                    <a:pt x="1383409" y="805739"/>
                  </a:lnTo>
                  <a:lnTo>
                    <a:pt x="1382248" y="805581"/>
                  </a:lnTo>
                  <a:lnTo>
                    <a:pt x="1383972" y="798531"/>
                  </a:lnTo>
                  <a:lnTo>
                    <a:pt x="1387044" y="799202"/>
                  </a:lnTo>
                  <a:lnTo>
                    <a:pt x="1386610" y="801485"/>
                  </a:lnTo>
                  <a:lnTo>
                    <a:pt x="1386259" y="803717"/>
                  </a:lnTo>
                  <a:lnTo>
                    <a:pt x="1385536" y="806181"/>
                  </a:lnTo>
                  <a:close/>
                </a:path>
                <a:path w="1607820" h="2208530">
                  <a:moveTo>
                    <a:pt x="1232858" y="850206"/>
                  </a:moveTo>
                  <a:lnTo>
                    <a:pt x="1228633" y="852170"/>
                  </a:lnTo>
                  <a:lnTo>
                    <a:pt x="1227180" y="851586"/>
                  </a:lnTo>
                  <a:lnTo>
                    <a:pt x="1226525" y="850099"/>
                  </a:lnTo>
                  <a:lnTo>
                    <a:pt x="1227208" y="848440"/>
                  </a:lnTo>
                  <a:lnTo>
                    <a:pt x="1228499" y="847479"/>
                  </a:lnTo>
                  <a:lnTo>
                    <a:pt x="1229890" y="848221"/>
                  </a:lnTo>
                  <a:lnTo>
                    <a:pt x="1230898" y="848456"/>
                  </a:lnTo>
                  <a:lnTo>
                    <a:pt x="1232858" y="850206"/>
                  </a:lnTo>
                  <a:close/>
                </a:path>
                <a:path w="1607820" h="2208530">
                  <a:moveTo>
                    <a:pt x="1230870" y="851957"/>
                  </a:moveTo>
                  <a:lnTo>
                    <a:pt x="1228823" y="852247"/>
                  </a:lnTo>
                  <a:lnTo>
                    <a:pt x="1231891" y="850821"/>
                  </a:lnTo>
                  <a:lnTo>
                    <a:pt x="1230870" y="851957"/>
                  </a:lnTo>
                  <a:close/>
                </a:path>
                <a:path w="1607820" h="2208530">
                  <a:moveTo>
                    <a:pt x="1246617" y="824460"/>
                  </a:moveTo>
                  <a:lnTo>
                    <a:pt x="1244044" y="825053"/>
                  </a:lnTo>
                  <a:lnTo>
                    <a:pt x="1242388" y="818770"/>
                  </a:lnTo>
                  <a:lnTo>
                    <a:pt x="1245649" y="818129"/>
                  </a:lnTo>
                  <a:lnTo>
                    <a:pt x="1246617" y="824460"/>
                  </a:lnTo>
                  <a:close/>
                </a:path>
                <a:path w="1607820" h="2208530">
                  <a:moveTo>
                    <a:pt x="1401204" y="774635"/>
                  </a:moveTo>
                  <a:lnTo>
                    <a:pt x="1399002" y="774796"/>
                  </a:lnTo>
                  <a:lnTo>
                    <a:pt x="1397809" y="775002"/>
                  </a:lnTo>
                  <a:lnTo>
                    <a:pt x="1397110" y="768895"/>
                  </a:lnTo>
                  <a:lnTo>
                    <a:pt x="1400780" y="768318"/>
                  </a:lnTo>
                  <a:lnTo>
                    <a:pt x="1400981" y="770341"/>
                  </a:lnTo>
                  <a:lnTo>
                    <a:pt x="1401314" y="772367"/>
                  </a:lnTo>
                  <a:lnTo>
                    <a:pt x="1401204" y="774635"/>
                  </a:lnTo>
                  <a:close/>
                </a:path>
                <a:path w="1607820" h="2208530">
                  <a:moveTo>
                    <a:pt x="734505" y="2014551"/>
                  </a:moveTo>
                  <a:lnTo>
                    <a:pt x="730809" y="2008088"/>
                  </a:lnTo>
                  <a:lnTo>
                    <a:pt x="737313" y="2003042"/>
                  </a:lnTo>
                  <a:lnTo>
                    <a:pt x="734505" y="2014551"/>
                  </a:lnTo>
                  <a:close/>
                </a:path>
                <a:path w="1607820" h="2208530">
                  <a:moveTo>
                    <a:pt x="1402591" y="790337"/>
                  </a:moveTo>
                  <a:lnTo>
                    <a:pt x="1400241" y="785269"/>
                  </a:lnTo>
                  <a:lnTo>
                    <a:pt x="1409731" y="785297"/>
                  </a:lnTo>
                  <a:lnTo>
                    <a:pt x="1409627" y="786782"/>
                  </a:lnTo>
                  <a:lnTo>
                    <a:pt x="1406182" y="788383"/>
                  </a:lnTo>
                  <a:lnTo>
                    <a:pt x="1402591" y="790337"/>
                  </a:lnTo>
                  <a:close/>
                </a:path>
                <a:path w="1607820" h="2208530">
                  <a:moveTo>
                    <a:pt x="1409573" y="787552"/>
                  </a:moveTo>
                  <a:lnTo>
                    <a:pt x="1406182" y="788383"/>
                  </a:lnTo>
                  <a:lnTo>
                    <a:pt x="1409627" y="786782"/>
                  </a:lnTo>
                  <a:lnTo>
                    <a:pt x="1409573" y="787552"/>
                  </a:lnTo>
                  <a:close/>
                </a:path>
                <a:path w="1607820" h="2208530">
                  <a:moveTo>
                    <a:pt x="1226997" y="830744"/>
                  </a:moveTo>
                  <a:lnTo>
                    <a:pt x="1219877" y="829229"/>
                  </a:lnTo>
                  <a:lnTo>
                    <a:pt x="1220124" y="829115"/>
                  </a:lnTo>
                  <a:lnTo>
                    <a:pt x="1221322" y="825708"/>
                  </a:lnTo>
                  <a:lnTo>
                    <a:pt x="1223350" y="826243"/>
                  </a:lnTo>
                  <a:lnTo>
                    <a:pt x="1225435" y="826646"/>
                  </a:lnTo>
                  <a:lnTo>
                    <a:pt x="1227646" y="827587"/>
                  </a:lnTo>
                  <a:lnTo>
                    <a:pt x="1227135" y="829603"/>
                  </a:lnTo>
                  <a:lnTo>
                    <a:pt x="1226997" y="830744"/>
                  </a:lnTo>
                  <a:close/>
                </a:path>
                <a:path w="1607820" h="2208530">
                  <a:moveTo>
                    <a:pt x="1499511" y="1126944"/>
                  </a:moveTo>
                  <a:lnTo>
                    <a:pt x="1492021" y="1129296"/>
                  </a:lnTo>
                  <a:lnTo>
                    <a:pt x="1491797" y="1128626"/>
                  </a:lnTo>
                  <a:lnTo>
                    <a:pt x="1491478" y="1127645"/>
                  </a:lnTo>
                  <a:lnTo>
                    <a:pt x="1498968" y="1125293"/>
                  </a:lnTo>
                  <a:lnTo>
                    <a:pt x="1499188" y="1125965"/>
                  </a:lnTo>
                  <a:lnTo>
                    <a:pt x="1499511" y="1126944"/>
                  </a:lnTo>
                  <a:close/>
                </a:path>
                <a:path w="1607820" h="2208530">
                  <a:moveTo>
                    <a:pt x="947793" y="1307884"/>
                  </a:moveTo>
                  <a:lnTo>
                    <a:pt x="943229" y="1301995"/>
                  </a:lnTo>
                  <a:lnTo>
                    <a:pt x="945335" y="1300371"/>
                  </a:lnTo>
                  <a:lnTo>
                    <a:pt x="949703" y="1306422"/>
                  </a:lnTo>
                  <a:lnTo>
                    <a:pt x="947793" y="1307884"/>
                  </a:lnTo>
                  <a:close/>
                </a:path>
                <a:path w="1607820" h="2208530">
                  <a:moveTo>
                    <a:pt x="1209533" y="1797163"/>
                  </a:moveTo>
                  <a:lnTo>
                    <a:pt x="1207449" y="1798132"/>
                  </a:lnTo>
                  <a:lnTo>
                    <a:pt x="1204427" y="1790220"/>
                  </a:lnTo>
                  <a:lnTo>
                    <a:pt x="1204209" y="1789647"/>
                  </a:lnTo>
                  <a:lnTo>
                    <a:pt x="1206984" y="1789031"/>
                  </a:lnTo>
                  <a:lnTo>
                    <a:pt x="1209533" y="1797163"/>
                  </a:lnTo>
                  <a:close/>
                </a:path>
                <a:path w="1607820" h="2208530">
                  <a:moveTo>
                    <a:pt x="1147822" y="1688320"/>
                  </a:moveTo>
                  <a:lnTo>
                    <a:pt x="1147586" y="1688430"/>
                  </a:lnTo>
                  <a:lnTo>
                    <a:pt x="1145645" y="1687960"/>
                  </a:lnTo>
                  <a:lnTo>
                    <a:pt x="1144481" y="1687756"/>
                  </a:lnTo>
                  <a:lnTo>
                    <a:pt x="1146012" y="1681476"/>
                  </a:lnTo>
                  <a:lnTo>
                    <a:pt x="1149015" y="1682734"/>
                  </a:lnTo>
                  <a:lnTo>
                    <a:pt x="1148665" y="1684612"/>
                  </a:lnTo>
                  <a:lnTo>
                    <a:pt x="1148402" y="1686513"/>
                  </a:lnTo>
                  <a:lnTo>
                    <a:pt x="1147822" y="1688320"/>
                  </a:lnTo>
                  <a:close/>
                </a:path>
                <a:path w="1607820" h="2208530">
                  <a:moveTo>
                    <a:pt x="1170297" y="1832104"/>
                  </a:moveTo>
                  <a:lnTo>
                    <a:pt x="1167307" y="1833493"/>
                  </a:lnTo>
                  <a:lnTo>
                    <a:pt x="1166158" y="1830883"/>
                  </a:lnTo>
                  <a:lnTo>
                    <a:pt x="1163849" y="1825636"/>
                  </a:lnTo>
                  <a:lnTo>
                    <a:pt x="1166630" y="1824343"/>
                  </a:lnTo>
                  <a:lnTo>
                    <a:pt x="1170297" y="1832104"/>
                  </a:lnTo>
                  <a:close/>
                </a:path>
                <a:path w="1607820" h="2208530">
                  <a:moveTo>
                    <a:pt x="1283642" y="896817"/>
                  </a:moveTo>
                  <a:lnTo>
                    <a:pt x="1281842" y="897116"/>
                  </a:lnTo>
                  <a:lnTo>
                    <a:pt x="1280705" y="896031"/>
                  </a:lnTo>
                  <a:lnTo>
                    <a:pt x="1279655" y="895490"/>
                  </a:lnTo>
                  <a:lnTo>
                    <a:pt x="1280395" y="894348"/>
                  </a:lnTo>
                  <a:lnTo>
                    <a:pt x="1280900" y="892801"/>
                  </a:lnTo>
                  <a:lnTo>
                    <a:pt x="1282862" y="891629"/>
                  </a:lnTo>
                  <a:lnTo>
                    <a:pt x="1284400" y="892114"/>
                  </a:lnTo>
                  <a:lnTo>
                    <a:pt x="1286795" y="892171"/>
                  </a:lnTo>
                  <a:lnTo>
                    <a:pt x="1287100" y="892029"/>
                  </a:lnTo>
                  <a:lnTo>
                    <a:pt x="1284291" y="895351"/>
                  </a:lnTo>
                  <a:lnTo>
                    <a:pt x="1283642" y="896817"/>
                  </a:lnTo>
                  <a:close/>
                </a:path>
                <a:path w="1607820" h="2208530">
                  <a:moveTo>
                    <a:pt x="1401362" y="1167327"/>
                  </a:moveTo>
                  <a:lnTo>
                    <a:pt x="1399043" y="1165798"/>
                  </a:lnTo>
                  <a:lnTo>
                    <a:pt x="1399633" y="1163928"/>
                  </a:lnTo>
                  <a:lnTo>
                    <a:pt x="1400225" y="1162275"/>
                  </a:lnTo>
                  <a:lnTo>
                    <a:pt x="1401380" y="1161200"/>
                  </a:lnTo>
                  <a:lnTo>
                    <a:pt x="1401998" y="1160913"/>
                  </a:lnTo>
                  <a:lnTo>
                    <a:pt x="1403756" y="1162011"/>
                  </a:lnTo>
                  <a:lnTo>
                    <a:pt x="1405993" y="1162857"/>
                  </a:lnTo>
                  <a:lnTo>
                    <a:pt x="1404188" y="1164772"/>
                  </a:lnTo>
                  <a:lnTo>
                    <a:pt x="1403213" y="1166224"/>
                  </a:lnTo>
                  <a:lnTo>
                    <a:pt x="1401362" y="1167327"/>
                  </a:lnTo>
                  <a:close/>
                </a:path>
                <a:path w="1607820" h="2208530">
                  <a:moveTo>
                    <a:pt x="1595272" y="1681695"/>
                  </a:moveTo>
                  <a:lnTo>
                    <a:pt x="1593057" y="1679373"/>
                  </a:lnTo>
                  <a:lnTo>
                    <a:pt x="1594890" y="1677427"/>
                  </a:lnTo>
                  <a:lnTo>
                    <a:pt x="1595701" y="1678144"/>
                  </a:lnTo>
                  <a:lnTo>
                    <a:pt x="1595272" y="1681695"/>
                  </a:lnTo>
                  <a:close/>
                </a:path>
                <a:path w="1607820" h="2208530">
                  <a:moveTo>
                    <a:pt x="1436592" y="1743668"/>
                  </a:moveTo>
                  <a:lnTo>
                    <a:pt x="1433727" y="1744999"/>
                  </a:lnTo>
                  <a:lnTo>
                    <a:pt x="1432807" y="1743110"/>
                  </a:lnTo>
                  <a:lnTo>
                    <a:pt x="1432366" y="1741270"/>
                  </a:lnTo>
                  <a:lnTo>
                    <a:pt x="1431935" y="1739903"/>
                  </a:lnTo>
                  <a:lnTo>
                    <a:pt x="1431805" y="1739491"/>
                  </a:lnTo>
                  <a:lnTo>
                    <a:pt x="1434970" y="1738492"/>
                  </a:lnTo>
                  <a:lnTo>
                    <a:pt x="1436592" y="1743668"/>
                  </a:lnTo>
                  <a:close/>
                </a:path>
                <a:path w="1607820" h="2208530">
                  <a:moveTo>
                    <a:pt x="1436592" y="1743668"/>
                  </a:moveTo>
                  <a:lnTo>
                    <a:pt x="1436658" y="1743879"/>
                  </a:lnTo>
                  <a:lnTo>
                    <a:pt x="1435958" y="1741645"/>
                  </a:lnTo>
                  <a:lnTo>
                    <a:pt x="1436592" y="1743668"/>
                  </a:lnTo>
                  <a:close/>
                </a:path>
                <a:path w="1607820" h="2208530">
                  <a:moveTo>
                    <a:pt x="1436658" y="1743879"/>
                  </a:moveTo>
                  <a:lnTo>
                    <a:pt x="1436729" y="1744107"/>
                  </a:lnTo>
                  <a:lnTo>
                    <a:pt x="1436592" y="1743668"/>
                  </a:lnTo>
                  <a:lnTo>
                    <a:pt x="1436658" y="1743879"/>
                  </a:lnTo>
                  <a:close/>
                </a:path>
                <a:path w="1607820" h="2208530">
                  <a:moveTo>
                    <a:pt x="1324908" y="2024880"/>
                  </a:moveTo>
                  <a:lnTo>
                    <a:pt x="1323040" y="2024921"/>
                  </a:lnTo>
                  <a:lnTo>
                    <a:pt x="1321172" y="2024347"/>
                  </a:lnTo>
                  <a:lnTo>
                    <a:pt x="1320578" y="2023375"/>
                  </a:lnTo>
                  <a:lnTo>
                    <a:pt x="1320138" y="2022658"/>
                  </a:lnTo>
                  <a:lnTo>
                    <a:pt x="1321351" y="2020930"/>
                  </a:lnTo>
                  <a:lnTo>
                    <a:pt x="1322151" y="2018772"/>
                  </a:lnTo>
                  <a:lnTo>
                    <a:pt x="1323888" y="2020182"/>
                  </a:lnTo>
                  <a:lnTo>
                    <a:pt x="1325387" y="2020850"/>
                  </a:lnTo>
                  <a:lnTo>
                    <a:pt x="1326100" y="2022677"/>
                  </a:lnTo>
                  <a:lnTo>
                    <a:pt x="1324908" y="2024880"/>
                  </a:lnTo>
                  <a:close/>
                </a:path>
                <a:path w="1607820" h="2208530">
                  <a:moveTo>
                    <a:pt x="1231504" y="422564"/>
                  </a:moveTo>
                  <a:lnTo>
                    <a:pt x="1228764" y="422507"/>
                  </a:lnTo>
                  <a:lnTo>
                    <a:pt x="1228561" y="414834"/>
                  </a:lnTo>
                  <a:lnTo>
                    <a:pt x="1232255" y="415150"/>
                  </a:lnTo>
                  <a:lnTo>
                    <a:pt x="1231504" y="422564"/>
                  </a:lnTo>
                  <a:close/>
                </a:path>
                <a:path w="1607820" h="2208530">
                  <a:moveTo>
                    <a:pt x="940334" y="2160107"/>
                  </a:moveTo>
                  <a:lnTo>
                    <a:pt x="937404" y="2160187"/>
                  </a:lnTo>
                  <a:lnTo>
                    <a:pt x="936781" y="2151815"/>
                  </a:lnTo>
                  <a:lnTo>
                    <a:pt x="940428" y="2152183"/>
                  </a:lnTo>
                  <a:lnTo>
                    <a:pt x="940334" y="2160107"/>
                  </a:lnTo>
                  <a:close/>
                </a:path>
                <a:path w="1607820" h="2208530">
                  <a:moveTo>
                    <a:pt x="1178571" y="2058892"/>
                  </a:moveTo>
                  <a:lnTo>
                    <a:pt x="1173434" y="2053767"/>
                  </a:lnTo>
                  <a:lnTo>
                    <a:pt x="1176244" y="2051532"/>
                  </a:lnTo>
                  <a:lnTo>
                    <a:pt x="1180637" y="2057004"/>
                  </a:lnTo>
                  <a:lnTo>
                    <a:pt x="1178571" y="2058892"/>
                  </a:lnTo>
                  <a:close/>
                </a:path>
                <a:path w="1607820" h="2208530">
                  <a:moveTo>
                    <a:pt x="1592584" y="1477671"/>
                  </a:moveTo>
                  <a:lnTo>
                    <a:pt x="1589253" y="1477487"/>
                  </a:lnTo>
                  <a:lnTo>
                    <a:pt x="1589755" y="1468368"/>
                  </a:lnTo>
                  <a:lnTo>
                    <a:pt x="1593036" y="1468546"/>
                  </a:lnTo>
                  <a:lnTo>
                    <a:pt x="1592584" y="1477671"/>
                  </a:lnTo>
                  <a:close/>
                </a:path>
                <a:path w="1607820" h="2208530">
                  <a:moveTo>
                    <a:pt x="1459395" y="1271117"/>
                  </a:moveTo>
                  <a:lnTo>
                    <a:pt x="1458346" y="1270552"/>
                  </a:lnTo>
                  <a:lnTo>
                    <a:pt x="1456768" y="1270210"/>
                  </a:lnTo>
                  <a:lnTo>
                    <a:pt x="1456072" y="1268547"/>
                  </a:lnTo>
                  <a:lnTo>
                    <a:pt x="1457005" y="1267197"/>
                  </a:lnTo>
                  <a:lnTo>
                    <a:pt x="1458092" y="1263966"/>
                  </a:lnTo>
                  <a:lnTo>
                    <a:pt x="1459495" y="1265584"/>
                  </a:lnTo>
                  <a:lnTo>
                    <a:pt x="1460742" y="1266376"/>
                  </a:lnTo>
                  <a:lnTo>
                    <a:pt x="1460904" y="1266478"/>
                  </a:lnTo>
                  <a:lnTo>
                    <a:pt x="1461027" y="1268638"/>
                  </a:lnTo>
                  <a:lnTo>
                    <a:pt x="1460094" y="1269739"/>
                  </a:lnTo>
                  <a:lnTo>
                    <a:pt x="1459395" y="1271117"/>
                  </a:lnTo>
                  <a:close/>
                </a:path>
                <a:path w="1607820" h="2208530">
                  <a:moveTo>
                    <a:pt x="1498296" y="1949218"/>
                  </a:moveTo>
                  <a:lnTo>
                    <a:pt x="1498078" y="1948983"/>
                  </a:lnTo>
                  <a:lnTo>
                    <a:pt x="1496790" y="1947394"/>
                  </a:lnTo>
                  <a:lnTo>
                    <a:pt x="1495325" y="1946314"/>
                  </a:lnTo>
                  <a:lnTo>
                    <a:pt x="1494834" y="1944248"/>
                  </a:lnTo>
                  <a:lnTo>
                    <a:pt x="1494731" y="1943817"/>
                  </a:lnTo>
                  <a:lnTo>
                    <a:pt x="1495670" y="1941524"/>
                  </a:lnTo>
                  <a:lnTo>
                    <a:pt x="1496263" y="1941249"/>
                  </a:lnTo>
                  <a:lnTo>
                    <a:pt x="1497863" y="1941232"/>
                  </a:lnTo>
                  <a:lnTo>
                    <a:pt x="1499469" y="1942093"/>
                  </a:lnTo>
                  <a:lnTo>
                    <a:pt x="1501071" y="1942614"/>
                  </a:lnTo>
                  <a:lnTo>
                    <a:pt x="1498296" y="1949218"/>
                  </a:lnTo>
                  <a:close/>
                </a:path>
                <a:path w="1607820" h="2208530">
                  <a:moveTo>
                    <a:pt x="1498220" y="1949254"/>
                  </a:moveTo>
                  <a:lnTo>
                    <a:pt x="1497060" y="1949793"/>
                  </a:lnTo>
                  <a:lnTo>
                    <a:pt x="1497567" y="1949220"/>
                  </a:lnTo>
                  <a:lnTo>
                    <a:pt x="1497977" y="1949030"/>
                  </a:lnTo>
                  <a:lnTo>
                    <a:pt x="1498220" y="1949254"/>
                  </a:lnTo>
                  <a:close/>
                </a:path>
                <a:path w="1607820" h="2208530">
                  <a:moveTo>
                    <a:pt x="1498598" y="1949527"/>
                  </a:moveTo>
                  <a:lnTo>
                    <a:pt x="1496913" y="1950311"/>
                  </a:lnTo>
                  <a:lnTo>
                    <a:pt x="1496663" y="1950155"/>
                  </a:lnTo>
                  <a:lnTo>
                    <a:pt x="1498348" y="1949371"/>
                  </a:lnTo>
                  <a:lnTo>
                    <a:pt x="1498598" y="1949527"/>
                  </a:lnTo>
                  <a:close/>
                </a:path>
                <a:path w="1607820" h="2208530">
                  <a:moveTo>
                    <a:pt x="1078672" y="397966"/>
                  </a:moveTo>
                  <a:lnTo>
                    <a:pt x="1078385" y="398099"/>
                  </a:lnTo>
                  <a:lnTo>
                    <a:pt x="1076278" y="398145"/>
                  </a:lnTo>
                  <a:lnTo>
                    <a:pt x="1074159" y="397782"/>
                  </a:lnTo>
                  <a:lnTo>
                    <a:pt x="1072040" y="397549"/>
                  </a:lnTo>
                  <a:lnTo>
                    <a:pt x="1072600" y="394250"/>
                  </a:lnTo>
                  <a:lnTo>
                    <a:pt x="1079133" y="394837"/>
                  </a:lnTo>
                  <a:lnTo>
                    <a:pt x="1078882" y="395976"/>
                  </a:lnTo>
                  <a:lnTo>
                    <a:pt x="1078672" y="397966"/>
                  </a:lnTo>
                  <a:close/>
                </a:path>
                <a:path w="1607820" h="2208530">
                  <a:moveTo>
                    <a:pt x="935099" y="2138799"/>
                  </a:moveTo>
                  <a:lnTo>
                    <a:pt x="929489" y="2136524"/>
                  </a:lnTo>
                  <a:lnTo>
                    <a:pt x="932441" y="2130334"/>
                  </a:lnTo>
                  <a:lnTo>
                    <a:pt x="935099" y="2138799"/>
                  </a:lnTo>
                  <a:close/>
                </a:path>
                <a:path w="1607820" h="2208530">
                  <a:moveTo>
                    <a:pt x="767367" y="410598"/>
                  </a:moveTo>
                  <a:lnTo>
                    <a:pt x="767115" y="410715"/>
                  </a:lnTo>
                  <a:lnTo>
                    <a:pt x="765360" y="410147"/>
                  </a:lnTo>
                  <a:lnTo>
                    <a:pt x="763493" y="409703"/>
                  </a:lnTo>
                  <a:lnTo>
                    <a:pt x="764406" y="407629"/>
                  </a:lnTo>
                  <a:lnTo>
                    <a:pt x="764679" y="406190"/>
                  </a:lnTo>
                  <a:lnTo>
                    <a:pt x="766198" y="404839"/>
                  </a:lnTo>
                  <a:lnTo>
                    <a:pt x="767766" y="405440"/>
                  </a:lnTo>
                  <a:lnTo>
                    <a:pt x="768885" y="405547"/>
                  </a:lnTo>
                  <a:lnTo>
                    <a:pt x="768424" y="407251"/>
                  </a:lnTo>
                  <a:lnTo>
                    <a:pt x="768081" y="408882"/>
                  </a:lnTo>
                  <a:lnTo>
                    <a:pt x="767367" y="410598"/>
                  </a:lnTo>
                  <a:close/>
                </a:path>
                <a:path w="1607820" h="2208530">
                  <a:moveTo>
                    <a:pt x="1132962" y="2186506"/>
                  </a:moveTo>
                  <a:lnTo>
                    <a:pt x="1131491" y="2185210"/>
                  </a:lnTo>
                  <a:lnTo>
                    <a:pt x="1129823" y="2184217"/>
                  </a:lnTo>
                  <a:lnTo>
                    <a:pt x="1130351" y="2182465"/>
                  </a:lnTo>
                  <a:lnTo>
                    <a:pt x="1131336" y="2181227"/>
                  </a:lnTo>
                  <a:lnTo>
                    <a:pt x="1132613" y="2180118"/>
                  </a:lnTo>
                  <a:lnTo>
                    <a:pt x="1134924" y="2181456"/>
                  </a:lnTo>
                  <a:lnTo>
                    <a:pt x="1134777" y="2183275"/>
                  </a:lnTo>
                  <a:lnTo>
                    <a:pt x="1133875" y="2184515"/>
                  </a:lnTo>
                  <a:lnTo>
                    <a:pt x="1132962" y="2186506"/>
                  </a:lnTo>
                  <a:close/>
                </a:path>
                <a:path w="1607820" h="2208530">
                  <a:moveTo>
                    <a:pt x="1311485" y="874964"/>
                  </a:moveTo>
                  <a:lnTo>
                    <a:pt x="1309345" y="875959"/>
                  </a:lnTo>
                  <a:lnTo>
                    <a:pt x="1307391" y="869732"/>
                  </a:lnTo>
                  <a:lnTo>
                    <a:pt x="1309530" y="868738"/>
                  </a:lnTo>
                  <a:lnTo>
                    <a:pt x="1311485" y="874964"/>
                  </a:lnTo>
                  <a:close/>
                </a:path>
                <a:path w="1607820" h="2208530">
                  <a:moveTo>
                    <a:pt x="1505149" y="1144641"/>
                  </a:moveTo>
                  <a:lnTo>
                    <a:pt x="1502745" y="1145759"/>
                  </a:lnTo>
                  <a:lnTo>
                    <a:pt x="1501822" y="1145165"/>
                  </a:lnTo>
                  <a:lnTo>
                    <a:pt x="1501043" y="1144073"/>
                  </a:lnTo>
                  <a:lnTo>
                    <a:pt x="1500922" y="1143905"/>
                  </a:lnTo>
                  <a:lnTo>
                    <a:pt x="1501731" y="1142872"/>
                  </a:lnTo>
                  <a:lnTo>
                    <a:pt x="1502396" y="1141493"/>
                  </a:lnTo>
                  <a:lnTo>
                    <a:pt x="1503508" y="1142703"/>
                  </a:lnTo>
                  <a:lnTo>
                    <a:pt x="1503653" y="1142860"/>
                  </a:lnTo>
                  <a:lnTo>
                    <a:pt x="1504648" y="1143627"/>
                  </a:lnTo>
                  <a:lnTo>
                    <a:pt x="1505149" y="1144641"/>
                  </a:lnTo>
                  <a:close/>
                </a:path>
                <a:path w="1607820" h="2208530">
                  <a:moveTo>
                    <a:pt x="1334600" y="2124740"/>
                  </a:moveTo>
                  <a:lnTo>
                    <a:pt x="1328759" y="2119818"/>
                  </a:lnTo>
                  <a:lnTo>
                    <a:pt x="1330470" y="2116835"/>
                  </a:lnTo>
                  <a:lnTo>
                    <a:pt x="1336897" y="2120498"/>
                  </a:lnTo>
                  <a:lnTo>
                    <a:pt x="1334600" y="2124740"/>
                  </a:lnTo>
                  <a:close/>
                </a:path>
                <a:path w="1607820" h="2208530">
                  <a:moveTo>
                    <a:pt x="1315076" y="855897"/>
                  </a:moveTo>
                  <a:lnTo>
                    <a:pt x="1313692" y="856540"/>
                  </a:lnTo>
                  <a:lnTo>
                    <a:pt x="1313445" y="855975"/>
                  </a:lnTo>
                  <a:lnTo>
                    <a:pt x="1315076" y="855897"/>
                  </a:lnTo>
                  <a:close/>
                </a:path>
                <a:path w="1607820" h="2208530">
                  <a:moveTo>
                    <a:pt x="1313692" y="856540"/>
                  </a:moveTo>
                  <a:lnTo>
                    <a:pt x="1313767" y="856712"/>
                  </a:lnTo>
                  <a:lnTo>
                    <a:pt x="1313445" y="855975"/>
                  </a:lnTo>
                  <a:lnTo>
                    <a:pt x="1313692" y="856540"/>
                  </a:lnTo>
                  <a:close/>
                </a:path>
                <a:path w="1607820" h="2208530">
                  <a:moveTo>
                    <a:pt x="1313767" y="856712"/>
                  </a:moveTo>
                  <a:lnTo>
                    <a:pt x="1313872" y="856953"/>
                  </a:lnTo>
                  <a:lnTo>
                    <a:pt x="1313692" y="856540"/>
                  </a:lnTo>
                  <a:lnTo>
                    <a:pt x="1313767" y="856712"/>
                  </a:lnTo>
                  <a:close/>
                </a:path>
                <a:path w="1607820" h="2208530">
                  <a:moveTo>
                    <a:pt x="1318626" y="860862"/>
                  </a:moveTo>
                  <a:lnTo>
                    <a:pt x="1316093" y="862039"/>
                  </a:lnTo>
                  <a:lnTo>
                    <a:pt x="1315260" y="860133"/>
                  </a:lnTo>
                  <a:lnTo>
                    <a:pt x="1313872" y="856953"/>
                  </a:lnTo>
                  <a:lnTo>
                    <a:pt x="1316185" y="855878"/>
                  </a:lnTo>
                  <a:lnTo>
                    <a:pt x="1318626" y="860862"/>
                  </a:lnTo>
                  <a:close/>
                </a:path>
                <a:path w="1607820" h="2208530">
                  <a:moveTo>
                    <a:pt x="1357441" y="2116889"/>
                  </a:moveTo>
                  <a:lnTo>
                    <a:pt x="1355175" y="2117191"/>
                  </a:lnTo>
                  <a:lnTo>
                    <a:pt x="1354174" y="2110344"/>
                  </a:lnTo>
                  <a:lnTo>
                    <a:pt x="1357430" y="2110125"/>
                  </a:lnTo>
                  <a:lnTo>
                    <a:pt x="1357441" y="2116889"/>
                  </a:lnTo>
                  <a:close/>
                </a:path>
                <a:path w="1607820" h="2208530">
                  <a:moveTo>
                    <a:pt x="231756" y="1192689"/>
                  </a:moveTo>
                  <a:lnTo>
                    <a:pt x="229833" y="1193582"/>
                  </a:lnTo>
                  <a:lnTo>
                    <a:pt x="227821" y="1187163"/>
                  </a:lnTo>
                  <a:lnTo>
                    <a:pt x="227668" y="1186673"/>
                  </a:lnTo>
                  <a:lnTo>
                    <a:pt x="230575" y="1185883"/>
                  </a:lnTo>
                  <a:lnTo>
                    <a:pt x="231756" y="1192689"/>
                  </a:lnTo>
                  <a:close/>
                </a:path>
                <a:path w="1607820" h="2208530">
                  <a:moveTo>
                    <a:pt x="1170522" y="896121"/>
                  </a:moveTo>
                  <a:lnTo>
                    <a:pt x="1166053" y="893818"/>
                  </a:lnTo>
                  <a:lnTo>
                    <a:pt x="1170074" y="888875"/>
                  </a:lnTo>
                  <a:lnTo>
                    <a:pt x="1172911" y="890157"/>
                  </a:lnTo>
                  <a:lnTo>
                    <a:pt x="1170522" y="896121"/>
                  </a:lnTo>
                  <a:close/>
                </a:path>
                <a:path w="1607820" h="2208530">
                  <a:moveTo>
                    <a:pt x="1490755" y="891021"/>
                  </a:moveTo>
                  <a:lnTo>
                    <a:pt x="1488031" y="892287"/>
                  </a:lnTo>
                  <a:lnTo>
                    <a:pt x="1486934" y="890202"/>
                  </a:lnTo>
                  <a:lnTo>
                    <a:pt x="1485822" y="888076"/>
                  </a:lnTo>
                  <a:lnTo>
                    <a:pt x="1484710" y="885951"/>
                  </a:lnTo>
                  <a:lnTo>
                    <a:pt x="1488168" y="884343"/>
                  </a:lnTo>
                  <a:lnTo>
                    <a:pt x="1490755" y="891021"/>
                  </a:lnTo>
                  <a:close/>
                </a:path>
                <a:path w="1607820" h="2208530">
                  <a:moveTo>
                    <a:pt x="1304605" y="535778"/>
                  </a:moveTo>
                  <a:lnTo>
                    <a:pt x="1303766" y="536168"/>
                  </a:lnTo>
                  <a:lnTo>
                    <a:pt x="1302141" y="536273"/>
                  </a:lnTo>
                  <a:lnTo>
                    <a:pt x="1301628" y="534354"/>
                  </a:lnTo>
                  <a:lnTo>
                    <a:pt x="1301332" y="532369"/>
                  </a:lnTo>
                  <a:lnTo>
                    <a:pt x="1300985" y="530402"/>
                  </a:lnTo>
                  <a:lnTo>
                    <a:pt x="1304086" y="529977"/>
                  </a:lnTo>
                  <a:lnTo>
                    <a:pt x="1304605" y="535778"/>
                  </a:lnTo>
                  <a:close/>
                </a:path>
                <a:path w="1607820" h="2208530">
                  <a:moveTo>
                    <a:pt x="1304605" y="535778"/>
                  </a:moveTo>
                  <a:lnTo>
                    <a:pt x="1304633" y="536102"/>
                  </a:lnTo>
                  <a:lnTo>
                    <a:pt x="1304564" y="535324"/>
                  </a:lnTo>
                  <a:lnTo>
                    <a:pt x="1304605" y="535778"/>
                  </a:lnTo>
                  <a:close/>
                </a:path>
                <a:path w="1607820" h="2208530">
                  <a:moveTo>
                    <a:pt x="751538" y="1126332"/>
                  </a:moveTo>
                  <a:lnTo>
                    <a:pt x="749670" y="1125096"/>
                  </a:lnTo>
                  <a:lnTo>
                    <a:pt x="749523" y="1124999"/>
                  </a:lnTo>
                  <a:lnTo>
                    <a:pt x="748087" y="1124543"/>
                  </a:lnTo>
                  <a:lnTo>
                    <a:pt x="747365" y="1122863"/>
                  </a:lnTo>
                  <a:lnTo>
                    <a:pt x="748248" y="1121571"/>
                  </a:lnTo>
                  <a:lnTo>
                    <a:pt x="748595" y="1120511"/>
                  </a:lnTo>
                  <a:lnTo>
                    <a:pt x="749546" y="1120968"/>
                  </a:lnTo>
                  <a:lnTo>
                    <a:pt x="750876" y="1121230"/>
                  </a:lnTo>
                  <a:lnTo>
                    <a:pt x="751637" y="1122094"/>
                  </a:lnTo>
                  <a:lnTo>
                    <a:pt x="752054" y="1122699"/>
                  </a:lnTo>
                  <a:lnTo>
                    <a:pt x="752182" y="1122639"/>
                  </a:lnTo>
                  <a:lnTo>
                    <a:pt x="751642" y="1124179"/>
                  </a:lnTo>
                  <a:lnTo>
                    <a:pt x="751538" y="1126332"/>
                  </a:lnTo>
                  <a:close/>
                </a:path>
                <a:path w="1607820" h="2208530">
                  <a:moveTo>
                    <a:pt x="1195235" y="1318780"/>
                  </a:moveTo>
                  <a:lnTo>
                    <a:pt x="1192138" y="1320220"/>
                  </a:lnTo>
                  <a:lnTo>
                    <a:pt x="1190201" y="1314044"/>
                  </a:lnTo>
                  <a:lnTo>
                    <a:pt x="1192401" y="1313021"/>
                  </a:lnTo>
                  <a:lnTo>
                    <a:pt x="1193403" y="1315056"/>
                  </a:lnTo>
                  <a:lnTo>
                    <a:pt x="1195235" y="1318780"/>
                  </a:lnTo>
                  <a:close/>
                </a:path>
                <a:path w="1607820" h="2208530">
                  <a:moveTo>
                    <a:pt x="1135362" y="577010"/>
                  </a:moveTo>
                  <a:lnTo>
                    <a:pt x="1129418" y="578875"/>
                  </a:lnTo>
                  <a:lnTo>
                    <a:pt x="1129125" y="577787"/>
                  </a:lnTo>
                  <a:lnTo>
                    <a:pt x="1128458" y="576081"/>
                  </a:lnTo>
                  <a:lnTo>
                    <a:pt x="1128366" y="575846"/>
                  </a:lnTo>
                  <a:lnTo>
                    <a:pt x="1130397" y="574748"/>
                  </a:lnTo>
                  <a:lnTo>
                    <a:pt x="1131472" y="574402"/>
                  </a:lnTo>
                  <a:lnTo>
                    <a:pt x="1134305" y="573363"/>
                  </a:lnTo>
                  <a:lnTo>
                    <a:pt x="1135132" y="576218"/>
                  </a:lnTo>
                  <a:lnTo>
                    <a:pt x="1135362" y="577010"/>
                  </a:lnTo>
                  <a:close/>
                </a:path>
                <a:path w="1607820" h="2208530">
                  <a:moveTo>
                    <a:pt x="793411" y="1126091"/>
                  </a:moveTo>
                  <a:lnTo>
                    <a:pt x="790096" y="1127632"/>
                  </a:lnTo>
                  <a:lnTo>
                    <a:pt x="786906" y="1120561"/>
                  </a:lnTo>
                  <a:lnTo>
                    <a:pt x="788999" y="1119588"/>
                  </a:lnTo>
                  <a:lnTo>
                    <a:pt x="793411" y="1126091"/>
                  </a:lnTo>
                  <a:close/>
                </a:path>
                <a:path w="1607820" h="2208530">
                  <a:moveTo>
                    <a:pt x="1364962" y="886219"/>
                  </a:moveTo>
                  <a:lnTo>
                    <a:pt x="1362494" y="886379"/>
                  </a:lnTo>
                  <a:lnTo>
                    <a:pt x="1360566" y="886046"/>
                  </a:lnTo>
                  <a:lnTo>
                    <a:pt x="1359928" y="885059"/>
                  </a:lnTo>
                  <a:lnTo>
                    <a:pt x="1359511" y="884414"/>
                  </a:lnTo>
                  <a:lnTo>
                    <a:pt x="1360482" y="882686"/>
                  </a:lnTo>
                  <a:lnTo>
                    <a:pt x="1360802" y="881378"/>
                  </a:lnTo>
                  <a:lnTo>
                    <a:pt x="1364737" y="882824"/>
                  </a:lnTo>
                  <a:lnTo>
                    <a:pt x="1367230" y="884727"/>
                  </a:lnTo>
                  <a:lnTo>
                    <a:pt x="1366151" y="885229"/>
                  </a:lnTo>
                  <a:lnTo>
                    <a:pt x="1364962" y="886219"/>
                  </a:lnTo>
                  <a:close/>
                </a:path>
                <a:path w="1607820" h="2208530">
                  <a:moveTo>
                    <a:pt x="1401216" y="875277"/>
                  </a:moveTo>
                  <a:lnTo>
                    <a:pt x="1400618" y="874219"/>
                  </a:lnTo>
                  <a:lnTo>
                    <a:pt x="1400115" y="873330"/>
                  </a:lnTo>
                  <a:lnTo>
                    <a:pt x="1399419" y="872099"/>
                  </a:lnTo>
                  <a:lnTo>
                    <a:pt x="1401118" y="870996"/>
                  </a:lnTo>
                  <a:lnTo>
                    <a:pt x="1402851" y="869717"/>
                  </a:lnTo>
                  <a:lnTo>
                    <a:pt x="1404787" y="868817"/>
                  </a:lnTo>
                  <a:lnTo>
                    <a:pt x="1405805" y="870466"/>
                  </a:lnTo>
                  <a:lnTo>
                    <a:pt x="1405910" y="870636"/>
                  </a:lnTo>
                  <a:lnTo>
                    <a:pt x="1406540" y="871466"/>
                  </a:lnTo>
                  <a:lnTo>
                    <a:pt x="1407195" y="871162"/>
                  </a:lnTo>
                  <a:lnTo>
                    <a:pt x="1401216" y="875277"/>
                  </a:lnTo>
                  <a:close/>
                </a:path>
                <a:path w="1607820" h="2208530">
                  <a:moveTo>
                    <a:pt x="1468616" y="2030895"/>
                  </a:moveTo>
                  <a:lnTo>
                    <a:pt x="1467383" y="2030344"/>
                  </a:lnTo>
                  <a:lnTo>
                    <a:pt x="1465860" y="2030065"/>
                  </a:lnTo>
                  <a:lnTo>
                    <a:pt x="1465351" y="2028399"/>
                  </a:lnTo>
                  <a:lnTo>
                    <a:pt x="1465292" y="2028207"/>
                  </a:lnTo>
                  <a:lnTo>
                    <a:pt x="1466047" y="2026739"/>
                  </a:lnTo>
                  <a:lnTo>
                    <a:pt x="1466500" y="2024678"/>
                  </a:lnTo>
                  <a:lnTo>
                    <a:pt x="1468194" y="2025740"/>
                  </a:lnTo>
                  <a:lnTo>
                    <a:pt x="1469857" y="2026304"/>
                  </a:lnTo>
                  <a:lnTo>
                    <a:pt x="1469870" y="2028201"/>
                  </a:lnTo>
                  <a:lnTo>
                    <a:pt x="1469081" y="2029555"/>
                  </a:lnTo>
                  <a:lnTo>
                    <a:pt x="1468616" y="2030895"/>
                  </a:lnTo>
                  <a:close/>
                </a:path>
                <a:path w="1607820" h="2208530">
                  <a:moveTo>
                    <a:pt x="1492026" y="1138274"/>
                  </a:moveTo>
                  <a:lnTo>
                    <a:pt x="1490141" y="1137856"/>
                  </a:lnTo>
                  <a:lnTo>
                    <a:pt x="1489012" y="1136725"/>
                  </a:lnTo>
                  <a:lnTo>
                    <a:pt x="1487805" y="1135933"/>
                  </a:lnTo>
                  <a:lnTo>
                    <a:pt x="1488431" y="1135003"/>
                  </a:lnTo>
                  <a:lnTo>
                    <a:pt x="1489079" y="1133295"/>
                  </a:lnTo>
                  <a:lnTo>
                    <a:pt x="1490996" y="1133349"/>
                  </a:lnTo>
                  <a:lnTo>
                    <a:pt x="1492289" y="1134262"/>
                  </a:lnTo>
                  <a:lnTo>
                    <a:pt x="1494384" y="1135156"/>
                  </a:lnTo>
                  <a:lnTo>
                    <a:pt x="1493177" y="1136444"/>
                  </a:lnTo>
                  <a:lnTo>
                    <a:pt x="1492026" y="1138274"/>
                  </a:lnTo>
                  <a:close/>
                </a:path>
                <a:path w="1607820" h="2208530">
                  <a:moveTo>
                    <a:pt x="1465939" y="2003390"/>
                  </a:moveTo>
                  <a:lnTo>
                    <a:pt x="1463180" y="2004673"/>
                  </a:lnTo>
                  <a:lnTo>
                    <a:pt x="1463426" y="2004127"/>
                  </a:lnTo>
                  <a:lnTo>
                    <a:pt x="1463721" y="2002955"/>
                  </a:lnTo>
                  <a:lnTo>
                    <a:pt x="1464517" y="2003218"/>
                  </a:lnTo>
                  <a:lnTo>
                    <a:pt x="1465939" y="2003390"/>
                  </a:lnTo>
                  <a:close/>
                </a:path>
                <a:path w="1607820" h="2208530">
                  <a:moveTo>
                    <a:pt x="1465211" y="2010102"/>
                  </a:moveTo>
                  <a:lnTo>
                    <a:pt x="1463799" y="2007944"/>
                  </a:lnTo>
                  <a:lnTo>
                    <a:pt x="1463077" y="2007328"/>
                  </a:lnTo>
                  <a:lnTo>
                    <a:pt x="1462947" y="2007217"/>
                  </a:lnTo>
                  <a:lnTo>
                    <a:pt x="1462890" y="2005192"/>
                  </a:lnTo>
                  <a:lnTo>
                    <a:pt x="1465984" y="2003754"/>
                  </a:lnTo>
                  <a:lnTo>
                    <a:pt x="1466144" y="2004874"/>
                  </a:lnTo>
                  <a:lnTo>
                    <a:pt x="1465774" y="2006074"/>
                  </a:lnTo>
                  <a:lnTo>
                    <a:pt x="1465211" y="2010102"/>
                  </a:lnTo>
                  <a:close/>
                </a:path>
                <a:path w="1607820" h="2208530">
                  <a:moveTo>
                    <a:pt x="1456045" y="1493094"/>
                  </a:moveTo>
                  <a:lnTo>
                    <a:pt x="1454749" y="1492863"/>
                  </a:lnTo>
                  <a:lnTo>
                    <a:pt x="1453808" y="1492212"/>
                  </a:lnTo>
                  <a:lnTo>
                    <a:pt x="1452108" y="1491377"/>
                  </a:lnTo>
                  <a:lnTo>
                    <a:pt x="1454677" y="1488498"/>
                  </a:lnTo>
                  <a:lnTo>
                    <a:pt x="1455443" y="1489294"/>
                  </a:lnTo>
                  <a:lnTo>
                    <a:pt x="1456482" y="1489976"/>
                  </a:lnTo>
                  <a:lnTo>
                    <a:pt x="1457073" y="1491439"/>
                  </a:lnTo>
                  <a:lnTo>
                    <a:pt x="1456045" y="1493094"/>
                  </a:lnTo>
                  <a:close/>
                </a:path>
                <a:path w="1607820" h="2208530">
                  <a:moveTo>
                    <a:pt x="1419432" y="1847699"/>
                  </a:moveTo>
                  <a:lnTo>
                    <a:pt x="1414169" y="1845801"/>
                  </a:lnTo>
                  <a:lnTo>
                    <a:pt x="1414774" y="1843503"/>
                  </a:lnTo>
                  <a:lnTo>
                    <a:pt x="1416460" y="1843825"/>
                  </a:lnTo>
                  <a:lnTo>
                    <a:pt x="1418035" y="1844003"/>
                  </a:lnTo>
                  <a:lnTo>
                    <a:pt x="1420009" y="1844693"/>
                  </a:lnTo>
                  <a:lnTo>
                    <a:pt x="1419563" y="1846621"/>
                  </a:lnTo>
                  <a:lnTo>
                    <a:pt x="1419432" y="1847699"/>
                  </a:lnTo>
                  <a:close/>
                </a:path>
                <a:path w="1607820" h="2208530">
                  <a:moveTo>
                    <a:pt x="1556256" y="1806883"/>
                  </a:moveTo>
                  <a:lnTo>
                    <a:pt x="1553110" y="1806743"/>
                  </a:lnTo>
                  <a:lnTo>
                    <a:pt x="1552778" y="1804935"/>
                  </a:lnTo>
                  <a:lnTo>
                    <a:pt x="1552818" y="1803048"/>
                  </a:lnTo>
                  <a:lnTo>
                    <a:pt x="1552744" y="1801185"/>
                  </a:lnTo>
                  <a:lnTo>
                    <a:pt x="1555793" y="1801068"/>
                  </a:lnTo>
                  <a:lnTo>
                    <a:pt x="1556256" y="1806883"/>
                  </a:lnTo>
                  <a:close/>
                </a:path>
                <a:path w="1607820" h="2208530">
                  <a:moveTo>
                    <a:pt x="826832" y="811887"/>
                  </a:moveTo>
                  <a:lnTo>
                    <a:pt x="821333" y="806876"/>
                  </a:lnTo>
                  <a:lnTo>
                    <a:pt x="823068" y="804769"/>
                  </a:lnTo>
                  <a:lnTo>
                    <a:pt x="828994" y="809061"/>
                  </a:lnTo>
                  <a:lnTo>
                    <a:pt x="826832" y="811887"/>
                  </a:lnTo>
                  <a:close/>
                </a:path>
                <a:path w="1607820" h="2208530">
                  <a:moveTo>
                    <a:pt x="1342511" y="645342"/>
                  </a:moveTo>
                  <a:lnTo>
                    <a:pt x="1341369" y="644903"/>
                  </a:lnTo>
                  <a:lnTo>
                    <a:pt x="1339903" y="644727"/>
                  </a:lnTo>
                  <a:lnTo>
                    <a:pt x="1339201" y="643091"/>
                  </a:lnTo>
                  <a:lnTo>
                    <a:pt x="1339870" y="641621"/>
                  </a:lnTo>
                  <a:lnTo>
                    <a:pt x="1340234" y="639489"/>
                  </a:lnTo>
                  <a:lnTo>
                    <a:pt x="1341874" y="640690"/>
                  </a:lnTo>
                  <a:lnTo>
                    <a:pt x="1343284" y="641193"/>
                  </a:lnTo>
                  <a:lnTo>
                    <a:pt x="1343646" y="642987"/>
                  </a:lnTo>
                  <a:lnTo>
                    <a:pt x="1342870" y="644205"/>
                  </a:lnTo>
                  <a:lnTo>
                    <a:pt x="1342511" y="645342"/>
                  </a:lnTo>
                  <a:close/>
                </a:path>
                <a:path w="1607820" h="2208530">
                  <a:moveTo>
                    <a:pt x="917821" y="1737892"/>
                  </a:moveTo>
                  <a:lnTo>
                    <a:pt x="916907" y="1737312"/>
                  </a:lnTo>
                  <a:lnTo>
                    <a:pt x="915357" y="1736838"/>
                  </a:lnTo>
                  <a:lnTo>
                    <a:pt x="915095" y="1735169"/>
                  </a:lnTo>
                  <a:lnTo>
                    <a:pt x="915789" y="1733711"/>
                  </a:lnTo>
                  <a:lnTo>
                    <a:pt x="917137" y="1732670"/>
                  </a:lnTo>
                  <a:lnTo>
                    <a:pt x="918514" y="1733343"/>
                  </a:lnTo>
                  <a:lnTo>
                    <a:pt x="920461" y="1733703"/>
                  </a:lnTo>
                  <a:lnTo>
                    <a:pt x="917821" y="1737892"/>
                  </a:lnTo>
                  <a:close/>
                </a:path>
                <a:path w="1607820" h="2208530">
                  <a:moveTo>
                    <a:pt x="1094076" y="821458"/>
                  </a:moveTo>
                  <a:lnTo>
                    <a:pt x="1092935" y="820694"/>
                  </a:lnTo>
                  <a:lnTo>
                    <a:pt x="1091818" y="819818"/>
                  </a:lnTo>
                  <a:lnTo>
                    <a:pt x="1090802" y="818535"/>
                  </a:lnTo>
                  <a:lnTo>
                    <a:pt x="1091798" y="817397"/>
                  </a:lnTo>
                  <a:lnTo>
                    <a:pt x="1092258" y="816681"/>
                  </a:lnTo>
                  <a:lnTo>
                    <a:pt x="1096112" y="819217"/>
                  </a:lnTo>
                  <a:lnTo>
                    <a:pt x="1094076" y="821458"/>
                  </a:lnTo>
                  <a:close/>
                </a:path>
                <a:path w="1607820" h="2208530">
                  <a:moveTo>
                    <a:pt x="937088" y="1559150"/>
                  </a:moveTo>
                  <a:lnTo>
                    <a:pt x="934550" y="1560134"/>
                  </a:lnTo>
                  <a:lnTo>
                    <a:pt x="933836" y="1558267"/>
                  </a:lnTo>
                  <a:lnTo>
                    <a:pt x="933282" y="1556337"/>
                  </a:lnTo>
                  <a:lnTo>
                    <a:pt x="932863" y="1555013"/>
                  </a:lnTo>
                  <a:lnTo>
                    <a:pt x="932677" y="1554425"/>
                  </a:lnTo>
                  <a:lnTo>
                    <a:pt x="935905" y="1553599"/>
                  </a:lnTo>
                  <a:lnTo>
                    <a:pt x="937050" y="1558972"/>
                  </a:lnTo>
                  <a:lnTo>
                    <a:pt x="937088" y="1559150"/>
                  </a:lnTo>
                  <a:close/>
                </a:path>
                <a:path w="1607820" h="2208530">
                  <a:moveTo>
                    <a:pt x="937088" y="1559150"/>
                  </a:moveTo>
                  <a:lnTo>
                    <a:pt x="937142" y="1559402"/>
                  </a:lnTo>
                  <a:lnTo>
                    <a:pt x="937050" y="1558972"/>
                  </a:lnTo>
                  <a:lnTo>
                    <a:pt x="937088" y="1559150"/>
                  </a:lnTo>
                  <a:close/>
                </a:path>
                <a:path w="1607820" h="2208530">
                  <a:moveTo>
                    <a:pt x="937267" y="1559989"/>
                  </a:moveTo>
                  <a:lnTo>
                    <a:pt x="935669" y="1560087"/>
                  </a:lnTo>
                  <a:lnTo>
                    <a:pt x="937142" y="1559402"/>
                  </a:lnTo>
                  <a:lnTo>
                    <a:pt x="937267" y="1559989"/>
                  </a:lnTo>
                  <a:close/>
                </a:path>
                <a:path w="1607820" h="2208530">
                  <a:moveTo>
                    <a:pt x="1174939" y="746776"/>
                  </a:moveTo>
                  <a:lnTo>
                    <a:pt x="1172084" y="747655"/>
                  </a:lnTo>
                  <a:lnTo>
                    <a:pt x="1169898" y="741737"/>
                  </a:lnTo>
                  <a:lnTo>
                    <a:pt x="1169726" y="741272"/>
                  </a:lnTo>
                  <a:lnTo>
                    <a:pt x="1173322" y="740144"/>
                  </a:lnTo>
                  <a:lnTo>
                    <a:pt x="1174841" y="746373"/>
                  </a:lnTo>
                  <a:lnTo>
                    <a:pt x="1174939" y="746776"/>
                  </a:lnTo>
                  <a:close/>
                </a:path>
                <a:path w="1607820" h="2208530">
                  <a:moveTo>
                    <a:pt x="1277507" y="692220"/>
                  </a:moveTo>
                  <a:lnTo>
                    <a:pt x="1273979" y="690378"/>
                  </a:lnTo>
                  <a:lnTo>
                    <a:pt x="1274649" y="689162"/>
                  </a:lnTo>
                  <a:lnTo>
                    <a:pt x="1275111" y="687700"/>
                  </a:lnTo>
                  <a:lnTo>
                    <a:pt x="1276571" y="686430"/>
                  </a:lnTo>
                  <a:lnTo>
                    <a:pt x="1278036" y="687150"/>
                  </a:lnTo>
                  <a:lnTo>
                    <a:pt x="1279721" y="687496"/>
                  </a:lnTo>
                  <a:lnTo>
                    <a:pt x="1277507" y="692220"/>
                  </a:lnTo>
                  <a:close/>
                </a:path>
                <a:path w="1607820" h="2208530">
                  <a:moveTo>
                    <a:pt x="1077521" y="436631"/>
                  </a:moveTo>
                  <a:lnTo>
                    <a:pt x="1075062" y="437775"/>
                  </a:lnTo>
                  <a:lnTo>
                    <a:pt x="1072825" y="432046"/>
                  </a:lnTo>
                  <a:lnTo>
                    <a:pt x="1075382" y="430857"/>
                  </a:lnTo>
                  <a:lnTo>
                    <a:pt x="1077521" y="436631"/>
                  </a:lnTo>
                  <a:close/>
                </a:path>
                <a:path w="1607820" h="2208530">
                  <a:moveTo>
                    <a:pt x="917519" y="1492074"/>
                  </a:moveTo>
                  <a:lnTo>
                    <a:pt x="914894" y="1493294"/>
                  </a:lnTo>
                  <a:lnTo>
                    <a:pt x="914115" y="1492840"/>
                  </a:lnTo>
                  <a:lnTo>
                    <a:pt x="913011" y="1491687"/>
                  </a:lnTo>
                  <a:lnTo>
                    <a:pt x="911824" y="1490672"/>
                  </a:lnTo>
                  <a:lnTo>
                    <a:pt x="913595" y="1488353"/>
                  </a:lnTo>
                  <a:lnTo>
                    <a:pt x="917519" y="1492074"/>
                  </a:lnTo>
                  <a:close/>
                </a:path>
                <a:path w="1607820" h="2208530">
                  <a:moveTo>
                    <a:pt x="915729" y="1493781"/>
                  </a:moveTo>
                  <a:lnTo>
                    <a:pt x="915103" y="1493416"/>
                  </a:lnTo>
                  <a:lnTo>
                    <a:pt x="916805" y="1492624"/>
                  </a:lnTo>
                  <a:lnTo>
                    <a:pt x="915729" y="1493781"/>
                  </a:lnTo>
                  <a:close/>
                </a:path>
                <a:path w="1607820" h="2208530">
                  <a:moveTo>
                    <a:pt x="195632" y="1080576"/>
                  </a:moveTo>
                  <a:lnTo>
                    <a:pt x="192175" y="1075544"/>
                  </a:lnTo>
                  <a:lnTo>
                    <a:pt x="194195" y="1073913"/>
                  </a:lnTo>
                  <a:lnTo>
                    <a:pt x="198320" y="1078552"/>
                  </a:lnTo>
                  <a:lnTo>
                    <a:pt x="195632" y="1080576"/>
                  </a:lnTo>
                  <a:close/>
                </a:path>
                <a:path w="1607820" h="2208530">
                  <a:moveTo>
                    <a:pt x="1339594" y="721269"/>
                  </a:moveTo>
                  <a:lnTo>
                    <a:pt x="1336204" y="722845"/>
                  </a:lnTo>
                  <a:lnTo>
                    <a:pt x="1335390" y="720935"/>
                  </a:lnTo>
                  <a:lnTo>
                    <a:pt x="1334540" y="718930"/>
                  </a:lnTo>
                  <a:lnTo>
                    <a:pt x="1333635" y="716809"/>
                  </a:lnTo>
                  <a:lnTo>
                    <a:pt x="1336135" y="715646"/>
                  </a:lnTo>
                  <a:lnTo>
                    <a:pt x="1339594" y="721269"/>
                  </a:lnTo>
                  <a:close/>
                </a:path>
                <a:path w="1607820" h="2208530">
                  <a:moveTo>
                    <a:pt x="1190427" y="1895957"/>
                  </a:moveTo>
                  <a:lnTo>
                    <a:pt x="1188044" y="1894747"/>
                  </a:lnTo>
                  <a:lnTo>
                    <a:pt x="1188314" y="1893090"/>
                  </a:lnTo>
                  <a:lnTo>
                    <a:pt x="1188782" y="1891554"/>
                  </a:lnTo>
                  <a:lnTo>
                    <a:pt x="1189687" y="1890525"/>
                  </a:lnTo>
                  <a:lnTo>
                    <a:pt x="1190259" y="1890259"/>
                  </a:lnTo>
                  <a:lnTo>
                    <a:pt x="1191779" y="1891007"/>
                  </a:lnTo>
                  <a:lnTo>
                    <a:pt x="1193712" y="1891527"/>
                  </a:lnTo>
                  <a:lnTo>
                    <a:pt x="1192503" y="1893390"/>
                  </a:lnTo>
                  <a:lnTo>
                    <a:pt x="1191934" y="1894837"/>
                  </a:lnTo>
                  <a:lnTo>
                    <a:pt x="1190427" y="1895957"/>
                  </a:lnTo>
                  <a:close/>
                </a:path>
                <a:path w="1607820" h="2208530">
                  <a:moveTo>
                    <a:pt x="1402384" y="1990004"/>
                  </a:moveTo>
                  <a:lnTo>
                    <a:pt x="1399945" y="1989844"/>
                  </a:lnTo>
                  <a:lnTo>
                    <a:pt x="1399456" y="1987623"/>
                  </a:lnTo>
                  <a:lnTo>
                    <a:pt x="1399093" y="1985380"/>
                  </a:lnTo>
                  <a:lnTo>
                    <a:pt x="1398704" y="1983143"/>
                  </a:lnTo>
                  <a:lnTo>
                    <a:pt x="1402012" y="1983278"/>
                  </a:lnTo>
                  <a:lnTo>
                    <a:pt x="1402384" y="1990004"/>
                  </a:lnTo>
                  <a:close/>
                </a:path>
                <a:path w="1607820" h="2208530">
                  <a:moveTo>
                    <a:pt x="664222" y="258754"/>
                  </a:moveTo>
                  <a:lnTo>
                    <a:pt x="660567" y="259182"/>
                  </a:lnTo>
                  <a:lnTo>
                    <a:pt x="660424" y="257374"/>
                  </a:lnTo>
                  <a:lnTo>
                    <a:pt x="663719" y="256617"/>
                  </a:lnTo>
                  <a:lnTo>
                    <a:pt x="664222" y="258754"/>
                  </a:lnTo>
                  <a:close/>
                </a:path>
                <a:path w="1607820" h="2208530">
                  <a:moveTo>
                    <a:pt x="1042863" y="319439"/>
                  </a:moveTo>
                  <a:lnTo>
                    <a:pt x="1040905" y="320349"/>
                  </a:lnTo>
                  <a:lnTo>
                    <a:pt x="1039005" y="314292"/>
                  </a:lnTo>
                  <a:lnTo>
                    <a:pt x="1040963" y="313382"/>
                  </a:lnTo>
                  <a:lnTo>
                    <a:pt x="1042863" y="319439"/>
                  </a:lnTo>
                  <a:close/>
                </a:path>
                <a:path w="1607820" h="2208530">
                  <a:moveTo>
                    <a:pt x="1350411" y="803692"/>
                  </a:moveTo>
                  <a:lnTo>
                    <a:pt x="1347328" y="805126"/>
                  </a:lnTo>
                  <a:lnTo>
                    <a:pt x="1345380" y="798926"/>
                  </a:lnTo>
                  <a:lnTo>
                    <a:pt x="1347590" y="797898"/>
                  </a:lnTo>
                  <a:lnTo>
                    <a:pt x="1350411" y="803692"/>
                  </a:lnTo>
                  <a:close/>
                </a:path>
                <a:path w="1607820" h="2208530">
                  <a:moveTo>
                    <a:pt x="1443112" y="1979797"/>
                  </a:moveTo>
                  <a:lnTo>
                    <a:pt x="1441334" y="1980623"/>
                  </a:lnTo>
                  <a:lnTo>
                    <a:pt x="1439296" y="1979141"/>
                  </a:lnTo>
                  <a:lnTo>
                    <a:pt x="1439853" y="1977593"/>
                  </a:lnTo>
                  <a:lnTo>
                    <a:pt x="1440549" y="1976152"/>
                  </a:lnTo>
                  <a:lnTo>
                    <a:pt x="1442076" y="1974987"/>
                  </a:lnTo>
                  <a:lnTo>
                    <a:pt x="1443417" y="1975936"/>
                  </a:lnTo>
                  <a:lnTo>
                    <a:pt x="1443618" y="1976079"/>
                  </a:lnTo>
                  <a:lnTo>
                    <a:pt x="1445353" y="1976810"/>
                  </a:lnTo>
                  <a:lnTo>
                    <a:pt x="1443913" y="1978455"/>
                  </a:lnTo>
                  <a:lnTo>
                    <a:pt x="1443112" y="1979797"/>
                  </a:lnTo>
                  <a:close/>
                </a:path>
                <a:path w="1607820" h="2208530">
                  <a:moveTo>
                    <a:pt x="743723" y="1998874"/>
                  </a:moveTo>
                  <a:lnTo>
                    <a:pt x="741545" y="1999887"/>
                  </a:lnTo>
                  <a:lnTo>
                    <a:pt x="740861" y="1998674"/>
                  </a:lnTo>
                  <a:lnTo>
                    <a:pt x="740164" y="1997437"/>
                  </a:lnTo>
                  <a:lnTo>
                    <a:pt x="739500" y="1996262"/>
                  </a:lnTo>
                  <a:lnTo>
                    <a:pt x="739009" y="1995391"/>
                  </a:lnTo>
                  <a:lnTo>
                    <a:pt x="738319" y="1994168"/>
                  </a:lnTo>
                  <a:lnTo>
                    <a:pt x="739904" y="1992935"/>
                  </a:lnTo>
                  <a:lnTo>
                    <a:pt x="740919" y="1993504"/>
                  </a:lnTo>
                  <a:lnTo>
                    <a:pt x="742361" y="1993832"/>
                  </a:lnTo>
                  <a:lnTo>
                    <a:pt x="742854" y="1994703"/>
                  </a:lnTo>
                  <a:lnTo>
                    <a:pt x="743518" y="1995878"/>
                  </a:lnTo>
                  <a:lnTo>
                    <a:pt x="743468" y="1997462"/>
                  </a:lnTo>
                  <a:lnTo>
                    <a:pt x="743723" y="1998874"/>
                  </a:lnTo>
                  <a:close/>
                </a:path>
                <a:path w="1607820" h="2208530">
                  <a:moveTo>
                    <a:pt x="1394243" y="787384"/>
                  </a:moveTo>
                  <a:lnTo>
                    <a:pt x="1391894" y="788476"/>
                  </a:lnTo>
                  <a:lnTo>
                    <a:pt x="1388772" y="783359"/>
                  </a:lnTo>
                  <a:lnTo>
                    <a:pt x="1391615" y="782037"/>
                  </a:lnTo>
                  <a:lnTo>
                    <a:pt x="1392524" y="783802"/>
                  </a:lnTo>
                  <a:lnTo>
                    <a:pt x="1394243" y="787384"/>
                  </a:lnTo>
                  <a:close/>
                </a:path>
                <a:path w="1607820" h="2208530">
                  <a:moveTo>
                    <a:pt x="1145369" y="659515"/>
                  </a:moveTo>
                  <a:lnTo>
                    <a:pt x="1143718" y="657545"/>
                  </a:lnTo>
                  <a:lnTo>
                    <a:pt x="1142748" y="656660"/>
                  </a:lnTo>
                  <a:lnTo>
                    <a:pt x="1141953" y="655079"/>
                  </a:lnTo>
                  <a:lnTo>
                    <a:pt x="1142895" y="654103"/>
                  </a:lnTo>
                  <a:lnTo>
                    <a:pt x="1143311" y="653383"/>
                  </a:lnTo>
                  <a:lnTo>
                    <a:pt x="1144315" y="653981"/>
                  </a:lnTo>
                  <a:lnTo>
                    <a:pt x="1144488" y="654084"/>
                  </a:lnTo>
                  <a:lnTo>
                    <a:pt x="1145903" y="654584"/>
                  </a:lnTo>
                  <a:lnTo>
                    <a:pt x="1147060" y="655992"/>
                  </a:lnTo>
                  <a:lnTo>
                    <a:pt x="1146116" y="657459"/>
                  </a:lnTo>
                  <a:lnTo>
                    <a:pt x="1145369" y="659515"/>
                  </a:lnTo>
                  <a:close/>
                </a:path>
                <a:path w="1607820" h="2208530">
                  <a:moveTo>
                    <a:pt x="766426" y="2064972"/>
                  </a:moveTo>
                  <a:lnTo>
                    <a:pt x="763773" y="2066205"/>
                  </a:lnTo>
                  <a:lnTo>
                    <a:pt x="762932" y="2064243"/>
                  </a:lnTo>
                  <a:lnTo>
                    <a:pt x="762091" y="2062281"/>
                  </a:lnTo>
                  <a:lnTo>
                    <a:pt x="761250" y="2060319"/>
                  </a:lnTo>
                  <a:lnTo>
                    <a:pt x="763946" y="2059066"/>
                  </a:lnTo>
                  <a:lnTo>
                    <a:pt x="764772" y="2061035"/>
                  </a:lnTo>
                  <a:lnTo>
                    <a:pt x="765599" y="2063004"/>
                  </a:lnTo>
                  <a:lnTo>
                    <a:pt x="766426" y="2064972"/>
                  </a:lnTo>
                  <a:close/>
                </a:path>
                <a:path w="1607820" h="2208530">
                  <a:moveTo>
                    <a:pt x="1533105" y="1531918"/>
                  </a:moveTo>
                  <a:lnTo>
                    <a:pt x="1531193" y="1531938"/>
                  </a:lnTo>
                  <a:lnTo>
                    <a:pt x="1529833" y="1531175"/>
                  </a:lnTo>
                  <a:lnTo>
                    <a:pt x="1528471" y="1530726"/>
                  </a:lnTo>
                  <a:lnTo>
                    <a:pt x="1528981" y="1529673"/>
                  </a:lnTo>
                  <a:lnTo>
                    <a:pt x="1529235" y="1528249"/>
                  </a:lnTo>
                  <a:lnTo>
                    <a:pt x="1531136" y="1527365"/>
                  </a:lnTo>
                  <a:lnTo>
                    <a:pt x="1532478" y="1528048"/>
                  </a:lnTo>
                  <a:lnTo>
                    <a:pt x="1534681" y="1528531"/>
                  </a:lnTo>
                  <a:lnTo>
                    <a:pt x="1533646" y="1530248"/>
                  </a:lnTo>
                  <a:lnTo>
                    <a:pt x="1533105" y="1531918"/>
                  </a:lnTo>
                  <a:close/>
                </a:path>
                <a:path w="1607820" h="2208530">
                  <a:moveTo>
                    <a:pt x="989319" y="315262"/>
                  </a:moveTo>
                  <a:lnTo>
                    <a:pt x="986109" y="316754"/>
                  </a:lnTo>
                  <a:lnTo>
                    <a:pt x="983271" y="310855"/>
                  </a:lnTo>
                  <a:lnTo>
                    <a:pt x="986035" y="309571"/>
                  </a:lnTo>
                  <a:lnTo>
                    <a:pt x="989319" y="315262"/>
                  </a:lnTo>
                  <a:close/>
                </a:path>
                <a:path w="1607820" h="2208530">
                  <a:moveTo>
                    <a:pt x="1496639" y="1776816"/>
                  </a:moveTo>
                  <a:lnTo>
                    <a:pt x="1492392" y="1771584"/>
                  </a:lnTo>
                  <a:lnTo>
                    <a:pt x="1494722" y="1769702"/>
                  </a:lnTo>
                  <a:lnTo>
                    <a:pt x="1498900" y="1774990"/>
                  </a:lnTo>
                  <a:lnTo>
                    <a:pt x="1496639" y="1776816"/>
                  </a:lnTo>
                  <a:close/>
                </a:path>
                <a:path w="1607820" h="2208530">
                  <a:moveTo>
                    <a:pt x="1405033" y="1803487"/>
                  </a:moveTo>
                  <a:lnTo>
                    <a:pt x="1403056" y="1803519"/>
                  </a:lnTo>
                  <a:lnTo>
                    <a:pt x="1401667" y="1802911"/>
                  </a:lnTo>
                  <a:lnTo>
                    <a:pt x="1400987" y="1802057"/>
                  </a:lnTo>
                  <a:lnTo>
                    <a:pt x="1400658" y="1801643"/>
                  </a:lnTo>
                  <a:lnTo>
                    <a:pt x="1401739" y="1799225"/>
                  </a:lnTo>
                  <a:lnTo>
                    <a:pt x="1403545" y="1799218"/>
                  </a:lnTo>
                  <a:lnTo>
                    <a:pt x="1404908" y="1799951"/>
                  </a:lnTo>
                  <a:lnTo>
                    <a:pt x="1407444" y="1800776"/>
                  </a:lnTo>
                  <a:lnTo>
                    <a:pt x="1405802" y="1802242"/>
                  </a:lnTo>
                  <a:lnTo>
                    <a:pt x="1405033" y="1803487"/>
                  </a:lnTo>
                  <a:close/>
                </a:path>
                <a:path w="1607820" h="2208530">
                  <a:moveTo>
                    <a:pt x="1078638" y="1968929"/>
                  </a:moveTo>
                  <a:lnTo>
                    <a:pt x="1075585" y="1970349"/>
                  </a:lnTo>
                  <a:lnTo>
                    <a:pt x="1072593" y="1963953"/>
                  </a:lnTo>
                  <a:lnTo>
                    <a:pt x="1075199" y="1962742"/>
                  </a:lnTo>
                  <a:lnTo>
                    <a:pt x="1078638" y="1968929"/>
                  </a:lnTo>
                  <a:close/>
                </a:path>
                <a:path w="1607820" h="2208530">
                  <a:moveTo>
                    <a:pt x="1175074" y="675495"/>
                  </a:moveTo>
                  <a:lnTo>
                    <a:pt x="1172300" y="676784"/>
                  </a:lnTo>
                  <a:lnTo>
                    <a:pt x="1170086" y="672079"/>
                  </a:lnTo>
                  <a:lnTo>
                    <a:pt x="1172862" y="670789"/>
                  </a:lnTo>
                  <a:lnTo>
                    <a:pt x="1173645" y="672346"/>
                  </a:lnTo>
                  <a:lnTo>
                    <a:pt x="1174593" y="673851"/>
                  </a:lnTo>
                  <a:lnTo>
                    <a:pt x="1175074" y="675495"/>
                  </a:lnTo>
                  <a:close/>
                </a:path>
                <a:path w="1607820" h="2208530">
                  <a:moveTo>
                    <a:pt x="1555840" y="1596606"/>
                  </a:moveTo>
                  <a:lnTo>
                    <a:pt x="1548077" y="1596567"/>
                  </a:lnTo>
                  <a:lnTo>
                    <a:pt x="1548397" y="1592842"/>
                  </a:lnTo>
                  <a:lnTo>
                    <a:pt x="1556061" y="1593991"/>
                  </a:lnTo>
                  <a:lnTo>
                    <a:pt x="1555840" y="1596606"/>
                  </a:lnTo>
                  <a:close/>
                </a:path>
                <a:path w="1607820" h="2208530">
                  <a:moveTo>
                    <a:pt x="1245097" y="1047815"/>
                  </a:moveTo>
                  <a:lnTo>
                    <a:pt x="1241488" y="1048955"/>
                  </a:lnTo>
                  <a:lnTo>
                    <a:pt x="1239946" y="1042731"/>
                  </a:lnTo>
                  <a:lnTo>
                    <a:pt x="1239849" y="1042339"/>
                  </a:lnTo>
                  <a:lnTo>
                    <a:pt x="1242714" y="1041444"/>
                  </a:lnTo>
                  <a:lnTo>
                    <a:pt x="1244925" y="1047357"/>
                  </a:lnTo>
                  <a:lnTo>
                    <a:pt x="1245097" y="1047815"/>
                  </a:lnTo>
                  <a:close/>
                </a:path>
                <a:path w="1607820" h="2208530">
                  <a:moveTo>
                    <a:pt x="1531429" y="1422053"/>
                  </a:moveTo>
                  <a:lnTo>
                    <a:pt x="1528144" y="1416782"/>
                  </a:lnTo>
                  <a:lnTo>
                    <a:pt x="1530765" y="1415563"/>
                  </a:lnTo>
                  <a:lnTo>
                    <a:pt x="1534331" y="1419876"/>
                  </a:lnTo>
                  <a:lnTo>
                    <a:pt x="1531429" y="1422053"/>
                  </a:lnTo>
                  <a:close/>
                </a:path>
                <a:path w="1607820" h="2208530">
                  <a:moveTo>
                    <a:pt x="601818" y="523980"/>
                  </a:moveTo>
                  <a:lnTo>
                    <a:pt x="599617" y="525003"/>
                  </a:lnTo>
                  <a:lnTo>
                    <a:pt x="598088" y="520121"/>
                  </a:lnTo>
                  <a:lnTo>
                    <a:pt x="599477" y="519475"/>
                  </a:lnTo>
                  <a:lnTo>
                    <a:pt x="600264" y="520990"/>
                  </a:lnTo>
                  <a:lnTo>
                    <a:pt x="601053" y="522497"/>
                  </a:lnTo>
                  <a:lnTo>
                    <a:pt x="601818" y="523980"/>
                  </a:lnTo>
                  <a:close/>
                </a:path>
                <a:path w="1607820" h="2208530">
                  <a:moveTo>
                    <a:pt x="279182" y="1345150"/>
                  </a:moveTo>
                  <a:lnTo>
                    <a:pt x="278876" y="1345292"/>
                  </a:lnTo>
                  <a:lnTo>
                    <a:pt x="277342" y="1344883"/>
                  </a:lnTo>
                  <a:lnTo>
                    <a:pt x="276021" y="1344503"/>
                  </a:lnTo>
                  <a:lnTo>
                    <a:pt x="274676" y="1343278"/>
                  </a:lnTo>
                  <a:lnTo>
                    <a:pt x="275613" y="1341554"/>
                  </a:lnTo>
                  <a:lnTo>
                    <a:pt x="276239" y="1339607"/>
                  </a:lnTo>
                  <a:lnTo>
                    <a:pt x="277934" y="1341219"/>
                  </a:lnTo>
                  <a:lnTo>
                    <a:pt x="279115" y="1342119"/>
                  </a:lnTo>
                  <a:lnTo>
                    <a:pt x="280153" y="1343576"/>
                  </a:lnTo>
                  <a:lnTo>
                    <a:pt x="279182" y="1345150"/>
                  </a:lnTo>
                  <a:close/>
                </a:path>
                <a:path w="1607820" h="2208530">
                  <a:moveTo>
                    <a:pt x="1272005" y="1132945"/>
                  </a:moveTo>
                  <a:lnTo>
                    <a:pt x="1268863" y="1134406"/>
                  </a:lnTo>
                  <a:lnTo>
                    <a:pt x="1266849" y="1127988"/>
                  </a:lnTo>
                  <a:lnTo>
                    <a:pt x="1269246" y="1126873"/>
                  </a:lnTo>
                  <a:lnTo>
                    <a:pt x="1272005" y="1132945"/>
                  </a:lnTo>
                  <a:close/>
                </a:path>
                <a:path w="1607820" h="2208530">
                  <a:moveTo>
                    <a:pt x="1571306" y="1477264"/>
                  </a:moveTo>
                  <a:lnTo>
                    <a:pt x="1571349" y="1476121"/>
                  </a:lnTo>
                  <a:lnTo>
                    <a:pt x="1572241" y="1476156"/>
                  </a:lnTo>
                  <a:lnTo>
                    <a:pt x="1573879" y="1476068"/>
                  </a:lnTo>
                  <a:lnTo>
                    <a:pt x="1571332" y="1476578"/>
                  </a:lnTo>
                  <a:lnTo>
                    <a:pt x="1571306" y="1477264"/>
                  </a:lnTo>
                  <a:close/>
                </a:path>
                <a:path w="1607820" h="2208530">
                  <a:moveTo>
                    <a:pt x="1574536" y="1482454"/>
                  </a:moveTo>
                  <a:lnTo>
                    <a:pt x="1570926" y="1481981"/>
                  </a:lnTo>
                  <a:lnTo>
                    <a:pt x="1571129" y="1481887"/>
                  </a:lnTo>
                  <a:lnTo>
                    <a:pt x="1571298" y="1477469"/>
                  </a:lnTo>
                  <a:lnTo>
                    <a:pt x="1573912" y="1476254"/>
                  </a:lnTo>
                  <a:lnTo>
                    <a:pt x="1574264" y="1478295"/>
                  </a:lnTo>
                  <a:lnTo>
                    <a:pt x="1574365" y="1480382"/>
                  </a:lnTo>
                  <a:lnTo>
                    <a:pt x="1574536" y="1482454"/>
                  </a:lnTo>
                  <a:close/>
                </a:path>
                <a:path w="1607820" h="2208530">
                  <a:moveTo>
                    <a:pt x="1161651" y="1771756"/>
                  </a:moveTo>
                  <a:lnTo>
                    <a:pt x="1159726" y="1770859"/>
                  </a:lnTo>
                  <a:lnTo>
                    <a:pt x="1159978" y="1769264"/>
                  </a:lnTo>
                  <a:lnTo>
                    <a:pt x="1160552" y="1767981"/>
                  </a:lnTo>
                  <a:lnTo>
                    <a:pt x="1160999" y="1766679"/>
                  </a:lnTo>
                  <a:lnTo>
                    <a:pt x="1163958" y="1767893"/>
                  </a:lnTo>
                  <a:lnTo>
                    <a:pt x="1163203" y="1769243"/>
                  </a:lnTo>
                  <a:lnTo>
                    <a:pt x="1162523" y="1770593"/>
                  </a:lnTo>
                  <a:lnTo>
                    <a:pt x="1161651" y="1771756"/>
                  </a:lnTo>
                  <a:close/>
                </a:path>
                <a:path w="1607820" h="2208530">
                  <a:moveTo>
                    <a:pt x="491474" y="1735392"/>
                  </a:moveTo>
                  <a:lnTo>
                    <a:pt x="488475" y="1736787"/>
                  </a:lnTo>
                  <a:lnTo>
                    <a:pt x="486050" y="1731458"/>
                  </a:lnTo>
                  <a:lnTo>
                    <a:pt x="488836" y="1730163"/>
                  </a:lnTo>
                  <a:lnTo>
                    <a:pt x="489766" y="1732012"/>
                  </a:lnTo>
                  <a:lnTo>
                    <a:pt x="491474" y="1735392"/>
                  </a:lnTo>
                  <a:close/>
                </a:path>
                <a:path w="1607820" h="2208530">
                  <a:moveTo>
                    <a:pt x="1076911" y="498303"/>
                  </a:moveTo>
                  <a:lnTo>
                    <a:pt x="1074521" y="496570"/>
                  </a:lnTo>
                  <a:lnTo>
                    <a:pt x="1078911" y="490296"/>
                  </a:lnTo>
                  <a:lnTo>
                    <a:pt x="1081536" y="492204"/>
                  </a:lnTo>
                  <a:lnTo>
                    <a:pt x="1076911" y="498303"/>
                  </a:lnTo>
                  <a:close/>
                </a:path>
                <a:path w="1607820" h="2208530">
                  <a:moveTo>
                    <a:pt x="1452374" y="969547"/>
                  </a:moveTo>
                  <a:lnTo>
                    <a:pt x="1450242" y="970538"/>
                  </a:lnTo>
                  <a:lnTo>
                    <a:pt x="1449070" y="968984"/>
                  </a:lnTo>
                  <a:lnTo>
                    <a:pt x="1448021" y="967338"/>
                  </a:lnTo>
                  <a:lnTo>
                    <a:pt x="1446907" y="965674"/>
                  </a:lnTo>
                  <a:lnTo>
                    <a:pt x="1450016" y="964229"/>
                  </a:lnTo>
                  <a:lnTo>
                    <a:pt x="1452374" y="969547"/>
                  </a:lnTo>
                  <a:close/>
                </a:path>
                <a:path w="1607820" h="2208530">
                  <a:moveTo>
                    <a:pt x="1450345" y="1041727"/>
                  </a:moveTo>
                  <a:lnTo>
                    <a:pt x="1447975" y="1042828"/>
                  </a:lnTo>
                  <a:lnTo>
                    <a:pt x="1445323" y="1036081"/>
                  </a:lnTo>
                  <a:lnTo>
                    <a:pt x="1447732" y="1034961"/>
                  </a:lnTo>
                  <a:lnTo>
                    <a:pt x="1450345" y="1041727"/>
                  </a:lnTo>
                  <a:close/>
                </a:path>
                <a:path w="1607820" h="2208530">
                  <a:moveTo>
                    <a:pt x="1403185" y="1058324"/>
                  </a:moveTo>
                  <a:lnTo>
                    <a:pt x="1400658" y="1057861"/>
                  </a:lnTo>
                  <a:lnTo>
                    <a:pt x="1401521" y="1050626"/>
                  </a:lnTo>
                  <a:lnTo>
                    <a:pt x="1404952" y="1051621"/>
                  </a:lnTo>
                  <a:lnTo>
                    <a:pt x="1403185" y="1058324"/>
                  </a:lnTo>
                  <a:close/>
                </a:path>
                <a:path w="1607820" h="2208530">
                  <a:moveTo>
                    <a:pt x="528145" y="337176"/>
                  </a:moveTo>
                  <a:lnTo>
                    <a:pt x="526524" y="335902"/>
                  </a:lnTo>
                  <a:lnTo>
                    <a:pt x="524804" y="334975"/>
                  </a:lnTo>
                  <a:lnTo>
                    <a:pt x="525270" y="333269"/>
                  </a:lnTo>
                  <a:lnTo>
                    <a:pt x="527305" y="330957"/>
                  </a:lnTo>
                  <a:lnTo>
                    <a:pt x="529096" y="331809"/>
                  </a:lnTo>
                  <a:lnTo>
                    <a:pt x="529075" y="333569"/>
                  </a:lnTo>
                  <a:lnTo>
                    <a:pt x="528619" y="334928"/>
                  </a:lnTo>
                  <a:lnTo>
                    <a:pt x="528145" y="337176"/>
                  </a:lnTo>
                  <a:close/>
                </a:path>
                <a:path w="1607820" h="2208530">
                  <a:moveTo>
                    <a:pt x="1288129" y="1069104"/>
                  </a:moveTo>
                  <a:lnTo>
                    <a:pt x="1280103" y="1069897"/>
                  </a:lnTo>
                  <a:lnTo>
                    <a:pt x="1279770" y="1068290"/>
                  </a:lnTo>
                  <a:lnTo>
                    <a:pt x="1287570" y="1065841"/>
                  </a:lnTo>
                  <a:lnTo>
                    <a:pt x="1287763" y="1065751"/>
                  </a:lnTo>
                  <a:lnTo>
                    <a:pt x="1288129" y="1069104"/>
                  </a:lnTo>
                  <a:close/>
                </a:path>
                <a:path w="1607820" h="2208530">
                  <a:moveTo>
                    <a:pt x="616853" y="1914464"/>
                  </a:moveTo>
                  <a:lnTo>
                    <a:pt x="615261" y="1914282"/>
                  </a:lnTo>
                  <a:lnTo>
                    <a:pt x="613740" y="1913871"/>
                  </a:lnTo>
                  <a:lnTo>
                    <a:pt x="612616" y="1912691"/>
                  </a:lnTo>
                  <a:lnTo>
                    <a:pt x="612468" y="1912535"/>
                  </a:lnTo>
                  <a:lnTo>
                    <a:pt x="613312" y="1910878"/>
                  </a:lnTo>
                  <a:lnTo>
                    <a:pt x="613812" y="1908801"/>
                  </a:lnTo>
                  <a:lnTo>
                    <a:pt x="615594" y="1910077"/>
                  </a:lnTo>
                  <a:lnTo>
                    <a:pt x="616983" y="1910661"/>
                  </a:lnTo>
                  <a:lnTo>
                    <a:pt x="617805" y="1911981"/>
                  </a:lnTo>
                  <a:lnTo>
                    <a:pt x="617962" y="1912234"/>
                  </a:lnTo>
                  <a:lnTo>
                    <a:pt x="616853" y="1914464"/>
                  </a:lnTo>
                  <a:close/>
                </a:path>
                <a:path w="1607820" h="2208530">
                  <a:moveTo>
                    <a:pt x="1497723" y="1629228"/>
                  </a:moveTo>
                  <a:lnTo>
                    <a:pt x="1496705" y="1628666"/>
                  </a:lnTo>
                  <a:lnTo>
                    <a:pt x="1495333" y="1628334"/>
                  </a:lnTo>
                  <a:lnTo>
                    <a:pt x="1495242" y="1628194"/>
                  </a:lnTo>
                  <a:lnTo>
                    <a:pt x="1494775" y="1627477"/>
                  </a:lnTo>
                  <a:lnTo>
                    <a:pt x="1494324" y="1626787"/>
                  </a:lnTo>
                  <a:lnTo>
                    <a:pt x="1494854" y="1625459"/>
                  </a:lnTo>
                  <a:lnTo>
                    <a:pt x="1495063" y="1623163"/>
                  </a:lnTo>
                  <a:lnTo>
                    <a:pt x="1497093" y="1624732"/>
                  </a:lnTo>
                  <a:lnTo>
                    <a:pt x="1498461" y="1625361"/>
                  </a:lnTo>
                  <a:lnTo>
                    <a:pt x="1499137" y="1626566"/>
                  </a:lnTo>
                  <a:lnTo>
                    <a:pt x="1499351" y="1626945"/>
                  </a:lnTo>
                  <a:lnTo>
                    <a:pt x="1498211" y="1628268"/>
                  </a:lnTo>
                  <a:lnTo>
                    <a:pt x="1497723" y="1629228"/>
                  </a:lnTo>
                  <a:close/>
                </a:path>
                <a:path w="1607820" h="2208530">
                  <a:moveTo>
                    <a:pt x="1536991" y="1408583"/>
                  </a:moveTo>
                  <a:lnTo>
                    <a:pt x="1534894" y="1407099"/>
                  </a:lnTo>
                  <a:lnTo>
                    <a:pt x="1538638" y="1401812"/>
                  </a:lnTo>
                  <a:lnTo>
                    <a:pt x="1540606" y="1403197"/>
                  </a:lnTo>
                  <a:lnTo>
                    <a:pt x="1536991" y="1408583"/>
                  </a:lnTo>
                  <a:close/>
                </a:path>
                <a:path w="1607820" h="2208530">
                  <a:moveTo>
                    <a:pt x="1434907" y="1928892"/>
                  </a:moveTo>
                  <a:lnTo>
                    <a:pt x="1431741" y="1930363"/>
                  </a:lnTo>
                  <a:lnTo>
                    <a:pt x="1430739" y="1929286"/>
                  </a:lnTo>
                  <a:lnTo>
                    <a:pt x="1429755" y="1928709"/>
                  </a:lnTo>
                  <a:lnTo>
                    <a:pt x="1430500" y="1927476"/>
                  </a:lnTo>
                  <a:lnTo>
                    <a:pt x="1431008" y="1925579"/>
                  </a:lnTo>
                  <a:lnTo>
                    <a:pt x="1432819" y="1924737"/>
                  </a:lnTo>
                  <a:lnTo>
                    <a:pt x="1434522" y="1926245"/>
                  </a:lnTo>
                  <a:lnTo>
                    <a:pt x="1436982" y="1927430"/>
                  </a:lnTo>
                  <a:lnTo>
                    <a:pt x="1434907" y="1928892"/>
                  </a:lnTo>
                  <a:close/>
                </a:path>
                <a:path w="1607820" h="2208530">
                  <a:moveTo>
                    <a:pt x="1433875" y="1930081"/>
                  </a:moveTo>
                  <a:lnTo>
                    <a:pt x="1432670" y="1930298"/>
                  </a:lnTo>
                  <a:lnTo>
                    <a:pt x="1434374" y="1929506"/>
                  </a:lnTo>
                  <a:lnTo>
                    <a:pt x="1433875" y="1930081"/>
                  </a:lnTo>
                  <a:close/>
                </a:path>
                <a:path w="1607820" h="2208530">
                  <a:moveTo>
                    <a:pt x="477532" y="723332"/>
                  </a:moveTo>
                  <a:lnTo>
                    <a:pt x="475947" y="721562"/>
                  </a:lnTo>
                  <a:lnTo>
                    <a:pt x="474848" y="720571"/>
                  </a:lnTo>
                  <a:lnTo>
                    <a:pt x="474595" y="720145"/>
                  </a:lnTo>
                  <a:lnTo>
                    <a:pt x="474018" y="719172"/>
                  </a:lnTo>
                  <a:lnTo>
                    <a:pt x="475218" y="717361"/>
                  </a:lnTo>
                  <a:lnTo>
                    <a:pt x="476747" y="717903"/>
                  </a:lnTo>
                  <a:lnTo>
                    <a:pt x="478169" y="718484"/>
                  </a:lnTo>
                  <a:lnTo>
                    <a:pt x="479401" y="719797"/>
                  </a:lnTo>
                  <a:lnTo>
                    <a:pt x="478342" y="721412"/>
                  </a:lnTo>
                  <a:lnTo>
                    <a:pt x="477532" y="723332"/>
                  </a:lnTo>
                  <a:close/>
                </a:path>
                <a:path w="1607820" h="2208530">
                  <a:moveTo>
                    <a:pt x="1453777" y="1245671"/>
                  </a:moveTo>
                  <a:lnTo>
                    <a:pt x="1449768" y="1247535"/>
                  </a:lnTo>
                  <a:lnTo>
                    <a:pt x="1449657" y="1246215"/>
                  </a:lnTo>
                  <a:lnTo>
                    <a:pt x="1450138" y="1244845"/>
                  </a:lnTo>
                  <a:lnTo>
                    <a:pt x="1450583" y="1242497"/>
                  </a:lnTo>
                  <a:lnTo>
                    <a:pt x="1452157" y="1243682"/>
                  </a:lnTo>
                  <a:lnTo>
                    <a:pt x="1453512" y="1244193"/>
                  </a:lnTo>
                  <a:lnTo>
                    <a:pt x="1453777" y="1245671"/>
                  </a:lnTo>
                  <a:close/>
                </a:path>
                <a:path w="1607820" h="2208530">
                  <a:moveTo>
                    <a:pt x="1453406" y="1247475"/>
                  </a:moveTo>
                  <a:lnTo>
                    <a:pt x="1451500" y="1248361"/>
                  </a:lnTo>
                  <a:lnTo>
                    <a:pt x="1449750" y="1247851"/>
                  </a:lnTo>
                  <a:lnTo>
                    <a:pt x="1453828" y="1245955"/>
                  </a:lnTo>
                  <a:lnTo>
                    <a:pt x="1453406" y="1247475"/>
                  </a:lnTo>
                  <a:close/>
                </a:path>
                <a:path w="1607820" h="2208530">
                  <a:moveTo>
                    <a:pt x="1013612" y="1484516"/>
                  </a:moveTo>
                  <a:lnTo>
                    <a:pt x="1011849" y="1485336"/>
                  </a:lnTo>
                  <a:lnTo>
                    <a:pt x="1009831" y="1483886"/>
                  </a:lnTo>
                  <a:lnTo>
                    <a:pt x="1010358" y="1482335"/>
                  </a:lnTo>
                  <a:lnTo>
                    <a:pt x="1011053" y="1480906"/>
                  </a:lnTo>
                  <a:lnTo>
                    <a:pt x="1012582" y="1479781"/>
                  </a:lnTo>
                  <a:lnTo>
                    <a:pt x="1014098" y="1480856"/>
                  </a:lnTo>
                  <a:lnTo>
                    <a:pt x="1015788" y="1481554"/>
                  </a:lnTo>
                  <a:lnTo>
                    <a:pt x="1014397" y="1483177"/>
                  </a:lnTo>
                  <a:lnTo>
                    <a:pt x="1013612" y="1484516"/>
                  </a:lnTo>
                  <a:close/>
                </a:path>
                <a:path w="1607820" h="2208530">
                  <a:moveTo>
                    <a:pt x="1011984" y="1485433"/>
                  </a:moveTo>
                  <a:lnTo>
                    <a:pt x="1011025" y="1484744"/>
                  </a:lnTo>
                  <a:lnTo>
                    <a:pt x="1011849" y="1485336"/>
                  </a:lnTo>
                  <a:lnTo>
                    <a:pt x="1011984" y="1485433"/>
                  </a:lnTo>
                  <a:close/>
                </a:path>
                <a:path w="1607820" h="2208530">
                  <a:moveTo>
                    <a:pt x="1554294" y="1662791"/>
                  </a:moveTo>
                  <a:lnTo>
                    <a:pt x="1552098" y="1661577"/>
                  </a:lnTo>
                  <a:lnTo>
                    <a:pt x="1555257" y="1654599"/>
                  </a:lnTo>
                  <a:lnTo>
                    <a:pt x="1557537" y="1655638"/>
                  </a:lnTo>
                  <a:lnTo>
                    <a:pt x="1554294" y="1662791"/>
                  </a:lnTo>
                  <a:close/>
                </a:path>
                <a:path w="1607820" h="2208530">
                  <a:moveTo>
                    <a:pt x="1530008" y="1062924"/>
                  </a:moveTo>
                  <a:lnTo>
                    <a:pt x="1527555" y="1062835"/>
                  </a:lnTo>
                  <a:lnTo>
                    <a:pt x="1527907" y="1056381"/>
                  </a:lnTo>
                  <a:lnTo>
                    <a:pt x="1530693" y="1056475"/>
                  </a:lnTo>
                  <a:lnTo>
                    <a:pt x="1530008" y="1062924"/>
                  </a:lnTo>
                  <a:close/>
                </a:path>
                <a:path w="1607820" h="2208530">
                  <a:moveTo>
                    <a:pt x="923856" y="1255159"/>
                  </a:moveTo>
                  <a:lnTo>
                    <a:pt x="922685" y="1254337"/>
                  </a:lnTo>
                  <a:lnTo>
                    <a:pt x="921494" y="1253626"/>
                  </a:lnTo>
                  <a:lnTo>
                    <a:pt x="920357" y="1252517"/>
                  </a:lnTo>
                  <a:lnTo>
                    <a:pt x="921295" y="1251265"/>
                  </a:lnTo>
                  <a:lnTo>
                    <a:pt x="921726" y="1250527"/>
                  </a:lnTo>
                  <a:lnTo>
                    <a:pt x="925108" y="1253211"/>
                  </a:lnTo>
                  <a:lnTo>
                    <a:pt x="923856" y="1255159"/>
                  </a:lnTo>
                  <a:close/>
                </a:path>
                <a:path w="1607820" h="2208530">
                  <a:moveTo>
                    <a:pt x="134338" y="876088"/>
                  </a:moveTo>
                  <a:lnTo>
                    <a:pt x="131967" y="877190"/>
                  </a:lnTo>
                  <a:lnTo>
                    <a:pt x="128375" y="871547"/>
                  </a:lnTo>
                  <a:lnTo>
                    <a:pt x="130988" y="870332"/>
                  </a:lnTo>
                  <a:lnTo>
                    <a:pt x="134338" y="876088"/>
                  </a:lnTo>
                  <a:close/>
                </a:path>
                <a:path w="1607820" h="2208530">
                  <a:moveTo>
                    <a:pt x="710819" y="601740"/>
                  </a:moveTo>
                  <a:lnTo>
                    <a:pt x="709245" y="600107"/>
                  </a:lnTo>
                  <a:lnTo>
                    <a:pt x="709060" y="599915"/>
                  </a:lnTo>
                  <a:lnTo>
                    <a:pt x="707404" y="598959"/>
                  </a:lnTo>
                  <a:lnTo>
                    <a:pt x="707374" y="596822"/>
                  </a:lnTo>
                  <a:lnTo>
                    <a:pt x="708553" y="595327"/>
                  </a:lnTo>
                  <a:lnTo>
                    <a:pt x="710153" y="594241"/>
                  </a:lnTo>
                  <a:lnTo>
                    <a:pt x="712563" y="595420"/>
                  </a:lnTo>
                  <a:lnTo>
                    <a:pt x="712373" y="597389"/>
                  </a:lnTo>
                  <a:lnTo>
                    <a:pt x="711685" y="598973"/>
                  </a:lnTo>
                  <a:lnTo>
                    <a:pt x="710819" y="601740"/>
                  </a:lnTo>
                  <a:close/>
                </a:path>
                <a:path w="1607820" h="2208530">
                  <a:moveTo>
                    <a:pt x="1482586" y="1301535"/>
                  </a:moveTo>
                  <a:lnTo>
                    <a:pt x="1476872" y="1299213"/>
                  </a:lnTo>
                  <a:lnTo>
                    <a:pt x="1477621" y="1296755"/>
                  </a:lnTo>
                  <a:lnTo>
                    <a:pt x="1483878" y="1298209"/>
                  </a:lnTo>
                  <a:lnTo>
                    <a:pt x="1482586" y="1301535"/>
                  </a:lnTo>
                  <a:close/>
                </a:path>
                <a:path w="1607820" h="2208530">
                  <a:moveTo>
                    <a:pt x="1533149" y="1519424"/>
                  </a:moveTo>
                  <a:lnTo>
                    <a:pt x="1532662" y="1518681"/>
                  </a:lnTo>
                  <a:lnTo>
                    <a:pt x="1531556" y="1517380"/>
                  </a:lnTo>
                  <a:lnTo>
                    <a:pt x="1531769" y="1517281"/>
                  </a:lnTo>
                  <a:lnTo>
                    <a:pt x="1532963" y="1515934"/>
                  </a:lnTo>
                  <a:lnTo>
                    <a:pt x="1534389" y="1514792"/>
                  </a:lnTo>
                  <a:lnTo>
                    <a:pt x="1535743" y="1513583"/>
                  </a:lnTo>
                  <a:lnTo>
                    <a:pt x="1537608" y="1516133"/>
                  </a:lnTo>
                  <a:lnTo>
                    <a:pt x="1533149" y="1519424"/>
                  </a:lnTo>
                  <a:close/>
                </a:path>
                <a:path w="1607820" h="2208530">
                  <a:moveTo>
                    <a:pt x="919593" y="1272174"/>
                  </a:moveTo>
                  <a:lnTo>
                    <a:pt x="918459" y="1269391"/>
                  </a:lnTo>
                  <a:lnTo>
                    <a:pt x="917335" y="1267832"/>
                  </a:lnTo>
                  <a:lnTo>
                    <a:pt x="917213" y="1267664"/>
                  </a:lnTo>
                  <a:lnTo>
                    <a:pt x="918490" y="1265793"/>
                  </a:lnTo>
                  <a:lnTo>
                    <a:pt x="921533" y="1264379"/>
                  </a:lnTo>
                  <a:lnTo>
                    <a:pt x="922447" y="1265231"/>
                  </a:lnTo>
                  <a:lnTo>
                    <a:pt x="922608" y="1265381"/>
                  </a:lnTo>
                  <a:lnTo>
                    <a:pt x="919593" y="1272174"/>
                  </a:lnTo>
                  <a:close/>
                </a:path>
                <a:path w="1607820" h="2208530">
                  <a:moveTo>
                    <a:pt x="531925" y="1904203"/>
                  </a:moveTo>
                  <a:lnTo>
                    <a:pt x="529169" y="1901795"/>
                  </a:lnTo>
                  <a:lnTo>
                    <a:pt x="529390" y="1899079"/>
                  </a:lnTo>
                  <a:lnTo>
                    <a:pt x="532811" y="1899558"/>
                  </a:lnTo>
                  <a:lnTo>
                    <a:pt x="531925" y="1904203"/>
                  </a:lnTo>
                  <a:close/>
                </a:path>
                <a:path w="1607820" h="2208530">
                  <a:moveTo>
                    <a:pt x="1094138" y="575258"/>
                  </a:moveTo>
                  <a:lnTo>
                    <a:pt x="1089945" y="577208"/>
                  </a:lnTo>
                  <a:lnTo>
                    <a:pt x="1089864" y="575838"/>
                  </a:lnTo>
                  <a:lnTo>
                    <a:pt x="1090321" y="574431"/>
                  </a:lnTo>
                  <a:lnTo>
                    <a:pt x="1090775" y="572039"/>
                  </a:lnTo>
                  <a:lnTo>
                    <a:pt x="1092418" y="573232"/>
                  </a:lnTo>
                  <a:lnTo>
                    <a:pt x="1093859" y="573750"/>
                  </a:lnTo>
                  <a:lnTo>
                    <a:pt x="1094138" y="575258"/>
                  </a:lnTo>
                  <a:close/>
                </a:path>
                <a:path w="1607820" h="2208530">
                  <a:moveTo>
                    <a:pt x="1093700" y="577123"/>
                  </a:moveTo>
                  <a:lnTo>
                    <a:pt x="1091752" y="578028"/>
                  </a:lnTo>
                  <a:lnTo>
                    <a:pt x="1089965" y="577505"/>
                  </a:lnTo>
                  <a:lnTo>
                    <a:pt x="1094194" y="575540"/>
                  </a:lnTo>
                  <a:lnTo>
                    <a:pt x="1093700" y="577123"/>
                  </a:lnTo>
                  <a:close/>
                </a:path>
                <a:path w="1607820" h="2208530">
                  <a:moveTo>
                    <a:pt x="1227203" y="1001770"/>
                  </a:moveTo>
                  <a:lnTo>
                    <a:pt x="1226109" y="1000504"/>
                  </a:lnTo>
                  <a:lnTo>
                    <a:pt x="1225807" y="1000154"/>
                  </a:lnTo>
                  <a:lnTo>
                    <a:pt x="1224263" y="998868"/>
                  </a:lnTo>
                  <a:lnTo>
                    <a:pt x="1224409" y="998800"/>
                  </a:lnTo>
                  <a:lnTo>
                    <a:pt x="1225188" y="997297"/>
                  </a:lnTo>
                  <a:lnTo>
                    <a:pt x="1226369" y="996251"/>
                  </a:lnTo>
                  <a:lnTo>
                    <a:pt x="1227622" y="995207"/>
                  </a:lnTo>
                  <a:lnTo>
                    <a:pt x="1229406" y="996477"/>
                  </a:lnTo>
                  <a:lnTo>
                    <a:pt x="1229025" y="998250"/>
                  </a:lnTo>
                  <a:lnTo>
                    <a:pt x="1228241" y="999513"/>
                  </a:lnTo>
                  <a:lnTo>
                    <a:pt x="1227203" y="1001770"/>
                  </a:lnTo>
                  <a:close/>
                </a:path>
                <a:path w="1607820" h="2208530">
                  <a:moveTo>
                    <a:pt x="498861" y="210066"/>
                  </a:moveTo>
                  <a:lnTo>
                    <a:pt x="493753" y="205335"/>
                  </a:lnTo>
                  <a:lnTo>
                    <a:pt x="496022" y="203133"/>
                  </a:lnTo>
                  <a:lnTo>
                    <a:pt x="500593" y="208362"/>
                  </a:lnTo>
                  <a:lnTo>
                    <a:pt x="498861" y="210066"/>
                  </a:lnTo>
                  <a:close/>
                </a:path>
                <a:path w="1607820" h="2208530">
                  <a:moveTo>
                    <a:pt x="1304867" y="499115"/>
                  </a:moveTo>
                  <a:lnTo>
                    <a:pt x="1302824" y="499120"/>
                  </a:lnTo>
                  <a:lnTo>
                    <a:pt x="1301551" y="498440"/>
                  </a:lnTo>
                  <a:lnTo>
                    <a:pt x="1301409" y="498365"/>
                  </a:lnTo>
                  <a:lnTo>
                    <a:pt x="1300001" y="497919"/>
                  </a:lnTo>
                  <a:lnTo>
                    <a:pt x="1300637" y="496743"/>
                  </a:lnTo>
                  <a:lnTo>
                    <a:pt x="1300977" y="495201"/>
                  </a:lnTo>
                  <a:lnTo>
                    <a:pt x="1303020" y="494252"/>
                  </a:lnTo>
                  <a:lnTo>
                    <a:pt x="1304515" y="495318"/>
                  </a:lnTo>
                  <a:lnTo>
                    <a:pt x="1306645" y="496072"/>
                  </a:lnTo>
                  <a:lnTo>
                    <a:pt x="1305496" y="497593"/>
                  </a:lnTo>
                  <a:lnTo>
                    <a:pt x="1304867" y="499115"/>
                  </a:lnTo>
                  <a:close/>
                </a:path>
                <a:path w="1607820" h="2208530">
                  <a:moveTo>
                    <a:pt x="1201485" y="1696728"/>
                  </a:moveTo>
                  <a:lnTo>
                    <a:pt x="1199814" y="1697504"/>
                  </a:lnTo>
                  <a:lnTo>
                    <a:pt x="1199030" y="1697171"/>
                  </a:lnTo>
                  <a:lnTo>
                    <a:pt x="1198196" y="1697080"/>
                  </a:lnTo>
                  <a:lnTo>
                    <a:pt x="1198344" y="1696000"/>
                  </a:lnTo>
                  <a:lnTo>
                    <a:pt x="1198127" y="1694428"/>
                  </a:lnTo>
                  <a:lnTo>
                    <a:pt x="1199478" y="1693428"/>
                  </a:lnTo>
                  <a:lnTo>
                    <a:pt x="1200920" y="1693821"/>
                  </a:lnTo>
                  <a:lnTo>
                    <a:pt x="1203089" y="1693794"/>
                  </a:lnTo>
                  <a:lnTo>
                    <a:pt x="1203424" y="1693639"/>
                  </a:lnTo>
                  <a:lnTo>
                    <a:pt x="1201967" y="1695629"/>
                  </a:lnTo>
                  <a:lnTo>
                    <a:pt x="1201485" y="1696728"/>
                  </a:lnTo>
                  <a:close/>
                </a:path>
                <a:path w="1607820" h="2208530">
                  <a:moveTo>
                    <a:pt x="167244" y="779752"/>
                  </a:moveTo>
                  <a:lnTo>
                    <a:pt x="164300" y="781121"/>
                  </a:lnTo>
                  <a:lnTo>
                    <a:pt x="162984" y="775590"/>
                  </a:lnTo>
                  <a:lnTo>
                    <a:pt x="165189" y="774565"/>
                  </a:lnTo>
                  <a:lnTo>
                    <a:pt x="165905" y="776372"/>
                  </a:lnTo>
                  <a:lnTo>
                    <a:pt x="166619" y="778175"/>
                  </a:lnTo>
                  <a:lnTo>
                    <a:pt x="167244" y="779752"/>
                  </a:lnTo>
                  <a:close/>
                </a:path>
                <a:path w="1607820" h="2208530">
                  <a:moveTo>
                    <a:pt x="1518764" y="1302038"/>
                  </a:moveTo>
                  <a:lnTo>
                    <a:pt x="1515859" y="1302490"/>
                  </a:lnTo>
                  <a:lnTo>
                    <a:pt x="1516097" y="1302380"/>
                  </a:lnTo>
                  <a:lnTo>
                    <a:pt x="1513985" y="1301475"/>
                  </a:lnTo>
                  <a:lnTo>
                    <a:pt x="1513388" y="1299388"/>
                  </a:lnTo>
                  <a:lnTo>
                    <a:pt x="1514506" y="1297775"/>
                  </a:lnTo>
                  <a:lnTo>
                    <a:pt x="1514993" y="1296342"/>
                  </a:lnTo>
                  <a:lnTo>
                    <a:pt x="1522090" y="1299032"/>
                  </a:lnTo>
                  <a:lnTo>
                    <a:pt x="1519927" y="1300599"/>
                  </a:lnTo>
                  <a:lnTo>
                    <a:pt x="1518764" y="1302038"/>
                  </a:lnTo>
                  <a:close/>
                </a:path>
                <a:path w="1607820" h="2208530">
                  <a:moveTo>
                    <a:pt x="925179" y="2116252"/>
                  </a:moveTo>
                  <a:lnTo>
                    <a:pt x="921148" y="2108951"/>
                  </a:lnTo>
                  <a:lnTo>
                    <a:pt x="923257" y="2107971"/>
                  </a:lnTo>
                  <a:lnTo>
                    <a:pt x="927932" y="2114518"/>
                  </a:lnTo>
                  <a:lnTo>
                    <a:pt x="925179" y="2116252"/>
                  </a:lnTo>
                  <a:close/>
                </a:path>
                <a:path w="1607820" h="2208530">
                  <a:moveTo>
                    <a:pt x="1512258" y="1671940"/>
                  </a:moveTo>
                  <a:lnTo>
                    <a:pt x="1511396" y="1671306"/>
                  </a:lnTo>
                  <a:lnTo>
                    <a:pt x="1509710" y="1670375"/>
                  </a:lnTo>
                  <a:lnTo>
                    <a:pt x="1510290" y="1668775"/>
                  </a:lnTo>
                  <a:lnTo>
                    <a:pt x="1511093" y="1667450"/>
                  </a:lnTo>
                  <a:lnTo>
                    <a:pt x="1512622" y="1666084"/>
                  </a:lnTo>
                  <a:lnTo>
                    <a:pt x="1513900" y="1666518"/>
                  </a:lnTo>
                  <a:lnTo>
                    <a:pt x="1515603" y="1666596"/>
                  </a:lnTo>
                  <a:lnTo>
                    <a:pt x="1512258" y="1671940"/>
                  </a:lnTo>
                  <a:close/>
                </a:path>
                <a:path w="1607820" h="2208530">
                  <a:moveTo>
                    <a:pt x="359740" y="47315"/>
                  </a:moveTo>
                  <a:lnTo>
                    <a:pt x="359130" y="46742"/>
                  </a:lnTo>
                  <a:lnTo>
                    <a:pt x="357902" y="45894"/>
                  </a:lnTo>
                  <a:lnTo>
                    <a:pt x="358573" y="44387"/>
                  </a:lnTo>
                  <a:lnTo>
                    <a:pt x="359485" y="43296"/>
                  </a:lnTo>
                  <a:lnTo>
                    <a:pt x="360275" y="42148"/>
                  </a:lnTo>
                  <a:lnTo>
                    <a:pt x="362746" y="44003"/>
                  </a:lnTo>
                  <a:lnTo>
                    <a:pt x="359740" y="47315"/>
                  </a:lnTo>
                  <a:close/>
                </a:path>
                <a:path w="1607820" h="2208530">
                  <a:moveTo>
                    <a:pt x="957315" y="1198388"/>
                  </a:moveTo>
                  <a:lnTo>
                    <a:pt x="956928" y="1197935"/>
                  </a:lnTo>
                  <a:lnTo>
                    <a:pt x="956718" y="1197689"/>
                  </a:lnTo>
                  <a:lnTo>
                    <a:pt x="955744" y="1197055"/>
                  </a:lnTo>
                  <a:lnTo>
                    <a:pt x="955428" y="1195168"/>
                  </a:lnTo>
                  <a:lnTo>
                    <a:pt x="955857" y="1194005"/>
                  </a:lnTo>
                  <a:lnTo>
                    <a:pt x="956026" y="1192868"/>
                  </a:lnTo>
                  <a:lnTo>
                    <a:pt x="956833" y="1193167"/>
                  </a:lnTo>
                  <a:lnTo>
                    <a:pt x="958106" y="1193261"/>
                  </a:lnTo>
                  <a:lnTo>
                    <a:pt x="958768" y="1194774"/>
                  </a:lnTo>
                  <a:lnTo>
                    <a:pt x="958560" y="1196017"/>
                  </a:lnTo>
                  <a:lnTo>
                    <a:pt x="958601" y="1196814"/>
                  </a:lnTo>
                  <a:lnTo>
                    <a:pt x="958619" y="1197149"/>
                  </a:lnTo>
                  <a:lnTo>
                    <a:pt x="957315" y="1198388"/>
                  </a:lnTo>
                  <a:close/>
                </a:path>
                <a:path w="1607820" h="2208530">
                  <a:moveTo>
                    <a:pt x="1116545" y="1148556"/>
                  </a:moveTo>
                  <a:lnTo>
                    <a:pt x="1112708" y="1144931"/>
                  </a:lnTo>
                  <a:lnTo>
                    <a:pt x="1114218" y="1142101"/>
                  </a:lnTo>
                  <a:lnTo>
                    <a:pt x="1118083" y="1145672"/>
                  </a:lnTo>
                  <a:lnTo>
                    <a:pt x="1116545" y="1148556"/>
                  </a:lnTo>
                  <a:close/>
                </a:path>
                <a:path w="1607820" h="2208530">
                  <a:moveTo>
                    <a:pt x="92859" y="1170160"/>
                  </a:moveTo>
                  <a:lnTo>
                    <a:pt x="90657" y="1171184"/>
                  </a:lnTo>
                  <a:lnTo>
                    <a:pt x="89627" y="1170534"/>
                  </a:lnTo>
                  <a:lnTo>
                    <a:pt x="90001" y="1169136"/>
                  </a:lnTo>
                  <a:lnTo>
                    <a:pt x="90784" y="1168252"/>
                  </a:lnTo>
                  <a:lnTo>
                    <a:pt x="91367" y="1167319"/>
                  </a:lnTo>
                  <a:lnTo>
                    <a:pt x="91714" y="1167819"/>
                  </a:lnTo>
                  <a:lnTo>
                    <a:pt x="91867" y="1168038"/>
                  </a:lnTo>
                  <a:lnTo>
                    <a:pt x="92682" y="1168712"/>
                  </a:lnTo>
                  <a:lnTo>
                    <a:pt x="92859" y="1170160"/>
                  </a:lnTo>
                  <a:close/>
                </a:path>
                <a:path w="1607820" h="2208530">
                  <a:moveTo>
                    <a:pt x="91607" y="1172096"/>
                  </a:moveTo>
                  <a:lnTo>
                    <a:pt x="90993" y="1171489"/>
                  </a:lnTo>
                  <a:lnTo>
                    <a:pt x="92160" y="1170946"/>
                  </a:lnTo>
                  <a:lnTo>
                    <a:pt x="91607" y="1172096"/>
                  </a:lnTo>
                  <a:close/>
                </a:path>
                <a:path w="1607820" h="2208530">
                  <a:moveTo>
                    <a:pt x="835737" y="498397"/>
                  </a:moveTo>
                  <a:lnTo>
                    <a:pt x="834731" y="497333"/>
                  </a:lnTo>
                  <a:lnTo>
                    <a:pt x="834229" y="496840"/>
                  </a:lnTo>
                  <a:lnTo>
                    <a:pt x="833003" y="496127"/>
                  </a:lnTo>
                  <a:lnTo>
                    <a:pt x="832896" y="494409"/>
                  </a:lnTo>
                  <a:lnTo>
                    <a:pt x="834036" y="493453"/>
                  </a:lnTo>
                  <a:lnTo>
                    <a:pt x="834653" y="492528"/>
                  </a:lnTo>
                  <a:lnTo>
                    <a:pt x="835487" y="493204"/>
                  </a:lnTo>
                  <a:lnTo>
                    <a:pt x="836786" y="493759"/>
                  </a:lnTo>
                  <a:lnTo>
                    <a:pt x="837065" y="494628"/>
                  </a:lnTo>
                  <a:lnTo>
                    <a:pt x="837314" y="495405"/>
                  </a:lnTo>
                  <a:lnTo>
                    <a:pt x="836450" y="496534"/>
                  </a:lnTo>
                  <a:lnTo>
                    <a:pt x="835737" y="498397"/>
                  </a:lnTo>
                  <a:close/>
                </a:path>
                <a:path w="1607820" h="2208530">
                  <a:moveTo>
                    <a:pt x="649285" y="496918"/>
                  </a:moveTo>
                  <a:lnTo>
                    <a:pt x="648959" y="497070"/>
                  </a:lnTo>
                  <a:lnTo>
                    <a:pt x="647746" y="496469"/>
                  </a:lnTo>
                  <a:lnTo>
                    <a:pt x="646926" y="496218"/>
                  </a:lnTo>
                  <a:lnTo>
                    <a:pt x="649160" y="490875"/>
                  </a:lnTo>
                  <a:lnTo>
                    <a:pt x="652074" y="492311"/>
                  </a:lnTo>
                  <a:lnTo>
                    <a:pt x="651173" y="493871"/>
                  </a:lnTo>
                  <a:lnTo>
                    <a:pt x="650362" y="495495"/>
                  </a:lnTo>
                  <a:lnTo>
                    <a:pt x="649285" y="496918"/>
                  </a:lnTo>
                  <a:close/>
                </a:path>
                <a:path w="1607820" h="2208530">
                  <a:moveTo>
                    <a:pt x="1195885" y="815665"/>
                  </a:moveTo>
                  <a:lnTo>
                    <a:pt x="1194595" y="815154"/>
                  </a:lnTo>
                  <a:lnTo>
                    <a:pt x="1193247" y="814746"/>
                  </a:lnTo>
                  <a:lnTo>
                    <a:pt x="1191866" y="813898"/>
                  </a:lnTo>
                  <a:lnTo>
                    <a:pt x="1192584" y="811844"/>
                  </a:lnTo>
                  <a:lnTo>
                    <a:pt x="1193939" y="812000"/>
                  </a:lnTo>
                  <a:lnTo>
                    <a:pt x="1195203" y="812347"/>
                  </a:lnTo>
                  <a:lnTo>
                    <a:pt x="1196878" y="812739"/>
                  </a:lnTo>
                  <a:lnTo>
                    <a:pt x="1195885" y="815665"/>
                  </a:lnTo>
                  <a:close/>
                </a:path>
                <a:path w="1607820" h="2208530">
                  <a:moveTo>
                    <a:pt x="1539790" y="1085594"/>
                  </a:moveTo>
                  <a:lnTo>
                    <a:pt x="1538415" y="1086234"/>
                  </a:lnTo>
                  <a:lnTo>
                    <a:pt x="1536766" y="1086338"/>
                  </a:lnTo>
                  <a:lnTo>
                    <a:pt x="1535836" y="1084973"/>
                  </a:lnTo>
                  <a:lnTo>
                    <a:pt x="1536285" y="1083535"/>
                  </a:lnTo>
                  <a:lnTo>
                    <a:pt x="1536339" y="1081210"/>
                  </a:lnTo>
                  <a:lnTo>
                    <a:pt x="1538095" y="1082481"/>
                  </a:lnTo>
                  <a:lnTo>
                    <a:pt x="1539196" y="1082956"/>
                  </a:lnTo>
                  <a:lnTo>
                    <a:pt x="1539931" y="1084086"/>
                  </a:lnTo>
                  <a:lnTo>
                    <a:pt x="1540088" y="1084327"/>
                  </a:lnTo>
                  <a:lnTo>
                    <a:pt x="1539790" y="1085594"/>
                  </a:lnTo>
                  <a:close/>
                </a:path>
                <a:path w="1607820" h="2208530">
                  <a:moveTo>
                    <a:pt x="1539790" y="1085594"/>
                  </a:moveTo>
                  <a:lnTo>
                    <a:pt x="1539692" y="1086013"/>
                  </a:lnTo>
                  <a:lnTo>
                    <a:pt x="1539965" y="1084851"/>
                  </a:lnTo>
                  <a:lnTo>
                    <a:pt x="1539790" y="1085594"/>
                  </a:lnTo>
                  <a:close/>
                </a:path>
                <a:path w="1607820" h="2208530">
                  <a:moveTo>
                    <a:pt x="1319802" y="694715"/>
                  </a:moveTo>
                  <a:lnTo>
                    <a:pt x="1317316" y="692891"/>
                  </a:lnTo>
                  <a:lnTo>
                    <a:pt x="1311475" y="687105"/>
                  </a:lnTo>
                  <a:lnTo>
                    <a:pt x="1314080" y="685002"/>
                  </a:lnTo>
                  <a:lnTo>
                    <a:pt x="1318199" y="691458"/>
                  </a:lnTo>
                  <a:lnTo>
                    <a:pt x="1319802" y="694715"/>
                  </a:lnTo>
                  <a:close/>
                </a:path>
                <a:path w="1607820" h="2208530">
                  <a:moveTo>
                    <a:pt x="1354984" y="717177"/>
                  </a:moveTo>
                  <a:lnTo>
                    <a:pt x="1353681" y="716257"/>
                  </a:lnTo>
                  <a:lnTo>
                    <a:pt x="1352255" y="715465"/>
                  </a:lnTo>
                  <a:lnTo>
                    <a:pt x="1350893" y="714048"/>
                  </a:lnTo>
                  <a:lnTo>
                    <a:pt x="1351696" y="712687"/>
                  </a:lnTo>
                  <a:lnTo>
                    <a:pt x="1351986" y="711872"/>
                  </a:lnTo>
                  <a:lnTo>
                    <a:pt x="1354278" y="711487"/>
                  </a:lnTo>
                  <a:lnTo>
                    <a:pt x="1354984" y="717177"/>
                  </a:lnTo>
                  <a:close/>
                </a:path>
                <a:path w="1607820" h="2208530">
                  <a:moveTo>
                    <a:pt x="1176690" y="844381"/>
                  </a:moveTo>
                  <a:lnTo>
                    <a:pt x="1172926" y="841573"/>
                  </a:lnTo>
                  <a:lnTo>
                    <a:pt x="1173887" y="840181"/>
                  </a:lnTo>
                  <a:lnTo>
                    <a:pt x="1178074" y="842118"/>
                  </a:lnTo>
                  <a:lnTo>
                    <a:pt x="1176690" y="844381"/>
                  </a:lnTo>
                  <a:close/>
                </a:path>
                <a:path w="1607820" h="2208530">
                  <a:moveTo>
                    <a:pt x="1386891" y="1121587"/>
                  </a:moveTo>
                  <a:lnTo>
                    <a:pt x="1385538" y="1120543"/>
                  </a:lnTo>
                  <a:lnTo>
                    <a:pt x="1385361" y="1120407"/>
                  </a:lnTo>
                  <a:lnTo>
                    <a:pt x="1385604" y="1118857"/>
                  </a:lnTo>
                  <a:lnTo>
                    <a:pt x="1386067" y="1117436"/>
                  </a:lnTo>
                  <a:lnTo>
                    <a:pt x="1387717" y="1116669"/>
                  </a:lnTo>
                  <a:lnTo>
                    <a:pt x="1388814" y="1117365"/>
                  </a:lnTo>
                  <a:lnTo>
                    <a:pt x="1390913" y="1118045"/>
                  </a:lnTo>
                  <a:lnTo>
                    <a:pt x="1389140" y="1119685"/>
                  </a:lnTo>
                  <a:lnTo>
                    <a:pt x="1388170" y="1120703"/>
                  </a:lnTo>
                  <a:lnTo>
                    <a:pt x="1386891" y="1121587"/>
                  </a:lnTo>
                  <a:close/>
                </a:path>
                <a:path w="1607820" h="2208530">
                  <a:moveTo>
                    <a:pt x="1008079" y="1784024"/>
                  </a:moveTo>
                  <a:lnTo>
                    <a:pt x="1007069" y="1782968"/>
                  </a:lnTo>
                  <a:lnTo>
                    <a:pt x="1006558" y="1782473"/>
                  </a:lnTo>
                  <a:lnTo>
                    <a:pt x="1005330" y="1781761"/>
                  </a:lnTo>
                  <a:lnTo>
                    <a:pt x="1005221" y="1780038"/>
                  </a:lnTo>
                  <a:lnTo>
                    <a:pt x="1006369" y="1779073"/>
                  </a:lnTo>
                  <a:lnTo>
                    <a:pt x="1006986" y="1778136"/>
                  </a:lnTo>
                  <a:lnTo>
                    <a:pt x="1007849" y="1778817"/>
                  </a:lnTo>
                  <a:lnTo>
                    <a:pt x="1009164" y="1779364"/>
                  </a:lnTo>
                  <a:lnTo>
                    <a:pt x="1009446" y="1780238"/>
                  </a:lnTo>
                  <a:lnTo>
                    <a:pt x="1009695" y="1781015"/>
                  </a:lnTo>
                  <a:lnTo>
                    <a:pt x="1008809" y="1782160"/>
                  </a:lnTo>
                  <a:lnTo>
                    <a:pt x="1008079" y="1784024"/>
                  </a:lnTo>
                  <a:close/>
                </a:path>
                <a:path w="1607820" h="2208530">
                  <a:moveTo>
                    <a:pt x="720489" y="2008575"/>
                  </a:moveTo>
                  <a:lnTo>
                    <a:pt x="718252" y="2006523"/>
                  </a:lnTo>
                  <a:lnTo>
                    <a:pt x="721691" y="2003352"/>
                  </a:lnTo>
                  <a:lnTo>
                    <a:pt x="720489" y="2008575"/>
                  </a:lnTo>
                  <a:close/>
                </a:path>
                <a:path w="1607820" h="2208530">
                  <a:moveTo>
                    <a:pt x="1378391" y="725905"/>
                  </a:moveTo>
                  <a:lnTo>
                    <a:pt x="1372178" y="727852"/>
                  </a:lnTo>
                  <a:lnTo>
                    <a:pt x="1371736" y="725617"/>
                  </a:lnTo>
                  <a:lnTo>
                    <a:pt x="1373666" y="724719"/>
                  </a:lnTo>
                  <a:lnTo>
                    <a:pt x="1377673" y="723483"/>
                  </a:lnTo>
                  <a:lnTo>
                    <a:pt x="1377911" y="724289"/>
                  </a:lnTo>
                  <a:lnTo>
                    <a:pt x="1378146" y="725078"/>
                  </a:lnTo>
                  <a:lnTo>
                    <a:pt x="1378391" y="725905"/>
                  </a:lnTo>
                  <a:close/>
                </a:path>
                <a:path w="1607820" h="2208530">
                  <a:moveTo>
                    <a:pt x="985546" y="855281"/>
                  </a:moveTo>
                  <a:lnTo>
                    <a:pt x="979680" y="854107"/>
                  </a:lnTo>
                  <a:lnTo>
                    <a:pt x="980486" y="851415"/>
                  </a:lnTo>
                  <a:lnTo>
                    <a:pt x="986110" y="853175"/>
                  </a:lnTo>
                  <a:lnTo>
                    <a:pt x="985546" y="855281"/>
                  </a:lnTo>
                  <a:close/>
                </a:path>
                <a:path w="1607820" h="2208530">
                  <a:moveTo>
                    <a:pt x="1339245" y="1359108"/>
                  </a:moveTo>
                  <a:lnTo>
                    <a:pt x="1338205" y="1359591"/>
                  </a:lnTo>
                  <a:lnTo>
                    <a:pt x="1338899" y="1358719"/>
                  </a:lnTo>
                  <a:lnTo>
                    <a:pt x="1339245" y="1359108"/>
                  </a:lnTo>
                  <a:close/>
                </a:path>
                <a:path w="1607820" h="2208530">
                  <a:moveTo>
                    <a:pt x="1340879" y="1364745"/>
                  </a:moveTo>
                  <a:lnTo>
                    <a:pt x="1338409" y="1364072"/>
                  </a:lnTo>
                  <a:lnTo>
                    <a:pt x="1337878" y="1363160"/>
                  </a:lnTo>
                  <a:lnTo>
                    <a:pt x="1336851" y="1362184"/>
                  </a:lnTo>
                  <a:lnTo>
                    <a:pt x="1337069" y="1360403"/>
                  </a:lnTo>
                  <a:lnTo>
                    <a:pt x="1339423" y="1359309"/>
                  </a:lnTo>
                  <a:lnTo>
                    <a:pt x="1339594" y="1359501"/>
                  </a:lnTo>
                  <a:lnTo>
                    <a:pt x="1340628" y="1360185"/>
                  </a:lnTo>
                  <a:lnTo>
                    <a:pt x="1341065" y="1361679"/>
                  </a:lnTo>
                  <a:lnTo>
                    <a:pt x="1341220" y="1362210"/>
                  </a:lnTo>
                  <a:lnTo>
                    <a:pt x="1340912" y="1363518"/>
                  </a:lnTo>
                  <a:lnTo>
                    <a:pt x="1340879" y="1364745"/>
                  </a:lnTo>
                  <a:close/>
                </a:path>
                <a:path w="1607820" h="2208530">
                  <a:moveTo>
                    <a:pt x="1328896" y="1668055"/>
                  </a:moveTo>
                  <a:lnTo>
                    <a:pt x="1323241" y="1665351"/>
                  </a:lnTo>
                  <a:lnTo>
                    <a:pt x="1324054" y="1663437"/>
                  </a:lnTo>
                  <a:lnTo>
                    <a:pt x="1329852" y="1665837"/>
                  </a:lnTo>
                  <a:lnTo>
                    <a:pt x="1328896" y="1668055"/>
                  </a:lnTo>
                  <a:close/>
                </a:path>
                <a:path w="1607820" h="2208530">
                  <a:moveTo>
                    <a:pt x="1341256" y="706397"/>
                  </a:moveTo>
                  <a:lnTo>
                    <a:pt x="1339518" y="707205"/>
                  </a:lnTo>
                  <a:lnTo>
                    <a:pt x="1338672" y="706687"/>
                  </a:lnTo>
                  <a:lnTo>
                    <a:pt x="1337823" y="706095"/>
                  </a:lnTo>
                  <a:lnTo>
                    <a:pt x="1337615" y="705387"/>
                  </a:lnTo>
                  <a:lnTo>
                    <a:pt x="1337376" y="704594"/>
                  </a:lnTo>
                  <a:lnTo>
                    <a:pt x="1338196" y="702835"/>
                  </a:lnTo>
                  <a:lnTo>
                    <a:pt x="1339622" y="702172"/>
                  </a:lnTo>
                  <a:lnTo>
                    <a:pt x="1340991" y="703215"/>
                  </a:lnTo>
                  <a:lnTo>
                    <a:pt x="1342647" y="703852"/>
                  </a:lnTo>
                  <a:lnTo>
                    <a:pt x="1341624" y="705315"/>
                  </a:lnTo>
                  <a:lnTo>
                    <a:pt x="1341256" y="706397"/>
                  </a:lnTo>
                  <a:close/>
                </a:path>
                <a:path w="1607820" h="2208530">
                  <a:moveTo>
                    <a:pt x="1341189" y="706593"/>
                  </a:moveTo>
                  <a:lnTo>
                    <a:pt x="1341117" y="706804"/>
                  </a:lnTo>
                  <a:lnTo>
                    <a:pt x="1341256" y="706397"/>
                  </a:lnTo>
                  <a:lnTo>
                    <a:pt x="1341189" y="706593"/>
                  </a:lnTo>
                  <a:close/>
                </a:path>
                <a:path w="1607820" h="2208530">
                  <a:moveTo>
                    <a:pt x="541251" y="27190"/>
                  </a:moveTo>
                  <a:lnTo>
                    <a:pt x="539769" y="25922"/>
                  </a:lnTo>
                  <a:lnTo>
                    <a:pt x="538182" y="25117"/>
                  </a:lnTo>
                  <a:lnTo>
                    <a:pt x="538383" y="23273"/>
                  </a:lnTo>
                  <a:lnTo>
                    <a:pt x="539432" y="22147"/>
                  </a:lnTo>
                  <a:lnTo>
                    <a:pt x="540108" y="20982"/>
                  </a:lnTo>
                  <a:lnTo>
                    <a:pt x="541009" y="21775"/>
                  </a:lnTo>
                  <a:lnTo>
                    <a:pt x="542336" y="22429"/>
                  </a:lnTo>
                  <a:lnTo>
                    <a:pt x="542672" y="23420"/>
                  </a:lnTo>
                  <a:lnTo>
                    <a:pt x="542940" y="24199"/>
                  </a:lnTo>
                  <a:lnTo>
                    <a:pt x="541983" y="25395"/>
                  </a:lnTo>
                  <a:lnTo>
                    <a:pt x="541251" y="27190"/>
                  </a:lnTo>
                  <a:close/>
                </a:path>
                <a:path w="1607820" h="2208530">
                  <a:moveTo>
                    <a:pt x="972902" y="811938"/>
                  </a:moveTo>
                  <a:lnTo>
                    <a:pt x="969594" y="813476"/>
                  </a:lnTo>
                  <a:lnTo>
                    <a:pt x="967180" y="807262"/>
                  </a:lnTo>
                  <a:lnTo>
                    <a:pt x="969493" y="806187"/>
                  </a:lnTo>
                  <a:lnTo>
                    <a:pt x="972902" y="811938"/>
                  </a:lnTo>
                  <a:close/>
                </a:path>
                <a:path w="1607820" h="2208530">
                  <a:moveTo>
                    <a:pt x="1376599" y="721121"/>
                  </a:moveTo>
                  <a:lnTo>
                    <a:pt x="1372568" y="719472"/>
                  </a:lnTo>
                  <a:lnTo>
                    <a:pt x="1374227" y="715881"/>
                  </a:lnTo>
                  <a:lnTo>
                    <a:pt x="1375211" y="716381"/>
                  </a:lnTo>
                  <a:lnTo>
                    <a:pt x="1376618" y="716649"/>
                  </a:lnTo>
                  <a:lnTo>
                    <a:pt x="1377036" y="717395"/>
                  </a:lnTo>
                  <a:lnTo>
                    <a:pt x="1377471" y="718180"/>
                  </a:lnTo>
                  <a:lnTo>
                    <a:pt x="1376851" y="719491"/>
                  </a:lnTo>
                  <a:lnTo>
                    <a:pt x="1376599" y="721121"/>
                  </a:lnTo>
                  <a:close/>
                </a:path>
                <a:path w="1607820" h="2208530">
                  <a:moveTo>
                    <a:pt x="1370334" y="754072"/>
                  </a:moveTo>
                  <a:lnTo>
                    <a:pt x="1370181" y="752753"/>
                  </a:lnTo>
                  <a:lnTo>
                    <a:pt x="1371270" y="752820"/>
                  </a:lnTo>
                  <a:lnTo>
                    <a:pt x="1373244" y="752718"/>
                  </a:lnTo>
                  <a:lnTo>
                    <a:pt x="1370244" y="753297"/>
                  </a:lnTo>
                  <a:lnTo>
                    <a:pt x="1370334" y="754072"/>
                  </a:lnTo>
                  <a:close/>
                </a:path>
                <a:path w="1607820" h="2208530">
                  <a:moveTo>
                    <a:pt x="1373536" y="758152"/>
                  </a:moveTo>
                  <a:lnTo>
                    <a:pt x="1370576" y="757778"/>
                  </a:lnTo>
                  <a:lnTo>
                    <a:pt x="1370754" y="757695"/>
                  </a:lnTo>
                  <a:lnTo>
                    <a:pt x="1370365" y="754346"/>
                  </a:lnTo>
                  <a:lnTo>
                    <a:pt x="1373297" y="752984"/>
                  </a:lnTo>
                  <a:lnTo>
                    <a:pt x="1373614" y="754657"/>
                  </a:lnTo>
                  <a:lnTo>
                    <a:pt x="1373504" y="756417"/>
                  </a:lnTo>
                  <a:lnTo>
                    <a:pt x="1373536" y="758152"/>
                  </a:lnTo>
                  <a:close/>
                </a:path>
                <a:path w="1607820" h="2208530">
                  <a:moveTo>
                    <a:pt x="1371847" y="1078544"/>
                  </a:moveTo>
                  <a:lnTo>
                    <a:pt x="1370411" y="1077681"/>
                  </a:lnTo>
                  <a:lnTo>
                    <a:pt x="1368980" y="1077311"/>
                  </a:lnTo>
                  <a:lnTo>
                    <a:pt x="1368772" y="1076757"/>
                  </a:lnTo>
                  <a:lnTo>
                    <a:pt x="1368358" y="1075655"/>
                  </a:lnTo>
                  <a:lnTo>
                    <a:pt x="1369087" y="1074400"/>
                  </a:lnTo>
                  <a:lnTo>
                    <a:pt x="1369358" y="1073317"/>
                  </a:lnTo>
                  <a:lnTo>
                    <a:pt x="1373452" y="1074582"/>
                  </a:lnTo>
                  <a:lnTo>
                    <a:pt x="1371847" y="1078544"/>
                  </a:lnTo>
                  <a:close/>
                </a:path>
                <a:path w="1607820" h="2208530">
                  <a:moveTo>
                    <a:pt x="1570570" y="1569605"/>
                  </a:moveTo>
                  <a:lnTo>
                    <a:pt x="1567808" y="1570889"/>
                  </a:lnTo>
                  <a:lnTo>
                    <a:pt x="1564645" y="1565035"/>
                  </a:lnTo>
                  <a:lnTo>
                    <a:pt x="1567849" y="1563545"/>
                  </a:lnTo>
                  <a:lnTo>
                    <a:pt x="1570570" y="1569605"/>
                  </a:lnTo>
                  <a:close/>
                </a:path>
                <a:path w="1607820" h="2208530">
                  <a:moveTo>
                    <a:pt x="670449" y="1568363"/>
                  </a:moveTo>
                  <a:lnTo>
                    <a:pt x="668851" y="1567722"/>
                  </a:lnTo>
                  <a:lnTo>
                    <a:pt x="666621" y="1567441"/>
                  </a:lnTo>
                  <a:lnTo>
                    <a:pt x="668213" y="1565092"/>
                  </a:lnTo>
                  <a:lnTo>
                    <a:pt x="669067" y="1563584"/>
                  </a:lnTo>
                  <a:lnTo>
                    <a:pt x="670421" y="1562198"/>
                  </a:lnTo>
                  <a:lnTo>
                    <a:pt x="672881" y="1563561"/>
                  </a:lnTo>
                  <a:lnTo>
                    <a:pt x="672505" y="1565320"/>
                  </a:lnTo>
                  <a:lnTo>
                    <a:pt x="671887" y="1566866"/>
                  </a:lnTo>
                  <a:lnTo>
                    <a:pt x="670449" y="1568363"/>
                  </a:lnTo>
                  <a:close/>
                </a:path>
                <a:path w="1607820" h="2208530">
                  <a:moveTo>
                    <a:pt x="1555405" y="1413414"/>
                  </a:moveTo>
                  <a:lnTo>
                    <a:pt x="1548145" y="1412408"/>
                  </a:lnTo>
                  <a:lnTo>
                    <a:pt x="1548183" y="1410404"/>
                  </a:lnTo>
                  <a:lnTo>
                    <a:pt x="1555628" y="1410053"/>
                  </a:lnTo>
                  <a:lnTo>
                    <a:pt x="1555405" y="1413414"/>
                  </a:lnTo>
                  <a:close/>
                </a:path>
                <a:path w="1607820" h="2208530">
                  <a:moveTo>
                    <a:pt x="1241086" y="1869190"/>
                  </a:moveTo>
                  <a:lnTo>
                    <a:pt x="1239871" y="1867650"/>
                  </a:lnTo>
                  <a:lnTo>
                    <a:pt x="1239660" y="1867382"/>
                  </a:lnTo>
                  <a:lnTo>
                    <a:pt x="1239330" y="1867116"/>
                  </a:lnTo>
                  <a:lnTo>
                    <a:pt x="1238503" y="1866383"/>
                  </a:lnTo>
                  <a:lnTo>
                    <a:pt x="1238126" y="1864939"/>
                  </a:lnTo>
                  <a:lnTo>
                    <a:pt x="1239026" y="1863870"/>
                  </a:lnTo>
                  <a:lnTo>
                    <a:pt x="1240329" y="1863264"/>
                  </a:lnTo>
                  <a:lnTo>
                    <a:pt x="1241302" y="1863462"/>
                  </a:lnTo>
                  <a:lnTo>
                    <a:pt x="1242456" y="1864546"/>
                  </a:lnTo>
                  <a:lnTo>
                    <a:pt x="1242791" y="1865507"/>
                  </a:lnTo>
                  <a:lnTo>
                    <a:pt x="1243023" y="1866185"/>
                  </a:lnTo>
                  <a:lnTo>
                    <a:pt x="1242023" y="1867289"/>
                  </a:lnTo>
                  <a:lnTo>
                    <a:pt x="1241086" y="1869190"/>
                  </a:lnTo>
                  <a:close/>
                </a:path>
                <a:path w="1607820" h="2208530">
                  <a:moveTo>
                    <a:pt x="1418704" y="1060196"/>
                  </a:moveTo>
                  <a:lnTo>
                    <a:pt x="1416342" y="1061294"/>
                  </a:lnTo>
                  <a:lnTo>
                    <a:pt x="1417308" y="1059976"/>
                  </a:lnTo>
                  <a:lnTo>
                    <a:pt x="1418704" y="1060196"/>
                  </a:lnTo>
                  <a:close/>
                </a:path>
                <a:path w="1607820" h="2208530">
                  <a:moveTo>
                    <a:pt x="1418492" y="1064852"/>
                  </a:moveTo>
                  <a:lnTo>
                    <a:pt x="1416859" y="1064187"/>
                  </a:lnTo>
                  <a:lnTo>
                    <a:pt x="1416246" y="1062893"/>
                  </a:lnTo>
                  <a:lnTo>
                    <a:pt x="1415424" y="1061916"/>
                  </a:lnTo>
                  <a:lnTo>
                    <a:pt x="1419017" y="1060245"/>
                  </a:lnTo>
                  <a:lnTo>
                    <a:pt x="1419665" y="1061304"/>
                  </a:lnTo>
                  <a:lnTo>
                    <a:pt x="1419805" y="1061534"/>
                  </a:lnTo>
                  <a:lnTo>
                    <a:pt x="1421428" y="1063032"/>
                  </a:lnTo>
                  <a:lnTo>
                    <a:pt x="1419665" y="1063852"/>
                  </a:lnTo>
                  <a:lnTo>
                    <a:pt x="1418492" y="1064852"/>
                  </a:lnTo>
                  <a:close/>
                </a:path>
                <a:path w="1607820" h="2208530">
                  <a:moveTo>
                    <a:pt x="1042476" y="996881"/>
                  </a:moveTo>
                  <a:lnTo>
                    <a:pt x="1040844" y="997096"/>
                  </a:lnTo>
                  <a:lnTo>
                    <a:pt x="1039182" y="996231"/>
                  </a:lnTo>
                  <a:lnTo>
                    <a:pt x="1038934" y="995442"/>
                  </a:lnTo>
                  <a:lnTo>
                    <a:pt x="1038685" y="994653"/>
                  </a:lnTo>
                  <a:lnTo>
                    <a:pt x="1039610" y="992869"/>
                  </a:lnTo>
                  <a:lnTo>
                    <a:pt x="1041002" y="992222"/>
                  </a:lnTo>
                  <a:lnTo>
                    <a:pt x="1042128" y="993053"/>
                  </a:lnTo>
                  <a:lnTo>
                    <a:pt x="1042324" y="993198"/>
                  </a:lnTo>
                  <a:lnTo>
                    <a:pt x="1043975" y="993837"/>
                  </a:lnTo>
                  <a:lnTo>
                    <a:pt x="1042990" y="995318"/>
                  </a:lnTo>
                  <a:lnTo>
                    <a:pt x="1042476" y="996881"/>
                  </a:lnTo>
                  <a:close/>
                </a:path>
                <a:path w="1607820" h="2208530">
                  <a:moveTo>
                    <a:pt x="776406" y="1082162"/>
                  </a:moveTo>
                  <a:lnTo>
                    <a:pt x="773863" y="1082795"/>
                  </a:lnTo>
                  <a:lnTo>
                    <a:pt x="772050" y="1077022"/>
                  </a:lnTo>
                  <a:lnTo>
                    <a:pt x="771871" y="1076449"/>
                  </a:lnTo>
                  <a:lnTo>
                    <a:pt x="774372" y="1075943"/>
                  </a:lnTo>
                  <a:lnTo>
                    <a:pt x="775117" y="1077990"/>
                  </a:lnTo>
                  <a:lnTo>
                    <a:pt x="776258" y="1081681"/>
                  </a:lnTo>
                  <a:lnTo>
                    <a:pt x="776406" y="1082162"/>
                  </a:lnTo>
                  <a:close/>
                </a:path>
                <a:path w="1607820" h="2208530">
                  <a:moveTo>
                    <a:pt x="1468354" y="1579837"/>
                  </a:moveTo>
                  <a:lnTo>
                    <a:pt x="1465235" y="1579868"/>
                  </a:lnTo>
                  <a:lnTo>
                    <a:pt x="1465512" y="1573202"/>
                  </a:lnTo>
                  <a:lnTo>
                    <a:pt x="1467959" y="1573175"/>
                  </a:lnTo>
                  <a:lnTo>
                    <a:pt x="1468354" y="1579837"/>
                  </a:lnTo>
                  <a:close/>
                </a:path>
                <a:path w="1607820" h="2208530">
                  <a:moveTo>
                    <a:pt x="762433" y="493936"/>
                  </a:moveTo>
                  <a:lnTo>
                    <a:pt x="760939" y="492845"/>
                  </a:lnTo>
                  <a:lnTo>
                    <a:pt x="760786" y="492733"/>
                  </a:lnTo>
                  <a:lnTo>
                    <a:pt x="761197" y="491099"/>
                  </a:lnTo>
                  <a:lnTo>
                    <a:pt x="761784" y="489768"/>
                  </a:lnTo>
                  <a:lnTo>
                    <a:pt x="762807" y="488524"/>
                  </a:lnTo>
                  <a:lnTo>
                    <a:pt x="764506" y="489561"/>
                  </a:lnTo>
                  <a:lnTo>
                    <a:pt x="766252" y="490375"/>
                  </a:lnTo>
                  <a:lnTo>
                    <a:pt x="764682" y="491920"/>
                  </a:lnTo>
                  <a:lnTo>
                    <a:pt x="763747" y="492999"/>
                  </a:lnTo>
                  <a:lnTo>
                    <a:pt x="762433" y="493936"/>
                  </a:lnTo>
                  <a:close/>
                </a:path>
                <a:path w="1607820" h="2208530">
                  <a:moveTo>
                    <a:pt x="964901" y="242596"/>
                  </a:moveTo>
                  <a:lnTo>
                    <a:pt x="963211" y="243382"/>
                  </a:lnTo>
                  <a:lnTo>
                    <a:pt x="963438" y="242880"/>
                  </a:lnTo>
                  <a:lnTo>
                    <a:pt x="963715" y="242343"/>
                  </a:lnTo>
                  <a:lnTo>
                    <a:pt x="964901" y="242596"/>
                  </a:lnTo>
                  <a:close/>
                </a:path>
                <a:path w="1607820" h="2208530">
                  <a:moveTo>
                    <a:pt x="966484" y="245667"/>
                  </a:moveTo>
                  <a:lnTo>
                    <a:pt x="965016" y="245333"/>
                  </a:lnTo>
                  <a:lnTo>
                    <a:pt x="963912" y="244534"/>
                  </a:lnTo>
                  <a:lnTo>
                    <a:pt x="963793" y="244340"/>
                  </a:lnTo>
                  <a:lnTo>
                    <a:pt x="963320" y="243567"/>
                  </a:lnTo>
                  <a:lnTo>
                    <a:pt x="965250" y="242670"/>
                  </a:lnTo>
                  <a:lnTo>
                    <a:pt x="966797" y="242944"/>
                  </a:lnTo>
                  <a:lnTo>
                    <a:pt x="968327" y="243285"/>
                  </a:lnTo>
                  <a:lnTo>
                    <a:pt x="967472" y="244191"/>
                  </a:lnTo>
                  <a:lnTo>
                    <a:pt x="966484" y="245667"/>
                  </a:lnTo>
                  <a:close/>
                </a:path>
                <a:path w="1607820" h="2208530">
                  <a:moveTo>
                    <a:pt x="1202295" y="1805216"/>
                  </a:moveTo>
                  <a:lnTo>
                    <a:pt x="1201054" y="1805793"/>
                  </a:lnTo>
                  <a:lnTo>
                    <a:pt x="1200222" y="1805671"/>
                  </a:lnTo>
                  <a:lnTo>
                    <a:pt x="1200557" y="1800892"/>
                  </a:lnTo>
                  <a:lnTo>
                    <a:pt x="1201452" y="1801889"/>
                  </a:lnTo>
                  <a:lnTo>
                    <a:pt x="1202488" y="1802796"/>
                  </a:lnTo>
                  <a:lnTo>
                    <a:pt x="1203140" y="1803930"/>
                  </a:lnTo>
                  <a:lnTo>
                    <a:pt x="1200354" y="1803789"/>
                  </a:lnTo>
                  <a:lnTo>
                    <a:pt x="1200250" y="1805274"/>
                  </a:lnTo>
                  <a:lnTo>
                    <a:pt x="1203316" y="1804233"/>
                  </a:lnTo>
                  <a:lnTo>
                    <a:pt x="1202295" y="1805216"/>
                  </a:lnTo>
                  <a:close/>
                </a:path>
                <a:path w="1607820" h="2208530">
                  <a:moveTo>
                    <a:pt x="523611" y="383415"/>
                  </a:moveTo>
                  <a:lnTo>
                    <a:pt x="523229" y="382978"/>
                  </a:lnTo>
                  <a:lnTo>
                    <a:pt x="523016" y="382734"/>
                  </a:lnTo>
                  <a:lnTo>
                    <a:pt x="522053" y="382112"/>
                  </a:lnTo>
                  <a:lnTo>
                    <a:pt x="521726" y="380277"/>
                  </a:lnTo>
                  <a:lnTo>
                    <a:pt x="522153" y="379098"/>
                  </a:lnTo>
                  <a:lnTo>
                    <a:pt x="522315" y="377970"/>
                  </a:lnTo>
                  <a:lnTo>
                    <a:pt x="523105" y="378271"/>
                  </a:lnTo>
                  <a:lnTo>
                    <a:pt x="524347" y="378373"/>
                  </a:lnTo>
                  <a:lnTo>
                    <a:pt x="525014" y="379872"/>
                  </a:lnTo>
                  <a:lnTo>
                    <a:pt x="524826" y="381095"/>
                  </a:lnTo>
                  <a:lnTo>
                    <a:pt x="524872" y="381871"/>
                  </a:lnTo>
                  <a:lnTo>
                    <a:pt x="524892" y="382205"/>
                  </a:lnTo>
                  <a:lnTo>
                    <a:pt x="523611" y="383415"/>
                  </a:lnTo>
                  <a:close/>
                </a:path>
                <a:path w="1607820" h="2208530">
                  <a:moveTo>
                    <a:pt x="1009907" y="1595512"/>
                  </a:moveTo>
                  <a:lnTo>
                    <a:pt x="1008438" y="1595710"/>
                  </a:lnTo>
                  <a:lnTo>
                    <a:pt x="1009293" y="1594999"/>
                  </a:lnTo>
                  <a:lnTo>
                    <a:pt x="1008534" y="1594365"/>
                  </a:lnTo>
                  <a:lnTo>
                    <a:pt x="1006962" y="1596083"/>
                  </a:lnTo>
                  <a:lnTo>
                    <a:pt x="1005093" y="1595965"/>
                  </a:lnTo>
                  <a:lnTo>
                    <a:pt x="1004755" y="1594602"/>
                  </a:lnTo>
                  <a:lnTo>
                    <a:pt x="1004376" y="1593850"/>
                  </a:lnTo>
                  <a:lnTo>
                    <a:pt x="1005819" y="1592097"/>
                  </a:lnTo>
                  <a:lnTo>
                    <a:pt x="1009907" y="1595512"/>
                  </a:lnTo>
                  <a:close/>
                </a:path>
                <a:path w="1607820" h="2208530">
                  <a:moveTo>
                    <a:pt x="1306962" y="1004856"/>
                  </a:moveTo>
                  <a:lnTo>
                    <a:pt x="1305345" y="1003881"/>
                  </a:lnTo>
                  <a:lnTo>
                    <a:pt x="1304043" y="1003511"/>
                  </a:lnTo>
                  <a:lnTo>
                    <a:pt x="1303807" y="1001883"/>
                  </a:lnTo>
                  <a:lnTo>
                    <a:pt x="1304329" y="1000706"/>
                  </a:lnTo>
                  <a:lnTo>
                    <a:pt x="1304570" y="999571"/>
                  </a:lnTo>
                  <a:lnTo>
                    <a:pt x="1305368" y="999951"/>
                  </a:lnTo>
                  <a:lnTo>
                    <a:pt x="1306621" y="1000155"/>
                  </a:lnTo>
                  <a:lnTo>
                    <a:pt x="1307243" y="1001734"/>
                  </a:lnTo>
                  <a:lnTo>
                    <a:pt x="1306961" y="1002970"/>
                  </a:lnTo>
                  <a:lnTo>
                    <a:pt x="1306962" y="1004856"/>
                  </a:lnTo>
                  <a:close/>
                </a:path>
                <a:path w="1607820" h="2208530">
                  <a:moveTo>
                    <a:pt x="1476508" y="848050"/>
                  </a:moveTo>
                  <a:lnTo>
                    <a:pt x="1474368" y="849045"/>
                  </a:lnTo>
                  <a:lnTo>
                    <a:pt x="1472463" y="847743"/>
                  </a:lnTo>
                  <a:lnTo>
                    <a:pt x="1475473" y="843713"/>
                  </a:lnTo>
                  <a:lnTo>
                    <a:pt x="1475858" y="845000"/>
                  </a:lnTo>
                  <a:lnTo>
                    <a:pt x="1476477" y="846279"/>
                  </a:lnTo>
                  <a:lnTo>
                    <a:pt x="1476508" y="848050"/>
                  </a:lnTo>
                  <a:close/>
                </a:path>
                <a:path w="1607820" h="2208530">
                  <a:moveTo>
                    <a:pt x="1453125" y="1162152"/>
                  </a:moveTo>
                  <a:lnTo>
                    <a:pt x="1451752" y="1160951"/>
                  </a:lnTo>
                  <a:lnTo>
                    <a:pt x="1451571" y="1160793"/>
                  </a:lnTo>
                  <a:lnTo>
                    <a:pt x="1450130" y="1160121"/>
                  </a:lnTo>
                  <a:lnTo>
                    <a:pt x="1449945" y="1158274"/>
                  </a:lnTo>
                  <a:lnTo>
                    <a:pt x="1450932" y="1157129"/>
                  </a:lnTo>
                  <a:lnTo>
                    <a:pt x="1451448" y="1156026"/>
                  </a:lnTo>
                  <a:lnTo>
                    <a:pt x="1452257" y="1156514"/>
                  </a:lnTo>
                  <a:lnTo>
                    <a:pt x="1452417" y="1156610"/>
                  </a:lnTo>
                  <a:lnTo>
                    <a:pt x="1453924" y="1157003"/>
                  </a:lnTo>
                  <a:lnTo>
                    <a:pt x="1454205" y="1157824"/>
                  </a:lnTo>
                  <a:lnTo>
                    <a:pt x="1454517" y="1158738"/>
                  </a:lnTo>
                  <a:lnTo>
                    <a:pt x="1453715" y="1160039"/>
                  </a:lnTo>
                  <a:lnTo>
                    <a:pt x="1453125" y="1162152"/>
                  </a:lnTo>
                  <a:close/>
                </a:path>
                <a:path w="1607820" h="2208530">
                  <a:moveTo>
                    <a:pt x="1177003" y="988140"/>
                  </a:moveTo>
                  <a:lnTo>
                    <a:pt x="1173589" y="989727"/>
                  </a:lnTo>
                  <a:lnTo>
                    <a:pt x="1174499" y="988949"/>
                  </a:lnTo>
                  <a:lnTo>
                    <a:pt x="1176288" y="988118"/>
                  </a:lnTo>
                  <a:lnTo>
                    <a:pt x="1177003" y="988140"/>
                  </a:lnTo>
                  <a:close/>
                </a:path>
                <a:path w="1607820" h="2208530">
                  <a:moveTo>
                    <a:pt x="1177661" y="990335"/>
                  </a:moveTo>
                  <a:lnTo>
                    <a:pt x="1174138" y="991972"/>
                  </a:lnTo>
                  <a:lnTo>
                    <a:pt x="1173451" y="991020"/>
                  </a:lnTo>
                  <a:lnTo>
                    <a:pt x="1172614" y="990363"/>
                  </a:lnTo>
                  <a:lnTo>
                    <a:pt x="1177373" y="988151"/>
                  </a:lnTo>
                  <a:lnTo>
                    <a:pt x="1178293" y="988007"/>
                  </a:lnTo>
                  <a:lnTo>
                    <a:pt x="1177661" y="990335"/>
                  </a:lnTo>
                  <a:close/>
                </a:path>
                <a:path w="1607820" h="2208530">
                  <a:moveTo>
                    <a:pt x="1175979" y="992145"/>
                  </a:moveTo>
                  <a:lnTo>
                    <a:pt x="1174230" y="992195"/>
                  </a:lnTo>
                  <a:lnTo>
                    <a:pt x="1176815" y="990994"/>
                  </a:lnTo>
                  <a:lnTo>
                    <a:pt x="1175979" y="992145"/>
                  </a:lnTo>
                  <a:close/>
                </a:path>
                <a:path w="1607820" h="2208530">
                  <a:moveTo>
                    <a:pt x="1105750" y="1701700"/>
                  </a:moveTo>
                  <a:lnTo>
                    <a:pt x="1101081" y="1700992"/>
                  </a:lnTo>
                  <a:lnTo>
                    <a:pt x="1101494" y="1698536"/>
                  </a:lnTo>
                  <a:lnTo>
                    <a:pt x="1106138" y="1699930"/>
                  </a:lnTo>
                  <a:lnTo>
                    <a:pt x="1105750" y="1701700"/>
                  </a:lnTo>
                  <a:close/>
                </a:path>
                <a:path w="1607820" h="2208530">
                  <a:moveTo>
                    <a:pt x="1186184" y="1222056"/>
                  </a:moveTo>
                  <a:lnTo>
                    <a:pt x="1180794" y="1219454"/>
                  </a:lnTo>
                  <a:lnTo>
                    <a:pt x="1181570" y="1217332"/>
                  </a:lnTo>
                  <a:lnTo>
                    <a:pt x="1187263" y="1219267"/>
                  </a:lnTo>
                  <a:lnTo>
                    <a:pt x="1186184" y="1222056"/>
                  </a:lnTo>
                  <a:close/>
                </a:path>
                <a:path w="1607820" h="2208530">
                  <a:moveTo>
                    <a:pt x="329297" y="1504035"/>
                  </a:moveTo>
                  <a:lnTo>
                    <a:pt x="327435" y="1504901"/>
                  </a:lnTo>
                  <a:lnTo>
                    <a:pt x="325645" y="1499207"/>
                  </a:lnTo>
                  <a:lnTo>
                    <a:pt x="327508" y="1498341"/>
                  </a:lnTo>
                  <a:lnTo>
                    <a:pt x="329297" y="1504035"/>
                  </a:lnTo>
                  <a:close/>
                </a:path>
                <a:path w="1607820" h="2208530">
                  <a:moveTo>
                    <a:pt x="876932" y="1599500"/>
                  </a:moveTo>
                  <a:lnTo>
                    <a:pt x="874553" y="1600606"/>
                  </a:lnTo>
                  <a:lnTo>
                    <a:pt x="873545" y="1600010"/>
                  </a:lnTo>
                  <a:lnTo>
                    <a:pt x="872843" y="1598947"/>
                  </a:lnTo>
                  <a:lnTo>
                    <a:pt x="872508" y="1598441"/>
                  </a:lnTo>
                  <a:lnTo>
                    <a:pt x="872824" y="1597366"/>
                  </a:lnTo>
                  <a:lnTo>
                    <a:pt x="872804" y="1594957"/>
                  </a:lnTo>
                  <a:lnTo>
                    <a:pt x="875430" y="1597745"/>
                  </a:lnTo>
                  <a:lnTo>
                    <a:pt x="876413" y="1598500"/>
                  </a:lnTo>
                  <a:lnTo>
                    <a:pt x="876932" y="1599500"/>
                  </a:lnTo>
                  <a:close/>
                </a:path>
                <a:path w="1607820" h="2208530">
                  <a:moveTo>
                    <a:pt x="1029624" y="1849584"/>
                  </a:moveTo>
                  <a:lnTo>
                    <a:pt x="1028024" y="1849258"/>
                  </a:lnTo>
                  <a:lnTo>
                    <a:pt x="1026828" y="1848313"/>
                  </a:lnTo>
                  <a:lnTo>
                    <a:pt x="1026142" y="1846876"/>
                  </a:lnTo>
                  <a:lnTo>
                    <a:pt x="1027143" y="1845364"/>
                  </a:lnTo>
                  <a:lnTo>
                    <a:pt x="1027964" y="1844982"/>
                  </a:lnTo>
                  <a:lnTo>
                    <a:pt x="1028980" y="1845007"/>
                  </a:lnTo>
                  <a:lnTo>
                    <a:pt x="1029969" y="1845977"/>
                  </a:lnTo>
                  <a:lnTo>
                    <a:pt x="1031734" y="1846989"/>
                  </a:lnTo>
                  <a:lnTo>
                    <a:pt x="1030664" y="1848031"/>
                  </a:lnTo>
                  <a:lnTo>
                    <a:pt x="1029624" y="1849584"/>
                  </a:lnTo>
                  <a:close/>
                </a:path>
                <a:path w="1607820" h="2208530">
                  <a:moveTo>
                    <a:pt x="1476808" y="1710630"/>
                  </a:moveTo>
                  <a:lnTo>
                    <a:pt x="1474992" y="1709482"/>
                  </a:lnTo>
                  <a:lnTo>
                    <a:pt x="1473528" y="1709069"/>
                  </a:lnTo>
                  <a:lnTo>
                    <a:pt x="1473264" y="1708258"/>
                  </a:lnTo>
                  <a:lnTo>
                    <a:pt x="1472988" y="1707411"/>
                  </a:lnTo>
                  <a:lnTo>
                    <a:pt x="1473853" y="1706181"/>
                  </a:lnTo>
                  <a:lnTo>
                    <a:pt x="1474217" y="1705119"/>
                  </a:lnTo>
                  <a:lnTo>
                    <a:pt x="1475219" y="1705546"/>
                  </a:lnTo>
                  <a:lnTo>
                    <a:pt x="1476642" y="1705712"/>
                  </a:lnTo>
                  <a:lnTo>
                    <a:pt x="1477109" y="1706470"/>
                  </a:lnTo>
                  <a:lnTo>
                    <a:pt x="1477546" y="1707201"/>
                  </a:lnTo>
                  <a:lnTo>
                    <a:pt x="1477030" y="1708535"/>
                  </a:lnTo>
                  <a:lnTo>
                    <a:pt x="1476808" y="1710630"/>
                  </a:lnTo>
                  <a:close/>
                </a:path>
                <a:path w="1607820" h="2208530">
                  <a:moveTo>
                    <a:pt x="1559849" y="1116115"/>
                  </a:moveTo>
                  <a:lnTo>
                    <a:pt x="1558592" y="1115446"/>
                  </a:lnTo>
                  <a:lnTo>
                    <a:pt x="1557170" y="1114954"/>
                  </a:lnTo>
                  <a:lnTo>
                    <a:pt x="1555742" y="1113626"/>
                  </a:lnTo>
                  <a:lnTo>
                    <a:pt x="1556195" y="1112286"/>
                  </a:lnTo>
                  <a:lnTo>
                    <a:pt x="1556252" y="1111379"/>
                  </a:lnTo>
                  <a:lnTo>
                    <a:pt x="1558539" y="1111007"/>
                  </a:lnTo>
                  <a:lnTo>
                    <a:pt x="1559849" y="1116115"/>
                  </a:lnTo>
                  <a:close/>
                </a:path>
                <a:path w="1607820" h="2208530">
                  <a:moveTo>
                    <a:pt x="1418893" y="1774549"/>
                  </a:moveTo>
                  <a:lnTo>
                    <a:pt x="1417135" y="1774344"/>
                  </a:lnTo>
                  <a:lnTo>
                    <a:pt x="1415817" y="1773372"/>
                  </a:lnTo>
                  <a:lnTo>
                    <a:pt x="1415188" y="1771921"/>
                  </a:lnTo>
                  <a:lnTo>
                    <a:pt x="1416308" y="1770211"/>
                  </a:lnTo>
                  <a:lnTo>
                    <a:pt x="1418027" y="1769412"/>
                  </a:lnTo>
                  <a:lnTo>
                    <a:pt x="1419542" y="1769896"/>
                  </a:lnTo>
                  <a:lnTo>
                    <a:pt x="1422791" y="1770130"/>
                  </a:lnTo>
                  <a:lnTo>
                    <a:pt x="1419727" y="1773139"/>
                  </a:lnTo>
                  <a:lnTo>
                    <a:pt x="1418893" y="1774549"/>
                  </a:lnTo>
                  <a:close/>
                </a:path>
                <a:path w="1607820" h="2208530">
                  <a:moveTo>
                    <a:pt x="1208913" y="859699"/>
                  </a:moveTo>
                  <a:lnTo>
                    <a:pt x="1208516" y="859228"/>
                  </a:lnTo>
                  <a:lnTo>
                    <a:pt x="1208319" y="858994"/>
                  </a:lnTo>
                  <a:lnTo>
                    <a:pt x="1207356" y="858348"/>
                  </a:lnTo>
                  <a:lnTo>
                    <a:pt x="1207043" y="856490"/>
                  </a:lnTo>
                  <a:lnTo>
                    <a:pt x="1207477" y="855301"/>
                  </a:lnTo>
                  <a:lnTo>
                    <a:pt x="1207646" y="854164"/>
                  </a:lnTo>
                  <a:lnTo>
                    <a:pt x="1208453" y="854463"/>
                  </a:lnTo>
                  <a:lnTo>
                    <a:pt x="1209717" y="854561"/>
                  </a:lnTo>
                  <a:lnTo>
                    <a:pt x="1210381" y="856067"/>
                  </a:lnTo>
                  <a:lnTo>
                    <a:pt x="1210183" y="857306"/>
                  </a:lnTo>
                  <a:lnTo>
                    <a:pt x="1210225" y="858108"/>
                  </a:lnTo>
                  <a:lnTo>
                    <a:pt x="1210242" y="858425"/>
                  </a:lnTo>
                  <a:lnTo>
                    <a:pt x="1208913" y="859699"/>
                  </a:lnTo>
                  <a:close/>
                </a:path>
                <a:path w="1607820" h="2208530">
                  <a:moveTo>
                    <a:pt x="504313" y="1315010"/>
                  </a:moveTo>
                  <a:lnTo>
                    <a:pt x="503363" y="1314417"/>
                  </a:lnTo>
                  <a:lnTo>
                    <a:pt x="502166" y="1314004"/>
                  </a:lnTo>
                  <a:lnTo>
                    <a:pt x="501279" y="1312743"/>
                  </a:lnTo>
                  <a:lnTo>
                    <a:pt x="502081" y="1311543"/>
                  </a:lnTo>
                  <a:lnTo>
                    <a:pt x="502385" y="1310698"/>
                  </a:lnTo>
                  <a:lnTo>
                    <a:pt x="505767" y="1311957"/>
                  </a:lnTo>
                  <a:lnTo>
                    <a:pt x="504313" y="1315010"/>
                  </a:lnTo>
                  <a:close/>
                </a:path>
                <a:path w="1607820" h="2208530">
                  <a:moveTo>
                    <a:pt x="900856" y="1447460"/>
                  </a:moveTo>
                  <a:lnTo>
                    <a:pt x="898409" y="1448597"/>
                  </a:lnTo>
                  <a:lnTo>
                    <a:pt x="896970" y="1447871"/>
                  </a:lnTo>
                  <a:lnTo>
                    <a:pt x="899147" y="1443424"/>
                  </a:lnTo>
                  <a:lnTo>
                    <a:pt x="899738" y="1444645"/>
                  </a:lnTo>
                  <a:lnTo>
                    <a:pt x="900535" y="1445824"/>
                  </a:lnTo>
                  <a:lnTo>
                    <a:pt x="900856" y="1447460"/>
                  </a:lnTo>
                  <a:close/>
                </a:path>
                <a:path w="1607820" h="2208530">
                  <a:moveTo>
                    <a:pt x="898592" y="1448690"/>
                  </a:moveTo>
                  <a:lnTo>
                    <a:pt x="896970" y="1447871"/>
                  </a:lnTo>
                  <a:lnTo>
                    <a:pt x="898409" y="1448597"/>
                  </a:lnTo>
                  <a:lnTo>
                    <a:pt x="898592" y="1448690"/>
                  </a:lnTo>
                  <a:close/>
                </a:path>
                <a:path w="1607820" h="2208530">
                  <a:moveTo>
                    <a:pt x="467092" y="1104202"/>
                  </a:moveTo>
                  <a:lnTo>
                    <a:pt x="466046" y="1103707"/>
                  </a:lnTo>
                  <a:lnTo>
                    <a:pt x="464643" y="1103461"/>
                  </a:lnTo>
                  <a:lnTo>
                    <a:pt x="464077" y="1102636"/>
                  </a:lnTo>
                  <a:lnTo>
                    <a:pt x="463710" y="1102098"/>
                  </a:lnTo>
                  <a:lnTo>
                    <a:pt x="463612" y="1101954"/>
                  </a:lnTo>
                  <a:lnTo>
                    <a:pt x="464137" y="1100592"/>
                  </a:lnTo>
                  <a:lnTo>
                    <a:pt x="464297" y="1098596"/>
                  </a:lnTo>
                  <a:lnTo>
                    <a:pt x="465978" y="1099736"/>
                  </a:lnTo>
                  <a:lnTo>
                    <a:pt x="466154" y="1099856"/>
                  </a:lnTo>
                  <a:lnTo>
                    <a:pt x="467529" y="1100322"/>
                  </a:lnTo>
                  <a:lnTo>
                    <a:pt x="468272" y="1101933"/>
                  </a:lnTo>
                  <a:lnTo>
                    <a:pt x="467537" y="1103014"/>
                  </a:lnTo>
                  <a:lnTo>
                    <a:pt x="467092" y="1104202"/>
                  </a:lnTo>
                  <a:close/>
                </a:path>
                <a:path w="1607820" h="2208530">
                  <a:moveTo>
                    <a:pt x="1305796" y="2107035"/>
                  </a:moveTo>
                  <a:lnTo>
                    <a:pt x="1303178" y="2106579"/>
                  </a:lnTo>
                  <a:lnTo>
                    <a:pt x="1304316" y="2099807"/>
                  </a:lnTo>
                  <a:lnTo>
                    <a:pt x="1307266" y="2100316"/>
                  </a:lnTo>
                  <a:lnTo>
                    <a:pt x="1305796" y="2107035"/>
                  </a:lnTo>
                  <a:close/>
                </a:path>
                <a:path w="1607820" h="2208530">
                  <a:moveTo>
                    <a:pt x="1403162" y="1670591"/>
                  </a:moveTo>
                  <a:lnTo>
                    <a:pt x="1400068" y="1671438"/>
                  </a:lnTo>
                  <a:lnTo>
                    <a:pt x="1398625" y="1665778"/>
                  </a:lnTo>
                  <a:lnTo>
                    <a:pt x="1400757" y="1664787"/>
                  </a:lnTo>
                  <a:lnTo>
                    <a:pt x="1401605" y="1666834"/>
                  </a:lnTo>
                  <a:lnTo>
                    <a:pt x="1402384" y="1668713"/>
                  </a:lnTo>
                  <a:lnTo>
                    <a:pt x="1403162" y="1670591"/>
                  </a:lnTo>
                  <a:close/>
                </a:path>
                <a:path w="1607820" h="2208530">
                  <a:moveTo>
                    <a:pt x="1045794" y="1898241"/>
                  </a:moveTo>
                  <a:lnTo>
                    <a:pt x="1044776" y="1897679"/>
                  </a:lnTo>
                  <a:lnTo>
                    <a:pt x="1043322" y="1897350"/>
                  </a:lnTo>
                  <a:lnTo>
                    <a:pt x="1042496" y="1895777"/>
                  </a:lnTo>
                  <a:lnTo>
                    <a:pt x="1043309" y="1894448"/>
                  </a:lnTo>
                  <a:lnTo>
                    <a:pt x="1043808" y="1892596"/>
                  </a:lnTo>
                  <a:lnTo>
                    <a:pt x="1045437" y="1893849"/>
                  </a:lnTo>
                  <a:lnTo>
                    <a:pt x="1046848" y="1894405"/>
                  </a:lnTo>
                  <a:lnTo>
                    <a:pt x="1047191" y="1895552"/>
                  </a:lnTo>
                  <a:lnTo>
                    <a:pt x="1047349" y="1896081"/>
                  </a:lnTo>
                  <a:lnTo>
                    <a:pt x="1046285" y="1897250"/>
                  </a:lnTo>
                  <a:lnTo>
                    <a:pt x="1045794" y="1898241"/>
                  </a:lnTo>
                  <a:close/>
                </a:path>
                <a:path w="1607820" h="2208530">
                  <a:moveTo>
                    <a:pt x="1202436" y="371988"/>
                  </a:moveTo>
                  <a:lnTo>
                    <a:pt x="1196540" y="369632"/>
                  </a:lnTo>
                  <a:lnTo>
                    <a:pt x="1197884" y="366673"/>
                  </a:lnTo>
                  <a:lnTo>
                    <a:pt x="1203536" y="369496"/>
                  </a:lnTo>
                  <a:lnTo>
                    <a:pt x="1202436" y="371988"/>
                  </a:lnTo>
                  <a:close/>
                </a:path>
                <a:path w="1607820" h="2208530">
                  <a:moveTo>
                    <a:pt x="857941" y="956658"/>
                  </a:moveTo>
                  <a:lnTo>
                    <a:pt x="856308" y="956897"/>
                  </a:lnTo>
                  <a:lnTo>
                    <a:pt x="854645" y="955991"/>
                  </a:lnTo>
                  <a:lnTo>
                    <a:pt x="854394" y="955197"/>
                  </a:lnTo>
                  <a:lnTo>
                    <a:pt x="854141" y="954399"/>
                  </a:lnTo>
                  <a:lnTo>
                    <a:pt x="855022" y="952624"/>
                  </a:lnTo>
                  <a:lnTo>
                    <a:pt x="856453" y="951958"/>
                  </a:lnTo>
                  <a:lnTo>
                    <a:pt x="857578" y="952801"/>
                  </a:lnTo>
                  <a:lnTo>
                    <a:pt x="857778" y="952951"/>
                  </a:lnTo>
                  <a:lnTo>
                    <a:pt x="859457" y="953600"/>
                  </a:lnTo>
                  <a:lnTo>
                    <a:pt x="858460" y="955092"/>
                  </a:lnTo>
                  <a:lnTo>
                    <a:pt x="857941" y="956658"/>
                  </a:lnTo>
                  <a:close/>
                </a:path>
                <a:path w="1607820" h="2208530">
                  <a:moveTo>
                    <a:pt x="1475326" y="1278466"/>
                  </a:moveTo>
                  <a:lnTo>
                    <a:pt x="1474904" y="1273502"/>
                  </a:lnTo>
                  <a:lnTo>
                    <a:pt x="1478116" y="1274154"/>
                  </a:lnTo>
                  <a:lnTo>
                    <a:pt x="1475326" y="1278466"/>
                  </a:lnTo>
                  <a:close/>
                </a:path>
                <a:path w="1607820" h="2208530">
                  <a:moveTo>
                    <a:pt x="1453173" y="2052942"/>
                  </a:moveTo>
                  <a:lnTo>
                    <a:pt x="1450242" y="2052767"/>
                  </a:lnTo>
                  <a:lnTo>
                    <a:pt x="1450972" y="2045996"/>
                  </a:lnTo>
                  <a:lnTo>
                    <a:pt x="1453337" y="2046008"/>
                  </a:lnTo>
                  <a:lnTo>
                    <a:pt x="1453173" y="2052942"/>
                  </a:lnTo>
                  <a:close/>
                </a:path>
                <a:path w="1607820" h="2208530">
                  <a:moveTo>
                    <a:pt x="807197" y="484488"/>
                  </a:moveTo>
                  <a:lnTo>
                    <a:pt x="805386" y="484485"/>
                  </a:lnTo>
                  <a:lnTo>
                    <a:pt x="805524" y="480507"/>
                  </a:lnTo>
                  <a:lnTo>
                    <a:pt x="807121" y="480521"/>
                  </a:lnTo>
                  <a:lnTo>
                    <a:pt x="807197" y="484488"/>
                  </a:lnTo>
                  <a:close/>
                </a:path>
                <a:path w="1607820" h="2208530">
                  <a:moveTo>
                    <a:pt x="1416822" y="1176841"/>
                  </a:moveTo>
                  <a:lnTo>
                    <a:pt x="1414410" y="1175875"/>
                  </a:lnTo>
                  <a:lnTo>
                    <a:pt x="1416730" y="1170274"/>
                  </a:lnTo>
                  <a:lnTo>
                    <a:pt x="1418839" y="1171351"/>
                  </a:lnTo>
                  <a:lnTo>
                    <a:pt x="1416822" y="1176841"/>
                  </a:lnTo>
                  <a:close/>
                </a:path>
                <a:path w="1607820" h="2208530">
                  <a:moveTo>
                    <a:pt x="1195048" y="888373"/>
                  </a:moveTo>
                  <a:lnTo>
                    <a:pt x="1193443" y="887718"/>
                  </a:lnTo>
                  <a:lnTo>
                    <a:pt x="1192125" y="887539"/>
                  </a:lnTo>
                  <a:lnTo>
                    <a:pt x="1191741" y="886003"/>
                  </a:lnTo>
                  <a:lnTo>
                    <a:pt x="1192078" y="884794"/>
                  </a:lnTo>
                  <a:lnTo>
                    <a:pt x="1192171" y="883645"/>
                  </a:lnTo>
                  <a:lnTo>
                    <a:pt x="1192982" y="883865"/>
                  </a:lnTo>
                  <a:lnTo>
                    <a:pt x="1194089" y="883859"/>
                  </a:lnTo>
                  <a:lnTo>
                    <a:pt x="1194225" y="883796"/>
                  </a:lnTo>
                  <a:lnTo>
                    <a:pt x="1194963" y="885303"/>
                  </a:lnTo>
                  <a:lnTo>
                    <a:pt x="1194844" y="886547"/>
                  </a:lnTo>
                  <a:lnTo>
                    <a:pt x="1195048" y="888373"/>
                  </a:lnTo>
                  <a:close/>
                </a:path>
                <a:path w="1607820" h="2208530">
                  <a:moveTo>
                    <a:pt x="1215687" y="874292"/>
                  </a:moveTo>
                  <a:lnTo>
                    <a:pt x="1214679" y="874760"/>
                  </a:lnTo>
                  <a:lnTo>
                    <a:pt x="1215340" y="873880"/>
                  </a:lnTo>
                  <a:lnTo>
                    <a:pt x="1215687" y="874292"/>
                  </a:lnTo>
                  <a:close/>
                </a:path>
                <a:path w="1607820" h="2208530">
                  <a:moveTo>
                    <a:pt x="1215516" y="880377"/>
                  </a:moveTo>
                  <a:lnTo>
                    <a:pt x="1214763" y="879037"/>
                  </a:lnTo>
                  <a:lnTo>
                    <a:pt x="1214389" y="878371"/>
                  </a:lnTo>
                  <a:lnTo>
                    <a:pt x="1213392" y="877398"/>
                  </a:lnTo>
                  <a:lnTo>
                    <a:pt x="1213555" y="875821"/>
                  </a:lnTo>
                  <a:lnTo>
                    <a:pt x="1213578" y="875597"/>
                  </a:lnTo>
                  <a:lnTo>
                    <a:pt x="1215883" y="874525"/>
                  </a:lnTo>
                  <a:lnTo>
                    <a:pt x="1216012" y="874678"/>
                  </a:lnTo>
                  <a:lnTo>
                    <a:pt x="1217145" y="875423"/>
                  </a:lnTo>
                  <a:lnTo>
                    <a:pt x="1217315" y="877011"/>
                  </a:lnTo>
                  <a:lnTo>
                    <a:pt x="1217336" y="877208"/>
                  </a:lnTo>
                  <a:lnTo>
                    <a:pt x="1216474" y="878241"/>
                  </a:lnTo>
                  <a:lnTo>
                    <a:pt x="1215516" y="880377"/>
                  </a:lnTo>
                  <a:close/>
                </a:path>
                <a:path w="1607820" h="2208530">
                  <a:moveTo>
                    <a:pt x="646368" y="1689090"/>
                  </a:moveTo>
                  <a:lnTo>
                    <a:pt x="644630" y="1687628"/>
                  </a:lnTo>
                  <a:lnTo>
                    <a:pt x="643306" y="1687044"/>
                  </a:lnTo>
                  <a:lnTo>
                    <a:pt x="643031" y="1685605"/>
                  </a:lnTo>
                  <a:lnTo>
                    <a:pt x="642988" y="1685382"/>
                  </a:lnTo>
                  <a:lnTo>
                    <a:pt x="643942" y="1684318"/>
                  </a:lnTo>
                  <a:lnTo>
                    <a:pt x="644411" y="1683343"/>
                  </a:lnTo>
                  <a:lnTo>
                    <a:pt x="645120" y="1683770"/>
                  </a:lnTo>
                  <a:lnTo>
                    <a:pt x="646304" y="1684083"/>
                  </a:lnTo>
                  <a:lnTo>
                    <a:pt x="646509" y="1684703"/>
                  </a:lnTo>
                  <a:lnTo>
                    <a:pt x="646828" y="1685655"/>
                  </a:lnTo>
                  <a:lnTo>
                    <a:pt x="646510" y="1686754"/>
                  </a:lnTo>
                  <a:lnTo>
                    <a:pt x="646368" y="1689090"/>
                  </a:lnTo>
                  <a:close/>
                </a:path>
                <a:path w="1607820" h="2208530">
                  <a:moveTo>
                    <a:pt x="1272115" y="2092572"/>
                  </a:moveTo>
                  <a:lnTo>
                    <a:pt x="1269710" y="2091556"/>
                  </a:lnTo>
                  <a:lnTo>
                    <a:pt x="1271827" y="2084524"/>
                  </a:lnTo>
                  <a:lnTo>
                    <a:pt x="1274765" y="2085440"/>
                  </a:lnTo>
                  <a:lnTo>
                    <a:pt x="1272115" y="2092572"/>
                  </a:lnTo>
                  <a:close/>
                </a:path>
                <a:path w="1607820" h="2208530">
                  <a:moveTo>
                    <a:pt x="1005822" y="2174445"/>
                  </a:moveTo>
                  <a:lnTo>
                    <a:pt x="1004180" y="2173660"/>
                  </a:lnTo>
                  <a:lnTo>
                    <a:pt x="1002622" y="2172699"/>
                  </a:lnTo>
                  <a:lnTo>
                    <a:pt x="1001049" y="2171775"/>
                  </a:lnTo>
                  <a:lnTo>
                    <a:pt x="1002813" y="2169193"/>
                  </a:lnTo>
                  <a:lnTo>
                    <a:pt x="1004254" y="2170285"/>
                  </a:lnTo>
                  <a:lnTo>
                    <a:pt x="1005665" y="2171284"/>
                  </a:lnTo>
                  <a:lnTo>
                    <a:pt x="1007162" y="2172622"/>
                  </a:lnTo>
                  <a:lnTo>
                    <a:pt x="1005822" y="2174445"/>
                  </a:lnTo>
                  <a:close/>
                </a:path>
                <a:path w="1607820" h="2208530">
                  <a:moveTo>
                    <a:pt x="985395" y="1902110"/>
                  </a:moveTo>
                  <a:lnTo>
                    <a:pt x="983031" y="1903209"/>
                  </a:lnTo>
                  <a:lnTo>
                    <a:pt x="979962" y="1898576"/>
                  </a:lnTo>
                  <a:lnTo>
                    <a:pt x="982461" y="1897415"/>
                  </a:lnTo>
                  <a:lnTo>
                    <a:pt x="984412" y="1900338"/>
                  </a:lnTo>
                  <a:lnTo>
                    <a:pt x="985395" y="1902110"/>
                  </a:lnTo>
                  <a:close/>
                </a:path>
                <a:path w="1607820" h="2208530">
                  <a:moveTo>
                    <a:pt x="1494212" y="987856"/>
                  </a:moveTo>
                  <a:lnTo>
                    <a:pt x="1492879" y="987748"/>
                  </a:lnTo>
                  <a:lnTo>
                    <a:pt x="1491481" y="987843"/>
                  </a:lnTo>
                  <a:lnTo>
                    <a:pt x="1489890" y="987294"/>
                  </a:lnTo>
                  <a:lnTo>
                    <a:pt x="1489996" y="985755"/>
                  </a:lnTo>
                  <a:lnTo>
                    <a:pt x="1489852" y="984622"/>
                  </a:lnTo>
                  <a:lnTo>
                    <a:pt x="1491545" y="983834"/>
                  </a:lnTo>
                  <a:lnTo>
                    <a:pt x="1493562" y="986875"/>
                  </a:lnTo>
                  <a:lnTo>
                    <a:pt x="1493844" y="987300"/>
                  </a:lnTo>
                  <a:lnTo>
                    <a:pt x="1494212" y="987856"/>
                  </a:lnTo>
                  <a:close/>
                </a:path>
                <a:path w="1607820" h="2208530">
                  <a:moveTo>
                    <a:pt x="1117918" y="568418"/>
                  </a:moveTo>
                  <a:lnTo>
                    <a:pt x="1114180" y="566786"/>
                  </a:lnTo>
                  <a:lnTo>
                    <a:pt x="1114676" y="565622"/>
                  </a:lnTo>
                  <a:lnTo>
                    <a:pt x="1114904" y="564038"/>
                  </a:lnTo>
                  <a:lnTo>
                    <a:pt x="1116408" y="563339"/>
                  </a:lnTo>
                  <a:lnTo>
                    <a:pt x="1117794" y="564172"/>
                  </a:lnTo>
                  <a:lnTo>
                    <a:pt x="1119494" y="564623"/>
                  </a:lnTo>
                  <a:lnTo>
                    <a:pt x="1117918" y="568418"/>
                  </a:lnTo>
                  <a:close/>
                </a:path>
                <a:path w="1607820" h="2208530">
                  <a:moveTo>
                    <a:pt x="791334" y="549124"/>
                  </a:moveTo>
                  <a:lnTo>
                    <a:pt x="786513" y="545010"/>
                  </a:lnTo>
                  <a:lnTo>
                    <a:pt x="788488" y="542761"/>
                  </a:lnTo>
                  <a:lnTo>
                    <a:pt x="793227" y="546978"/>
                  </a:lnTo>
                  <a:lnTo>
                    <a:pt x="791334" y="549124"/>
                  </a:lnTo>
                  <a:close/>
                </a:path>
                <a:path w="1607820" h="2208530">
                  <a:moveTo>
                    <a:pt x="569161" y="225141"/>
                  </a:moveTo>
                  <a:lnTo>
                    <a:pt x="567551" y="225889"/>
                  </a:lnTo>
                  <a:lnTo>
                    <a:pt x="565624" y="224757"/>
                  </a:lnTo>
                  <a:lnTo>
                    <a:pt x="565408" y="223214"/>
                  </a:lnTo>
                  <a:lnTo>
                    <a:pt x="565385" y="223047"/>
                  </a:lnTo>
                  <a:lnTo>
                    <a:pt x="566126" y="221526"/>
                  </a:lnTo>
                  <a:lnTo>
                    <a:pt x="567466" y="220543"/>
                  </a:lnTo>
                  <a:lnTo>
                    <a:pt x="568799" y="221460"/>
                  </a:lnTo>
                  <a:lnTo>
                    <a:pt x="568953" y="221566"/>
                  </a:lnTo>
                  <a:lnTo>
                    <a:pt x="570606" y="222211"/>
                  </a:lnTo>
                  <a:lnTo>
                    <a:pt x="569557" y="223833"/>
                  </a:lnTo>
                  <a:lnTo>
                    <a:pt x="569161" y="225141"/>
                  </a:lnTo>
                  <a:close/>
                </a:path>
                <a:path w="1607820" h="2208530">
                  <a:moveTo>
                    <a:pt x="465236" y="134911"/>
                  </a:moveTo>
                  <a:lnTo>
                    <a:pt x="464299" y="134371"/>
                  </a:lnTo>
                  <a:lnTo>
                    <a:pt x="463125" y="134007"/>
                  </a:lnTo>
                  <a:lnTo>
                    <a:pt x="462519" y="133212"/>
                  </a:lnTo>
                  <a:lnTo>
                    <a:pt x="462200" y="132793"/>
                  </a:lnTo>
                  <a:lnTo>
                    <a:pt x="462666" y="131075"/>
                  </a:lnTo>
                  <a:lnTo>
                    <a:pt x="463821" y="130538"/>
                  </a:lnTo>
                  <a:lnTo>
                    <a:pt x="465105" y="130993"/>
                  </a:lnTo>
                  <a:lnTo>
                    <a:pt x="466894" y="131178"/>
                  </a:lnTo>
                  <a:lnTo>
                    <a:pt x="465236" y="134911"/>
                  </a:lnTo>
                  <a:close/>
                </a:path>
                <a:path w="1607820" h="2208530">
                  <a:moveTo>
                    <a:pt x="53311" y="779529"/>
                  </a:moveTo>
                  <a:lnTo>
                    <a:pt x="52227" y="779040"/>
                  </a:lnTo>
                  <a:lnTo>
                    <a:pt x="50787" y="778816"/>
                  </a:lnTo>
                  <a:lnTo>
                    <a:pt x="49688" y="777317"/>
                  </a:lnTo>
                  <a:lnTo>
                    <a:pt x="50210" y="775910"/>
                  </a:lnTo>
                  <a:lnTo>
                    <a:pt x="50357" y="773696"/>
                  </a:lnTo>
                  <a:lnTo>
                    <a:pt x="52236" y="774968"/>
                  </a:lnTo>
                  <a:lnTo>
                    <a:pt x="53666" y="775468"/>
                  </a:lnTo>
                  <a:lnTo>
                    <a:pt x="54392" y="777141"/>
                  </a:lnTo>
                  <a:lnTo>
                    <a:pt x="53671" y="778369"/>
                  </a:lnTo>
                  <a:lnTo>
                    <a:pt x="53311" y="779529"/>
                  </a:lnTo>
                  <a:close/>
                </a:path>
                <a:path w="1607820" h="2208530">
                  <a:moveTo>
                    <a:pt x="1524792" y="1360925"/>
                  </a:moveTo>
                  <a:lnTo>
                    <a:pt x="1523900" y="1360234"/>
                  </a:lnTo>
                  <a:lnTo>
                    <a:pt x="1522866" y="1359804"/>
                  </a:lnTo>
                  <a:lnTo>
                    <a:pt x="1522057" y="1357963"/>
                  </a:lnTo>
                  <a:lnTo>
                    <a:pt x="1522250" y="1357874"/>
                  </a:lnTo>
                  <a:lnTo>
                    <a:pt x="1522938" y="1356939"/>
                  </a:lnTo>
                  <a:lnTo>
                    <a:pt x="1523613" y="1355083"/>
                  </a:lnTo>
                  <a:lnTo>
                    <a:pt x="1525069" y="1356563"/>
                  </a:lnTo>
                  <a:lnTo>
                    <a:pt x="1526382" y="1357301"/>
                  </a:lnTo>
                  <a:lnTo>
                    <a:pt x="1526523" y="1359015"/>
                  </a:lnTo>
                  <a:lnTo>
                    <a:pt x="1525396" y="1359988"/>
                  </a:lnTo>
                  <a:lnTo>
                    <a:pt x="1524792" y="1360925"/>
                  </a:lnTo>
                  <a:close/>
                </a:path>
                <a:path w="1607820" h="2208530">
                  <a:moveTo>
                    <a:pt x="1568385" y="1811572"/>
                  </a:moveTo>
                  <a:lnTo>
                    <a:pt x="1567076" y="1810472"/>
                  </a:lnTo>
                  <a:lnTo>
                    <a:pt x="1568984" y="1808143"/>
                  </a:lnTo>
                  <a:lnTo>
                    <a:pt x="1570031" y="1807012"/>
                  </a:lnTo>
                  <a:lnTo>
                    <a:pt x="1571312" y="1808089"/>
                  </a:lnTo>
                  <a:lnTo>
                    <a:pt x="1568385" y="1811572"/>
                  </a:lnTo>
                  <a:close/>
                </a:path>
                <a:path w="1607820" h="2208530">
                  <a:moveTo>
                    <a:pt x="1235973" y="1585657"/>
                  </a:moveTo>
                  <a:lnTo>
                    <a:pt x="1234374" y="1584533"/>
                  </a:lnTo>
                  <a:lnTo>
                    <a:pt x="1233034" y="1584079"/>
                  </a:lnTo>
                  <a:lnTo>
                    <a:pt x="1232558" y="1582433"/>
                  </a:lnTo>
                  <a:lnTo>
                    <a:pt x="1233311" y="1581267"/>
                  </a:lnTo>
                  <a:lnTo>
                    <a:pt x="1233626" y="1580228"/>
                  </a:lnTo>
                  <a:lnTo>
                    <a:pt x="1234643" y="1580648"/>
                  </a:lnTo>
                  <a:lnTo>
                    <a:pt x="1236068" y="1580801"/>
                  </a:lnTo>
                  <a:lnTo>
                    <a:pt x="1236566" y="1581557"/>
                  </a:lnTo>
                  <a:lnTo>
                    <a:pt x="1236973" y="1582248"/>
                  </a:lnTo>
                  <a:lnTo>
                    <a:pt x="1236336" y="1583621"/>
                  </a:lnTo>
                  <a:lnTo>
                    <a:pt x="1235973" y="1585657"/>
                  </a:lnTo>
                  <a:close/>
                </a:path>
                <a:path w="1607820" h="2208530">
                  <a:moveTo>
                    <a:pt x="836169" y="2044143"/>
                  </a:moveTo>
                  <a:lnTo>
                    <a:pt x="830671" y="2042082"/>
                  </a:lnTo>
                  <a:lnTo>
                    <a:pt x="832498" y="2038152"/>
                  </a:lnTo>
                  <a:lnTo>
                    <a:pt x="837714" y="2040877"/>
                  </a:lnTo>
                  <a:lnTo>
                    <a:pt x="836169" y="2044143"/>
                  </a:lnTo>
                  <a:close/>
                </a:path>
                <a:path w="1607820" h="2208530">
                  <a:moveTo>
                    <a:pt x="1236359" y="479525"/>
                  </a:moveTo>
                  <a:lnTo>
                    <a:pt x="1235764" y="479802"/>
                  </a:lnTo>
                  <a:lnTo>
                    <a:pt x="1232253" y="477254"/>
                  </a:lnTo>
                  <a:lnTo>
                    <a:pt x="1233374" y="475876"/>
                  </a:lnTo>
                  <a:lnTo>
                    <a:pt x="1234574" y="476766"/>
                  </a:lnTo>
                  <a:lnTo>
                    <a:pt x="1235792" y="477631"/>
                  </a:lnTo>
                  <a:lnTo>
                    <a:pt x="1236928" y="478599"/>
                  </a:lnTo>
                  <a:lnTo>
                    <a:pt x="1237078" y="478529"/>
                  </a:lnTo>
                  <a:lnTo>
                    <a:pt x="1236359" y="479525"/>
                  </a:lnTo>
                  <a:close/>
                </a:path>
                <a:path w="1607820" h="2208530">
                  <a:moveTo>
                    <a:pt x="1287083" y="1990760"/>
                  </a:moveTo>
                  <a:lnTo>
                    <a:pt x="1284587" y="1988988"/>
                  </a:lnTo>
                  <a:lnTo>
                    <a:pt x="1288331" y="1984108"/>
                  </a:lnTo>
                  <a:lnTo>
                    <a:pt x="1290591" y="1985677"/>
                  </a:lnTo>
                  <a:lnTo>
                    <a:pt x="1287083" y="1990760"/>
                  </a:lnTo>
                  <a:close/>
                </a:path>
                <a:path w="1607820" h="2208530">
                  <a:moveTo>
                    <a:pt x="1056596" y="517235"/>
                  </a:moveTo>
                  <a:lnTo>
                    <a:pt x="1049378" y="514501"/>
                  </a:lnTo>
                  <a:lnTo>
                    <a:pt x="1049545" y="513041"/>
                  </a:lnTo>
                  <a:lnTo>
                    <a:pt x="1050706" y="512932"/>
                  </a:lnTo>
                  <a:lnTo>
                    <a:pt x="1051867" y="512393"/>
                  </a:lnTo>
                  <a:lnTo>
                    <a:pt x="1053870" y="513164"/>
                  </a:lnTo>
                  <a:lnTo>
                    <a:pt x="1054393" y="514440"/>
                  </a:lnTo>
                  <a:lnTo>
                    <a:pt x="1056596" y="517235"/>
                  </a:lnTo>
                  <a:close/>
                </a:path>
                <a:path w="1607820" h="2208530">
                  <a:moveTo>
                    <a:pt x="1147466" y="2116798"/>
                  </a:moveTo>
                  <a:lnTo>
                    <a:pt x="1143976" y="2111781"/>
                  </a:lnTo>
                  <a:lnTo>
                    <a:pt x="1146016" y="2110295"/>
                  </a:lnTo>
                  <a:lnTo>
                    <a:pt x="1149501" y="2115337"/>
                  </a:lnTo>
                  <a:lnTo>
                    <a:pt x="1147466" y="2116798"/>
                  </a:lnTo>
                  <a:close/>
                </a:path>
                <a:path w="1607820" h="2208530">
                  <a:moveTo>
                    <a:pt x="1399625" y="1857190"/>
                  </a:moveTo>
                  <a:lnTo>
                    <a:pt x="1396751" y="1858527"/>
                  </a:lnTo>
                  <a:lnTo>
                    <a:pt x="1393669" y="1852836"/>
                  </a:lnTo>
                  <a:lnTo>
                    <a:pt x="1396196" y="1851661"/>
                  </a:lnTo>
                  <a:lnTo>
                    <a:pt x="1399625" y="1857190"/>
                  </a:lnTo>
                  <a:close/>
                </a:path>
                <a:path w="1607820" h="2208530">
                  <a:moveTo>
                    <a:pt x="672511" y="1776077"/>
                  </a:moveTo>
                  <a:lnTo>
                    <a:pt x="670496" y="1775991"/>
                  </a:lnTo>
                  <a:lnTo>
                    <a:pt x="668984" y="1775358"/>
                  </a:lnTo>
                  <a:lnTo>
                    <a:pt x="667527" y="1774250"/>
                  </a:lnTo>
                  <a:lnTo>
                    <a:pt x="668362" y="1771615"/>
                  </a:lnTo>
                  <a:lnTo>
                    <a:pt x="670207" y="1771769"/>
                  </a:lnTo>
                  <a:lnTo>
                    <a:pt x="671831" y="1772249"/>
                  </a:lnTo>
                  <a:lnTo>
                    <a:pt x="674383" y="1772848"/>
                  </a:lnTo>
                  <a:lnTo>
                    <a:pt x="674523" y="1772783"/>
                  </a:lnTo>
                  <a:lnTo>
                    <a:pt x="673186" y="1774516"/>
                  </a:lnTo>
                  <a:lnTo>
                    <a:pt x="672511" y="1776077"/>
                  </a:lnTo>
                  <a:close/>
                </a:path>
                <a:path w="1607820" h="2208530">
                  <a:moveTo>
                    <a:pt x="1325160" y="602791"/>
                  </a:moveTo>
                  <a:lnTo>
                    <a:pt x="1322185" y="603157"/>
                  </a:lnTo>
                  <a:lnTo>
                    <a:pt x="1321392" y="597585"/>
                  </a:lnTo>
                  <a:lnTo>
                    <a:pt x="1323832" y="597059"/>
                  </a:lnTo>
                  <a:lnTo>
                    <a:pt x="1325160" y="602791"/>
                  </a:lnTo>
                  <a:close/>
                </a:path>
                <a:path w="1607820" h="2208530">
                  <a:moveTo>
                    <a:pt x="1233830" y="630032"/>
                  </a:moveTo>
                  <a:lnTo>
                    <a:pt x="1232200" y="630009"/>
                  </a:lnTo>
                  <a:lnTo>
                    <a:pt x="1230677" y="629009"/>
                  </a:lnTo>
                  <a:lnTo>
                    <a:pt x="1230413" y="627429"/>
                  </a:lnTo>
                  <a:lnTo>
                    <a:pt x="1231448" y="625954"/>
                  </a:lnTo>
                  <a:lnTo>
                    <a:pt x="1233277" y="625104"/>
                  </a:lnTo>
                  <a:lnTo>
                    <a:pt x="1234658" y="625455"/>
                  </a:lnTo>
                  <a:lnTo>
                    <a:pt x="1235872" y="625446"/>
                  </a:lnTo>
                  <a:lnTo>
                    <a:pt x="1235284" y="627919"/>
                  </a:lnTo>
                  <a:lnTo>
                    <a:pt x="1234562" y="628669"/>
                  </a:lnTo>
                  <a:lnTo>
                    <a:pt x="1233830" y="630032"/>
                  </a:lnTo>
                  <a:close/>
                </a:path>
                <a:path w="1607820" h="2208530">
                  <a:moveTo>
                    <a:pt x="1095045" y="2074967"/>
                  </a:moveTo>
                  <a:lnTo>
                    <a:pt x="1092674" y="2073415"/>
                  </a:lnTo>
                  <a:lnTo>
                    <a:pt x="1093167" y="2071678"/>
                  </a:lnTo>
                  <a:lnTo>
                    <a:pt x="1093928" y="2070225"/>
                  </a:lnTo>
                  <a:lnTo>
                    <a:pt x="1095468" y="2068859"/>
                  </a:lnTo>
                  <a:lnTo>
                    <a:pt x="1096972" y="2069602"/>
                  </a:lnTo>
                  <a:lnTo>
                    <a:pt x="1099092" y="2070041"/>
                  </a:lnTo>
                  <a:lnTo>
                    <a:pt x="1097367" y="2072268"/>
                  </a:lnTo>
                  <a:lnTo>
                    <a:pt x="1096424" y="2073688"/>
                  </a:lnTo>
                  <a:lnTo>
                    <a:pt x="1095045" y="2074967"/>
                  </a:lnTo>
                  <a:close/>
                </a:path>
                <a:path w="1607820" h="2208530">
                  <a:moveTo>
                    <a:pt x="984138" y="1394053"/>
                  </a:moveTo>
                  <a:lnTo>
                    <a:pt x="982115" y="1393935"/>
                  </a:lnTo>
                  <a:lnTo>
                    <a:pt x="980577" y="1393285"/>
                  </a:lnTo>
                  <a:lnTo>
                    <a:pt x="979075" y="1392139"/>
                  </a:lnTo>
                  <a:lnTo>
                    <a:pt x="979844" y="1390398"/>
                  </a:lnTo>
                  <a:lnTo>
                    <a:pt x="980100" y="1389333"/>
                  </a:lnTo>
                  <a:lnTo>
                    <a:pt x="985980" y="1390773"/>
                  </a:lnTo>
                  <a:lnTo>
                    <a:pt x="986194" y="1390673"/>
                  </a:lnTo>
                  <a:lnTo>
                    <a:pt x="984839" y="1392457"/>
                  </a:lnTo>
                  <a:lnTo>
                    <a:pt x="984138" y="1394053"/>
                  </a:lnTo>
                  <a:close/>
                </a:path>
                <a:path w="1607820" h="2208530">
                  <a:moveTo>
                    <a:pt x="1493487" y="1849311"/>
                  </a:moveTo>
                  <a:lnTo>
                    <a:pt x="1491758" y="1847945"/>
                  </a:lnTo>
                  <a:lnTo>
                    <a:pt x="1492429" y="1846462"/>
                  </a:lnTo>
                  <a:lnTo>
                    <a:pt x="1493319" y="1845339"/>
                  </a:lnTo>
                  <a:lnTo>
                    <a:pt x="1494101" y="1844172"/>
                  </a:lnTo>
                  <a:lnTo>
                    <a:pt x="1496605" y="1845999"/>
                  </a:lnTo>
                  <a:lnTo>
                    <a:pt x="1495481" y="1847255"/>
                  </a:lnTo>
                  <a:lnTo>
                    <a:pt x="1494603" y="1848330"/>
                  </a:lnTo>
                  <a:lnTo>
                    <a:pt x="1493487" y="1849311"/>
                  </a:lnTo>
                  <a:close/>
                </a:path>
                <a:path w="1607820" h="2208530">
                  <a:moveTo>
                    <a:pt x="1284592" y="469718"/>
                  </a:moveTo>
                  <a:lnTo>
                    <a:pt x="1280071" y="467114"/>
                  </a:lnTo>
                  <a:lnTo>
                    <a:pt x="1281734" y="464372"/>
                  </a:lnTo>
                  <a:lnTo>
                    <a:pt x="1285929" y="467826"/>
                  </a:lnTo>
                  <a:lnTo>
                    <a:pt x="1284592" y="469718"/>
                  </a:lnTo>
                  <a:close/>
                </a:path>
                <a:path w="1607820" h="2208530">
                  <a:moveTo>
                    <a:pt x="397468" y="270024"/>
                  </a:moveTo>
                  <a:lnTo>
                    <a:pt x="395309" y="271028"/>
                  </a:lnTo>
                  <a:lnTo>
                    <a:pt x="393034" y="264784"/>
                  </a:lnTo>
                  <a:lnTo>
                    <a:pt x="395471" y="263652"/>
                  </a:lnTo>
                  <a:lnTo>
                    <a:pt x="397468" y="270024"/>
                  </a:lnTo>
                  <a:close/>
                </a:path>
                <a:path w="1607820" h="2208530">
                  <a:moveTo>
                    <a:pt x="1334475" y="611969"/>
                  </a:moveTo>
                  <a:lnTo>
                    <a:pt x="1333544" y="610841"/>
                  </a:lnTo>
                  <a:lnTo>
                    <a:pt x="1333083" y="610341"/>
                  </a:lnTo>
                  <a:lnTo>
                    <a:pt x="1332026" y="609626"/>
                  </a:lnTo>
                  <a:lnTo>
                    <a:pt x="1331972" y="608971"/>
                  </a:lnTo>
                  <a:lnTo>
                    <a:pt x="1331962" y="607817"/>
                  </a:lnTo>
                  <a:lnTo>
                    <a:pt x="1332930" y="606941"/>
                  </a:lnTo>
                  <a:lnTo>
                    <a:pt x="1333486" y="606038"/>
                  </a:lnTo>
                  <a:lnTo>
                    <a:pt x="1334386" y="606690"/>
                  </a:lnTo>
                  <a:lnTo>
                    <a:pt x="1335791" y="607195"/>
                  </a:lnTo>
                  <a:lnTo>
                    <a:pt x="1336274" y="608857"/>
                  </a:lnTo>
                  <a:lnTo>
                    <a:pt x="1335313" y="610019"/>
                  </a:lnTo>
                  <a:lnTo>
                    <a:pt x="1334475" y="611969"/>
                  </a:lnTo>
                  <a:close/>
                </a:path>
                <a:path w="1607820" h="2208530">
                  <a:moveTo>
                    <a:pt x="369905" y="888821"/>
                  </a:moveTo>
                  <a:lnTo>
                    <a:pt x="369185" y="888276"/>
                  </a:lnTo>
                  <a:lnTo>
                    <a:pt x="367853" y="887712"/>
                  </a:lnTo>
                  <a:lnTo>
                    <a:pt x="367906" y="886174"/>
                  </a:lnTo>
                  <a:lnTo>
                    <a:pt x="368690" y="885177"/>
                  </a:lnTo>
                  <a:lnTo>
                    <a:pt x="369162" y="884171"/>
                  </a:lnTo>
                  <a:lnTo>
                    <a:pt x="371888" y="885837"/>
                  </a:lnTo>
                  <a:lnTo>
                    <a:pt x="372053" y="885937"/>
                  </a:lnTo>
                  <a:lnTo>
                    <a:pt x="369905" y="888821"/>
                  </a:lnTo>
                  <a:close/>
                </a:path>
                <a:path w="1607820" h="2208530">
                  <a:moveTo>
                    <a:pt x="1373423" y="573923"/>
                  </a:moveTo>
                  <a:lnTo>
                    <a:pt x="1372983" y="574127"/>
                  </a:lnTo>
                  <a:lnTo>
                    <a:pt x="1368101" y="572253"/>
                  </a:lnTo>
                  <a:lnTo>
                    <a:pt x="1369488" y="569350"/>
                  </a:lnTo>
                  <a:lnTo>
                    <a:pt x="1370454" y="569876"/>
                  </a:lnTo>
                  <a:lnTo>
                    <a:pt x="1372348" y="570988"/>
                  </a:lnTo>
                  <a:lnTo>
                    <a:pt x="1373766" y="573096"/>
                  </a:lnTo>
                  <a:lnTo>
                    <a:pt x="1373423" y="573923"/>
                  </a:lnTo>
                  <a:close/>
                </a:path>
                <a:path w="1607820" h="2208530">
                  <a:moveTo>
                    <a:pt x="1068451" y="453653"/>
                  </a:moveTo>
                  <a:lnTo>
                    <a:pt x="1064735" y="448635"/>
                  </a:lnTo>
                  <a:lnTo>
                    <a:pt x="1067015" y="446966"/>
                  </a:lnTo>
                  <a:lnTo>
                    <a:pt x="1070682" y="451954"/>
                  </a:lnTo>
                  <a:lnTo>
                    <a:pt x="1068451" y="453653"/>
                  </a:lnTo>
                  <a:close/>
                </a:path>
                <a:path w="1607820" h="2208530">
                  <a:moveTo>
                    <a:pt x="1227538" y="402410"/>
                  </a:moveTo>
                  <a:lnTo>
                    <a:pt x="1223054" y="398447"/>
                  </a:lnTo>
                  <a:lnTo>
                    <a:pt x="1224992" y="396257"/>
                  </a:lnTo>
                  <a:lnTo>
                    <a:pt x="1229027" y="400920"/>
                  </a:lnTo>
                  <a:lnTo>
                    <a:pt x="1227538" y="402410"/>
                  </a:lnTo>
                  <a:close/>
                </a:path>
                <a:path w="1607820" h="2208530">
                  <a:moveTo>
                    <a:pt x="959909" y="579291"/>
                  </a:moveTo>
                  <a:lnTo>
                    <a:pt x="957232" y="580536"/>
                  </a:lnTo>
                  <a:lnTo>
                    <a:pt x="956999" y="580331"/>
                  </a:lnTo>
                  <a:lnTo>
                    <a:pt x="956347" y="580025"/>
                  </a:lnTo>
                  <a:lnTo>
                    <a:pt x="955696" y="579630"/>
                  </a:lnTo>
                  <a:lnTo>
                    <a:pt x="955356" y="578227"/>
                  </a:lnTo>
                  <a:lnTo>
                    <a:pt x="955322" y="578084"/>
                  </a:lnTo>
                  <a:lnTo>
                    <a:pt x="956271" y="577010"/>
                  </a:lnTo>
                  <a:lnTo>
                    <a:pt x="957067" y="575315"/>
                  </a:lnTo>
                  <a:lnTo>
                    <a:pt x="958422" y="576642"/>
                  </a:lnTo>
                  <a:lnTo>
                    <a:pt x="960048" y="577607"/>
                  </a:lnTo>
                  <a:lnTo>
                    <a:pt x="959909" y="579291"/>
                  </a:lnTo>
                  <a:close/>
                </a:path>
                <a:path w="1607820" h="2208530">
                  <a:moveTo>
                    <a:pt x="957808" y="581042"/>
                  </a:moveTo>
                  <a:lnTo>
                    <a:pt x="957412" y="580694"/>
                  </a:lnTo>
                  <a:lnTo>
                    <a:pt x="958592" y="580146"/>
                  </a:lnTo>
                  <a:lnTo>
                    <a:pt x="957808" y="581042"/>
                  </a:lnTo>
                  <a:close/>
                </a:path>
                <a:path w="1607820" h="2208530">
                  <a:moveTo>
                    <a:pt x="1317966" y="543430"/>
                  </a:moveTo>
                  <a:lnTo>
                    <a:pt x="1315922" y="544380"/>
                  </a:lnTo>
                  <a:lnTo>
                    <a:pt x="1315583" y="543597"/>
                  </a:lnTo>
                  <a:lnTo>
                    <a:pt x="1313815" y="539524"/>
                  </a:lnTo>
                  <a:lnTo>
                    <a:pt x="1315152" y="539908"/>
                  </a:lnTo>
                  <a:lnTo>
                    <a:pt x="1316615" y="540079"/>
                  </a:lnTo>
                  <a:lnTo>
                    <a:pt x="1318209" y="541053"/>
                  </a:lnTo>
                  <a:lnTo>
                    <a:pt x="1317918" y="542512"/>
                  </a:lnTo>
                  <a:lnTo>
                    <a:pt x="1317966" y="543430"/>
                  </a:lnTo>
                  <a:close/>
                </a:path>
                <a:path w="1607820" h="2208530">
                  <a:moveTo>
                    <a:pt x="1135182" y="603253"/>
                  </a:moveTo>
                  <a:lnTo>
                    <a:pt x="1133047" y="601432"/>
                  </a:lnTo>
                  <a:lnTo>
                    <a:pt x="1138440" y="595750"/>
                  </a:lnTo>
                  <a:lnTo>
                    <a:pt x="1140267" y="597431"/>
                  </a:lnTo>
                  <a:lnTo>
                    <a:pt x="1135182" y="603253"/>
                  </a:lnTo>
                  <a:close/>
                </a:path>
                <a:path w="1607820" h="2208530">
                  <a:moveTo>
                    <a:pt x="802752" y="2030805"/>
                  </a:moveTo>
                  <a:lnTo>
                    <a:pt x="800142" y="2031817"/>
                  </a:lnTo>
                  <a:lnTo>
                    <a:pt x="799515" y="2029909"/>
                  </a:lnTo>
                  <a:lnTo>
                    <a:pt x="799048" y="2027951"/>
                  </a:lnTo>
                  <a:lnTo>
                    <a:pt x="798535" y="2026008"/>
                  </a:lnTo>
                  <a:lnTo>
                    <a:pt x="801854" y="2025417"/>
                  </a:lnTo>
                  <a:lnTo>
                    <a:pt x="802721" y="2030618"/>
                  </a:lnTo>
                  <a:lnTo>
                    <a:pt x="802752" y="2030805"/>
                  </a:lnTo>
                  <a:close/>
                </a:path>
                <a:path w="1607820" h="2208530">
                  <a:moveTo>
                    <a:pt x="802752" y="2030805"/>
                  </a:moveTo>
                  <a:lnTo>
                    <a:pt x="802805" y="2031117"/>
                  </a:lnTo>
                  <a:lnTo>
                    <a:pt x="802752" y="2030805"/>
                  </a:lnTo>
                  <a:lnTo>
                    <a:pt x="802721" y="2030618"/>
                  </a:lnTo>
                  <a:lnTo>
                    <a:pt x="802752" y="2030805"/>
                  </a:lnTo>
                  <a:close/>
                </a:path>
                <a:path w="1607820" h="2208530">
                  <a:moveTo>
                    <a:pt x="802922" y="2031820"/>
                  </a:moveTo>
                  <a:lnTo>
                    <a:pt x="801266" y="2031832"/>
                  </a:lnTo>
                  <a:lnTo>
                    <a:pt x="802805" y="2031117"/>
                  </a:lnTo>
                  <a:lnTo>
                    <a:pt x="802922" y="2031820"/>
                  </a:lnTo>
                  <a:close/>
                </a:path>
                <a:path w="1607820" h="2208530">
                  <a:moveTo>
                    <a:pt x="855605" y="677917"/>
                  </a:moveTo>
                  <a:lnTo>
                    <a:pt x="852912" y="679169"/>
                  </a:lnTo>
                  <a:lnTo>
                    <a:pt x="849763" y="673563"/>
                  </a:lnTo>
                  <a:lnTo>
                    <a:pt x="852295" y="672386"/>
                  </a:lnTo>
                  <a:lnTo>
                    <a:pt x="855605" y="677917"/>
                  </a:lnTo>
                  <a:close/>
                </a:path>
                <a:path w="1607820" h="2208530">
                  <a:moveTo>
                    <a:pt x="1607667" y="1426948"/>
                  </a:moveTo>
                  <a:lnTo>
                    <a:pt x="1605168" y="1428109"/>
                  </a:lnTo>
                  <a:lnTo>
                    <a:pt x="1604932" y="1427462"/>
                  </a:lnTo>
                  <a:lnTo>
                    <a:pt x="1604446" y="1426175"/>
                  </a:lnTo>
                  <a:lnTo>
                    <a:pt x="1607616" y="1424701"/>
                  </a:lnTo>
                  <a:lnTo>
                    <a:pt x="1607667" y="1426948"/>
                  </a:lnTo>
                  <a:close/>
                </a:path>
                <a:path w="1607820" h="2208530">
                  <a:moveTo>
                    <a:pt x="791211" y="1740440"/>
                  </a:moveTo>
                  <a:lnTo>
                    <a:pt x="785341" y="1738736"/>
                  </a:lnTo>
                  <a:lnTo>
                    <a:pt x="786344" y="1736584"/>
                  </a:lnTo>
                  <a:lnTo>
                    <a:pt x="788199" y="1737076"/>
                  </a:lnTo>
                  <a:lnTo>
                    <a:pt x="789992" y="1737767"/>
                  </a:lnTo>
                  <a:lnTo>
                    <a:pt x="791799" y="1738411"/>
                  </a:lnTo>
                  <a:lnTo>
                    <a:pt x="791211" y="1740440"/>
                  </a:lnTo>
                  <a:close/>
                </a:path>
                <a:path w="1607820" h="2208530">
                  <a:moveTo>
                    <a:pt x="1172285" y="2034579"/>
                  </a:moveTo>
                  <a:lnTo>
                    <a:pt x="1169672" y="2035794"/>
                  </a:lnTo>
                  <a:lnTo>
                    <a:pt x="1167940" y="2036049"/>
                  </a:lnTo>
                  <a:lnTo>
                    <a:pt x="1166899" y="2033796"/>
                  </a:lnTo>
                  <a:lnTo>
                    <a:pt x="1167943" y="2032152"/>
                  </a:lnTo>
                  <a:lnTo>
                    <a:pt x="1172285" y="2034579"/>
                  </a:lnTo>
                  <a:close/>
                </a:path>
                <a:path w="1607820" h="2208530">
                  <a:moveTo>
                    <a:pt x="886824" y="2013412"/>
                  </a:moveTo>
                  <a:lnTo>
                    <a:pt x="883562" y="2013415"/>
                  </a:lnTo>
                  <a:lnTo>
                    <a:pt x="884090" y="2007518"/>
                  </a:lnTo>
                  <a:lnTo>
                    <a:pt x="886184" y="2007443"/>
                  </a:lnTo>
                  <a:lnTo>
                    <a:pt x="886824" y="2013412"/>
                  </a:lnTo>
                  <a:close/>
                </a:path>
                <a:path w="1607820" h="2208530">
                  <a:moveTo>
                    <a:pt x="566464" y="340024"/>
                  </a:moveTo>
                  <a:lnTo>
                    <a:pt x="559580" y="334995"/>
                  </a:lnTo>
                  <a:lnTo>
                    <a:pt x="565553" y="332219"/>
                  </a:lnTo>
                  <a:lnTo>
                    <a:pt x="566464" y="340024"/>
                  </a:lnTo>
                  <a:close/>
                </a:path>
                <a:path w="1607820" h="2208530">
                  <a:moveTo>
                    <a:pt x="1087456" y="1947993"/>
                  </a:moveTo>
                  <a:lnTo>
                    <a:pt x="1086782" y="1947550"/>
                  </a:lnTo>
                  <a:lnTo>
                    <a:pt x="1085507" y="1947031"/>
                  </a:lnTo>
                  <a:lnTo>
                    <a:pt x="1085712" y="1945375"/>
                  </a:lnTo>
                  <a:lnTo>
                    <a:pt x="1086309" y="1944128"/>
                  </a:lnTo>
                  <a:lnTo>
                    <a:pt x="1086953" y="1942245"/>
                  </a:lnTo>
                  <a:lnTo>
                    <a:pt x="1088129" y="1943282"/>
                  </a:lnTo>
                  <a:lnTo>
                    <a:pt x="1089367" y="1944031"/>
                  </a:lnTo>
                  <a:lnTo>
                    <a:pt x="1088873" y="1945626"/>
                  </a:lnTo>
                  <a:lnTo>
                    <a:pt x="1088094" y="1946786"/>
                  </a:lnTo>
                  <a:lnTo>
                    <a:pt x="1087456" y="1947993"/>
                  </a:lnTo>
                  <a:close/>
                </a:path>
                <a:path w="1607820" h="2208530">
                  <a:moveTo>
                    <a:pt x="1265645" y="537118"/>
                  </a:moveTo>
                  <a:lnTo>
                    <a:pt x="1262773" y="535887"/>
                  </a:lnTo>
                  <a:lnTo>
                    <a:pt x="1263547" y="534233"/>
                  </a:lnTo>
                  <a:lnTo>
                    <a:pt x="1264290" y="532563"/>
                  </a:lnTo>
                  <a:lnTo>
                    <a:pt x="1265234" y="530906"/>
                  </a:lnTo>
                  <a:lnTo>
                    <a:pt x="1267293" y="531888"/>
                  </a:lnTo>
                  <a:lnTo>
                    <a:pt x="1266864" y="533660"/>
                  </a:lnTo>
                  <a:lnTo>
                    <a:pt x="1266227" y="535381"/>
                  </a:lnTo>
                  <a:lnTo>
                    <a:pt x="1265645" y="537118"/>
                  </a:lnTo>
                  <a:close/>
                </a:path>
                <a:path w="1607820" h="2208530">
                  <a:moveTo>
                    <a:pt x="1255676" y="1949713"/>
                  </a:moveTo>
                  <a:lnTo>
                    <a:pt x="1253919" y="1949838"/>
                  </a:lnTo>
                  <a:lnTo>
                    <a:pt x="1253344" y="1944619"/>
                  </a:lnTo>
                  <a:lnTo>
                    <a:pt x="1254518" y="1945480"/>
                  </a:lnTo>
                  <a:lnTo>
                    <a:pt x="1255836" y="1946216"/>
                  </a:lnTo>
                  <a:lnTo>
                    <a:pt x="1257013" y="1947554"/>
                  </a:lnTo>
                  <a:lnTo>
                    <a:pt x="1256110" y="1948820"/>
                  </a:lnTo>
                  <a:lnTo>
                    <a:pt x="1255676" y="1949713"/>
                  </a:lnTo>
                  <a:close/>
                </a:path>
                <a:path w="1607820" h="2208530">
                  <a:moveTo>
                    <a:pt x="1308209" y="1989120"/>
                  </a:moveTo>
                  <a:lnTo>
                    <a:pt x="1303978" y="1991088"/>
                  </a:lnTo>
                  <a:lnTo>
                    <a:pt x="1303927" y="1989757"/>
                  </a:lnTo>
                  <a:lnTo>
                    <a:pt x="1304448" y="1988410"/>
                  </a:lnTo>
                  <a:lnTo>
                    <a:pt x="1304759" y="1987071"/>
                  </a:lnTo>
                  <a:lnTo>
                    <a:pt x="1308653" y="1988045"/>
                  </a:lnTo>
                  <a:lnTo>
                    <a:pt x="1308209" y="1989120"/>
                  </a:lnTo>
                  <a:close/>
                </a:path>
                <a:path w="1607820" h="2208530">
                  <a:moveTo>
                    <a:pt x="1308209" y="1989120"/>
                  </a:moveTo>
                  <a:lnTo>
                    <a:pt x="1308056" y="1989493"/>
                  </a:lnTo>
                  <a:lnTo>
                    <a:pt x="1308653" y="1988045"/>
                  </a:lnTo>
                  <a:lnTo>
                    <a:pt x="1308209" y="1989120"/>
                  </a:lnTo>
                  <a:close/>
                </a:path>
                <a:path w="1607820" h="2208530">
                  <a:moveTo>
                    <a:pt x="1307779" y="1991289"/>
                  </a:moveTo>
                  <a:lnTo>
                    <a:pt x="1306107" y="1992066"/>
                  </a:lnTo>
                  <a:lnTo>
                    <a:pt x="1303991" y="1991383"/>
                  </a:lnTo>
                  <a:lnTo>
                    <a:pt x="1308056" y="1989493"/>
                  </a:lnTo>
                  <a:lnTo>
                    <a:pt x="1307947" y="1989757"/>
                  </a:lnTo>
                  <a:lnTo>
                    <a:pt x="1307779" y="1991289"/>
                  </a:lnTo>
                  <a:close/>
                </a:path>
                <a:path w="1607820" h="2208530">
                  <a:moveTo>
                    <a:pt x="1138735" y="2206311"/>
                  </a:moveTo>
                  <a:lnTo>
                    <a:pt x="1138443" y="2205926"/>
                  </a:lnTo>
                  <a:lnTo>
                    <a:pt x="1138147" y="2205544"/>
                  </a:lnTo>
                  <a:lnTo>
                    <a:pt x="1137851" y="2205161"/>
                  </a:lnTo>
                  <a:lnTo>
                    <a:pt x="1140648" y="2202377"/>
                  </a:lnTo>
                  <a:lnTo>
                    <a:pt x="1142182" y="2204188"/>
                  </a:lnTo>
                  <a:lnTo>
                    <a:pt x="1143150" y="2203738"/>
                  </a:lnTo>
                  <a:lnTo>
                    <a:pt x="1138735" y="2206311"/>
                  </a:lnTo>
                  <a:close/>
                </a:path>
                <a:path w="1607820" h="2208530">
                  <a:moveTo>
                    <a:pt x="1231872" y="702196"/>
                  </a:moveTo>
                  <a:lnTo>
                    <a:pt x="1231126" y="701698"/>
                  </a:lnTo>
                  <a:lnTo>
                    <a:pt x="1229782" y="701223"/>
                  </a:lnTo>
                  <a:lnTo>
                    <a:pt x="1229714" y="699652"/>
                  </a:lnTo>
                  <a:lnTo>
                    <a:pt x="1230168" y="698341"/>
                  </a:lnTo>
                  <a:lnTo>
                    <a:pt x="1231291" y="697234"/>
                  </a:lnTo>
                  <a:lnTo>
                    <a:pt x="1232663" y="697832"/>
                  </a:lnTo>
                  <a:lnTo>
                    <a:pt x="1234325" y="698100"/>
                  </a:lnTo>
                  <a:lnTo>
                    <a:pt x="1231872" y="702196"/>
                  </a:lnTo>
                  <a:close/>
                </a:path>
                <a:path w="1607820" h="2208530">
                  <a:moveTo>
                    <a:pt x="1244887" y="1754231"/>
                  </a:moveTo>
                  <a:lnTo>
                    <a:pt x="1243653" y="1754805"/>
                  </a:lnTo>
                  <a:lnTo>
                    <a:pt x="1242804" y="1754136"/>
                  </a:lnTo>
                  <a:lnTo>
                    <a:pt x="1242020" y="1753412"/>
                  </a:lnTo>
                  <a:lnTo>
                    <a:pt x="1242166" y="1753344"/>
                  </a:lnTo>
                  <a:lnTo>
                    <a:pt x="1242459" y="1752564"/>
                  </a:lnTo>
                  <a:lnTo>
                    <a:pt x="1243658" y="1752006"/>
                  </a:lnTo>
                  <a:lnTo>
                    <a:pt x="1244498" y="1752260"/>
                  </a:lnTo>
                  <a:lnTo>
                    <a:pt x="1245837" y="1752406"/>
                  </a:lnTo>
                  <a:lnTo>
                    <a:pt x="1245117" y="1753504"/>
                  </a:lnTo>
                  <a:lnTo>
                    <a:pt x="1244887" y="1754231"/>
                  </a:lnTo>
                  <a:close/>
                </a:path>
                <a:path w="1607820" h="2208530">
                  <a:moveTo>
                    <a:pt x="1244887" y="1754231"/>
                  </a:moveTo>
                  <a:lnTo>
                    <a:pt x="1244830" y="1754412"/>
                  </a:lnTo>
                  <a:lnTo>
                    <a:pt x="1245117" y="1753504"/>
                  </a:lnTo>
                  <a:lnTo>
                    <a:pt x="1244887" y="1754231"/>
                  </a:lnTo>
                  <a:close/>
                </a:path>
                <a:path w="1607820" h="2208530">
                  <a:moveTo>
                    <a:pt x="1049907" y="1022607"/>
                  </a:moveTo>
                  <a:lnTo>
                    <a:pt x="1046833" y="1019455"/>
                  </a:lnTo>
                  <a:lnTo>
                    <a:pt x="1049940" y="1017697"/>
                  </a:lnTo>
                  <a:lnTo>
                    <a:pt x="1049562" y="1017530"/>
                  </a:lnTo>
                  <a:lnTo>
                    <a:pt x="1047501" y="1018831"/>
                  </a:lnTo>
                  <a:lnTo>
                    <a:pt x="1047795" y="1018351"/>
                  </a:lnTo>
                  <a:lnTo>
                    <a:pt x="1049562" y="1017530"/>
                  </a:lnTo>
                  <a:lnTo>
                    <a:pt x="1051156" y="1018237"/>
                  </a:lnTo>
                  <a:lnTo>
                    <a:pt x="1051113" y="1019569"/>
                  </a:lnTo>
                  <a:lnTo>
                    <a:pt x="1050578" y="1020605"/>
                  </a:lnTo>
                  <a:lnTo>
                    <a:pt x="1049907" y="1022607"/>
                  </a:lnTo>
                  <a:close/>
                </a:path>
                <a:path w="1607820" h="2208530">
                  <a:moveTo>
                    <a:pt x="1599806" y="1642260"/>
                  </a:moveTo>
                  <a:lnTo>
                    <a:pt x="1598675" y="1642786"/>
                  </a:lnTo>
                  <a:lnTo>
                    <a:pt x="1597956" y="1642642"/>
                  </a:lnTo>
                  <a:lnTo>
                    <a:pt x="1596963" y="1641868"/>
                  </a:lnTo>
                  <a:lnTo>
                    <a:pt x="1595924" y="1641310"/>
                  </a:lnTo>
                  <a:lnTo>
                    <a:pt x="1596404" y="1640626"/>
                  </a:lnTo>
                  <a:lnTo>
                    <a:pt x="1596876" y="1639390"/>
                  </a:lnTo>
                  <a:lnTo>
                    <a:pt x="1598144" y="1639385"/>
                  </a:lnTo>
                  <a:lnTo>
                    <a:pt x="1600029" y="1640094"/>
                  </a:lnTo>
                  <a:lnTo>
                    <a:pt x="1599806" y="1642260"/>
                  </a:lnTo>
                  <a:close/>
                </a:path>
                <a:path w="1607820" h="2208530">
                  <a:moveTo>
                    <a:pt x="1258833" y="1339400"/>
                  </a:moveTo>
                  <a:lnTo>
                    <a:pt x="1256716" y="1340384"/>
                  </a:lnTo>
                  <a:lnTo>
                    <a:pt x="1257472" y="1339175"/>
                  </a:lnTo>
                  <a:lnTo>
                    <a:pt x="1258562" y="1339230"/>
                  </a:lnTo>
                  <a:lnTo>
                    <a:pt x="1258833" y="1339400"/>
                  </a:lnTo>
                  <a:close/>
                </a:path>
                <a:path w="1607820" h="2208530">
                  <a:moveTo>
                    <a:pt x="1258686" y="1342460"/>
                  </a:moveTo>
                  <a:lnTo>
                    <a:pt x="1258053" y="1341861"/>
                  </a:lnTo>
                  <a:lnTo>
                    <a:pt x="1257283" y="1341350"/>
                  </a:lnTo>
                  <a:lnTo>
                    <a:pt x="1256860" y="1340630"/>
                  </a:lnTo>
                  <a:lnTo>
                    <a:pt x="1259121" y="1339579"/>
                  </a:lnTo>
                  <a:lnTo>
                    <a:pt x="1259328" y="1339708"/>
                  </a:lnTo>
                  <a:lnTo>
                    <a:pt x="1260549" y="1340186"/>
                  </a:lnTo>
                  <a:lnTo>
                    <a:pt x="1258686" y="1342460"/>
                  </a:lnTo>
                  <a:close/>
                </a:path>
                <a:path w="1607820" h="2208530">
                  <a:moveTo>
                    <a:pt x="595007" y="1957092"/>
                  </a:moveTo>
                  <a:lnTo>
                    <a:pt x="593774" y="1956099"/>
                  </a:lnTo>
                  <a:lnTo>
                    <a:pt x="594789" y="1956916"/>
                  </a:lnTo>
                  <a:lnTo>
                    <a:pt x="595007" y="1957092"/>
                  </a:lnTo>
                  <a:close/>
                </a:path>
                <a:path w="1607820" h="2208530">
                  <a:moveTo>
                    <a:pt x="595417" y="1957422"/>
                  </a:moveTo>
                  <a:lnTo>
                    <a:pt x="595007" y="1957092"/>
                  </a:lnTo>
                  <a:lnTo>
                    <a:pt x="594789" y="1956916"/>
                  </a:lnTo>
                  <a:lnTo>
                    <a:pt x="595417" y="1957422"/>
                  </a:lnTo>
                  <a:close/>
                </a:path>
                <a:path w="1607820" h="2208530">
                  <a:moveTo>
                    <a:pt x="542299" y="414117"/>
                  </a:moveTo>
                  <a:lnTo>
                    <a:pt x="539962" y="415204"/>
                  </a:lnTo>
                  <a:lnTo>
                    <a:pt x="540254" y="414418"/>
                  </a:lnTo>
                  <a:lnTo>
                    <a:pt x="541458" y="413858"/>
                  </a:lnTo>
                  <a:lnTo>
                    <a:pt x="542299" y="414117"/>
                  </a:lnTo>
                  <a:close/>
                </a:path>
                <a:path w="1607820" h="2208530">
                  <a:moveTo>
                    <a:pt x="542692" y="416093"/>
                  </a:moveTo>
                  <a:lnTo>
                    <a:pt x="541452" y="416669"/>
                  </a:lnTo>
                  <a:lnTo>
                    <a:pt x="540603" y="416000"/>
                  </a:lnTo>
                  <a:lnTo>
                    <a:pt x="540037" y="415482"/>
                  </a:lnTo>
                  <a:lnTo>
                    <a:pt x="542849" y="414175"/>
                  </a:lnTo>
                  <a:lnTo>
                    <a:pt x="543648" y="414259"/>
                  </a:lnTo>
                  <a:lnTo>
                    <a:pt x="542926" y="415363"/>
                  </a:lnTo>
                  <a:lnTo>
                    <a:pt x="542692" y="416093"/>
                  </a:lnTo>
                  <a:close/>
                </a:path>
                <a:path w="1607820" h="2208530">
                  <a:moveTo>
                    <a:pt x="542692" y="416093"/>
                  </a:moveTo>
                  <a:lnTo>
                    <a:pt x="542635" y="416273"/>
                  </a:lnTo>
                  <a:lnTo>
                    <a:pt x="542926" y="415363"/>
                  </a:lnTo>
                  <a:lnTo>
                    <a:pt x="542692" y="416093"/>
                  </a:lnTo>
                  <a:close/>
                </a:path>
                <a:path w="1607820" h="2208530">
                  <a:moveTo>
                    <a:pt x="669385" y="276572"/>
                  </a:moveTo>
                  <a:lnTo>
                    <a:pt x="667785" y="277316"/>
                  </a:lnTo>
                  <a:lnTo>
                    <a:pt x="668714" y="276352"/>
                  </a:lnTo>
                  <a:lnTo>
                    <a:pt x="669385" y="276572"/>
                  </a:lnTo>
                  <a:close/>
                </a:path>
                <a:path w="1607820" h="2208530">
                  <a:moveTo>
                    <a:pt x="669142" y="279676"/>
                  </a:moveTo>
                  <a:lnTo>
                    <a:pt x="668687" y="278989"/>
                  </a:lnTo>
                  <a:lnTo>
                    <a:pt x="668080" y="278320"/>
                  </a:lnTo>
                  <a:lnTo>
                    <a:pt x="667851" y="277539"/>
                  </a:lnTo>
                  <a:lnTo>
                    <a:pt x="669705" y="276677"/>
                  </a:lnTo>
                  <a:lnTo>
                    <a:pt x="670360" y="277259"/>
                  </a:lnTo>
                  <a:lnTo>
                    <a:pt x="671499" y="278007"/>
                  </a:lnTo>
                  <a:lnTo>
                    <a:pt x="669142" y="279676"/>
                  </a:lnTo>
                  <a:close/>
                </a:path>
                <a:path w="1607820" h="2208530">
                  <a:moveTo>
                    <a:pt x="1383513" y="989735"/>
                  </a:moveTo>
                  <a:lnTo>
                    <a:pt x="1382389" y="989365"/>
                  </a:lnTo>
                  <a:lnTo>
                    <a:pt x="1380950" y="989283"/>
                  </a:lnTo>
                  <a:lnTo>
                    <a:pt x="1379857" y="988077"/>
                  </a:lnTo>
                  <a:lnTo>
                    <a:pt x="1380659" y="986546"/>
                  </a:lnTo>
                  <a:lnTo>
                    <a:pt x="1380919" y="985502"/>
                  </a:lnTo>
                  <a:lnTo>
                    <a:pt x="1384318" y="986494"/>
                  </a:lnTo>
                  <a:lnTo>
                    <a:pt x="1383513" y="989735"/>
                  </a:lnTo>
                  <a:close/>
                </a:path>
                <a:path w="1607820" h="2208530">
                  <a:moveTo>
                    <a:pt x="956714" y="1120348"/>
                  </a:moveTo>
                  <a:lnTo>
                    <a:pt x="956873" y="1119470"/>
                  </a:lnTo>
                  <a:lnTo>
                    <a:pt x="956845" y="1118100"/>
                  </a:lnTo>
                  <a:lnTo>
                    <a:pt x="958047" y="1118676"/>
                  </a:lnTo>
                  <a:lnTo>
                    <a:pt x="959225" y="1118897"/>
                  </a:lnTo>
                  <a:lnTo>
                    <a:pt x="956873" y="1119470"/>
                  </a:lnTo>
                  <a:lnTo>
                    <a:pt x="956714" y="1120348"/>
                  </a:lnTo>
                  <a:close/>
                </a:path>
                <a:path w="1607820" h="2208530">
                  <a:moveTo>
                    <a:pt x="958934" y="1120954"/>
                  </a:moveTo>
                  <a:lnTo>
                    <a:pt x="957650" y="1121550"/>
                  </a:lnTo>
                  <a:lnTo>
                    <a:pt x="957117" y="1121420"/>
                  </a:lnTo>
                  <a:lnTo>
                    <a:pt x="956795" y="1120564"/>
                  </a:lnTo>
                  <a:lnTo>
                    <a:pt x="959343" y="1119380"/>
                  </a:lnTo>
                  <a:lnTo>
                    <a:pt x="959507" y="1120049"/>
                  </a:lnTo>
                  <a:lnTo>
                    <a:pt x="958934" y="1120954"/>
                  </a:lnTo>
                  <a:close/>
                </a:path>
                <a:path w="1607820" h="2208530">
                  <a:moveTo>
                    <a:pt x="1341346" y="1713274"/>
                  </a:moveTo>
                  <a:lnTo>
                    <a:pt x="1340588" y="1712840"/>
                  </a:lnTo>
                  <a:lnTo>
                    <a:pt x="1339428" y="1712569"/>
                  </a:lnTo>
                  <a:lnTo>
                    <a:pt x="1338802" y="1711045"/>
                  </a:lnTo>
                  <a:lnTo>
                    <a:pt x="1339104" y="1709876"/>
                  </a:lnTo>
                  <a:lnTo>
                    <a:pt x="1339131" y="1707647"/>
                  </a:lnTo>
                  <a:lnTo>
                    <a:pt x="1340991" y="1708999"/>
                  </a:lnTo>
                  <a:lnTo>
                    <a:pt x="1342465" y="1709579"/>
                  </a:lnTo>
                  <a:lnTo>
                    <a:pt x="1342960" y="1710927"/>
                  </a:lnTo>
                  <a:lnTo>
                    <a:pt x="1343042" y="1711149"/>
                  </a:lnTo>
                  <a:lnTo>
                    <a:pt x="1342046" y="1712162"/>
                  </a:lnTo>
                  <a:lnTo>
                    <a:pt x="1341346" y="1713274"/>
                  </a:lnTo>
                  <a:close/>
                </a:path>
                <a:path w="1607820" h="2208530">
                  <a:moveTo>
                    <a:pt x="1238818" y="554224"/>
                  </a:moveTo>
                  <a:lnTo>
                    <a:pt x="1234585" y="556192"/>
                  </a:lnTo>
                  <a:lnTo>
                    <a:pt x="1235301" y="555025"/>
                  </a:lnTo>
                  <a:lnTo>
                    <a:pt x="1236686" y="551544"/>
                  </a:lnTo>
                  <a:lnTo>
                    <a:pt x="1237765" y="553217"/>
                  </a:lnTo>
                  <a:lnTo>
                    <a:pt x="1238818" y="554224"/>
                  </a:lnTo>
                  <a:close/>
                </a:path>
                <a:path w="1607820" h="2208530">
                  <a:moveTo>
                    <a:pt x="1238202" y="557909"/>
                  </a:moveTo>
                  <a:lnTo>
                    <a:pt x="1236692" y="558056"/>
                  </a:lnTo>
                  <a:lnTo>
                    <a:pt x="1235536" y="557222"/>
                  </a:lnTo>
                  <a:lnTo>
                    <a:pt x="1234770" y="556478"/>
                  </a:lnTo>
                  <a:lnTo>
                    <a:pt x="1238878" y="554568"/>
                  </a:lnTo>
                  <a:lnTo>
                    <a:pt x="1239160" y="556193"/>
                  </a:lnTo>
                  <a:lnTo>
                    <a:pt x="1238202" y="557909"/>
                  </a:lnTo>
                  <a:close/>
                </a:path>
                <a:path w="1607820" h="2208530">
                  <a:moveTo>
                    <a:pt x="960639" y="1870209"/>
                  </a:moveTo>
                  <a:lnTo>
                    <a:pt x="959605" y="1869548"/>
                  </a:lnTo>
                  <a:lnTo>
                    <a:pt x="958781" y="1869311"/>
                  </a:lnTo>
                  <a:lnTo>
                    <a:pt x="958198" y="1868062"/>
                  </a:lnTo>
                  <a:lnTo>
                    <a:pt x="958837" y="1867198"/>
                  </a:lnTo>
                  <a:lnTo>
                    <a:pt x="959115" y="1866448"/>
                  </a:lnTo>
                  <a:lnTo>
                    <a:pt x="959777" y="1866761"/>
                  </a:lnTo>
                  <a:lnTo>
                    <a:pt x="960899" y="1866954"/>
                  </a:lnTo>
                  <a:lnTo>
                    <a:pt x="961433" y="1868078"/>
                  </a:lnTo>
                  <a:lnTo>
                    <a:pt x="960972" y="1868913"/>
                  </a:lnTo>
                  <a:lnTo>
                    <a:pt x="960639" y="1870209"/>
                  </a:lnTo>
                  <a:close/>
                </a:path>
                <a:path w="1607820" h="2208530">
                  <a:moveTo>
                    <a:pt x="1240451" y="1034031"/>
                  </a:moveTo>
                  <a:lnTo>
                    <a:pt x="1238846" y="1034777"/>
                  </a:lnTo>
                  <a:lnTo>
                    <a:pt x="1239780" y="1033811"/>
                  </a:lnTo>
                  <a:lnTo>
                    <a:pt x="1240451" y="1034031"/>
                  </a:lnTo>
                  <a:close/>
                </a:path>
                <a:path w="1607820" h="2208530">
                  <a:moveTo>
                    <a:pt x="1240206" y="1037142"/>
                  </a:moveTo>
                  <a:lnTo>
                    <a:pt x="1239756" y="1036453"/>
                  </a:lnTo>
                  <a:lnTo>
                    <a:pt x="1239147" y="1035784"/>
                  </a:lnTo>
                  <a:lnTo>
                    <a:pt x="1238913" y="1035006"/>
                  </a:lnTo>
                  <a:lnTo>
                    <a:pt x="1240778" y="1034139"/>
                  </a:lnTo>
                  <a:lnTo>
                    <a:pt x="1241429" y="1034723"/>
                  </a:lnTo>
                  <a:lnTo>
                    <a:pt x="1242570" y="1035476"/>
                  </a:lnTo>
                  <a:lnTo>
                    <a:pt x="1240206" y="1037142"/>
                  </a:lnTo>
                  <a:close/>
                </a:path>
                <a:path w="1607820" h="2208530">
                  <a:moveTo>
                    <a:pt x="1202559" y="1323244"/>
                  </a:moveTo>
                  <a:lnTo>
                    <a:pt x="1198481" y="1323360"/>
                  </a:lnTo>
                  <a:lnTo>
                    <a:pt x="1199116" y="1320949"/>
                  </a:lnTo>
                  <a:lnTo>
                    <a:pt x="1202559" y="1323244"/>
                  </a:lnTo>
                  <a:close/>
                </a:path>
                <a:path w="1607820" h="2208530">
                  <a:moveTo>
                    <a:pt x="1283799" y="1964750"/>
                  </a:moveTo>
                  <a:lnTo>
                    <a:pt x="1282216" y="1965486"/>
                  </a:lnTo>
                  <a:lnTo>
                    <a:pt x="1280402" y="1964484"/>
                  </a:lnTo>
                  <a:lnTo>
                    <a:pt x="1280303" y="1962987"/>
                  </a:lnTo>
                  <a:lnTo>
                    <a:pt x="1281167" y="1961959"/>
                  </a:lnTo>
                  <a:lnTo>
                    <a:pt x="1281999" y="1960201"/>
                  </a:lnTo>
                  <a:lnTo>
                    <a:pt x="1283264" y="1961357"/>
                  </a:lnTo>
                  <a:lnTo>
                    <a:pt x="1284635" y="1962055"/>
                  </a:lnTo>
                  <a:lnTo>
                    <a:pt x="1284607" y="1963623"/>
                  </a:lnTo>
                  <a:lnTo>
                    <a:pt x="1283799" y="1964750"/>
                  </a:lnTo>
                  <a:close/>
                </a:path>
                <a:path w="1607820" h="2208530">
                  <a:moveTo>
                    <a:pt x="692274" y="1916788"/>
                  </a:moveTo>
                  <a:lnTo>
                    <a:pt x="691788" y="1916163"/>
                  </a:lnTo>
                  <a:lnTo>
                    <a:pt x="691164" y="1915596"/>
                  </a:lnTo>
                  <a:lnTo>
                    <a:pt x="690800" y="1914624"/>
                  </a:lnTo>
                  <a:lnTo>
                    <a:pt x="692533" y="1913818"/>
                  </a:lnTo>
                  <a:lnTo>
                    <a:pt x="693256" y="1914387"/>
                  </a:lnTo>
                  <a:lnTo>
                    <a:pt x="694325" y="1914983"/>
                  </a:lnTo>
                  <a:lnTo>
                    <a:pt x="694472" y="1914915"/>
                  </a:lnTo>
                  <a:lnTo>
                    <a:pt x="692274" y="1916788"/>
                  </a:lnTo>
                  <a:close/>
                </a:path>
                <a:path w="1607820" h="2208530">
                  <a:moveTo>
                    <a:pt x="803284" y="1882108"/>
                  </a:moveTo>
                  <a:lnTo>
                    <a:pt x="801558" y="1882910"/>
                  </a:lnTo>
                  <a:lnTo>
                    <a:pt x="799924" y="1882091"/>
                  </a:lnTo>
                  <a:lnTo>
                    <a:pt x="799681" y="1881353"/>
                  </a:lnTo>
                  <a:lnTo>
                    <a:pt x="799437" y="1880597"/>
                  </a:lnTo>
                  <a:lnTo>
                    <a:pt x="800434" y="1879436"/>
                  </a:lnTo>
                  <a:lnTo>
                    <a:pt x="801088" y="1878021"/>
                  </a:lnTo>
                  <a:lnTo>
                    <a:pt x="804533" y="1879670"/>
                  </a:lnTo>
                  <a:lnTo>
                    <a:pt x="803814" y="1880756"/>
                  </a:lnTo>
                  <a:lnTo>
                    <a:pt x="803284" y="1882108"/>
                  </a:lnTo>
                  <a:close/>
                </a:path>
                <a:path w="1607820" h="2208530">
                  <a:moveTo>
                    <a:pt x="1407413" y="907784"/>
                  </a:moveTo>
                  <a:lnTo>
                    <a:pt x="1406490" y="907835"/>
                  </a:lnTo>
                  <a:lnTo>
                    <a:pt x="1405554" y="907856"/>
                  </a:lnTo>
                  <a:lnTo>
                    <a:pt x="1404604" y="906791"/>
                  </a:lnTo>
                  <a:lnTo>
                    <a:pt x="1403654" y="906197"/>
                  </a:lnTo>
                  <a:lnTo>
                    <a:pt x="1404429" y="905358"/>
                  </a:lnTo>
                  <a:lnTo>
                    <a:pt x="1405079" y="904087"/>
                  </a:lnTo>
                  <a:lnTo>
                    <a:pt x="1406862" y="903559"/>
                  </a:lnTo>
                  <a:lnTo>
                    <a:pt x="1407822" y="904260"/>
                  </a:lnTo>
                  <a:lnTo>
                    <a:pt x="1408025" y="904408"/>
                  </a:lnTo>
                  <a:lnTo>
                    <a:pt x="1410114" y="905151"/>
                  </a:lnTo>
                  <a:lnTo>
                    <a:pt x="1408272" y="906593"/>
                  </a:lnTo>
                  <a:lnTo>
                    <a:pt x="1407413" y="907784"/>
                  </a:lnTo>
                  <a:close/>
                </a:path>
                <a:path w="1607820" h="2208530">
                  <a:moveTo>
                    <a:pt x="1572105" y="1194542"/>
                  </a:moveTo>
                  <a:lnTo>
                    <a:pt x="1569480" y="1195762"/>
                  </a:lnTo>
                  <a:lnTo>
                    <a:pt x="1569410" y="1195345"/>
                  </a:lnTo>
                  <a:lnTo>
                    <a:pt x="1571648" y="1194304"/>
                  </a:lnTo>
                  <a:lnTo>
                    <a:pt x="1572105" y="1194542"/>
                  </a:lnTo>
                  <a:close/>
                </a:path>
                <a:path w="1607820" h="2208530">
                  <a:moveTo>
                    <a:pt x="1569480" y="1195762"/>
                  </a:moveTo>
                  <a:lnTo>
                    <a:pt x="1569502" y="1195899"/>
                  </a:lnTo>
                  <a:lnTo>
                    <a:pt x="1569480" y="1195762"/>
                  </a:lnTo>
                  <a:lnTo>
                    <a:pt x="1569410" y="1195345"/>
                  </a:lnTo>
                  <a:lnTo>
                    <a:pt x="1569480" y="1195762"/>
                  </a:lnTo>
                  <a:close/>
                </a:path>
                <a:path w="1607820" h="2208530">
                  <a:moveTo>
                    <a:pt x="1571680" y="1197926"/>
                  </a:moveTo>
                  <a:lnTo>
                    <a:pt x="1570712" y="1197081"/>
                  </a:lnTo>
                  <a:lnTo>
                    <a:pt x="1569607" y="1196519"/>
                  </a:lnTo>
                  <a:lnTo>
                    <a:pt x="1569541" y="1196130"/>
                  </a:lnTo>
                  <a:lnTo>
                    <a:pt x="1572154" y="1194915"/>
                  </a:lnTo>
                  <a:lnTo>
                    <a:pt x="1572207" y="1195310"/>
                  </a:lnTo>
                  <a:lnTo>
                    <a:pt x="1572257" y="1195683"/>
                  </a:lnTo>
                  <a:lnTo>
                    <a:pt x="1571939" y="1196511"/>
                  </a:lnTo>
                  <a:lnTo>
                    <a:pt x="1571680" y="1197926"/>
                  </a:lnTo>
                  <a:close/>
                </a:path>
                <a:path w="1607820" h="2208530">
                  <a:moveTo>
                    <a:pt x="489684" y="1265105"/>
                  </a:moveTo>
                  <a:lnTo>
                    <a:pt x="487177" y="1266271"/>
                  </a:lnTo>
                  <a:lnTo>
                    <a:pt x="487009" y="1265527"/>
                  </a:lnTo>
                  <a:lnTo>
                    <a:pt x="487260" y="1264642"/>
                  </a:lnTo>
                  <a:lnTo>
                    <a:pt x="487385" y="1263336"/>
                  </a:lnTo>
                  <a:lnTo>
                    <a:pt x="488484" y="1264073"/>
                  </a:lnTo>
                  <a:lnTo>
                    <a:pt x="489460" y="1264388"/>
                  </a:lnTo>
                  <a:lnTo>
                    <a:pt x="489684" y="1265105"/>
                  </a:lnTo>
                  <a:close/>
                </a:path>
                <a:path w="1607820" h="2208530">
                  <a:moveTo>
                    <a:pt x="489757" y="1265461"/>
                  </a:moveTo>
                  <a:lnTo>
                    <a:pt x="488009" y="1266900"/>
                  </a:lnTo>
                  <a:lnTo>
                    <a:pt x="487263" y="1266621"/>
                  </a:lnTo>
                  <a:lnTo>
                    <a:pt x="489684" y="1265105"/>
                  </a:lnTo>
                  <a:lnTo>
                    <a:pt x="489757" y="1265461"/>
                  </a:lnTo>
                  <a:close/>
                </a:path>
                <a:path w="1607820" h="2208530">
                  <a:moveTo>
                    <a:pt x="1440381" y="1132144"/>
                  </a:moveTo>
                  <a:lnTo>
                    <a:pt x="1439894" y="1131407"/>
                  </a:lnTo>
                  <a:lnTo>
                    <a:pt x="1439466" y="1130761"/>
                  </a:lnTo>
                  <a:lnTo>
                    <a:pt x="1438596" y="1129888"/>
                  </a:lnTo>
                  <a:lnTo>
                    <a:pt x="1438376" y="1128873"/>
                  </a:lnTo>
                  <a:lnTo>
                    <a:pt x="1438283" y="1128444"/>
                  </a:lnTo>
                  <a:lnTo>
                    <a:pt x="1440346" y="1127485"/>
                  </a:lnTo>
                  <a:lnTo>
                    <a:pt x="1440685" y="1127800"/>
                  </a:lnTo>
                  <a:lnTo>
                    <a:pt x="1441729" y="1128432"/>
                  </a:lnTo>
                  <a:lnTo>
                    <a:pt x="1442376" y="1129745"/>
                  </a:lnTo>
                  <a:lnTo>
                    <a:pt x="1441321" y="1130744"/>
                  </a:lnTo>
                  <a:lnTo>
                    <a:pt x="1440381" y="1132144"/>
                  </a:lnTo>
                  <a:close/>
                </a:path>
                <a:path w="1607820" h="2208530">
                  <a:moveTo>
                    <a:pt x="1348902" y="1269625"/>
                  </a:moveTo>
                  <a:lnTo>
                    <a:pt x="1347351" y="1269785"/>
                  </a:lnTo>
                  <a:lnTo>
                    <a:pt x="1346151" y="1268971"/>
                  </a:lnTo>
                  <a:lnTo>
                    <a:pt x="1345146" y="1267931"/>
                  </a:lnTo>
                  <a:lnTo>
                    <a:pt x="1345875" y="1266699"/>
                  </a:lnTo>
                  <a:lnTo>
                    <a:pt x="1347182" y="1263077"/>
                  </a:lnTo>
                  <a:lnTo>
                    <a:pt x="1348397" y="1264888"/>
                  </a:lnTo>
                  <a:lnTo>
                    <a:pt x="1349498" y="1265908"/>
                  </a:lnTo>
                  <a:lnTo>
                    <a:pt x="1349904" y="1267889"/>
                  </a:lnTo>
                  <a:lnTo>
                    <a:pt x="1348902" y="1269625"/>
                  </a:lnTo>
                  <a:close/>
                </a:path>
                <a:path w="1607820" h="2208530">
                  <a:moveTo>
                    <a:pt x="1383304" y="949852"/>
                  </a:moveTo>
                  <a:lnTo>
                    <a:pt x="1379576" y="951585"/>
                  </a:lnTo>
                  <a:lnTo>
                    <a:pt x="1379752" y="950539"/>
                  </a:lnTo>
                  <a:lnTo>
                    <a:pt x="1380296" y="949559"/>
                  </a:lnTo>
                  <a:lnTo>
                    <a:pt x="1380865" y="948177"/>
                  </a:lnTo>
                  <a:lnTo>
                    <a:pt x="1383304" y="949852"/>
                  </a:lnTo>
                  <a:close/>
                </a:path>
                <a:path w="1607820" h="2208530">
                  <a:moveTo>
                    <a:pt x="1382447" y="951923"/>
                  </a:moveTo>
                  <a:lnTo>
                    <a:pt x="1381035" y="952579"/>
                  </a:lnTo>
                  <a:lnTo>
                    <a:pt x="1379544" y="951783"/>
                  </a:lnTo>
                  <a:lnTo>
                    <a:pt x="1383637" y="949880"/>
                  </a:lnTo>
                  <a:lnTo>
                    <a:pt x="1382923" y="950862"/>
                  </a:lnTo>
                  <a:lnTo>
                    <a:pt x="1382447" y="951923"/>
                  </a:lnTo>
                  <a:close/>
                </a:path>
                <a:path w="1607820" h="2208530">
                  <a:moveTo>
                    <a:pt x="1381195" y="952664"/>
                  </a:moveTo>
                  <a:lnTo>
                    <a:pt x="1380195" y="952130"/>
                  </a:lnTo>
                  <a:lnTo>
                    <a:pt x="1381035" y="952579"/>
                  </a:lnTo>
                  <a:lnTo>
                    <a:pt x="1381195" y="952664"/>
                  </a:lnTo>
                  <a:close/>
                </a:path>
                <a:path w="1607820" h="2208530">
                  <a:moveTo>
                    <a:pt x="1294074" y="979497"/>
                  </a:moveTo>
                  <a:lnTo>
                    <a:pt x="1293508" y="978891"/>
                  </a:lnTo>
                  <a:lnTo>
                    <a:pt x="1292799" y="978357"/>
                  </a:lnTo>
                  <a:lnTo>
                    <a:pt x="1292274" y="977283"/>
                  </a:lnTo>
                  <a:lnTo>
                    <a:pt x="1294157" y="976408"/>
                  </a:lnTo>
                  <a:lnTo>
                    <a:pt x="1294879" y="976906"/>
                  </a:lnTo>
                  <a:lnTo>
                    <a:pt x="1296041" y="977447"/>
                  </a:lnTo>
                  <a:lnTo>
                    <a:pt x="1294074" y="979497"/>
                  </a:lnTo>
                  <a:close/>
                </a:path>
                <a:path w="1607820" h="2208530">
                  <a:moveTo>
                    <a:pt x="1423328" y="2092053"/>
                  </a:moveTo>
                  <a:lnTo>
                    <a:pt x="1422462" y="2091616"/>
                  </a:lnTo>
                  <a:lnTo>
                    <a:pt x="1421366" y="2091292"/>
                  </a:lnTo>
                  <a:lnTo>
                    <a:pt x="1421344" y="2090043"/>
                  </a:lnTo>
                  <a:lnTo>
                    <a:pt x="1421339" y="2089797"/>
                  </a:lnTo>
                  <a:lnTo>
                    <a:pt x="1421845" y="2088687"/>
                  </a:lnTo>
                  <a:lnTo>
                    <a:pt x="1422320" y="2086935"/>
                  </a:lnTo>
                  <a:lnTo>
                    <a:pt x="1423532" y="2087903"/>
                  </a:lnTo>
                  <a:lnTo>
                    <a:pt x="1424710" y="2088478"/>
                  </a:lnTo>
                  <a:lnTo>
                    <a:pt x="1424494" y="2089838"/>
                  </a:lnTo>
                  <a:lnTo>
                    <a:pt x="1423804" y="2090992"/>
                  </a:lnTo>
                  <a:lnTo>
                    <a:pt x="1423328" y="2092053"/>
                  </a:lnTo>
                  <a:close/>
                </a:path>
                <a:path w="1607820" h="2208530">
                  <a:moveTo>
                    <a:pt x="1524528" y="1399616"/>
                  </a:moveTo>
                  <a:lnTo>
                    <a:pt x="1523398" y="1399219"/>
                  </a:lnTo>
                  <a:lnTo>
                    <a:pt x="1521957" y="1399108"/>
                  </a:lnTo>
                  <a:lnTo>
                    <a:pt x="1520762" y="1397760"/>
                  </a:lnTo>
                  <a:lnTo>
                    <a:pt x="1521262" y="1396316"/>
                  </a:lnTo>
                  <a:lnTo>
                    <a:pt x="1521396" y="1393806"/>
                  </a:lnTo>
                  <a:lnTo>
                    <a:pt x="1523261" y="1395387"/>
                  </a:lnTo>
                  <a:lnTo>
                    <a:pt x="1524487" y="1396029"/>
                  </a:lnTo>
                  <a:lnTo>
                    <a:pt x="1525272" y="1397568"/>
                  </a:lnTo>
                  <a:lnTo>
                    <a:pt x="1524768" y="1398582"/>
                  </a:lnTo>
                  <a:lnTo>
                    <a:pt x="1524528" y="1399616"/>
                  </a:lnTo>
                  <a:close/>
                </a:path>
                <a:path w="1607820" h="2208530">
                  <a:moveTo>
                    <a:pt x="1301990" y="963107"/>
                  </a:moveTo>
                  <a:lnTo>
                    <a:pt x="1299766" y="964141"/>
                  </a:lnTo>
                  <a:lnTo>
                    <a:pt x="1299621" y="964013"/>
                  </a:lnTo>
                  <a:lnTo>
                    <a:pt x="1298595" y="963420"/>
                  </a:lnTo>
                  <a:lnTo>
                    <a:pt x="1297882" y="962102"/>
                  </a:lnTo>
                  <a:lnTo>
                    <a:pt x="1298665" y="961117"/>
                  </a:lnTo>
                  <a:lnTo>
                    <a:pt x="1299347" y="959570"/>
                  </a:lnTo>
                  <a:lnTo>
                    <a:pt x="1300498" y="960886"/>
                  </a:lnTo>
                  <a:lnTo>
                    <a:pt x="1301548" y="961645"/>
                  </a:lnTo>
                  <a:lnTo>
                    <a:pt x="1301654" y="961998"/>
                  </a:lnTo>
                  <a:lnTo>
                    <a:pt x="1301830" y="962584"/>
                  </a:lnTo>
                  <a:lnTo>
                    <a:pt x="1301990" y="963107"/>
                  </a:lnTo>
                  <a:close/>
                </a:path>
                <a:path w="1607820" h="2208530">
                  <a:moveTo>
                    <a:pt x="1300424" y="964722"/>
                  </a:moveTo>
                  <a:lnTo>
                    <a:pt x="1300060" y="964400"/>
                  </a:lnTo>
                  <a:lnTo>
                    <a:pt x="1300931" y="963995"/>
                  </a:lnTo>
                  <a:lnTo>
                    <a:pt x="1300424" y="964722"/>
                  </a:lnTo>
                  <a:close/>
                </a:path>
                <a:path w="1607820" h="2208530">
                  <a:moveTo>
                    <a:pt x="1346041" y="951005"/>
                  </a:moveTo>
                  <a:lnTo>
                    <a:pt x="1343118" y="949473"/>
                  </a:lnTo>
                  <a:lnTo>
                    <a:pt x="1343774" y="948270"/>
                  </a:lnTo>
                  <a:lnTo>
                    <a:pt x="1344197" y="947293"/>
                  </a:lnTo>
                  <a:lnTo>
                    <a:pt x="1345117" y="946244"/>
                  </a:lnTo>
                  <a:lnTo>
                    <a:pt x="1346387" y="947055"/>
                  </a:lnTo>
                  <a:lnTo>
                    <a:pt x="1347662" y="947674"/>
                  </a:lnTo>
                  <a:lnTo>
                    <a:pt x="1346041" y="951005"/>
                  </a:lnTo>
                  <a:close/>
                </a:path>
                <a:path w="1607820" h="2208530">
                  <a:moveTo>
                    <a:pt x="862614" y="660731"/>
                  </a:moveTo>
                  <a:lnTo>
                    <a:pt x="862094" y="660133"/>
                  </a:lnTo>
                  <a:lnTo>
                    <a:pt x="861624" y="659760"/>
                  </a:lnTo>
                  <a:lnTo>
                    <a:pt x="861000" y="658632"/>
                  </a:lnTo>
                  <a:lnTo>
                    <a:pt x="861296" y="658204"/>
                  </a:lnTo>
                  <a:lnTo>
                    <a:pt x="862896" y="657460"/>
                  </a:lnTo>
                  <a:lnTo>
                    <a:pt x="863784" y="657716"/>
                  </a:lnTo>
                  <a:lnTo>
                    <a:pt x="865601" y="657912"/>
                  </a:lnTo>
                  <a:lnTo>
                    <a:pt x="862614" y="660731"/>
                  </a:lnTo>
                  <a:close/>
                </a:path>
                <a:path w="1607820" h="2208530">
                  <a:moveTo>
                    <a:pt x="1172556" y="1569860"/>
                  </a:moveTo>
                  <a:lnTo>
                    <a:pt x="1171974" y="1569244"/>
                  </a:lnTo>
                  <a:lnTo>
                    <a:pt x="1171242" y="1568698"/>
                  </a:lnTo>
                  <a:lnTo>
                    <a:pt x="1170692" y="1567600"/>
                  </a:lnTo>
                  <a:lnTo>
                    <a:pt x="1172639" y="1566694"/>
                  </a:lnTo>
                  <a:lnTo>
                    <a:pt x="1173380" y="1567207"/>
                  </a:lnTo>
                  <a:lnTo>
                    <a:pt x="1174573" y="1567752"/>
                  </a:lnTo>
                  <a:lnTo>
                    <a:pt x="1172556" y="1569860"/>
                  </a:lnTo>
                  <a:close/>
                </a:path>
                <a:path w="1607820" h="2208530">
                  <a:moveTo>
                    <a:pt x="863506" y="1106417"/>
                  </a:moveTo>
                  <a:lnTo>
                    <a:pt x="862373" y="1106944"/>
                  </a:lnTo>
                  <a:lnTo>
                    <a:pt x="862885" y="1105819"/>
                  </a:lnTo>
                  <a:lnTo>
                    <a:pt x="863506" y="1106417"/>
                  </a:lnTo>
                  <a:close/>
                </a:path>
                <a:path w="1607820" h="2208530">
                  <a:moveTo>
                    <a:pt x="864865" y="1107724"/>
                  </a:moveTo>
                  <a:lnTo>
                    <a:pt x="862206" y="1108960"/>
                  </a:lnTo>
                  <a:lnTo>
                    <a:pt x="861764" y="1108646"/>
                  </a:lnTo>
                  <a:lnTo>
                    <a:pt x="861891" y="1107635"/>
                  </a:lnTo>
                  <a:lnTo>
                    <a:pt x="863833" y="1106732"/>
                  </a:lnTo>
                  <a:lnTo>
                    <a:pt x="864865" y="1107724"/>
                  </a:lnTo>
                  <a:close/>
                </a:path>
                <a:path w="1607820" h="2208530">
                  <a:moveTo>
                    <a:pt x="1269196" y="1956617"/>
                  </a:moveTo>
                  <a:lnTo>
                    <a:pt x="1267863" y="1955569"/>
                  </a:lnTo>
                  <a:lnTo>
                    <a:pt x="1270999" y="1952764"/>
                  </a:lnTo>
                  <a:lnTo>
                    <a:pt x="1269196" y="1956617"/>
                  </a:lnTo>
                  <a:close/>
                </a:path>
                <a:path w="1607820" h="2208530">
                  <a:moveTo>
                    <a:pt x="765805" y="1919843"/>
                  </a:moveTo>
                  <a:lnTo>
                    <a:pt x="765018" y="1919104"/>
                  </a:lnTo>
                  <a:lnTo>
                    <a:pt x="763909" y="1918401"/>
                  </a:lnTo>
                  <a:lnTo>
                    <a:pt x="763333" y="1917055"/>
                  </a:lnTo>
                  <a:lnTo>
                    <a:pt x="763831" y="1916067"/>
                  </a:lnTo>
                  <a:lnTo>
                    <a:pt x="765591" y="1915249"/>
                  </a:lnTo>
                  <a:lnTo>
                    <a:pt x="766673" y="1915810"/>
                  </a:lnTo>
                  <a:lnTo>
                    <a:pt x="768481" y="1916276"/>
                  </a:lnTo>
                  <a:lnTo>
                    <a:pt x="765805" y="1919843"/>
                  </a:lnTo>
                  <a:close/>
                </a:path>
                <a:path w="1607820" h="2208530">
                  <a:moveTo>
                    <a:pt x="1392451" y="957712"/>
                  </a:moveTo>
                  <a:lnTo>
                    <a:pt x="1390818" y="958472"/>
                  </a:lnTo>
                  <a:lnTo>
                    <a:pt x="1391759" y="957508"/>
                  </a:lnTo>
                  <a:lnTo>
                    <a:pt x="1392451" y="957712"/>
                  </a:lnTo>
                  <a:close/>
                </a:path>
                <a:path w="1607820" h="2208530">
                  <a:moveTo>
                    <a:pt x="1392202" y="960814"/>
                  </a:moveTo>
                  <a:lnTo>
                    <a:pt x="1391914" y="960386"/>
                  </a:lnTo>
                  <a:lnTo>
                    <a:pt x="1391742" y="960129"/>
                  </a:lnTo>
                  <a:lnTo>
                    <a:pt x="1391136" y="959470"/>
                  </a:lnTo>
                  <a:lnTo>
                    <a:pt x="1390891" y="958692"/>
                  </a:lnTo>
                  <a:lnTo>
                    <a:pt x="1392786" y="957811"/>
                  </a:lnTo>
                  <a:lnTo>
                    <a:pt x="1393444" y="958398"/>
                  </a:lnTo>
                  <a:lnTo>
                    <a:pt x="1394607" y="959134"/>
                  </a:lnTo>
                  <a:lnTo>
                    <a:pt x="1392202" y="960814"/>
                  </a:lnTo>
                  <a:close/>
                </a:path>
                <a:path w="1607820" h="2208530">
                  <a:moveTo>
                    <a:pt x="482164" y="1246574"/>
                  </a:moveTo>
                  <a:lnTo>
                    <a:pt x="481553" y="1245995"/>
                  </a:lnTo>
                  <a:lnTo>
                    <a:pt x="480818" y="1245497"/>
                  </a:lnTo>
                  <a:lnTo>
                    <a:pt x="480279" y="1244565"/>
                  </a:lnTo>
                  <a:lnTo>
                    <a:pt x="480528" y="1244166"/>
                  </a:lnTo>
                  <a:lnTo>
                    <a:pt x="482047" y="1243459"/>
                  </a:lnTo>
                  <a:lnTo>
                    <a:pt x="482780" y="1243917"/>
                  </a:lnTo>
                  <a:lnTo>
                    <a:pt x="483942" y="1244370"/>
                  </a:lnTo>
                  <a:lnTo>
                    <a:pt x="482164" y="1246574"/>
                  </a:lnTo>
                  <a:close/>
                </a:path>
                <a:path w="1607820" h="2208530">
                  <a:moveTo>
                    <a:pt x="1293704" y="2063027"/>
                  </a:moveTo>
                  <a:lnTo>
                    <a:pt x="1291332" y="2064130"/>
                  </a:lnTo>
                  <a:lnTo>
                    <a:pt x="1290349" y="2062843"/>
                  </a:lnTo>
                  <a:lnTo>
                    <a:pt x="1289321" y="2061192"/>
                  </a:lnTo>
                  <a:lnTo>
                    <a:pt x="1288264" y="2059567"/>
                  </a:lnTo>
                  <a:lnTo>
                    <a:pt x="1290183" y="2058137"/>
                  </a:lnTo>
                  <a:lnTo>
                    <a:pt x="1293704" y="2063027"/>
                  </a:lnTo>
                  <a:close/>
                </a:path>
                <a:path w="1607820" h="2208530">
                  <a:moveTo>
                    <a:pt x="698059" y="692825"/>
                  </a:moveTo>
                  <a:lnTo>
                    <a:pt x="696950" y="693341"/>
                  </a:lnTo>
                  <a:lnTo>
                    <a:pt x="697622" y="692153"/>
                  </a:lnTo>
                  <a:lnTo>
                    <a:pt x="698059" y="692825"/>
                  </a:lnTo>
                  <a:close/>
                </a:path>
                <a:path w="1607820" h="2208530">
                  <a:moveTo>
                    <a:pt x="699312" y="695140"/>
                  </a:moveTo>
                  <a:lnTo>
                    <a:pt x="697747" y="695867"/>
                  </a:lnTo>
                  <a:lnTo>
                    <a:pt x="697552" y="695727"/>
                  </a:lnTo>
                  <a:lnTo>
                    <a:pt x="696516" y="695357"/>
                  </a:lnTo>
                  <a:lnTo>
                    <a:pt x="696274" y="694696"/>
                  </a:lnTo>
                  <a:lnTo>
                    <a:pt x="698643" y="693594"/>
                  </a:lnTo>
                  <a:lnTo>
                    <a:pt x="699026" y="693990"/>
                  </a:lnTo>
                  <a:lnTo>
                    <a:pt x="699261" y="694933"/>
                  </a:lnTo>
                  <a:lnTo>
                    <a:pt x="699312" y="695140"/>
                  </a:lnTo>
                  <a:close/>
                </a:path>
                <a:path w="1607820" h="2208530">
                  <a:moveTo>
                    <a:pt x="1085369" y="1244779"/>
                  </a:moveTo>
                  <a:lnTo>
                    <a:pt x="1083193" y="1245193"/>
                  </a:lnTo>
                  <a:lnTo>
                    <a:pt x="1081612" y="1244161"/>
                  </a:lnTo>
                  <a:lnTo>
                    <a:pt x="1081532" y="1242554"/>
                  </a:lnTo>
                  <a:lnTo>
                    <a:pt x="1082301" y="1241434"/>
                  </a:lnTo>
                  <a:lnTo>
                    <a:pt x="1083275" y="1240391"/>
                  </a:lnTo>
                  <a:lnTo>
                    <a:pt x="1084547" y="1241153"/>
                  </a:lnTo>
                  <a:lnTo>
                    <a:pt x="1088169" y="1242561"/>
                  </a:lnTo>
                  <a:lnTo>
                    <a:pt x="1086410" y="1243698"/>
                  </a:lnTo>
                  <a:lnTo>
                    <a:pt x="1085369" y="1244779"/>
                  </a:lnTo>
                  <a:close/>
                </a:path>
                <a:path w="1607820" h="2208530">
                  <a:moveTo>
                    <a:pt x="1577293" y="1547810"/>
                  </a:moveTo>
                  <a:lnTo>
                    <a:pt x="1576249" y="1547154"/>
                  </a:lnTo>
                  <a:lnTo>
                    <a:pt x="1575422" y="1546919"/>
                  </a:lnTo>
                  <a:lnTo>
                    <a:pt x="1574836" y="1545666"/>
                  </a:lnTo>
                  <a:lnTo>
                    <a:pt x="1575482" y="1544804"/>
                  </a:lnTo>
                  <a:lnTo>
                    <a:pt x="1575765" y="1544052"/>
                  </a:lnTo>
                  <a:lnTo>
                    <a:pt x="1576427" y="1544364"/>
                  </a:lnTo>
                  <a:lnTo>
                    <a:pt x="1577556" y="1544561"/>
                  </a:lnTo>
                  <a:lnTo>
                    <a:pt x="1578088" y="1545679"/>
                  </a:lnTo>
                  <a:lnTo>
                    <a:pt x="1577626" y="1546514"/>
                  </a:lnTo>
                  <a:lnTo>
                    <a:pt x="1577293" y="1547810"/>
                  </a:lnTo>
                  <a:close/>
                </a:path>
                <a:path w="1607820" h="2208530">
                  <a:moveTo>
                    <a:pt x="271984" y="856970"/>
                  </a:moveTo>
                  <a:lnTo>
                    <a:pt x="270745" y="857546"/>
                  </a:lnTo>
                  <a:lnTo>
                    <a:pt x="269901" y="856874"/>
                  </a:lnTo>
                  <a:lnTo>
                    <a:pt x="269103" y="856169"/>
                  </a:lnTo>
                  <a:lnTo>
                    <a:pt x="269258" y="856097"/>
                  </a:lnTo>
                  <a:lnTo>
                    <a:pt x="269551" y="855316"/>
                  </a:lnTo>
                  <a:lnTo>
                    <a:pt x="270760" y="854754"/>
                  </a:lnTo>
                  <a:lnTo>
                    <a:pt x="271599" y="855009"/>
                  </a:lnTo>
                  <a:lnTo>
                    <a:pt x="272941" y="855147"/>
                  </a:lnTo>
                  <a:lnTo>
                    <a:pt x="272212" y="856249"/>
                  </a:lnTo>
                  <a:lnTo>
                    <a:pt x="271984" y="856970"/>
                  </a:lnTo>
                  <a:close/>
                </a:path>
                <a:path w="1607820" h="2208530">
                  <a:moveTo>
                    <a:pt x="1563560" y="1551410"/>
                  </a:moveTo>
                  <a:lnTo>
                    <a:pt x="1562418" y="1551941"/>
                  </a:lnTo>
                  <a:lnTo>
                    <a:pt x="1562932" y="1550809"/>
                  </a:lnTo>
                  <a:lnTo>
                    <a:pt x="1563560" y="1551410"/>
                  </a:lnTo>
                  <a:close/>
                </a:path>
                <a:path w="1607820" h="2208530">
                  <a:moveTo>
                    <a:pt x="1564926" y="1552720"/>
                  </a:moveTo>
                  <a:lnTo>
                    <a:pt x="1562241" y="1553968"/>
                  </a:lnTo>
                  <a:lnTo>
                    <a:pt x="1561794" y="1553650"/>
                  </a:lnTo>
                  <a:lnTo>
                    <a:pt x="1561933" y="1552639"/>
                  </a:lnTo>
                  <a:lnTo>
                    <a:pt x="1563892" y="1551729"/>
                  </a:lnTo>
                  <a:lnTo>
                    <a:pt x="1564926" y="1552720"/>
                  </a:lnTo>
                  <a:close/>
                </a:path>
                <a:path w="1607820" h="2208530">
                  <a:moveTo>
                    <a:pt x="1563473" y="1394677"/>
                  </a:moveTo>
                  <a:lnTo>
                    <a:pt x="1561566" y="1394925"/>
                  </a:lnTo>
                  <a:lnTo>
                    <a:pt x="1560427" y="1394485"/>
                  </a:lnTo>
                  <a:lnTo>
                    <a:pt x="1559322" y="1394295"/>
                  </a:lnTo>
                  <a:lnTo>
                    <a:pt x="1559579" y="1393436"/>
                  </a:lnTo>
                  <a:lnTo>
                    <a:pt x="1559622" y="1392039"/>
                  </a:lnTo>
                  <a:lnTo>
                    <a:pt x="1560941" y="1391426"/>
                  </a:lnTo>
                  <a:lnTo>
                    <a:pt x="1562284" y="1391801"/>
                  </a:lnTo>
                  <a:lnTo>
                    <a:pt x="1563381" y="1391847"/>
                  </a:lnTo>
                  <a:lnTo>
                    <a:pt x="1564997" y="1393330"/>
                  </a:lnTo>
                  <a:lnTo>
                    <a:pt x="1564521" y="1393551"/>
                  </a:lnTo>
                  <a:lnTo>
                    <a:pt x="1563473" y="1394677"/>
                  </a:lnTo>
                  <a:close/>
                </a:path>
                <a:path w="1607820" h="2208530">
                  <a:moveTo>
                    <a:pt x="483390" y="197832"/>
                  </a:moveTo>
                  <a:lnTo>
                    <a:pt x="482422" y="196627"/>
                  </a:lnTo>
                  <a:lnTo>
                    <a:pt x="481378" y="195475"/>
                  </a:lnTo>
                  <a:lnTo>
                    <a:pt x="480335" y="193867"/>
                  </a:lnTo>
                  <a:lnTo>
                    <a:pt x="480793" y="193110"/>
                  </a:lnTo>
                  <a:lnTo>
                    <a:pt x="480946" y="192549"/>
                  </a:lnTo>
                  <a:lnTo>
                    <a:pt x="485027" y="194346"/>
                  </a:lnTo>
                  <a:lnTo>
                    <a:pt x="483390" y="197832"/>
                  </a:lnTo>
                  <a:close/>
                </a:path>
                <a:path w="1607820" h="2208530">
                  <a:moveTo>
                    <a:pt x="893446" y="634817"/>
                  </a:moveTo>
                  <a:lnTo>
                    <a:pt x="892293" y="635353"/>
                  </a:lnTo>
                  <a:lnTo>
                    <a:pt x="892820" y="634209"/>
                  </a:lnTo>
                  <a:lnTo>
                    <a:pt x="893446" y="634817"/>
                  </a:lnTo>
                  <a:close/>
                </a:path>
                <a:path w="1607820" h="2208530">
                  <a:moveTo>
                    <a:pt x="894801" y="636132"/>
                  </a:moveTo>
                  <a:lnTo>
                    <a:pt x="892125" y="637376"/>
                  </a:lnTo>
                  <a:lnTo>
                    <a:pt x="891688" y="637065"/>
                  </a:lnTo>
                  <a:lnTo>
                    <a:pt x="891810" y="636044"/>
                  </a:lnTo>
                  <a:lnTo>
                    <a:pt x="893771" y="635132"/>
                  </a:lnTo>
                  <a:lnTo>
                    <a:pt x="894801" y="636132"/>
                  </a:lnTo>
                  <a:close/>
                </a:path>
                <a:path w="1607820" h="2208530">
                  <a:moveTo>
                    <a:pt x="1265775" y="961338"/>
                  </a:moveTo>
                  <a:lnTo>
                    <a:pt x="1263143" y="962562"/>
                  </a:lnTo>
                  <a:lnTo>
                    <a:pt x="1263095" y="962300"/>
                  </a:lnTo>
                  <a:lnTo>
                    <a:pt x="1265462" y="961199"/>
                  </a:lnTo>
                  <a:lnTo>
                    <a:pt x="1265775" y="961338"/>
                  </a:lnTo>
                  <a:close/>
                </a:path>
                <a:path w="1607820" h="2208530">
                  <a:moveTo>
                    <a:pt x="1263143" y="962562"/>
                  </a:moveTo>
                  <a:lnTo>
                    <a:pt x="1263208" y="962915"/>
                  </a:lnTo>
                  <a:lnTo>
                    <a:pt x="1263143" y="962562"/>
                  </a:lnTo>
                  <a:lnTo>
                    <a:pt x="1263095" y="962300"/>
                  </a:lnTo>
                  <a:lnTo>
                    <a:pt x="1263143" y="962562"/>
                  </a:lnTo>
                  <a:close/>
                </a:path>
                <a:path w="1607820" h="2208530">
                  <a:moveTo>
                    <a:pt x="1265489" y="964692"/>
                  </a:moveTo>
                  <a:lnTo>
                    <a:pt x="1264369" y="963860"/>
                  </a:lnTo>
                  <a:lnTo>
                    <a:pt x="1263309" y="963460"/>
                  </a:lnTo>
                  <a:lnTo>
                    <a:pt x="1263208" y="962915"/>
                  </a:lnTo>
                  <a:lnTo>
                    <a:pt x="1265839" y="961692"/>
                  </a:lnTo>
                  <a:lnTo>
                    <a:pt x="1265941" y="962236"/>
                  </a:lnTo>
                  <a:lnTo>
                    <a:pt x="1265983" y="962459"/>
                  </a:lnTo>
                  <a:lnTo>
                    <a:pt x="1265714" y="963234"/>
                  </a:lnTo>
                  <a:lnTo>
                    <a:pt x="1265489" y="964692"/>
                  </a:lnTo>
                  <a:close/>
                </a:path>
                <a:path w="1607820" h="2208530">
                  <a:moveTo>
                    <a:pt x="1366438" y="1164828"/>
                  </a:moveTo>
                  <a:lnTo>
                    <a:pt x="1362194" y="1160481"/>
                  </a:lnTo>
                  <a:lnTo>
                    <a:pt x="1364410" y="1158635"/>
                  </a:lnTo>
                  <a:lnTo>
                    <a:pt x="1367933" y="1163619"/>
                  </a:lnTo>
                  <a:lnTo>
                    <a:pt x="1366438" y="1164828"/>
                  </a:lnTo>
                  <a:close/>
                </a:path>
                <a:path w="1607820" h="2208530">
                  <a:moveTo>
                    <a:pt x="924917" y="1226259"/>
                  </a:moveTo>
                  <a:lnTo>
                    <a:pt x="922749" y="1226008"/>
                  </a:lnTo>
                  <a:lnTo>
                    <a:pt x="923229" y="1219920"/>
                  </a:lnTo>
                  <a:lnTo>
                    <a:pt x="925875" y="1220411"/>
                  </a:lnTo>
                  <a:lnTo>
                    <a:pt x="924917" y="1226259"/>
                  </a:lnTo>
                  <a:close/>
                </a:path>
                <a:path w="1607820" h="2208530">
                  <a:moveTo>
                    <a:pt x="1364648" y="2022456"/>
                  </a:moveTo>
                  <a:lnTo>
                    <a:pt x="1363402" y="2023035"/>
                  </a:lnTo>
                  <a:lnTo>
                    <a:pt x="1362597" y="2022801"/>
                  </a:lnTo>
                  <a:lnTo>
                    <a:pt x="1362650" y="2022481"/>
                  </a:lnTo>
                  <a:lnTo>
                    <a:pt x="1362408" y="2021718"/>
                  </a:lnTo>
                  <a:lnTo>
                    <a:pt x="1362604" y="2020817"/>
                  </a:lnTo>
                  <a:lnTo>
                    <a:pt x="1362635" y="2019396"/>
                  </a:lnTo>
                  <a:lnTo>
                    <a:pt x="1363836" y="2020073"/>
                  </a:lnTo>
                  <a:lnTo>
                    <a:pt x="1364996" y="2020355"/>
                  </a:lnTo>
                  <a:lnTo>
                    <a:pt x="1365127" y="2020891"/>
                  </a:lnTo>
                  <a:lnTo>
                    <a:pt x="1365222" y="2021285"/>
                  </a:lnTo>
                  <a:lnTo>
                    <a:pt x="1365286" y="2021551"/>
                  </a:lnTo>
                  <a:lnTo>
                    <a:pt x="1364648" y="2022456"/>
                  </a:lnTo>
                  <a:close/>
                </a:path>
                <a:path w="1607820" h="2208530">
                  <a:moveTo>
                    <a:pt x="1464366" y="1438213"/>
                  </a:moveTo>
                  <a:lnTo>
                    <a:pt x="1461754" y="1439043"/>
                  </a:lnTo>
                  <a:lnTo>
                    <a:pt x="1461588" y="1438292"/>
                  </a:lnTo>
                  <a:lnTo>
                    <a:pt x="1461848" y="1437392"/>
                  </a:lnTo>
                  <a:lnTo>
                    <a:pt x="1461980" y="1436071"/>
                  </a:lnTo>
                  <a:lnTo>
                    <a:pt x="1463084" y="1436817"/>
                  </a:lnTo>
                  <a:lnTo>
                    <a:pt x="1464068" y="1437140"/>
                  </a:lnTo>
                  <a:lnTo>
                    <a:pt x="1464294" y="1437862"/>
                  </a:lnTo>
                  <a:lnTo>
                    <a:pt x="1464366" y="1438213"/>
                  </a:lnTo>
                  <a:close/>
                </a:path>
                <a:path w="1607820" h="2208530">
                  <a:moveTo>
                    <a:pt x="460796" y="357442"/>
                  </a:moveTo>
                  <a:lnTo>
                    <a:pt x="460181" y="356871"/>
                  </a:lnTo>
                  <a:lnTo>
                    <a:pt x="459442" y="356375"/>
                  </a:lnTo>
                  <a:lnTo>
                    <a:pt x="458893" y="355460"/>
                  </a:lnTo>
                  <a:lnTo>
                    <a:pt x="459619" y="354300"/>
                  </a:lnTo>
                  <a:lnTo>
                    <a:pt x="460685" y="354331"/>
                  </a:lnTo>
                  <a:lnTo>
                    <a:pt x="461428" y="354784"/>
                  </a:lnTo>
                  <a:lnTo>
                    <a:pt x="462605" y="355230"/>
                  </a:lnTo>
                  <a:lnTo>
                    <a:pt x="460796" y="357442"/>
                  </a:lnTo>
                  <a:close/>
                </a:path>
                <a:path w="1607820" h="2208530">
                  <a:moveTo>
                    <a:pt x="657288" y="1877340"/>
                  </a:moveTo>
                  <a:lnTo>
                    <a:pt x="654804" y="1878495"/>
                  </a:lnTo>
                  <a:lnTo>
                    <a:pt x="654580" y="1877771"/>
                  </a:lnTo>
                  <a:lnTo>
                    <a:pt x="654772" y="1876913"/>
                  </a:lnTo>
                  <a:lnTo>
                    <a:pt x="654844" y="1874143"/>
                  </a:lnTo>
                  <a:lnTo>
                    <a:pt x="656217" y="1875698"/>
                  </a:lnTo>
                  <a:lnTo>
                    <a:pt x="657088" y="1876262"/>
                  </a:lnTo>
                  <a:lnTo>
                    <a:pt x="657288" y="1877340"/>
                  </a:lnTo>
                  <a:close/>
                </a:path>
                <a:path w="1607820" h="2208530">
                  <a:moveTo>
                    <a:pt x="656286" y="1879194"/>
                  </a:moveTo>
                  <a:lnTo>
                    <a:pt x="654781" y="1878807"/>
                  </a:lnTo>
                  <a:lnTo>
                    <a:pt x="657340" y="1877617"/>
                  </a:lnTo>
                  <a:lnTo>
                    <a:pt x="656286" y="1879194"/>
                  </a:lnTo>
                  <a:close/>
                </a:path>
                <a:path w="1607820" h="2208530">
                  <a:moveTo>
                    <a:pt x="302638" y="1417229"/>
                  </a:moveTo>
                  <a:lnTo>
                    <a:pt x="301196" y="1417900"/>
                  </a:lnTo>
                  <a:lnTo>
                    <a:pt x="300464" y="1417525"/>
                  </a:lnTo>
                  <a:lnTo>
                    <a:pt x="299654" y="1417079"/>
                  </a:lnTo>
                  <a:lnTo>
                    <a:pt x="299432" y="1415669"/>
                  </a:lnTo>
                  <a:lnTo>
                    <a:pt x="299995" y="1414604"/>
                  </a:lnTo>
                  <a:lnTo>
                    <a:pt x="300261" y="1413587"/>
                  </a:lnTo>
                  <a:lnTo>
                    <a:pt x="304468" y="1414841"/>
                  </a:lnTo>
                  <a:lnTo>
                    <a:pt x="303159" y="1416272"/>
                  </a:lnTo>
                  <a:lnTo>
                    <a:pt x="302638" y="1417229"/>
                  </a:lnTo>
                  <a:close/>
                </a:path>
                <a:path w="1607820" h="2208530">
                  <a:moveTo>
                    <a:pt x="1201838" y="1331447"/>
                  </a:moveTo>
                  <a:lnTo>
                    <a:pt x="1200490" y="1330366"/>
                  </a:lnTo>
                  <a:lnTo>
                    <a:pt x="1204648" y="1326795"/>
                  </a:lnTo>
                  <a:lnTo>
                    <a:pt x="1203974" y="1327108"/>
                  </a:lnTo>
                  <a:lnTo>
                    <a:pt x="1201838" y="1331447"/>
                  </a:lnTo>
                  <a:close/>
                </a:path>
                <a:path w="1607820" h="2208530">
                  <a:moveTo>
                    <a:pt x="1294729" y="1109848"/>
                  </a:moveTo>
                  <a:lnTo>
                    <a:pt x="1294210" y="1109374"/>
                  </a:lnTo>
                  <a:lnTo>
                    <a:pt x="1294489" y="1109629"/>
                  </a:lnTo>
                  <a:lnTo>
                    <a:pt x="1294729" y="1109848"/>
                  </a:lnTo>
                  <a:close/>
                </a:path>
                <a:path w="1607820" h="2208530">
                  <a:moveTo>
                    <a:pt x="1296982" y="1111904"/>
                  </a:moveTo>
                  <a:lnTo>
                    <a:pt x="1294088" y="1113249"/>
                  </a:lnTo>
                  <a:lnTo>
                    <a:pt x="1293815" y="1113063"/>
                  </a:lnTo>
                  <a:lnTo>
                    <a:pt x="1292922" y="1112237"/>
                  </a:lnTo>
                  <a:lnTo>
                    <a:pt x="1292432" y="1110916"/>
                  </a:lnTo>
                  <a:lnTo>
                    <a:pt x="1294729" y="1109848"/>
                  </a:lnTo>
                  <a:lnTo>
                    <a:pt x="1296755" y="1111697"/>
                  </a:lnTo>
                  <a:lnTo>
                    <a:pt x="1296982" y="1111904"/>
                  </a:lnTo>
                  <a:close/>
                </a:path>
                <a:path w="1607820" h="2208530">
                  <a:moveTo>
                    <a:pt x="1295287" y="1113366"/>
                  </a:moveTo>
                  <a:lnTo>
                    <a:pt x="1294678" y="1113649"/>
                  </a:lnTo>
                  <a:lnTo>
                    <a:pt x="1294399" y="1113460"/>
                  </a:lnTo>
                  <a:lnTo>
                    <a:pt x="1295854" y="1112784"/>
                  </a:lnTo>
                  <a:lnTo>
                    <a:pt x="1295287" y="1113366"/>
                  </a:lnTo>
                  <a:close/>
                </a:path>
                <a:path w="1607820" h="2208530">
                  <a:moveTo>
                    <a:pt x="1295287" y="1113366"/>
                  </a:moveTo>
                  <a:lnTo>
                    <a:pt x="1294878" y="1113787"/>
                  </a:lnTo>
                  <a:lnTo>
                    <a:pt x="1295854" y="1112784"/>
                  </a:lnTo>
                  <a:lnTo>
                    <a:pt x="1295287" y="1113366"/>
                  </a:lnTo>
                  <a:close/>
                </a:path>
                <a:path w="1607820" h="2208530">
                  <a:moveTo>
                    <a:pt x="1054750" y="367947"/>
                  </a:moveTo>
                  <a:lnTo>
                    <a:pt x="1053453" y="366723"/>
                  </a:lnTo>
                  <a:lnTo>
                    <a:pt x="1052605" y="366230"/>
                  </a:lnTo>
                  <a:lnTo>
                    <a:pt x="1051723" y="364583"/>
                  </a:lnTo>
                  <a:lnTo>
                    <a:pt x="1051949" y="364478"/>
                  </a:lnTo>
                  <a:lnTo>
                    <a:pt x="1052732" y="363670"/>
                  </a:lnTo>
                  <a:lnTo>
                    <a:pt x="1053169" y="362894"/>
                  </a:lnTo>
                  <a:lnTo>
                    <a:pt x="1054054" y="363499"/>
                  </a:lnTo>
                  <a:lnTo>
                    <a:pt x="1055178" y="363946"/>
                  </a:lnTo>
                  <a:lnTo>
                    <a:pt x="1055608" y="364586"/>
                  </a:lnTo>
                  <a:lnTo>
                    <a:pt x="1056020" y="365198"/>
                  </a:lnTo>
                  <a:lnTo>
                    <a:pt x="1055298" y="366303"/>
                  </a:lnTo>
                  <a:lnTo>
                    <a:pt x="1054750" y="367947"/>
                  </a:lnTo>
                  <a:close/>
                </a:path>
                <a:path w="1607820" h="2208530">
                  <a:moveTo>
                    <a:pt x="518199" y="1355600"/>
                  </a:moveTo>
                  <a:lnTo>
                    <a:pt x="515651" y="1356785"/>
                  </a:lnTo>
                  <a:lnTo>
                    <a:pt x="515580" y="1356375"/>
                  </a:lnTo>
                  <a:lnTo>
                    <a:pt x="517751" y="1355365"/>
                  </a:lnTo>
                  <a:lnTo>
                    <a:pt x="518199" y="1355600"/>
                  </a:lnTo>
                  <a:close/>
                </a:path>
                <a:path w="1607820" h="2208530">
                  <a:moveTo>
                    <a:pt x="515651" y="1356785"/>
                  </a:moveTo>
                  <a:lnTo>
                    <a:pt x="515711" y="1357124"/>
                  </a:lnTo>
                  <a:lnTo>
                    <a:pt x="515651" y="1356785"/>
                  </a:lnTo>
                  <a:lnTo>
                    <a:pt x="515580" y="1356375"/>
                  </a:lnTo>
                  <a:lnTo>
                    <a:pt x="515651" y="1356785"/>
                  </a:lnTo>
                  <a:close/>
                </a:path>
                <a:path w="1607820" h="2208530">
                  <a:moveTo>
                    <a:pt x="517768" y="1358845"/>
                  </a:moveTo>
                  <a:lnTo>
                    <a:pt x="516847" y="1358044"/>
                  </a:lnTo>
                  <a:lnTo>
                    <a:pt x="515775" y="1357496"/>
                  </a:lnTo>
                  <a:lnTo>
                    <a:pt x="515711" y="1357124"/>
                  </a:lnTo>
                  <a:lnTo>
                    <a:pt x="518242" y="1355947"/>
                  </a:lnTo>
                  <a:lnTo>
                    <a:pt x="518287" y="1356328"/>
                  </a:lnTo>
                  <a:lnTo>
                    <a:pt x="518331" y="1356698"/>
                  </a:lnTo>
                  <a:lnTo>
                    <a:pt x="518023" y="1357497"/>
                  </a:lnTo>
                  <a:lnTo>
                    <a:pt x="517768" y="1358845"/>
                  </a:lnTo>
                  <a:close/>
                </a:path>
                <a:path w="1607820" h="2208530">
                  <a:moveTo>
                    <a:pt x="541446" y="1353200"/>
                  </a:moveTo>
                  <a:lnTo>
                    <a:pt x="539806" y="1352254"/>
                  </a:lnTo>
                  <a:lnTo>
                    <a:pt x="538762" y="1351941"/>
                  </a:lnTo>
                  <a:lnTo>
                    <a:pt x="538636" y="1350758"/>
                  </a:lnTo>
                  <a:lnTo>
                    <a:pt x="538603" y="1350442"/>
                  </a:lnTo>
                  <a:lnTo>
                    <a:pt x="539130" y="1349376"/>
                  </a:lnTo>
                  <a:lnTo>
                    <a:pt x="539390" y="1348333"/>
                  </a:lnTo>
                  <a:lnTo>
                    <a:pt x="540211" y="1348649"/>
                  </a:lnTo>
                  <a:lnTo>
                    <a:pt x="541569" y="1348786"/>
                  </a:lnTo>
                  <a:lnTo>
                    <a:pt x="541743" y="1349314"/>
                  </a:lnTo>
                  <a:lnTo>
                    <a:pt x="542055" y="1350239"/>
                  </a:lnTo>
                  <a:lnTo>
                    <a:pt x="541633" y="1351404"/>
                  </a:lnTo>
                  <a:lnTo>
                    <a:pt x="541446" y="1353200"/>
                  </a:lnTo>
                  <a:close/>
                </a:path>
                <a:path w="1607820" h="2208530">
                  <a:moveTo>
                    <a:pt x="1502940" y="1612714"/>
                  </a:moveTo>
                  <a:lnTo>
                    <a:pt x="1499956" y="1610543"/>
                  </a:lnTo>
                  <a:lnTo>
                    <a:pt x="1500837" y="1609565"/>
                  </a:lnTo>
                  <a:lnTo>
                    <a:pt x="1501644" y="1608209"/>
                  </a:lnTo>
                  <a:lnTo>
                    <a:pt x="1503097" y="1607534"/>
                  </a:lnTo>
                  <a:lnTo>
                    <a:pt x="1504988" y="1608854"/>
                  </a:lnTo>
                  <a:lnTo>
                    <a:pt x="1505071" y="1610405"/>
                  </a:lnTo>
                  <a:lnTo>
                    <a:pt x="1503914" y="1611339"/>
                  </a:lnTo>
                  <a:lnTo>
                    <a:pt x="1502940" y="1612714"/>
                  </a:lnTo>
                  <a:close/>
                </a:path>
                <a:path w="1607820" h="2208530">
                  <a:moveTo>
                    <a:pt x="538897" y="529122"/>
                  </a:moveTo>
                  <a:lnTo>
                    <a:pt x="538456" y="528452"/>
                  </a:lnTo>
                  <a:lnTo>
                    <a:pt x="537862" y="527800"/>
                  </a:lnTo>
                  <a:lnTo>
                    <a:pt x="537632" y="527044"/>
                  </a:lnTo>
                  <a:lnTo>
                    <a:pt x="539458" y="526195"/>
                  </a:lnTo>
                  <a:lnTo>
                    <a:pt x="540094" y="526762"/>
                  </a:lnTo>
                  <a:lnTo>
                    <a:pt x="541213" y="527478"/>
                  </a:lnTo>
                  <a:lnTo>
                    <a:pt x="538897" y="529122"/>
                  </a:lnTo>
                  <a:close/>
                </a:path>
                <a:path w="1607820" h="2208530">
                  <a:moveTo>
                    <a:pt x="1583162" y="1597301"/>
                  </a:moveTo>
                  <a:lnTo>
                    <a:pt x="1580390" y="1598589"/>
                  </a:lnTo>
                  <a:lnTo>
                    <a:pt x="1580079" y="1598261"/>
                  </a:lnTo>
                  <a:lnTo>
                    <a:pt x="1582750" y="1597019"/>
                  </a:lnTo>
                  <a:lnTo>
                    <a:pt x="1583162" y="1597301"/>
                  </a:lnTo>
                  <a:close/>
                </a:path>
                <a:path w="1607820" h="2208530">
                  <a:moveTo>
                    <a:pt x="1582966" y="1601305"/>
                  </a:moveTo>
                  <a:lnTo>
                    <a:pt x="1580686" y="1598901"/>
                  </a:lnTo>
                  <a:lnTo>
                    <a:pt x="1583236" y="1597715"/>
                  </a:lnTo>
                  <a:lnTo>
                    <a:pt x="1583388" y="1598537"/>
                  </a:lnTo>
                  <a:lnTo>
                    <a:pt x="1583144" y="1599437"/>
                  </a:lnTo>
                  <a:lnTo>
                    <a:pt x="1582966" y="1601305"/>
                  </a:lnTo>
                  <a:close/>
                </a:path>
                <a:path w="1607820" h="2208530">
                  <a:moveTo>
                    <a:pt x="473117" y="547423"/>
                  </a:moveTo>
                  <a:lnTo>
                    <a:pt x="470545" y="548618"/>
                  </a:lnTo>
                  <a:lnTo>
                    <a:pt x="470498" y="548362"/>
                  </a:lnTo>
                  <a:lnTo>
                    <a:pt x="472812" y="547287"/>
                  </a:lnTo>
                  <a:lnTo>
                    <a:pt x="473117" y="547423"/>
                  </a:lnTo>
                  <a:close/>
                </a:path>
                <a:path w="1607820" h="2208530">
                  <a:moveTo>
                    <a:pt x="470545" y="548618"/>
                  </a:moveTo>
                  <a:lnTo>
                    <a:pt x="470610" y="548967"/>
                  </a:lnTo>
                  <a:lnTo>
                    <a:pt x="470545" y="548618"/>
                  </a:lnTo>
                  <a:lnTo>
                    <a:pt x="470498" y="548362"/>
                  </a:lnTo>
                  <a:lnTo>
                    <a:pt x="470545" y="548618"/>
                  </a:lnTo>
                  <a:close/>
                </a:path>
                <a:path w="1607820" h="2208530">
                  <a:moveTo>
                    <a:pt x="472836" y="550722"/>
                  </a:moveTo>
                  <a:lnTo>
                    <a:pt x="471745" y="549899"/>
                  </a:lnTo>
                  <a:lnTo>
                    <a:pt x="470710" y="549505"/>
                  </a:lnTo>
                  <a:lnTo>
                    <a:pt x="470610" y="548967"/>
                  </a:lnTo>
                  <a:lnTo>
                    <a:pt x="473179" y="547772"/>
                  </a:lnTo>
                  <a:lnTo>
                    <a:pt x="473278" y="548312"/>
                  </a:lnTo>
                  <a:lnTo>
                    <a:pt x="473316" y="548524"/>
                  </a:lnTo>
                  <a:lnTo>
                    <a:pt x="473051" y="549292"/>
                  </a:lnTo>
                  <a:lnTo>
                    <a:pt x="472836" y="550722"/>
                  </a:lnTo>
                  <a:close/>
                </a:path>
                <a:path w="1607820" h="2208530">
                  <a:moveTo>
                    <a:pt x="1586687" y="1396684"/>
                  </a:moveTo>
                  <a:lnTo>
                    <a:pt x="1583588" y="1394317"/>
                  </a:lnTo>
                  <a:lnTo>
                    <a:pt x="1583406" y="1394178"/>
                  </a:lnTo>
                  <a:lnTo>
                    <a:pt x="1584100" y="1393358"/>
                  </a:lnTo>
                  <a:lnTo>
                    <a:pt x="1584655" y="1392237"/>
                  </a:lnTo>
                  <a:lnTo>
                    <a:pt x="1586027" y="1391599"/>
                  </a:lnTo>
                  <a:lnTo>
                    <a:pt x="1587628" y="1392439"/>
                  </a:lnTo>
                  <a:lnTo>
                    <a:pt x="1587911" y="1393862"/>
                  </a:lnTo>
                  <a:lnTo>
                    <a:pt x="1587254" y="1394901"/>
                  </a:lnTo>
                  <a:lnTo>
                    <a:pt x="1586687" y="1396684"/>
                  </a:lnTo>
                  <a:close/>
                </a:path>
                <a:path w="1607820" h="2208530">
                  <a:moveTo>
                    <a:pt x="1244860" y="456354"/>
                  </a:moveTo>
                  <a:lnTo>
                    <a:pt x="1242367" y="456874"/>
                  </a:lnTo>
                  <a:lnTo>
                    <a:pt x="1242767" y="456688"/>
                  </a:lnTo>
                  <a:lnTo>
                    <a:pt x="1241107" y="455734"/>
                  </a:lnTo>
                  <a:lnTo>
                    <a:pt x="1241057" y="454202"/>
                  </a:lnTo>
                  <a:lnTo>
                    <a:pt x="1241855" y="453045"/>
                  </a:lnTo>
                  <a:lnTo>
                    <a:pt x="1242855" y="452019"/>
                  </a:lnTo>
                  <a:lnTo>
                    <a:pt x="1244120" y="452779"/>
                  </a:lnTo>
                  <a:lnTo>
                    <a:pt x="1247538" y="454092"/>
                  </a:lnTo>
                  <a:lnTo>
                    <a:pt x="1245850" y="455255"/>
                  </a:lnTo>
                  <a:lnTo>
                    <a:pt x="1244860" y="456354"/>
                  </a:lnTo>
                  <a:close/>
                </a:path>
                <a:path w="1607820" h="2208530">
                  <a:moveTo>
                    <a:pt x="673182" y="630919"/>
                  </a:moveTo>
                  <a:lnTo>
                    <a:pt x="670537" y="632148"/>
                  </a:lnTo>
                  <a:lnTo>
                    <a:pt x="671370" y="631205"/>
                  </a:lnTo>
                  <a:lnTo>
                    <a:pt x="672800" y="630540"/>
                  </a:lnTo>
                  <a:lnTo>
                    <a:pt x="673182" y="630919"/>
                  </a:lnTo>
                  <a:close/>
                </a:path>
                <a:path w="1607820" h="2208530">
                  <a:moveTo>
                    <a:pt x="673604" y="633791"/>
                  </a:moveTo>
                  <a:lnTo>
                    <a:pt x="671355" y="634836"/>
                  </a:lnTo>
                  <a:lnTo>
                    <a:pt x="670466" y="633559"/>
                  </a:lnTo>
                  <a:lnTo>
                    <a:pt x="669627" y="632873"/>
                  </a:lnTo>
                  <a:lnTo>
                    <a:pt x="673389" y="631124"/>
                  </a:lnTo>
                  <a:lnTo>
                    <a:pt x="673774" y="631506"/>
                  </a:lnTo>
                  <a:lnTo>
                    <a:pt x="675126" y="632279"/>
                  </a:lnTo>
                  <a:lnTo>
                    <a:pt x="673822" y="633441"/>
                  </a:lnTo>
                  <a:lnTo>
                    <a:pt x="673604" y="633791"/>
                  </a:lnTo>
                  <a:close/>
                </a:path>
                <a:path w="1607820" h="2208530">
                  <a:moveTo>
                    <a:pt x="673026" y="634716"/>
                  </a:moveTo>
                  <a:lnTo>
                    <a:pt x="672144" y="634777"/>
                  </a:lnTo>
                  <a:lnTo>
                    <a:pt x="673333" y="634224"/>
                  </a:lnTo>
                  <a:lnTo>
                    <a:pt x="673026" y="634716"/>
                  </a:lnTo>
                  <a:close/>
                </a:path>
                <a:path w="1607820" h="2208530">
                  <a:moveTo>
                    <a:pt x="1045328" y="2063767"/>
                  </a:moveTo>
                  <a:lnTo>
                    <a:pt x="1044777" y="2063178"/>
                  </a:lnTo>
                  <a:lnTo>
                    <a:pt x="1044089" y="2062653"/>
                  </a:lnTo>
                  <a:lnTo>
                    <a:pt x="1043583" y="2061605"/>
                  </a:lnTo>
                  <a:lnTo>
                    <a:pt x="1045402" y="2060760"/>
                  </a:lnTo>
                  <a:lnTo>
                    <a:pt x="1046094" y="2061242"/>
                  </a:lnTo>
                  <a:lnTo>
                    <a:pt x="1047203" y="2061773"/>
                  </a:lnTo>
                  <a:lnTo>
                    <a:pt x="1045328" y="2063767"/>
                  </a:lnTo>
                  <a:close/>
                </a:path>
                <a:path w="1607820" h="2208530">
                  <a:moveTo>
                    <a:pt x="1490688" y="1922008"/>
                  </a:moveTo>
                  <a:lnTo>
                    <a:pt x="1490839" y="1921329"/>
                  </a:lnTo>
                  <a:lnTo>
                    <a:pt x="1490871" y="1919972"/>
                  </a:lnTo>
                  <a:lnTo>
                    <a:pt x="1492009" y="1920614"/>
                  </a:lnTo>
                  <a:lnTo>
                    <a:pt x="1493109" y="1920883"/>
                  </a:lnTo>
                  <a:lnTo>
                    <a:pt x="1490839" y="1921329"/>
                  </a:lnTo>
                  <a:lnTo>
                    <a:pt x="1490688" y="1922008"/>
                  </a:lnTo>
                  <a:close/>
                </a:path>
                <a:path w="1607820" h="2208530">
                  <a:moveTo>
                    <a:pt x="1490650" y="1922180"/>
                  </a:moveTo>
                  <a:lnTo>
                    <a:pt x="1490760" y="1922530"/>
                  </a:lnTo>
                  <a:lnTo>
                    <a:pt x="1490650" y="1922180"/>
                  </a:lnTo>
                  <a:lnTo>
                    <a:pt x="1490688" y="1922008"/>
                  </a:lnTo>
                  <a:lnTo>
                    <a:pt x="1490650" y="1922180"/>
                  </a:lnTo>
                  <a:close/>
                </a:path>
                <a:path w="1607820" h="2208530">
                  <a:moveTo>
                    <a:pt x="1492280" y="1923615"/>
                  </a:moveTo>
                  <a:lnTo>
                    <a:pt x="1490819" y="1923195"/>
                  </a:lnTo>
                  <a:lnTo>
                    <a:pt x="1490874" y="1922891"/>
                  </a:lnTo>
                  <a:lnTo>
                    <a:pt x="1490760" y="1922530"/>
                  </a:lnTo>
                  <a:lnTo>
                    <a:pt x="1493229" y="1921382"/>
                  </a:lnTo>
                  <a:lnTo>
                    <a:pt x="1493317" y="1921755"/>
                  </a:lnTo>
                  <a:lnTo>
                    <a:pt x="1493377" y="1922005"/>
                  </a:lnTo>
                  <a:lnTo>
                    <a:pt x="1492280" y="1923615"/>
                  </a:lnTo>
                  <a:close/>
                </a:path>
                <a:path w="1607820" h="2208530">
                  <a:moveTo>
                    <a:pt x="1515557" y="1913852"/>
                  </a:moveTo>
                  <a:lnTo>
                    <a:pt x="1512951" y="1915064"/>
                  </a:lnTo>
                  <a:lnTo>
                    <a:pt x="1512879" y="1914642"/>
                  </a:lnTo>
                  <a:lnTo>
                    <a:pt x="1514687" y="1913393"/>
                  </a:lnTo>
                  <a:lnTo>
                    <a:pt x="1514413" y="1913249"/>
                  </a:lnTo>
                  <a:lnTo>
                    <a:pt x="1515557" y="1913852"/>
                  </a:lnTo>
                  <a:close/>
                </a:path>
                <a:path w="1607820" h="2208530">
                  <a:moveTo>
                    <a:pt x="1515113" y="1917145"/>
                  </a:moveTo>
                  <a:lnTo>
                    <a:pt x="1514175" y="1916339"/>
                  </a:lnTo>
                  <a:lnTo>
                    <a:pt x="1513075" y="1915787"/>
                  </a:lnTo>
                  <a:lnTo>
                    <a:pt x="1513011" y="1915414"/>
                  </a:lnTo>
                  <a:lnTo>
                    <a:pt x="1515599" y="1914211"/>
                  </a:lnTo>
                  <a:lnTo>
                    <a:pt x="1515646" y="1914591"/>
                  </a:lnTo>
                  <a:lnTo>
                    <a:pt x="1515693" y="1914972"/>
                  </a:lnTo>
                  <a:lnTo>
                    <a:pt x="1515372" y="1915783"/>
                  </a:lnTo>
                  <a:lnTo>
                    <a:pt x="1515113" y="1917145"/>
                  </a:lnTo>
                  <a:close/>
                </a:path>
                <a:path w="1607820" h="2208530">
                  <a:moveTo>
                    <a:pt x="1341141" y="2100695"/>
                  </a:moveTo>
                  <a:lnTo>
                    <a:pt x="1338525" y="2101911"/>
                  </a:lnTo>
                  <a:lnTo>
                    <a:pt x="1338893" y="2101445"/>
                  </a:lnTo>
                  <a:lnTo>
                    <a:pt x="1340614" y="2100645"/>
                  </a:lnTo>
                  <a:lnTo>
                    <a:pt x="1341141" y="2100695"/>
                  </a:lnTo>
                  <a:close/>
                </a:path>
                <a:path w="1607820" h="2208530">
                  <a:moveTo>
                    <a:pt x="1340098" y="2104189"/>
                  </a:moveTo>
                  <a:lnTo>
                    <a:pt x="1339699" y="2103677"/>
                  </a:lnTo>
                  <a:lnTo>
                    <a:pt x="1339584" y="2103530"/>
                  </a:lnTo>
                  <a:lnTo>
                    <a:pt x="1338916" y="2102930"/>
                  </a:lnTo>
                  <a:lnTo>
                    <a:pt x="1338610" y="2102138"/>
                  </a:lnTo>
                  <a:lnTo>
                    <a:pt x="1341616" y="2100740"/>
                  </a:lnTo>
                  <a:lnTo>
                    <a:pt x="1342587" y="2100691"/>
                  </a:lnTo>
                  <a:lnTo>
                    <a:pt x="1341946" y="2102633"/>
                  </a:lnTo>
                  <a:lnTo>
                    <a:pt x="1340098" y="2104189"/>
                  </a:lnTo>
                  <a:close/>
                </a:path>
                <a:path w="1607820" h="2208530">
                  <a:moveTo>
                    <a:pt x="1261818" y="2008299"/>
                  </a:moveTo>
                  <a:lnTo>
                    <a:pt x="1260679" y="2008379"/>
                  </a:lnTo>
                  <a:lnTo>
                    <a:pt x="1259604" y="2007619"/>
                  </a:lnTo>
                  <a:lnTo>
                    <a:pt x="1259458" y="2007025"/>
                  </a:lnTo>
                  <a:lnTo>
                    <a:pt x="1259323" y="2006479"/>
                  </a:lnTo>
                  <a:lnTo>
                    <a:pt x="1260000" y="2005354"/>
                  </a:lnTo>
                  <a:lnTo>
                    <a:pt x="1261253" y="2004772"/>
                  </a:lnTo>
                  <a:lnTo>
                    <a:pt x="1262248" y="2005119"/>
                  </a:lnTo>
                  <a:lnTo>
                    <a:pt x="1263768" y="2005246"/>
                  </a:lnTo>
                  <a:lnTo>
                    <a:pt x="1262259" y="2007213"/>
                  </a:lnTo>
                  <a:lnTo>
                    <a:pt x="1261818" y="2008299"/>
                  </a:lnTo>
                  <a:close/>
                </a:path>
                <a:path w="1607820" h="2208530">
                  <a:moveTo>
                    <a:pt x="938730" y="1265039"/>
                  </a:moveTo>
                  <a:lnTo>
                    <a:pt x="936226" y="1263584"/>
                  </a:lnTo>
                  <a:lnTo>
                    <a:pt x="939067" y="1258492"/>
                  </a:lnTo>
                  <a:lnTo>
                    <a:pt x="941121" y="1259464"/>
                  </a:lnTo>
                  <a:lnTo>
                    <a:pt x="938730" y="1265039"/>
                  </a:lnTo>
                  <a:close/>
                </a:path>
                <a:path w="1607820" h="2208530">
                  <a:moveTo>
                    <a:pt x="550873" y="1544077"/>
                  </a:moveTo>
                  <a:lnTo>
                    <a:pt x="550306" y="1543466"/>
                  </a:lnTo>
                  <a:lnTo>
                    <a:pt x="549589" y="1542929"/>
                  </a:lnTo>
                  <a:lnTo>
                    <a:pt x="549059" y="1541846"/>
                  </a:lnTo>
                  <a:lnTo>
                    <a:pt x="549248" y="1541758"/>
                  </a:lnTo>
                  <a:lnTo>
                    <a:pt x="549913" y="1540816"/>
                  </a:lnTo>
                  <a:lnTo>
                    <a:pt x="550962" y="1540961"/>
                  </a:lnTo>
                  <a:lnTo>
                    <a:pt x="551684" y="1541471"/>
                  </a:lnTo>
                  <a:lnTo>
                    <a:pt x="552860" y="1542018"/>
                  </a:lnTo>
                  <a:lnTo>
                    <a:pt x="550873" y="1544077"/>
                  </a:lnTo>
                  <a:close/>
                </a:path>
                <a:path w="1607820" h="2208530">
                  <a:moveTo>
                    <a:pt x="595692" y="1524861"/>
                  </a:moveTo>
                  <a:lnTo>
                    <a:pt x="593284" y="1525981"/>
                  </a:lnTo>
                  <a:lnTo>
                    <a:pt x="593610" y="1525498"/>
                  </a:lnTo>
                  <a:lnTo>
                    <a:pt x="595234" y="1524743"/>
                  </a:lnTo>
                  <a:lnTo>
                    <a:pt x="595692" y="1524861"/>
                  </a:lnTo>
                  <a:close/>
                </a:path>
                <a:path w="1607820" h="2208530">
                  <a:moveTo>
                    <a:pt x="594946" y="1528194"/>
                  </a:moveTo>
                  <a:lnTo>
                    <a:pt x="594410" y="1527562"/>
                  </a:lnTo>
                  <a:lnTo>
                    <a:pt x="593855" y="1527116"/>
                  </a:lnTo>
                  <a:lnTo>
                    <a:pt x="593406" y="1526267"/>
                  </a:lnTo>
                  <a:lnTo>
                    <a:pt x="596167" y="1524984"/>
                  </a:lnTo>
                  <a:lnTo>
                    <a:pt x="598108" y="1525140"/>
                  </a:lnTo>
                  <a:lnTo>
                    <a:pt x="594946" y="1528194"/>
                  </a:lnTo>
                  <a:close/>
                </a:path>
                <a:path w="1607820" h="2208530">
                  <a:moveTo>
                    <a:pt x="1008676" y="1240658"/>
                  </a:moveTo>
                  <a:lnTo>
                    <a:pt x="1007189" y="1241083"/>
                  </a:lnTo>
                  <a:lnTo>
                    <a:pt x="1006316" y="1240046"/>
                  </a:lnTo>
                  <a:lnTo>
                    <a:pt x="1005534" y="1239499"/>
                  </a:lnTo>
                  <a:lnTo>
                    <a:pt x="1005688" y="1239428"/>
                  </a:lnTo>
                  <a:lnTo>
                    <a:pt x="1006304" y="1238734"/>
                  </a:lnTo>
                  <a:lnTo>
                    <a:pt x="1006966" y="1237575"/>
                  </a:lnTo>
                  <a:lnTo>
                    <a:pt x="1008229" y="1236988"/>
                  </a:lnTo>
                  <a:lnTo>
                    <a:pt x="1009221" y="1237786"/>
                  </a:lnTo>
                  <a:lnTo>
                    <a:pt x="1010795" y="1238490"/>
                  </a:lnTo>
                  <a:lnTo>
                    <a:pt x="1009412" y="1239659"/>
                  </a:lnTo>
                  <a:lnTo>
                    <a:pt x="1008676" y="1240658"/>
                  </a:lnTo>
                  <a:close/>
                </a:path>
                <a:path w="1607820" h="2208530">
                  <a:moveTo>
                    <a:pt x="965908" y="1254793"/>
                  </a:moveTo>
                  <a:lnTo>
                    <a:pt x="964295" y="1255177"/>
                  </a:lnTo>
                  <a:lnTo>
                    <a:pt x="963411" y="1254358"/>
                  </a:lnTo>
                  <a:lnTo>
                    <a:pt x="962631" y="1253976"/>
                  </a:lnTo>
                  <a:lnTo>
                    <a:pt x="963124" y="1253001"/>
                  </a:lnTo>
                  <a:lnTo>
                    <a:pt x="963373" y="1251715"/>
                  </a:lnTo>
                  <a:lnTo>
                    <a:pt x="965054" y="1250934"/>
                  </a:lnTo>
                  <a:lnTo>
                    <a:pt x="966291" y="1251778"/>
                  </a:lnTo>
                  <a:lnTo>
                    <a:pt x="968567" y="1252528"/>
                  </a:lnTo>
                  <a:lnTo>
                    <a:pt x="966704" y="1253874"/>
                  </a:lnTo>
                  <a:lnTo>
                    <a:pt x="965908" y="1254793"/>
                  </a:lnTo>
                  <a:close/>
                </a:path>
                <a:path w="1607820" h="2208530">
                  <a:moveTo>
                    <a:pt x="1486908" y="1084013"/>
                  </a:moveTo>
                  <a:lnTo>
                    <a:pt x="1485844" y="1083325"/>
                  </a:lnTo>
                  <a:lnTo>
                    <a:pt x="1485648" y="1083198"/>
                  </a:lnTo>
                  <a:lnTo>
                    <a:pt x="1484501" y="1082791"/>
                  </a:lnTo>
                  <a:lnTo>
                    <a:pt x="1483955" y="1081927"/>
                  </a:lnTo>
                  <a:lnTo>
                    <a:pt x="1483739" y="1081584"/>
                  </a:lnTo>
                  <a:lnTo>
                    <a:pt x="1484749" y="1079725"/>
                  </a:lnTo>
                  <a:lnTo>
                    <a:pt x="1486075" y="1079919"/>
                  </a:lnTo>
                  <a:lnTo>
                    <a:pt x="1487166" y="1080435"/>
                  </a:lnTo>
                  <a:lnTo>
                    <a:pt x="1488080" y="1081127"/>
                  </a:lnTo>
                  <a:lnTo>
                    <a:pt x="1488215" y="1081230"/>
                  </a:lnTo>
                  <a:lnTo>
                    <a:pt x="1487486" y="1082562"/>
                  </a:lnTo>
                  <a:lnTo>
                    <a:pt x="1486908" y="1084013"/>
                  </a:lnTo>
                  <a:close/>
                </a:path>
                <a:path w="1607820" h="2208530">
                  <a:moveTo>
                    <a:pt x="1391834" y="1364456"/>
                  </a:moveTo>
                  <a:lnTo>
                    <a:pt x="1390337" y="1364643"/>
                  </a:lnTo>
                  <a:lnTo>
                    <a:pt x="1389277" y="1364143"/>
                  </a:lnTo>
                  <a:lnTo>
                    <a:pt x="1388248" y="1363900"/>
                  </a:lnTo>
                  <a:lnTo>
                    <a:pt x="1388568" y="1363101"/>
                  </a:lnTo>
                  <a:lnTo>
                    <a:pt x="1388715" y="1361791"/>
                  </a:lnTo>
                  <a:lnTo>
                    <a:pt x="1389942" y="1361221"/>
                  </a:lnTo>
                  <a:lnTo>
                    <a:pt x="1391318" y="1361680"/>
                  </a:lnTo>
                  <a:lnTo>
                    <a:pt x="1393136" y="1361840"/>
                  </a:lnTo>
                  <a:lnTo>
                    <a:pt x="1392205" y="1363284"/>
                  </a:lnTo>
                  <a:lnTo>
                    <a:pt x="1391834" y="1364456"/>
                  </a:lnTo>
                  <a:close/>
                </a:path>
                <a:path w="1607820" h="2208530">
                  <a:moveTo>
                    <a:pt x="1323101" y="1385418"/>
                  </a:moveTo>
                  <a:lnTo>
                    <a:pt x="1322619" y="1384803"/>
                  </a:lnTo>
                  <a:lnTo>
                    <a:pt x="1321995" y="1384236"/>
                  </a:lnTo>
                  <a:lnTo>
                    <a:pt x="1321632" y="1383263"/>
                  </a:lnTo>
                  <a:lnTo>
                    <a:pt x="1322464" y="1382268"/>
                  </a:lnTo>
                  <a:lnTo>
                    <a:pt x="1323313" y="1382482"/>
                  </a:lnTo>
                  <a:lnTo>
                    <a:pt x="1324083" y="1383029"/>
                  </a:lnTo>
                  <a:lnTo>
                    <a:pt x="1325147" y="1383628"/>
                  </a:lnTo>
                  <a:lnTo>
                    <a:pt x="1325295" y="1383559"/>
                  </a:lnTo>
                  <a:lnTo>
                    <a:pt x="1323101" y="1385418"/>
                  </a:lnTo>
                  <a:close/>
                </a:path>
                <a:path w="1607820" h="2208530">
                  <a:moveTo>
                    <a:pt x="316138" y="1463072"/>
                  </a:moveTo>
                  <a:lnTo>
                    <a:pt x="314377" y="1463890"/>
                  </a:lnTo>
                  <a:lnTo>
                    <a:pt x="311884" y="1457193"/>
                  </a:lnTo>
                  <a:lnTo>
                    <a:pt x="313988" y="1456214"/>
                  </a:lnTo>
                  <a:lnTo>
                    <a:pt x="316138" y="1463072"/>
                  </a:lnTo>
                  <a:close/>
                </a:path>
                <a:path w="1607820" h="2208530">
                  <a:moveTo>
                    <a:pt x="1592175" y="1488490"/>
                  </a:moveTo>
                  <a:lnTo>
                    <a:pt x="1590572" y="1487751"/>
                  </a:lnTo>
                  <a:lnTo>
                    <a:pt x="1589435" y="1487417"/>
                  </a:lnTo>
                  <a:lnTo>
                    <a:pt x="1588271" y="1486451"/>
                  </a:lnTo>
                  <a:lnTo>
                    <a:pt x="1588401" y="1486390"/>
                  </a:lnTo>
                  <a:lnTo>
                    <a:pt x="1589130" y="1484650"/>
                  </a:lnTo>
                  <a:lnTo>
                    <a:pt x="1590254" y="1484766"/>
                  </a:lnTo>
                  <a:lnTo>
                    <a:pt x="1591426" y="1484984"/>
                  </a:lnTo>
                  <a:lnTo>
                    <a:pt x="1592666" y="1485667"/>
                  </a:lnTo>
                  <a:lnTo>
                    <a:pt x="1592311" y="1486943"/>
                  </a:lnTo>
                  <a:lnTo>
                    <a:pt x="1592175" y="1488490"/>
                  </a:lnTo>
                  <a:close/>
                </a:path>
                <a:path w="1607820" h="2208530">
                  <a:moveTo>
                    <a:pt x="1573183" y="1276734"/>
                  </a:moveTo>
                  <a:lnTo>
                    <a:pt x="1571762" y="1275739"/>
                  </a:lnTo>
                  <a:lnTo>
                    <a:pt x="1570345" y="1275245"/>
                  </a:lnTo>
                  <a:lnTo>
                    <a:pt x="1569739" y="1273676"/>
                  </a:lnTo>
                  <a:lnTo>
                    <a:pt x="1570879" y="1272467"/>
                  </a:lnTo>
                  <a:lnTo>
                    <a:pt x="1571396" y="1271505"/>
                  </a:lnTo>
                  <a:lnTo>
                    <a:pt x="1572283" y="1272216"/>
                  </a:lnTo>
                  <a:lnTo>
                    <a:pt x="1573360" y="1272774"/>
                  </a:lnTo>
                  <a:lnTo>
                    <a:pt x="1573904" y="1273591"/>
                  </a:lnTo>
                  <a:lnTo>
                    <a:pt x="1574270" y="1274165"/>
                  </a:lnTo>
                  <a:lnTo>
                    <a:pt x="1573609" y="1275235"/>
                  </a:lnTo>
                  <a:lnTo>
                    <a:pt x="1573183" y="1276734"/>
                  </a:lnTo>
                  <a:close/>
                </a:path>
                <a:path w="1607820" h="2208530">
                  <a:moveTo>
                    <a:pt x="955830" y="1232899"/>
                  </a:moveTo>
                  <a:lnTo>
                    <a:pt x="954805" y="1232093"/>
                  </a:lnTo>
                  <a:lnTo>
                    <a:pt x="953516" y="1231444"/>
                  </a:lnTo>
                  <a:lnTo>
                    <a:pt x="952985" y="1230550"/>
                  </a:lnTo>
                  <a:lnTo>
                    <a:pt x="952663" y="1230003"/>
                  </a:lnTo>
                  <a:lnTo>
                    <a:pt x="953876" y="1228085"/>
                  </a:lnTo>
                  <a:lnTo>
                    <a:pt x="955435" y="1227815"/>
                  </a:lnTo>
                  <a:lnTo>
                    <a:pt x="956346" y="1228793"/>
                  </a:lnTo>
                  <a:lnTo>
                    <a:pt x="956473" y="1228929"/>
                  </a:lnTo>
                  <a:lnTo>
                    <a:pt x="957886" y="1229780"/>
                  </a:lnTo>
                  <a:lnTo>
                    <a:pt x="955830" y="1232899"/>
                  </a:lnTo>
                  <a:close/>
                </a:path>
                <a:path w="1607820" h="2208530">
                  <a:moveTo>
                    <a:pt x="1090076" y="1189231"/>
                  </a:moveTo>
                  <a:lnTo>
                    <a:pt x="1088904" y="1189776"/>
                  </a:lnTo>
                  <a:lnTo>
                    <a:pt x="1087318" y="1188681"/>
                  </a:lnTo>
                  <a:lnTo>
                    <a:pt x="1087690" y="1187408"/>
                  </a:lnTo>
                  <a:lnTo>
                    <a:pt x="1088508" y="1187028"/>
                  </a:lnTo>
                  <a:lnTo>
                    <a:pt x="1089572" y="1187272"/>
                  </a:lnTo>
                  <a:lnTo>
                    <a:pt x="1090893" y="1187303"/>
                  </a:lnTo>
                  <a:lnTo>
                    <a:pt x="1090268" y="1188426"/>
                  </a:lnTo>
                  <a:lnTo>
                    <a:pt x="1090076" y="1189231"/>
                  </a:lnTo>
                  <a:close/>
                </a:path>
                <a:path w="1607820" h="2208530">
                  <a:moveTo>
                    <a:pt x="1379772" y="1098720"/>
                  </a:moveTo>
                  <a:lnTo>
                    <a:pt x="1377215" y="1099908"/>
                  </a:lnTo>
                  <a:lnTo>
                    <a:pt x="1376936" y="1099577"/>
                  </a:lnTo>
                  <a:lnTo>
                    <a:pt x="1375961" y="1098736"/>
                  </a:lnTo>
                  <a:lnTo>
                    <a:pt x="1375306" y="1097278"/>
                  </a:lnTo>
                  <a:lnTo>
                    <a:pt x="1376201" y="1096366"/>
                  </a:lnTo>
                  <a:lnTo>
                    <a:pt x="1376969" y="1095057"/>
                  </a:lnTo>
                  <a:lnTo>
                    <a:pt x="1378214" y="1096335"/>
                  </a:lnTo>
                  <a:lnTo>
                    <a:pt x="1379509" y="1097086"/>
                  </a:lnTo>
                  <a:lnTo>
                    <a:pt x="1379703" y="1098291"/>
                  </a:lnTo>
                  <a:lnTo>
                    <a:pt x="1379772" y="1098720"/>
                  </a:lnTo>
                  <a:close/>
                </a:path>
                <a:path w="1607820" h="2208530">
                  <a:moveTo>
                    <a:pt x="1377704" y="1100491"/>
                  </a:moveTo>
                  <a:lnTo>
                    <a:pt x="1377401" y="1100130"/>
                  </a:lnTo>
                  <a:lnTo>
                    <a:pt x="1378412" y="1099660"/>
                  </a:lnTo>
                  <a:lnTo>
                    <a:pt x="1377704" y="1100491"/>
                  </a:lnTo>
                  <a:close/>
                </a:path>
                <a:path w="1607820" h="2208530">
                  <a:moveTo>
                    <a:pt x="1489823" y="1064851"/>
                  </a:moveTo>
                  <a:lnTo>
                    <a:pt x="1489042" y="1064594"/>
                  </a:lnTo>
                  <a:lnTo>
                    <a:pt x="1487784" y="1064534"/>
                  </a:lnTo>
                  <a:lnTo>
                    <a:pt x="1487180" y="1063095"/>
                  </a:lnTo>
                  <a:lnTo>
                    <a:pt x="1487389" y="1061904"/>
                  </a:lnTo>
                  <a:lnTo>
                    <a:pt x="1487318" y="1060199"/>
                  </a:lnTo>
                  <a:lnTo>
                    <a:pt x="1488890" y="1060899"/>
                  </a:lnTo>
                  <a:lnTo>
                    <a:pt x="1490282" y="1061144"/>
                  </a:lnTo>
                  <a:lnTo>
                    <a:pt x="1490563" y="1062639"/>
                  </a:lnTo>
                  <a:lnTo>
                    <a:pt x="1490048" y="1063771"/>
                  </a:lnTo>
                  <a:lnTo>
                    <a:pt x="1489823" y="1064851"/>
                  </a:lnTo>
                  <a:close/>
                </a:path>
                <a:path w="1607820" h="2208530">
                  <a:moveTo>
                    <a:pt x="1258708" y="1128154"/>
                  </a:moveTo>
                  <a:lnTo>
                    <a:pt x="1256739" y="1128496"/>
                  </a:lnTo>
                  <a:lnTo>
                    <a:pt x="1255519" y="1128212"/>
                  </a:lnTo>
                  <a:lnTo>
                    <a:pt x="1254337" y="1128135"/>
                  </a:lnTo>
                  <a:lnTo>
                    <a:pt x="1254640" y="1127071"/>
                  </a:lnTo>
                  <a:lnTo>
                    <a:pt x="1254659" y="1125354"/>
                  </a:lnTo>
                  <a:lnTo>
                    <a:pt x="1256155" y="1124659"/>
                  </a:lnTo>
                  <a:lnTo>
                    <a:pt x="1257542" y="1125302"/>
                  </a:lnTo>
                  <a:lnTo>
                    <a:pt x="1261681" y="1125939"/>
                  </a:lnTo>
                  <a:lnTo>
                    <a:pt x="1260206" y="1126884"/>
                  </a:lnTo>
                  <a:lnTo>
                    <a:pt x="1259662" y="1127137"/>
                  </a:lnTo>
                  <a:lnTo>
                    <a:pt x="1258708" y="1128154"/>
                  </a:lnTo>
                  <a:close/>
                </a:path>
                <a:path w="1607820" h="2208530">
                  <a:moveTo>
                    <a:pt x="566048" y="649178"/>
                  </a:moveTo>
                  <a:lnTo>
                    <a:pt x="562305" y="650918"/>
                  </a:lnTo>
                  <a:lnTo>
                    <a:pt x="563066" y="648879"/>
                  </a:lnTo>
                  <a:lnTo>
                    <a:pt x="564849" y="648837"/>
                  </a:lnTo>
                  <a:lnTo>
                    <a:pt x="566048" y="649178"/>
                  </a:lnTo>
                  <a:close/>
                </a:path>
                <a:path w="1607820" h="2208530">
                  <a:moveTo>
                    <a:pt x="566681" y="653223"/>
                  </a:moveTo>
                  <a:lnTo>
                    <a:pt x="564909" y="652858"/>
                  </a:lnTo>
                  <a:lnTo>
                    <a:pt x="563606" y="651962"/>
                  </a:lnTo>
                  <a:lnTo>
                    <a:pt x="562453" y="651038"/>
                  </a:lnTo>
                  <a:lnTo>
                    <a:pt x="566300" y="649250"/>
                  </a:lnTo>
                  <a:lnTo>
                    <a:pt x="568594" y="649644"/>
                  </a:lnTo>
                  <a:lnTo>
                    <a:pt x="567492" y="651356"/>
                  </a:lnTo>
                  <a:lnTo>
                    <a:pt x="566681" y="653223"/>
                  </a:lnTo>
                  <a:close/>
                </a:path>
                <a:path w="1607820" h="2208530">
                  <a:moveTo>
                    <a:pt x="1512454" y="1600192"/>
                  </a:moveTo>
                  <a:lnTo>
                    <a:pt x="1511567" y="1599481"/>
                  </a:lnTo>
                  <a:lnTo>
                    <a:pt x="1510466" y="1598905"/>
                  </a:lnTo>
                  <a:lnTo>
                    <a:pt x="1510019" y="1598191"/>
                  </a:lnTo>
                  <a:lnTo>
                    <a:pt x="1509620" y="1597555"/>
                  </a:lnTo>
                  <a:lnTo>
                    <a:pt x="1510334" y="1596484"/>
                  </a:lnTo>
                  <a:lnTo>
                    <a:pt x="1510831" y="1595011"/>
                  </a:lnTo>
                  <a:lnTo>
                    <a:pt x="1512206" y="1596010"/>
                  </a:lnTo>
                  <a:lnTo>
                    <a:pt x="1513599" y="1596527"/>
                  </a:lnTo>
                  <a:lnTo>
                    <a:pt x="1513884" y="1597317"/>
                  </a:lnTo>
                  <a:lnTo>
                    <a:pt x="1514162" y="1598080"/>
                  </a:lnTo>
                  <a:lnTo>
                    <a:pt x="1512991" y="1599251"/>
                  </a:lnTo>
                  <a:lnTo>
                    <a:pt x="1512454" y="1600192"/>
                  </a:lnTo>
                  <a:close/>
                </a:path>
                <a:path w="1607820" h="2208530">
                  <a:moveTo>
                    <a:pt x="814640" y="1817238"/>
                  </a:moveTo>
                  <a:lnTo>
                    <a:pt x="814016" y="1816647"/>
                  </a:lnTo>
                  <a:lnTo>
                    <a:pt x="813263" y="1816134"/>
                  </a:lnTo>
                  <a:lnTo>
                    <a:pt x="812710" y="1815185"/>
                  </a:lnTo>
                  <a:lnTo>
                    <a:pt x="812956" y="1814793"/>
                  </a:lnTo>
                  <a:lnTo>
                    <a:pt x="814529" y="1814062"/>
                  </a:lnTo>
                  <a:lnTo>
                    <a:pt x="815283" y="1814527"/>
                  </a:lnTo>
                  <a:lnTo>
                    <a:pt x="816473" y="1815002"/>
                  </a:lnTo>
                  <a:lnTo>
                    <a:pt x="814640" y="1817238"/>
                  </a:lnTo>
                  <a:close/>
                </a:path>
                <a:path w="1607820" h="2208530">
                  <a:moveTo>
                    <a:pt x="778324" y="1289287"/>
                  </a:moveTo>
                  <a:lnTo>
                    <a:pt x="777290" y="1288627"/>
                  </a:lnTo>
                  <a:lnTo>
                    <a:pt x="776459" y="1288387"/>
                  </a:lnTo>
                  <a:lnTo>
                    <a:pt x="775884" y="1287141"/>
                  </a:lnTo>
                  <a:lnTo>
                    <a:pt x="776518" y="1286278"/>
                  </a:lnTo>
                  <a:lnTo>
                    <a:pt x="776801" y="1285526"/>
                  </a:lnTo>
                  <a:lnTo>
                    <a:pt x="777459" y="1285841"/>
                  </a:lnTo>
                  <a:lnTo>
                    <a:pt x="778582" y="1286040"/>
                  </a:lnTo>
                  <a:lnTo>
                    <a:pt x="779117" y="1287151"/>
                  </a:lnTo>
                  <a:lnTo>
                    <a:pt x="778655" y="1287992"/>
                  </a:lnTo>
                  <a:lnTo>
                    <a:pt x="778324" y="1289287"/>
                  </a:lnTo>
                  <a:close/>
                </a:path>
                <a:path w="1607820" h="2208530">
                  <a:moveTo>
                    <a:pt x="949553" y="1513155"/>
                  </a:moveTo>
                  <a:lnTo>
                    <a:pt x="948366" y="1512548"/>
                  </a:lnTo>
                  <a:lnTo>
                    <a:pt x="947095" y="1511738"/>
                  </a:lnTo>
                  <a:lnTo>
                    <a:pt x="946244" y="1510874"/>
                  </a:lnTo>
                  <a:lnTo>
                    <a:pt x="946066" y="1510691"/>
                  </a:lnTo>
                  <a:lnTo>
                    <a:pt x="946852" y="1508871"/>
                  </a:lnTo>
                  <a:lnTo>
                    <a:pt x="948706" y="1508701"/>
                  </a:lnTo>
                  <a:lnTo>
                    <a:pt x="950178" y="1509045"/>
                  </a:lnTo>
                  <a:lnTo>
                    <a:pt x="952366" y="1509288"/>
                  </a:lnTo>
                  <a:lnTo>
                    <a:pt x="949553" y="1513155"/>
                  </a:lnTo>
                  <a:close/>
                </a:path>
                <a:path w="1607820" h="2208530">
                  <a:moveTo>
                    <a:pt x="1352460" y="1025980"/>
                  </a:moveTo>
                  <a:lnTo>
                    <a:pt x="1351750" y="1025535"/>
                  </a:lnTo>
                  <a:lnTo>
                    <a:pt x="1350573" y="1025202"/>
                  </a:lnTo>
                  <a:lnTo>
                    <a:pt x="1350170" y="1023598"/>
                  </a:lnTo>
                  <a:lnTo>
                    <a:pt x="1350565" y="1022427"/>
                  </a:lnTo>
                  <a:lnTo>
                    <a:pt x="1350747" y="1020770"/>
                  </a:lnTo>
                  <a:lnTo>
                    <a:pt x="1352227" y="1021359"/>
                  </a:lnTo>
                  <a:lnTo>
                    <a:pt x="1353711" y="1021804"/>
                  </a:lnTo>
                  <a:lnTo>
                    <a:pt x="1350565" y="1022427"/>
                  </a:lnTo>
                  <a:lnTo>
                    <a:pt x="1350229" y="1023422"/>
                  </a:lnTo>
                  <a:lnTo>
                    <a:pt x="1353683" y="1021965"/>
                  </a:lnTo>
                  <a:lnTo>
                    <a:pt x="1353462" y="1023196"/>
                  </a:lnTo>
                  <a:lnTo>
                    <a:pt x="1353171" y="1023994"/>
                  </a:lnTo>
                  <a:lnTo>
                    <a:pt x="1352905" y="1024649"/>
                  </a:lnTo>
                  <a:lnTo>
                    <a:pt x="1352460" y="1025980"/>
                  </a:lnTo>
                  <a:close/>
                </a:path>
                <a:path w="1607820" h="2208530">
                  <a:moveTo>
                    <a:pt x="1298930" y="1970615"/>
                  </a:moveTo>
                  <a:lnTo>
                    <a:pt x="1297896" y="1969955"/>
                  </a:lnTo>
                  <a:lnTo>
                    <a:pt x="1297084" y="1969718"/>
                  </a:lnTo>
                  <a:lnTo>
                    <a:pt x="1296495" y="1968466"/>
                  </a:lnTo>
                  <a:lnTo>
                    <a:pt x="1297131" y="1967609"/>
                  </a:lnTo>
                  <a:lnTo>
                    <a:pt x="1297404" y="1966861"/>
                  </a:lnTo>
                  <a:lnTo>
                    <a:pt x="1298062" y="1967176"/>
                  </a:lnTo>
                  <a:lnTo>
                    <a:pt x="1299185" y="1967375"/>
                  </a:lnTo>
                  <a:lnTo>
                    <a:pt x="1299717" y="1968493"/>
                  </a:lnTo>
                  <a:lnTo>
                    <a:pt x="1299258" y="1969322"/>
                  </a:lnTo>
                  <a:lnTo>
                    <a:pt x="1298930" y="1970615"/>
                  </a:lnTo>
                  <a:close/>
                </a:path>
                <a:path w="1607820" h="2208530">
                  <a:moveTo>
                    <a:pt x="1320535" y="1963196"/>
                  </a:moveTo>
                  <a:lnTo>
                    <a:pt x="1319949" y="1962570"/>
                  </a:lnTo>
                  <a:lnTo>
                    <a:pt x="1319219" y="1962017"/>
                  </a:lnTo>
                  <a:lnTo>
                    <a:pt x="1318675" y="1960904"/>
                  </a:lnTo>
                  <a:lnTo>
                    <a:pt x="1320612" y="1960003"/>
                  </a:lnTo>
                  <a:lnTo>
                    <a:pt x="1321353" y="1960516"/>
                  </a:lnTo>
                  <a:lnTo>
                    <a:pt x="1322541" y="1961075"/>
                  </a:lnTo>
                  <a:lnTo>
                    <a:pt x="1320535" y="1963196"/>
                  </a:lnTo>
                  <a:close/>
                </a:path>
                <a:path w="1607820" h="2208530">
                  <a:moveTo>
                    <a:pt x="1251314" y="492365"/>
                  </a:moveTo>
                  <a:lnTo>
                    <a:pt x="1249092" y="491388"/>
                  </a:lnTo>
                  <a:lnTo>
                    <a:pt x="1251494" y="487144"/>
                  </a:lnTo>
                  <a:lnTo>
                    <a:pt x="1252968" y="488014"/>
                  </a:lnTo>
                  <a:lnTo>
                    <a:pt x="1252507" y="489488"/>
                  </a:lnTo>
                  <a:lnTo>
                    <a:pt x="1251890" y="490921"/>
                  </a:lnTo>
                  <a:lnTo>
                    <a:pt x="1251314" y="492365"/>
                  </a:lnTo>
                  <a:close/>
                </a:path>
                <a:path w="1607820" h="2208530">
                  <a:moveTo>
                    <a:pt x="870844" y="609522"/>
                  </a:moveTo>
                  <a:lnTo>
                    <a:pt x="869227" y="610274"/>
                  </a:lnTo>
                  <a:lnTo>
                    <a:pt x="868353" y="609829"/>
                  </a:lnTo>
                  <a:lnTo>
                    <a:pt x="868202" y="609751"/>
                  </a:lnTo>
                  <a:lnTo>
                    <a:pt x="867307" y="609594"/>
                  </a:lnTo>
                  <a:lnTo>
                    <a:pt x="867707" y="608497"/>
                  </a:lnTo>
                  <a:lnTo>
                    <a:pt x="867831" y="607086"/>
                  </a:lnTo>
                  <a:lnTo>
                    <a:pt x="869162" y="605917"/>
                  </a:lnTo>
                  <a:lnTo>
                    <a:pt x="870574" y="606385"/>
                  </a:lnTo>
                  <a:lnTo>
                    <a:pt x="873077" y="606480"/>
                  </a:lnTo>
                  <a:lnTo>
                    <a:pt x="871418" y="608404"/>
                  </a:lnTo>
                  <a:lnTo>
                    <a:pt x="870844" y="609522"/>
                  </a:lnTo>
                  <a:close/>
                </a:path>
                <a:path w="1607820" h="2208530">
                  <a:moveTo>
                    <a:pt x="1593270" y="1618377"/>
                  </a:moveTo>
                  <a:lnTo>
                    <a:pt x="1591396" y="1619248"/>
                  </a:lnTo>
                  <a:lnTo>
                    <a:pt x="1591854" y="1618479"/>
                  </a:lnTo>
                  <a:lnTo>
                    <a:pt x="1592860" y="1618012"/>
                  </a:lnTo>
                  <a:lnTo>
                    <a:pt x="1593270" y="1618377"/>
                  </a:lnTo>
                  <a:close/>
                </a:path>
                <a:path w="1607820" h="2208530">
                  <a:moveTo>
                    <a:pt x="1594347" y="1619124"/>
                  </a:moveTo>
                  <a:lnTo>
                    <a:pt x="1591553" y="1620422"/>
                  </a:lnTo>
                  <a:lnTo>
                    <a:pt x="1591377" y="1620238"/>
                  </a:lnTo>
                  <a:lnTo>
                    <a:pt x="1590768" y="1619848"/>
                  </a:lnTo>
                  <a:lnTo>
                    <a:pt x="1593497" y="1618579"/>
                  </a:lnTo>
                  <a:lnTo>
                    <a:pt x="1594347" y="1619124"/>
                  </a:lnTo>
                  <a:close/>
                </a:path>
                <a:path w="1607820" h="2208530">
                  <a:moveTo>
                    <a:pt x="1326976" y="1701935"/>
                  </a:moveTo>
                  <a:lnTo>
                    <a:pt x="1325095" y="1702810"/>
                  </a:lnTo>
                  <a:lnTo>
                    <a:pt x="1325565" y="1702041"/>
                  </a:lnTo>
                  <a:lnTo>
                    <a:pt x="1326576" y="1701572"/>
                  </a:lnTo>
                  <a:lnTo>
                    <a:pt x="1326976" y="1701935"/>
                  </a:lnTo>
                  <a:close/>
                </a:path>
                <a:path w="1607820" h="2208530">
                  <a:moveTo>
                    <a:pt x="1328072" y="1702715"/>
                  </a:moveTo>
                  <a:lnTo>
                    <a:pt x="1325258" y="1704023"/>
                  </a:lnTo>
                  <a:lnTo>
                    <a:pt x="1325068" y="1703821"/>
                  </a:lnTo>
                  <a:lnTo>
                    <a:pt x="1324466" y="1703427"/>
                  </a:lnTo>
                  <a:lnTo>
                    <a:pt x="1327212" y="1702150"/>
                  </a:lnTo>
                  <a:lnTo>
                    <a:pt x="1328072" y="1702715"/>
                  </a:lnTo>
                  <a:close/>
                </a:path>
                <a:path w="1607820" h="2208530">
                  <a:moveTo>
                    <a:pt x="911550" y="1174692"/>
                  </a:moveTo>
                  <a:lnTo>
                    <a:pt x="910392" y="1173498"/>
                  </a:lnTo>
                  <a:lnTo>
                    <a:pt x="909077" y="1172631"/>
                  </a:lnTo>
                  <a:lnTo>
                    <a:pt x="909403" y="1171155"/>
                  </a:lnTo>
                  <a:lnTo>
                    <a:pt x="910299" y="1169929"/>
                  </a:lnTo>
                  <a:lnTo>
                    <a:pt x="911627" y="1169312"/>
                  </a:lnTo>
                  <a:lnTo>
                    <a:pt x="913497" y="1170577"/>
                  </a:lnTo>
                  <a:lnTo>
                    <a:pt x="913666" y="1171976"/>
                  </a:lnTo>
                  <a:lnTo>
                    <a:pt x="913960" y="1171840"/>
                  </a:lnTo>
                  <a:lnTo>
                    <a:pt x="912587" y="1173057"/>
                  </a:lnTo>
                  <a:lnTo>
                    <a:pt x="911550" y="1174692"/>
                  </a:lnTo>
                  <a:close/>
                </a:path>
                <a:path w="1607820" h="2208530">
                  <a:moveTo>
                    <a:pt x="589061" y="1578011"/>
                  </a:moveTo>
                  <a:lnTo>
                    <a:pt x="587388" y="1578788"/>
                  </a:lnTo>
                  <a:lnTo>
                    <a:pt x="588347" y="1577799"/>
                  </a:lnTo>
                  <a:lnTo>
                    <a:pt x="589061" y="1578011"/>
                  </a:lnTo>
                  <a:close/>
                </a:path>
                <a:path w="1607820" h="2208530">
                  <a:moveTo>
                    <a:pt x="588797" y="1581184"/>
                  </a:moveTo>
                  <a:lnTo>
                    <a:pt x="588502" y="1580742"/>
                  </a:lnTo>
                  <a:lnTo>
                    <a:pt x="588330" y="1580484"/>
                  </a:lnTo>
                  <a:lnTo>
                    <a:pt x="587708" y="1579816"/>
                  </a:lnTo>
                  <a:lnTo>
                    <a:pt x="587459" y="1579015"/>
                  </a:lnTo>
                  <a:lnTo>
                    <a:pt x="589403" y="1578112"/>
                  </a:lnTo>
                  <a:lnTo>
                    <a:pt x="590083" y="1578712"/>
                  </a:lnTo>
                  <a:lnTo>
                    <a:pt x="591264" y="1579458"/>
                  </a:lnTo>
                  <a:lnTo>
                    <a:pt x="588797" y="1581184"/>
                  </a:lnTo>
                  <a:close/>
                </a:path>
                <a:path w="1607820" h="2208530">
                  <a:moveTo>
                    <a:pt x="1204262" y="503940"/>
                  </a:moveTo>
                  <a:lnTo>
                    <a:pt x="1204020" y="504053"/>
                  </a:lnTo>
                  <a:lnTo>
                    <a:pt x="1202799" y="503663"/>
                  </a:lnTo>
                  <a:lnTo>
                    <a:pt x="1201814" y="503198"/>
                  </a:lnTo>
                  <a:lnTo>
                    <a:pt x="1200937" y="502448"/>
                  </a:lnTo>
                  <a:lnTo>
                    <a:pt x="1200754" y="502291"/>
                  </a:lnTo>
                  <a:lnTo>
                    <a:pt x="1201579" y="500352"/>
                  </a:lnTo>
                  <a:lnTo>
                    <a:pt x="1202905" y="500522"/>
                  </a:lnTo>
                  <a:lnTo>
                    <a:pt x="1203982" y="501032"/>
                  </a:lnTo>
                  <a:lnTo>
                    <a:pt x="1205410" y="501527"/>
                  </a:lnTo>
                  <a:lnTo>
                    <a:pt x="1204782" y="502741"/>
                  </a:lnTo>
                  <a:lnTo>
                    <a:pt x="1204262" y="503940"/>
                  </a:lnTo>
                  <a:close/>
                </a:path>
                <a:path w="1607820" h="2208530">
                  <a:moveTo>
                    <a:pt x="1517600" y="983953"/>
                  </a:moveTo>
                  <a:lnTo>
                    <a:pt x="1515234" y="984166"/>
                  </a:lnTo>
                  <a:lnTo>
                    <a:pt x="1514443" y="977481"/>
                  </a:lnTo>
                  <a:lnTo>
                    <a:pt x="1516604" y="977145"/>
                  </a:lnTo>
                  <a:lnTo>
                    <a:pt x="1517600" y="983953"/>
                  </a:lnTo>
                  <a:close/>
                </a:path>
                <a:path w="1607820" h="2208530">
                  <a:moveTo>
                    <a:pt x="424212" y="749041"/>
                  </a:moveTo>
                  <a:lnTo>
                    <a:pt x="422258" y="749950"/>
                  </a:lnTo>
                  <a:lnTo>
                    <a:pt x="420883" y="749625"/>
                  </a:lnTo>
                  <a:lnTo>
                    <a:pt x="418148" y="749679"/>
                  </a:lnTo>
                  <a:lnTo>
                    <a:pt x="420906" y="746239"/>
                  </a:lnTo>
                  <a:lnTo>
                    <a:pt x="421580" y="744702"/>
                  </a:lnTo>
                  <a:lnTo>
                    <a:pt x="423196" y="744654"/>
                  </a:lnTo>
                  <a:lnTo>
                    <a:pt x="424680" y="745750"/>
                  </a:lnTo>
                  <a:lnTo>
                    <a:pt x="425090" y="747433"/>
                  </a:lnTo>
                  <a:lnTo>
                    <a:pt x="424212" y="749041"/>
                  </a:lnTo>
                  <a:close/>
                </a:path>
                <a:path w="1607820" h="2208530">
                  <a:moveTo>
                    <a:pt x="623615" y="1691580"/>
                  </a:moveTo>
                  <a:lnTo>
                    <a:pt x="620997" y="1692797"/>
                  </a:lnTo>
                  <a:lnTo>
                    <a:pt x="620758" y="1692028"/>
                  </a:lnTo>
                  <a:lnTo>
                    <a:pt x="620963" y="1691122"/>
                  </a:lnTo>
                  <a:lnTo>
                    <a:pt x="620997" y="1689694"/>
                  </a:lnTo>
                  <a:lnTo>
                    <a:pt x="622208" y="1690366"/>
                  </a:lnTo>
                  <a:lnTo>
                    <a:pt x="623385" y="1690647"/>
                  </a:lnTo>
                  <a:lnTo>
                    <a:pt x="623516" y="1691183"/>
                  </a:lnTo>
                  <a:lnTo>
                    <a:pt x="623615" y="1691580"/>
                  </a:lnTo>
                  <a:close/>
                </a:path>
                <a:path w="1607820" h="2208530">
                  <a:moveTo>
                    <a:pt x="622560" y="1693531"/>
                  </a:moveTo>
                  <a:lnTo>
                    <a:pt x="620942" y="1693112"/>
                  </a:lnTo>
                  <a:lnTo>
                    <a:pt x="623680" y="1691840"/>
                  </a:lnTo>
                  <a:lnTo>
                    <a:pt x="622560" y="1693531"/>
                  </a:lnTo>
                  <a:close/>
                </a:path>
                <a:path w="1607820" h="2208530">
                  <a:moveTo>
                    <a:pt x="453554" y="1660614"/>
                  </a:moveTo>
                  <a:lnTo>
                    <a:pt x="450397" y="1658783"/>
                  </a:lnTo>
                  <a:lnTo>
                    <a:pt x="451174" y="1657422"/>
                  </a:lnTo>
                  <a:lnTo>
                    <a:pt x="451706" y="1656194"/>
                  </a:lnTo>
                  <a:lnTo>
                    <a:pt x="453044" y="1656553"/>
                  </a:lnTo>
                  <a:lnTo>
                    <a:pt x="453952" y="1657130"/>
                  </a:lnTo>
                  <a:lnTo>
                    <a:pt x="455140" y="1657743"/>
                  </a:lnTo>
                  <a:lnTo>
                    <a:pt x="453554" y="1660614"/>
                  </a:lnTo>
                  <a:close/>
                </a:path>
                <a:path w="1607820" h="2208530">
                  <a:moveTo>
                    <a:pt x="954425" y="596118"/>
                  </a:moveTo>
                  <a:lnTo>
                    <a:pt x="952382" y="597067"/>
                  </a:lnTo>
                  <a:lnTo>
                    <a:pt x="950715" y="591765"/>
                  </a:lnTo>
                  <a:lnTo>
                    <a:pt x="952339" y="591010"/>
                  </a:lnTo>
                  <a:lnTo>
                    <a:pt x="953094" y="592864"/>
                  </a:lnTo>
                  <a:lnTo>
                    <a:pt x="953805" y="594608"/>
                  </a:lnTo>
                  <a:lnTo>
                    <a:pt x="954425" y="596118"/>
                  </a:lnTo>
                  <a:close/>
                </a:path>
                <a:path w="1607820" h="2208530">
                  <a:moveTo>
                    <a:pt x="828543" y="626379"/>
                  </a:moveTo>
                  <a:lnTo>
                    <a:pt x="827822" y="625786"/>
                  </a:lnTo>
                  <a:lnTo>
                    <a:pt x="827633" y="625631"/>
                  </a:lnTo>
                  <a:lnTo>
                    <a:pt x="826936" y="625334"/>
                  </a:lnTo>
                  <a:lnTo>
                    <a:pt x="826287" y="623904"/>
                  </a:lnTo>
                  <a:lnTo>
                    <a:pt x="826749" y="623004"/>
                  </a:lnTo>
                  <a:lnTo>
                    <a:pt x="826914" y="622188"/>
                  </a:lnTo>
                  <a:lnTo>
                    <a:pt x="827859" y="622683"/>
                  </a:lnTo>
                  <a:lnTo>
                    <a:pt x="828940" y="623037"/>
                  </a:lnTo>
                  <a:lnTo>
                    <a:pt x="829729" y="623823"/>
                  </a:lnTo>
                  <a:lnTo>
                    <a:pt x="829875" y="623968"/>
                  </a:lnTo>
                  <a:lnTo>
                    <a:pt x="829063" y="625209"/>
                  </a:lnTo>
                  <a:lnTo>
                    <a:pt x="828543" y="626379"/>
                  </a:lnTo>
                  <a:close/>
                </a:path>
                <a:path w="1607820" h="2208530">
                  <a:moveTo>
                    <a:pt x="831451" y="1185780"/>
                  </a:moveTo>
                  <a:lnTo>
                    <a:pt x="829888" y="1186507"/>
                  </a:lnTo>
                  <a:lnTo>
                    <a:pt x="828888" y="1185518"/>
                  </a:lnTo>
                  <a:lnTo>
                    <a:pt x="827847" y="1184257"/>
                  </a:lnTo>
                  <a:lnTo>
                    <a:pt x="826771" y="1183025"/>
                  </a:lnTo>
                  <a:lnTo>
                    <a:pt x="829189" y="1181901"/>
                  </a:lnTo>
                  <a:lnTo>
                    <a:pt x="830689" y="1184343"/>
                  </a:lnTo>
                  <a:lnTo>
                    <a:pt x="831451" y="1185780"/>
                  </a:lnTo>
                  <a:close/>
                </a:path>
                <a:path w="1607820" h="2208530">
                  <a:moveTo>
                    <a:pt x="634195" y="465513"/>
                  </a:moveTo>
                  <a:lnTo>
                    <a:pt x="632873" y="463839"/>
                  </a:lnTo>
                  <a:lnTo>
                    <a:pt x="631968" y="463101"/>
                  </a:lnTo>
                  <a:lnTo>
                    <a:pt x="631735" y="462341"/>
                  </a:lnTo>
                  <a:lnTo>
                    <a:pt x="631509" y="461606"/>
                  </a:lnTo>
                  <a:lnTo>
                    <a:pt x="632471" y="460089"/>
                  </a:lnTo>
                  <a:lnTo>
                    <a:pt x="635160" y="460748"/>
                  </a:lnTo>
                  <a:lnTo>
                    <a:pt x="635840" y="462223"/>
                  </a:lnTo>
                  <a:lnTo>
                    <a:pt x="634929" y="463493"/>
                  </a:lnTo>
                  <a:lnTo>
                    <a:pt x="634195" y="465513"/>
                  </a:lnTo>
                  <a:close/>
                </a:path>
                <a:path w="1607820" h="2208530">
                  <a:moveTo>
                    <a:pt x="1528062" y="1640792"/>
                  </a:moveTo>
                  <a:lnTo>
                    <a:pt x="1525381" y="1642039"/>
                  </a:lnTo>
                  <a:lnTo>
                    <a:pt x="1525202" y="1641247"/>
                  </a:lnTo>
                  <a:lnTo>
                    <a:pt x="1525477" y="1640297"/>
                  </a:lnTo>
                  <a:lnTo>
                    <a:pt x="1525613" y="1638916"/>
                  </a:lnTo>
                  <a:lnTo>
                    <a:pt x="1526778" y="1639692"/>
                  </a:lnTo>
                  <a:lnTo>
                    <a:pt x="1527827" y="1640027"/>
                  </a:lnTo>
                  <a:lnTo>
                    <a:pt x="1528062" y="1640792"/>
                  </a:lnTo>
                  <a:close/>
                </a:path>
                <a:path w="1607820" h="2208530">
                  <a:moveTo>
                    <a:pt x="1528062" y="1640792"/>
                  </a:moveTo>
                  <a:lnTo>
                    <a:pt x="1528138" y="1641165"/>
                  </a:lnTo>
                  <a:lnTo>
                    <a:pt x="1528062" y="1640792"/>
                  </a:lnTo>
                  <a:lnTo>
                    <a:pt x="1528028" y="1640625"/>
                  </a:lnTo>
                  <a:lnTo>
                    <a:pt x="1528062" y="1640792"/>
                  </a:lnTo>
                  <a:close/>
                </a:path>
                <a:path w="1607820" h="2208530">
                  <a:moveTo>
                    <a:pt x="1527450" y="1642153"/>
                  </a:moveTo>
                  <a:lnTo>
                    <a:pt x="1526262" y="1642705"/>
                  </a:lnTo>
                  <a:lnTo>
                    <a:pt x="1525464" y="1642408"/>
                  </a:lnTo>
                  <a:lnTo>
                    <a:pt x="1528281" y="1641098"/>
                  </a:lnTo>
                  <a:lnTo>
                    <a:pt x="1527450" y="1642153"/>
                  </a:lnTo>
                  <a:close/>
                </a:path>
                <a:path w="1607820" h="2208530">
                  <a:moveTo>
                    <a:pt x="1505030" y="1650287"/>
                  </a:moveTo>
                  <a:lnTo>
                    <a:pt x="1503990" y="1649677"/>
                  </a:lnTo>
                  <a:lnTo>
                    <a:pt x="1503111" y="1649447"/>
                  </a:lnTo>
                  <a:lnTo>
                    <a:pt x="1502761" y="1648877"/>
                  </a:lnTo>
                  <a:lnTo>
                    <a:pt x="1502622" y="1648173"/>
                  </a:lnTo>
                  <a:lnTo>
                    <a:pt x="1503256" y="1647323"/>
                  </a:lnTo>
                  <a:lnTo>
                    <a:pt x="1503564" y="1646535"/>
                  </a:lnTo>
                  <a:lnTo>
                    <a:pt x="1504269" y="1646852"/>
                  </a:lnTo>
                  <a:lnTo>
                    <a:pt x="1505181" y="1646984"/>
                  </a:lnTo>
                  <a:lnTo>
                    <a:pt x="1505356" y="1646902"/>
                  </a:lnTo>
                  <a:lnTo>
                    <a:pt x="1505914" y="1648144"/>
                  </a:lnTo>
                  <a:lnTo>
                    <a:pt x="1505377" y="1649032"/>
                  </a:lnTo>
                  <a:lnTo>
                    <a:pt x="1505030" y="1650287"/>
                  </a:lnTo>
                  <a:close/>
                </a:path>
                <a:path w="1607820" h="2208530">
                  <a:moveTo>
                    <a:pt x="1189646" y="1746965"/>
                  </a:moveTo>
                  <a:lnTo>
                    <a:pt x="1187343" y="1748036"/>
                  </a:lnTo>
                  <a:lnTo>
                    <a:pt x="1187628" y="1747271"/>
                  </a:lnTo>
                  <a:lnTo>
                    <a:pt x="1188816" y="1746719"/>
                  </a:lnTo>
                  <a:lnTo>
                    <a:pt x="1189646" y="1746965"/>
                  </a:lnTo>
                  <a:close/>
                </a:path>
                <a:path w="1607820" h="2208530">
                  <a:moveTo>
                    <a:pt x="1190020" y="1748866"/>
                  </a:moveTo>
                  <a:lnTo>
                    <a:pt x="1188796" y="1749435"/>
                  </a:lnTo>
                  <a:lnTo>
                    <a:pt x="1187973" y="1748784"/>
                  </a:lnTo>
                  <a:lnTo>
                    <a:pt x="1187399" y="1748300"/>
                  </a:lnTo>
                  <a:lnTo>
                    <a:pt x="1190160" y="1747016"/>
                  </a:lnTo>
                  <a:lnTo>
                    <a:pt x="1190978" y="1747097"/>
                  </a:lnTo>
                  <a:lnTo>
                    <a:pt x="1190247" y="1748170"/>
                  </a:lnTo>
                  <a:lnTo>
                    <a:pt x="1190020" y="1748866"/>
                  </a:lnTo>
                  <a:close/>
                </a:path>
                <a:path w="1607820" h="2208530">
                  <a:moveTo>
                    <a:pt x="1190020" y="1748866"/>
                  </a:moveTo>
                  <a:lnTo>
                    <a:pt x="1189963" y="1749041"/>
                  </a:lnTo>
                  <a:lnTo>
                    <a:pt x="1190247" y="1748170"/>
                  </a:lnTo>
                  <a:lnTo>
                    <a:pt x="1190020" y="1748866"/>
                  </a:lnTo>
                  <a:close/>
                </a:path>
                <a:path w="1607820" h="2208530">
                  <a:moveTo>
                    <a:pt x="1038904" y="1254355"/>
                  </a:moveTo>
                  <a:lnTo>
                    <a:pt x="1037576" y="1254972"/>
                  </a:lnTo>
                  <a:lnTo>
                    <a:pt x="1036803" y="1254173"/>
                  </a:lnTo>
                  <a:lnTo>
                    <a:pt x="1036334" y="1253628"/>
                  </a:lnTo>
                  <a:lnTo>
                    <a:pt x="1036211" y="1253485"/>
                  </a:lnTo>
                  <a:lnTo>
                    <a:pt x="1036548" y="1252843"/>
                  </a:lnTo>
                  <a:lnTo>
                    <a:pt x="1037907" y="1252212"/>
                  </a:lnTo>
                  <a:lnTo>
                    <a:pt x="1038713" y="1252522"/>
                  </a:lnTo>
                  <a:lnTo>
                    <a:pt x="1039886" y="1252740"/>
                  </a:lnTo>
                  <a:lnTo>
                    <a:pt x="1040223" y="1252583"/>
                  </a:lnTo>
                  <a:lnTo>
                    <a:pt x="1039154" y="1253813"/>
                  </a:lnTo>
                  <a:lnTo>
                    <a:pt x="1038904" y="1254355"/>
                  </a:lnTo>
                  <a:close/>
                </a:path>
                <a:path w="1607820" h="2208530">
                  <a:moveTo>
                    <a:pt x="1038904" y="1254355"/>
                  </a:moveTo>
                  <a:lnTo>
                    <a:pt x="1038707" y="1254784"/>
                  </a:lnTo>
                  <a:lnTo>
                    <a:pt x="1039154" y="1253813"/>
                  </a:lnTo>
                  <a:lnTo>
                    <a:pt x="1038904" y="1254355"/>
                  </a:lnTo>
                  <a:close/>
                </a:path>
                <a:path w="1607820" h="2208530">
                  <a:moveTo>
                    <a:pt x="1255762" y="1089820"/>
                  </a:moveTo>
                  <a:lnTo>
                    <a:pt x="1254633" y="1089896"/>
                  </a:lnTo>
                  <a:lnTo>
                    <a:pt x="1253565" y="1089139"/>
                  </a:lnTo>
                  <a:lnTo>
                    <a:pt x="1253419" y="1088545"/>
                  </a:lnTo>
                  <a:lnTo>
                    <a:pt x="1253284" y="1087999"/>
                  </a:lnTo>
                  <a:lnTo>
                    <a:pt x="1253963" y="1086879"/>
                  </a:lnTo>
                  <a:lnTo>
                    <a:pt x="1255216" y="1086296"/>
                  </a:lnTo>
                  <a:lnTo>
                    <a:pt x="1256214" y="1086637"/>
                  </a:lnTo>
                  <a:lnTo>
                    <a:pt x="1257730" y="1086742"/>
                  </a:lnTo>
                  <a:lnTo>
                    <a:pt x="1256208" y="1088732"/>
                  </a:lnTo>
                  <a:lnTo>
                    <a:pt x="1255762" y="1089820"/>
                  </a:lnTo>
                  <a:close/>
                </a:path>
                <a:path w="1607820" h="2208530">
                  <a:moveTo>
                    <a:pt x="931375" y="1277297"/>
                  </a:moveTo>
                  <a:lnTo>
                    <a:pt x="930832" y="1276715"/>
                  </a:lnTo>
                  <a:lnTo>
                    <a:pt x="930149" y="1276199"/>
                  </a:lnTo>
                  <a:lnTo>
                    <a:pt x="929655" y="1275164"/>
                  </a:lnTo>
                  <a:lnTo>
                    <a:pt x="929816" y="1275089"/>
                  </a:lnTo>
                  <a:lnTo>
                    <a:pt x="930461" y="1274174"/>
                  </a:lnTo>
                  <a:lnTo>
                    <a:pt x="931449" y="1274330"/>
                  </a:lnTo>
                  <a:lnTo>
                    <a:pt x="932134" y="1274810"/>
                  </a:lnTo>
                  <a:lnTo>
                    <a:pt x="933236" y="1275337"/>
                  </a:lnTo>
                  <a:lnTo>
                    <a:pt x="931375" y="1277297"/>
                  </a:lnTo>
                  <a:close/>
                </a:path>
                <a:path w="1607820" h="2208530">
                  <a:moveTo>
                    <a:pt x="1527754" y="1521566"/>
                  </a:moveTo>
                  <a:lnTo>
                    <a:pt x="1526931" y="1521309"/>
                  </a:lnTo>
                  <a:lnTo>
                    <a:pt x="1525661" y="1521285"/>
                  </a:lnTo>
                  <a:lnTo>
                    <a:pt x="1524982" y="1519680"/>
                  </a:lnTo>
                  <a:lnTo>
                    <a:pt x="1525157" y="1518688"/>
                  </a:lnTo>
                  <a:lnTo>
                    <a:pt x="1525037" y="1516663"/>
                  </a:lnTo>
                  <a:lnTo>
                    <a:pt x="1526577" y="1517584"/>
                  </a:lnTo>
                  <a:lnTo>
                    <a:pt x="1527632" y="1517857"/>
                  </a:lnTo>
                  <a:lnTo>
                    <a:pt x="1528044" y="1519367"/>
                  </a:lnTo>
                  <a:lnTo>
                    <a:pt x="1527789" y="1520497"/>
                  </a:lnTo>
                  <a:lnTo>
                    <a:pt x="1527754" y="1521566"/>
                  </a:lnTo>
                  <a:close/>
                </a:path>
                <a:path w="1607820" h="2208530">
                  <a:moveTo>
                    <a:pt x="1471295" y="1536148"/>
                  </a:moveTo>
                  <a:lnTo>
                    <a:pt x="1467442" y="1537939"/>
                  </a:lnTo>
                  <a:lnTo>
                    <a:pt x="1467044" y="1537787"/>
                  </a:lnTo>
                  <a:lnTo>
                    <a:pt x="1466094" y="1536550"/>
                  </a:lnTo>
                  <a:lnTo>
                    <a:pt x="1465966" y="1534954"/>
                  </a:lnTo>
                  <a:lnTo>
                    <a:pt x="1465960" y="1534756"/>
                  </a:lnTo>
                  <a:lnTo>
                    <a:pt x="1467491" y="1533293"/>
                  </a:lnTo>
                  <a:lnTo>
                    <a:pt x="1469094" y="1533500"/>
                  </a:lnTo>
                  <a:lnTo>
                    <a:pt x="1469349" y="1533925"/>
                  </a:lnTo>
                  <a:lnTo>
                    <a:pt x="1469868" y="1534795"/>
                  </a:lnTo>
                  <a:lnTo>
                    <a:pt x="1471056" y="1535922"/>
                  </a:lnTo>
                  <a:lnTo>
                    <a:pt x="1471295" y="1536148"/>
                  </a:lnTo>
                  <a:close/>
                </a:path>
                <a:path w="1607820" h="2208530">
                  <a:moveTo>
                    <a:pt x="1468560" y="1538365"/>
                  </a:moveTo>
                  <a:lnTo>
                    <a:pt x="1467750" y="1538056"/>
                  </a:lnTo>
                  <a:lnTo>
                    <a:pt x="1469717" y="1537142"/>
                  </a:lnTo>
                  <a:lnTo>
                    <a:pt x="1468560" y="1538365"/>
                  </a:lnTo>
                  <a:close/>
                </a:path>
                <a:path w="1607820" h="2208530">
                  <a:moveTo>
                    <a:pt x="1509545" y="1912899"/>
                  </a:moveTo>
                  <a:lnTo>
                    <a:pt x="1507587" y="1911498"/>
                  </a:lnTo>
                  <a:lnTo>
                    <a:pt x="1506378" y="1911067"/>
                  </a:lnTo>
                  <a:lnTo>
                    <a:pt x="1505615" y="1909405"/>
                  </a:lnTo>
                  <a:lnTo>
                    <a:pt x="1506740" y="1908226"/>
                  </a:lnTo>
                  <a:lnTo>
                    <a:pt x="1507264" y="1907267"/>
                  </a:lnTo>
                  <a:lnTo>
                    <a:pt x="1507973" y="1907653"/>
                  </a:lnTo>
                  <a:lnTo>
                    <a:pt x="1509204" y="1907932"/>
                  </a:lnTo>
                  <a:lnTo>
                    <a:pt x="1509852" y="1909452"/>
                  </a:lnTo>
                  <a:lnTo>
                    <a:pt x="1509573" y="1910575"/>
                  </a:lnTo>
                  <a:lnTo>
                    <a:pt x="1509545" y="1912899"/>
                  </a:lnTo>
                  <a:close/>
                </a:path>
                <a:path w="1607820" h="2208530">
                  <a:moveTo>
                    <a:pt x="1454925" y="1026610"/>
                  </a:moveTo>
                  <a:lnTo>
                    <a:pt x="1454734" y="1026698"/>
                  </a:lnTo>
                  <a:lnTo>
                    <a:pt x="1452979" y="1025564"/>
                  </a:lnTo>
                  <a:lnTo>
                    <a:pt x="1453357" y="1024164"/>
                  </a:lnTo>
                  <a:lnTo>
                    <a:pt x="1453882" y="1022915"/>
                  </a:lnTo>
                  <a:lnTo>
                    <a:pt x="1455240" y="1021728"/>
                  </a:lnTo>
                  <a:lnTo>
                    <a:pt x="1456494" y="1022138"/>
                  </a:lnTo>
                  <a:lnTo>
                    <a:pt x="1458325" y="1022197"/>
                  </a:lnTo>
                  <a:lnTo>
                    <a:pt x="1456416" y="1024781"/>
                  </a:lnTo>
                  <a:lnTo>
                    <a:pt x="1455787" y="1025819"/>
                  </a:lnTo>
                  <a:lnTo>
                    <a:pt x="1454925" y="1026610"/>
                  </a:lnTo>
                  <a:close/>
                </a:path>
                <a:path w="1607820" h="2208530">
                  <a:moveTo>
                    <a:pt x="1478902" y="1019643"/>
                  </a:moveTo>
                  <a:lnTo>
                    <a:pt x="1478651" y="1019760"/>
                  </a:lnTo>
                  <a:lnTo>
                    <a:pt x="1477545" y="1019694"/>
                  </a:lnTo>
                  <a:lnTo>
                    <a:pt x="1476066" y="1019513"/>
                  </a:lnTo>
                  <a:lnTo>
                    <a:pt x="1475067" y="1018204"/>
                  </a:lnTo>
                  <a:lnTo>
                    <a:pt x="1475809" y="1016748"/>
                  </a:lnTo>
                  <a:lnTo>
                    <a:pt x="1476026" y="1015689"/>
                  </a:lnTo>
                  <a:lnTo>
                    <a:pt x="1479617" y="1016852"/>
                  </a:lnTo>
                  <a:lnTo>
                    <a:pt x="1479237" y="1018039"/>
                  </a:lnTo>
                  <a:lnTo>
                    <a:pt x="1478902" y="1019643"/>
                  </a:lnTo>
                  <a:close/>
                </a:path>
                <a:path w="1607820" h="2208530">
                  <a:moveTo>
                    <a:pt x="1372832" y="1472087"/>
                  </a:moveTo>
                  <a:lnTo>
                    <a:pt x="1372341" y="1471464"/>
                  </a:lnTo>
                  <a:lnTo>
                    <a:pt x="1371943" y="1471111"/>
                  </a:lnTo>
                  <a:lnTo>
                    <a:pt x="1371332" y="1469929"/>
                  </a:lnTo>
                  <a:lnTo>
                    <a:pt x="1371637" y="1469539"/>
                  </a:lnTo>
                  <a:lnTo>
                    <a:pt x="1373298" y="1468766"/>
                  </a:lnTo>
                  <a:lnTo>
                    <a:pt x="1374224" y="1468927"/>
                  </a:lnTo>
                  <a:lnTo>
                    <a:pt x="1376559" y="1468965"/>
                  </a:lnTo>
                  <a:lnTo>
                    <a:pt x="1372832" y="1472087"/>
                  </a:lnTo>
                  <a:close/>
                </a:path>
                <a:path w="1607820" h="2208530">
                  <a:moveTo>
                    <a:pt x="1512883" y="1416073"/>
                  </a:moveTo>
                  <a:lnTo>
                    <a:pt x="1512259" y="1415482"/>
                  </a:lnTo>
                  <a:lnTo>
                    <a:pt x="1511494" y="1414968"/>
                  </a:lnTo>
                  <a:lnTo>
                    <a:pt x="1510942" y="1413996"/>
                  </a:lnTo>
                  <a:lnTo>
                    <a:pt x="1511691" y="1412796"/>
                  </a:lnTo>
                  <a:lnTo>
                    <a:pt x="1512758" y="1412867"/>
                  </a:lnTo>
                  <a:lnTo>
                    <a:pt x="1513510" y="1413340"/>
                  </a:lnTo>
                  <a:lnTo>
                    <a:pt x="1514703" y="1413820"/>
                  </a:lnTo>
                  <a:lnTo>
                    <a:pt x="1512883" y="1416073"/>
                  </a:lnTo>
                  <a:close/>
                </a:path>
                <a:path w="1607820" h="2208530">
                  <a:moveTo>
                    <a:pt x="1516295" y="1015024"/>
                  </a:moveTo>
                  <a:lnTo>
                    <a:pt x="1513746" y="1016208"/>
                  </a:lnTo>
                  <a:lnTo>
                    <a:pt x="1513586" y="1015963"/>
                  </a:lnTo>
                  <a:lnTo>
                    <a:pt x="1513005" y="1015329"/>
                  </a:lnTo>
                  <a:lnTo>
                    <a:pt x="1512778" y="1014578"/>
                  </a:lnTo>
                  <a:lnTo>
                    <a:pt x="1514571" y="1013744"/>
                  </a:lnTo>
                  <a:lnTo>
                    <a:pt x="1515200" y="1014309"/>
                  </a:lnTo>
                  <a:lnTo>
                    <a:pt x="1516295" y="1015024"/>
                  </a:lnTo>
                  <a:close/>
                </a:path>
                <a:path w="1607820" h="2208530">
                  <a:moveTo>
                    <a:pt x="922018" y="1515208"/>
                  </a:moveTo>
                  <a:lnTo>
                    <a:pt x="920070" y="1513624"/>
                  </a:lnTo>
                  <a:lnTo>
                    <a:pt x="918885" y="1512993"/>
                  </a:lnTo>
                  <a:lnTo>
                    <a:pt x="918146" y="1511469"/>
                  </a:lnTo>
                  <a:lnTo>
                    <a:pt x="918648" y="1510425"/>
                  </a:lnTo>
                  <a:lnTo>
                    <a:pt x="918796" y="1509523"/>
                  </a:lnTo>
                  <a:lnTo>
                    <a:pt x="919841" y="1509871"/>
                  </a:lnTo>
                  <a:lnTo>
                    <a:pt x="921345" y="1509982"/>
                  </a:lnTo>
                  <a:lnTo>
                    <a:pt x="922555" y="1511287"/>
                  </a:lnTo>
                  <a:lnTo>
                    <a:pt x="922109" y="1512677"/>
                  </a:lnTo>
                  <a:lnTo>
                    <a:pt x="922018" y="1515208"/>
                  </a:lnTo>
                  <a:close/>
                </a:path>
                <a:path w="1607820" h="2208530">
                  <a:moveTo>
                    <a:pt x="507440" y="1412980"/>
                  </a:moveTo>
                  <a:lnTo>
                    <a:pt x="506153" y="1411775"/>
                  </a:lnTo>
                  <a:lnTo>
                    <a:pt x="505067" y="1411157"/>
                  </a:lnTo>
                  <a:lnTo>
                    <a:pt x="504429" y="1409662"/>
                  </a:lnTo>
                  <a:lnTo>
                    <a:pt x="504657" y="1409556"/>
                  </a:lnTo>
                  <a:lnTo>
                    <a:pt x="505441" y="1408755"/>
                  </a:lnTo>
                  <a:lnTo>
                    <a:pt x="505880" y="1407983"/>
                  </a:lnTo>
                  <a:lnTo>
                    <a:pt x="506755" y="1408581"/>
                  </a:lnTo>
                  <a:lnTo>
                    <a:pt x="507862" y="1409030"/>
                  </a:lnTo>
                  <a:lnTo>
                    <a:pt x="508285" y="1409661"/>
                  </a:lnTo>
                  <a:lnTo>
                    <a:pt x="508693" y="1410269"/>
                  </a:lnTo>
                  <a:lnTo>
                    <a:pt x="507981" y="1411357"/>
                  </a:lnTo>
                  <a:lnTo>
                    <a:pt x="507440" y="1412980"/>
                  </a:lnTo>
                  <a:close/>
                </a:path>
                <a:path w="1607820" h="2208530">
                  <a:moveTo>
                    <a:pt x="1042413" y="1634800"/>
                  </a:moveTo>
                  <a:lnTo>
                    <a:pt x="1041230" y="1635350"/>
                  </a:lnTo>
                  <a:lnTo>
                    <a:pt x="1040334" y="1634691"/>
                  </a:lnTo>
                  <a:lnTo>
                    <a:pt x="1040160" y="1633909"/>
                  </a:lnTo>
                  <a:lnTo>
                    <a:pt x="1040438" y="1632969"/>
                  </a:lnTo>
                  <a:lnTo>
                    <a:pt x="1040580" y="1631609"/>
                  </a:lnTo>
                  <a:lnTo>
                    <a:pt x="1041741" y="1632364"/>
                  </a:lnTo>
                  <a:lnTo>
                    <a:pt x="1042784" y="1632689"/>
                  </a:lnTo>
                  <a:lnTo>
                    <a:pt x="1043021" y="1633442"/>
                  </a:lnTo>
                  <a:lnTo>
                    <a:pt x="1043094" y="1633804"/>
                  </a:lnTo>
                  <a:lnTo>
                    <a:pt x="1043254" y="1633730"/>
                  </a:lnTo>
                  <a:lnTo>
                    <a:pt x="1042413" y="1634800"/>
                  </a:lnTo>
                  <a:close/>
                </a:path>
                <a:path w="1607820" h="2208530">
                  <a:moveTo>
                    <a:pt x="662331" y="1899583"/>
                  </a:moveTo>
                  <a:lnTo>
                    <a:pt x="661847" y="1898962"/>
                  </a:lnTo>
                  <a:lnTo>
                    <a:pt x="661218" y="1898397"/>
                  </a:lnTo>
                  <a:lnTo>
                    <a:pt x="660850" y="1897427"/>
                  </a:lnTo>
                  <a:lnTo>
                    <a:pt x="662604" y="1896612"/>
                  </a:lnTo>
                  <a:lnTo>
                    <a:pt x="663337" y="1897182"/>
                  </a:lnTo>
                  <a:lnTo>
                    <a:pt x="664410" y="1897771"/>
                  </a:lnTo>
                  <a:lnTo>
                    <a:pt x="664582" y="1897691"/>
                  </a:lnTo>
                  <a:lnTo>
                    <a:pt x="662331" y="1899583"/>
                  </a:lnTo>
                  <a:close/>
                </a:path>
                <a:path w="1607820" h="2208530">
                  <a:moveTo>
                    <a:pt x="1224119" y="1578139"/>
                  </a:moveTo>
                  <a:lnTo>
                    <a:pt x="1223619" y="1577484"/>
                  </a:lnTo>
                  <a:lnTo>
                    <a:pt x="1222962" y="1576885"/>
                  </a:lnTo>
                  <a:lnTo>
                    <a:pt x="1222582" y="1575850"/>
                  </a:lnTo>
                  <a:lnTo>
                    <a:pt x="1223451" y="1574808"/>
                  </a:lnTo>
                  <a:lnTo>
                    <a:pt x="1224332" y="1575037"/>
                  </a:lnTo>
                  <a:lnTo>
                    <a:pt x="1225129" y="1575606"/>
                  </a:lnTo>
                  <a:lnTo>
                    <a:pt x="1226263" y="1576255"/>
                  </a:lnTo>
                  <a:lnTo>
                    <a:pt x="1224119" y="1578139"/>
                  </a:lnTo>
                  <a:close/>
                </a:path>
                <a:path w="1607820" h="2208530">
                  <a:moveTo>
                    <a:pt x="1102148" y="521019"/>
                  </a:moveTo>
                  <a:lnTo>
                    <a:pt x="1101017" y="521544"/>
                  </a:lnTo>
                  <a:lnTo>
                    <a:pt x="1101516" y="520420"/>
                  </a:lnTo>
                  <a:lnTo>
                    <a:pt x="1102148" y="521019"/>
                  </a:lnTo>
                  <a:close/>
                </a:path>
                <a:path w="1607820" h="2208530">
                  <a:moveTo>
                    <a:pt x="1103535" y="522969"/>
                  </a:moveTo>
                  <a:lnTo>
                    <a:pt x="1101575" y="523880"/>
                  </a:lnTo>
                  <a:lnTo>
                    <a:pt x="1100679" y="523564"/>
                  </a:lnTo>
                  <a:lnTo>
                    <a:pt x="1100487" y="522949"/>
                  </a:lnTo>
                  <a:lnTo>
                    <a:pt x="1100314" y="522385"/>
                  </a:lnTo>
                  <a:lnTo>
                    <a:pt x="1102565" y="521339"/>
                  </a:lnTo>
                  <a:lnTo>
                    <a:pt x="1103227" y="521676"/>
                  </a:lnTo>
                  <a:lnTo>
                    <a:pt x="1103434" y="522283"/>
                  </a:lnTo>
                  <a:lnTo>
                    <a:pt x="1103535" y="522969"/>
                  </a:lnTo>
                  <a:close/>
                </a:path>
                <a:path w="1607820" h="2208530">
                  <a:moveTo>
                    <a:pt x="1413173" y="1938298"/>
                  </a:moveTo>
                  <a:lnTo>
                    <a:pt x="1409662" y="1934763"/>
                  </a:lnTo>
                  <a:lnTo>
                    <a:pt x="1410916" y="1933494"/>
                  </a:lnTo>
                  <a:lnTo>
                    <a:pt x="1414501" y="1936959"/>
                  </a:lnTo>
                  <a:lnTo>
                    <a:pt x="1413173" y="1938298"/>
                  </a:lnTo>
                  <a:close/>
                </a:path>
                <a:path w="1607820" h="2208530">
                  <a:moveTo>
                    <a:pt x="837935" y="1207968"/>
                  </a:moveTo>
                  <a:lnTo>
                    <a:pt x="836832" y="1207630"/>
                  </a:lnTo>
                  <a:lnTo>
                    <a:pt x="835727" y="1207109"/>
                  </a:lnTo>
                  <a:lnTo>
                    <a:pt x="834858" y="1206365"/>
                  </a:lnTo>
                  <a:lnTo>
                    <a:pt x="834666" y="1206201"/>
                  </a:lnTo>
                  <a:lnTo>
                    <a:pt x="835493" y="1204267"/>
                  </a:lnTo>
                  <a:lnTo>
                    <a:pt x="836814" y="1204451"/>
                  </a:lnTo>
                  <a:lnTo>
                    <a:pt x="837894" y="1204954"/>
                  </a:lnTo>
                  <a:lnTo>
                    <a:pt x="839299" y="1205448"/>
                  </a:lnTo>
                  <a:lnTo>
                    <a:pt x="838593" y="1206811"/>
                  </a:lnTo>
                  <a:lnTo>
                    <a:pt x="837935" y="1207968"/>
                  </a:lnTo>
                  <a:close/>
                </a:path>
                <a:path w="1607820" h="2208530">
                  <a:moveTo>
                    <a:pt x="643551" y="293500"/>
                  </a:moveTo>
                  <a:lnTo>
                    <a:pt x="642437" y="293113"/>
                  </a:lnTo>
                  <a:lnTo>
                    <a:pt x="641010" y="293008"/>
                  </a:lnTo>
                  <a:lnTo>
                    <a:pt x="639832" y="291670"/>
                  </a:lnTo>
                  <a:lnTo>
                    <a:pt x="640329" y="290245"/>
                  </a:lnTo>
                  <a:lnTo>
                    <a:pt x="640467" y="287757"/>
                  </a:lnTo>
                  <a:lnTo>
                    <a:pt x="642325" y="289317"/>
                  </a:lnTo>
                  <a:lnTo>
                    <a:pt x="643537" y="289948"/>
                  </a:lnTo>
                  <a:lnTo>
                    <a:pt x="644315" y="291472"/>
                  </a:lnTo>
                  <a:lnTo>
                    <a:pt x="643804" y="292478"/>
                  </a:lnTo>
                  <a:lnTo>
                    <a:pt x="643551" y="293500"/>
                  </a:lnTo>
                  <a:close/>
                </a:path>
                <a:path w="1607820" h="2208530">
                  <a:moveTo>
                    <a:pt x="481657" y="424432"/>
                  </a:moveTo>
                  <a:lnTo>
                    <a:pt x="481127" y="423826"/>
                  </a:lnTo>
                  <a:lnTo>
                    <a:pt x="480660" y="423453"/>
                  </a:lnTo>
                  <a:lnTo>
                    <a:pt x="480034" y="422313"/>
                  </a:lnTo>
                  <a:lnTo>
                    <a:pt x="480337" y="421877"/>
                  </a:lnTo>
                  <a:lnTo>
                    <a:pt x="481943" y="421130"/>
                  </a:lnTo>
                  <a:lnTo>
                    <a:pt x="482839" y="421393"/>
                  </a:lnTo>
                  <a:lnTo>
                    <a:pt x="484669" y="421589"/>
                  </a:lnTo>
                  <a:lnTo>
                    <a:pt x="481657" y="424432"/>
                  </a:lnTo>
                  <a:close/>
                </a:path>
                <a:path w="1607820" h="2208530">
                  <a:moveTo>
                    <a:pt x="1136400" y="1754497"/>
                  </a:moveTo>
                  <a:lnTo>
                    <a:pt x="1131961" y="1750554"/>
                  </a:lnTo>
                  <a:lnTo>
                    <a:pt x="1133887" y="1748341"/>
                  </a:lnTo>
                  <a:lnTo>
                    <a:pt x="1137931" y="1752958"/>
                  </a:lnTo>
                  <a:lnTo>
                    <a:pt x="1136400" y="1754497"/>
                  </a:lnTo>
                  <a:close/>
                </a:path>
                <a:path w="1607820" h="2208530">
                  <a:moveTo>
                    <a:pt x="949805" y="1173331"/>
                  </a:moveTo>
                  <a:lnTo>
                    <a:pt x="949280" y="1172724"/>
                  </a:lnTo>
                  <a:lnTo>
                    <a:pt x="948609" y="1172184"/>
                  </a:lnTo>
                  <a:lnTo>
                    <a:pt x="948199" y="1171199"/>
                  </a:lnTo>
                  <a:lnTo>
                    <a:pt x="948567" y="1170655"/>
                  </a:lnTo>
                  <a:lnTo>
                    <a:pt x="950108" y="1169939"/>
                  </a:lnTo>
                  <a:lnTo>
                    <a:pt x="951048" y="1170093"/>
                  </a:lnTo>
                  <a:lnTo>
                    <a:pt x="953098" y="1170098"/>
                  </a:lnTo>
                  <a:lnTo>
                    <a:pt x="949805" y="1173331"/>
                  </a:lnTo>
                  <a:close/>
                </a:path>
                <a:path w="1607820" h="2208530">
                  <a:moveTo>
                    <a:pt x="1193158" y="494382"/>
                  </a:moveTo>
                  <a:lnTo>
                    <a:pt x="1191048" y="495363"/>
                  </a:lnTo>
                  <a:lnTo>
                    <a:pt x="1190910" y="495232"/>
                  </a:lnTo>
                  <a:lnTo>
                    <a:pt x="1189816" y="494570"/>
                  </a:lnTo>
                  <a:lnTo>
                    <a:pt x="1189103" y="493099"/>
                  </a:lnTo>
                  <a:lnTo>
                    <a:pt x="1189967" y="492058"/>
                  </a:lnTo>
                  <a:lnTo>
                    <a:pt x="1190714" y="490422"/>
                  </a:lnTo>
                  <a:lnTo>
                    <a:pt x="1191409" y="491388"/>
                  </a:lnTo>
                  <a:lnTo>
                    <a:pt x="1191753" y="491866"/>
                  </a:lnTo>
                  <a:lnTo>
                    <a:pt x="1192739" y="492756"/>
                  </a:lnTo>
                  <a:lnTo>
                    <a:pt x="1192843" y="493163"/>
                  </a:lnTo>
                  <a:lnTo>
                    <a:pt x="1193002" y="493781"/>
                  </a:lnTo>
                  <a:lnTo>
                    <a:pt x="1193158" y="494382"/>
                  </a:lnTo>
                  <a:close/>
                </a:path>
                <a:path w="1607820" h="2208530">
                  <a:moveTo>
                    <a:pt x="1191746" y="496026"/>
                  </a:moveTo>
                  <a:lnTo>
                    <a:pt x="1191358" y="495657"/>
                  </a:lnTo>
                  <a:lnTo>
                    <a:pt x="1192202" y="495264"/>
                  </a:lnTo>
                  <a:lnTo>
                    <a:pt x="1191746" y="496026"/>
                  </a:lnTo>
                  <a:close/>
                </a:path>
                <a:path w="1607820" h="2208530">
                  <a:moveTo>
                    <a:pt x="1443627" y="1020440"/>
                  </a:moveTo>
                  <a:lnTo>
                    <a:pt x="1442591" y="1020005"/>
                  </a:lnTo>
                  <a:lnTo>
                    <a:pt x="1441004" y="1019821"/>
                  </a:lnTo>
                  <a:lnTo>
                    <a:pt x="1440282" y="1018241"/>
                  </a:lnTo>
                  <a:lnTo>
                    <a:pt x="1440713" y="1016486"/>
                  </a:lnTo>
                  <a:lnTo>
                    <a:pt x="1441970" y="1015452"/>
                  </a:lnTo>
                  <a:lnTo>
                    <a:pt x="1443489" y="1016189"/>
                  </a:lnTo>
                  <a:lnTo>
                    <a:pt x="1445250" y="1016529"/>
                  </a:lnTo>
                  <a:lnTo>
                    <a:pt x="1443627" y="1020440"/>
                  </a:lnTo>
                  <a:close/>
                </a:path>
                <a:path w="1607820" h="2208530">
                  <a:moveTo>
                    <a:pt x="759115" y="568542"/>
                  </a:moveTo>
                  <a:lnTo>
                    <a:pt x="759271" y="567848"/>
                  </a:lnTo>
                  <a:lnTo>
                    <a:pt x="759303" y="566468"/>
                  </a:lnTo>
                  <a:lnTo>
                    <a:pt x="760467" y="567115"/>
                  </a:lnTo>
                  <a:lnTo>
                    <a:pt x="761594" y="567389"/>
                  </a:lnTo>
                  <a:lnTo>
                    <a:pt x="759271" y="567848"/>
                  </a:lnTo>
                  <a:lnTo>
                    <a:pt x="759115" y="568542"/>
                  </a:lnTo>
                  <a:close/>
                </a:path>
                <a:path w="1607820" h="2208530">
                  <a:moveTo>
                    <a:pt x="759076" y="568713"/>
                  </a:moveTo>
                  <a:lnTo>
                    <a:pt x="759191" y="569074"/>
                  </a:lnTo>
                  <a:lnTo>
                    <a:pt x="759076" y="568713"/>
                  </a:lnTo>
                  <a:lnTo>
                    <a:pt x="759115" y="568542"/>
                  </a:lnTo>
                  <a:lnTo>
                    <a:pt x="759076" y="568713"/>
                  </a:lnTo>
                  <a:close/>
                </a:path>
                <a:path w="1607820" h="2208530">
                  <a:moveTo>
                    <a:pt x="761803" y="568285"/>
                  </a:moveTo>
                  <a:lnTo>
                    <a:pt x="759309" y="569444"/>
                  </a:lnTo>
                  <a:lnTo>
                    <a:pt x="759191" y="569074"/>
                  </a:lnTo>
                  <a:lnTo>
                    <a:pt x="761713" y="567901"/>
                  </a:lnTo>
                  <a:lnTo>
                    <a:pt x="761803" y="568285"/>
                  </a:lnTo>
                  <a:close/>
                </a:path>
                <a:path w="1607820" h="2208530">
                  <a:moveTo>
                    <a:pt x="761803" y="568285"/>
                  </a:moveTo>
                  <a:lnTo>
                    <a:pt x="761863" y="568541"/>
                  </a:lnTo>
                  <a:lnTo>
                    <a:pt x="761803" y="568285"/>
                  </a:lnTo>
                  <a:lnTo>
                    <a:pt x="761713" y="567901"/>
                  </a:lnTo>
                  <a:lnTo>
                    <a:pt x="761803" y="568285"/>
                  </a:lnTo>
                  <a:close/>
                </a:path>
                <a:path w="1607820" h="2208530">
                  <a:moveTo>
                    <a:pt x="760744" y="570190"/>
                  </a:moveTo>
                  <a:lnTo>
                    <a:pt x="759252" y="569755"/>
                  </a:lnTo>
                  <a:lnTo>
                    <a:pt x="761863" y="568541"/>
                  </a:lnTo>
                  <a:lnTo>
                    <a:pt x="760744" y="570190"/>
                  </a:lnTo>
                  <a:close/>
                </a:path>
                <a:path w="1607820" h="2208530">
                  <a:moveTo>
                    <a:pt x="559288" y="1492362"/>
                  </a:moveTo>
                  <a:lnTo>
                    <a:pt x="558683" y="1491786"/>
                  </a:lnTo>
                  <a:lnTo>
                    <a:pt x="557956" y="1491291"/>
                  </a:lnTo>
                  <a:lnTo>
                    <a:pt x="557424" y="1490362"/>
                  </a:lnTo>
                  <a:lnTo>
                    <a:pt x="558145" y="1489217"/>
                  </a:lnTo>
                  <a:lnTo>
                    <a:pt x="559179" y="1489280"/>
                  </a:lnTo>
                  <a:lnTo>
                    <a:pt x="559905" y="1489734"/>
                  </a:lnTo>
                  <a:lnTo>
                    <a:pt x="561067" y="1490199"/>
                  </a:lnTo>
                  <a:lnTo>
                    <a:pt x="559288" y="1492362"/>
                  </a:lnTo>
                  <a:close/>
                </a:path>
                <a:path w="1607820" h="2208530">
                  <a:moveTo>
                    <a:pt x="352652" y="1066456"/>
                  </a:moveTo>
                  <a:lnTo>
                    <a:pt x="351517" y="1066534"/>
                  </a:lnTo>
                  <a:lnTo>
                    <a:pt x="350443" y="1065775"/>
                  </a:lnTo>
                  <a:lnTo>
                    <a:pt x="350297" y="1065180"/>
                  </a:lnTo>
                  <a:lnTo>
                    <a:pt x="350161" y="1064635"/>
                  </a:lnTo>
                  <a:lnTo>
                    <a:pt x="350843" y="1063507"/>
                  </a:lnTo>
                  <a:lnTo>
                    <a:pt x="352082" y="1062932"/>
                  </a:lnTo>
                  <a:lnTo>
                    <a:pt x="353077" y="1063279"/>
                  </a:lnTo>
                  <a:lnTo>
                    <a:pt x="354602" y="1063404"/>
                  </a:lnTo>
                  <a:lnTo>
                    <a:pt x="353093" y="1065370"/>
                  </a:lnTo>
                  <a:lnTo>
                    <a:pt x="352652" y="1066456"/>
                  </a:lnTo>
                  <a:close/>
                </a:path>
                <a:path w="1607820" h="2208530">
                  <a:moveTo>
                    <a:pt x="999859" y="860043"/>
                  </a:moveTo>
                  <a:lnTo>
                    <a:pt x="998242" y="860795"/>
                  </a:lnTo>
                  <a:lnTo>
                    <a:pt x="999189" y="859817"/>
                  </a:lnTo>
                  <a:lnTo>
                    <a:pt x="999859" y="860043"/>
                  </a:lnTo>
                  <a:close/>
                </a:path>
                <a:path w="1607820" h="2208530">
                  <a:moveTo>
                    <a:pt x="999627" y="863201"/>
                  </a:moveTo>
                  <a:lnTo>
                    <a:pt x="999165" y="862500"/>
                  </a:lnTo>
                  <a:lnTo>
                    <a:pt x="998552" y="861821"/>
                  </a:lnTo>
                  <a:lnTo>
                    <a:pt x="998313" y="861034"/>
                  </a:lnTo>
                  <a:lnTo>
                    <a:pt x="1000198" y="860157"/>
                  </a:lnTo>
                  <a:lnTo>
                    <a:pt x="1000863" y="860747"/>
                  </a:lnTo>
                  <a:lnTo>
                    <a:pt x="1002007" y="861492"/>
                  </a:lnTo>
                  <a:lnTo>
                    <a:pt x="999627" y="863201"/>
                  </a:lnTo>
                  <a:close/>
                </a:path>
                <a:path w="1607820" h="2208530">
                  <a:moveTo>
                    <a:pt x="1356092" y="751363"/>
                  </a:moveTo>
                  <a:lnTo>
                    <a:pt x="1354740" y="751992"/>
                  </a:lnTo>
                  <a:lnTo>
                    <a:pt x="1354468" y="751645"/>
                  </a:lnTo>
                  <a:lnTo>
                    <a:pt x="1354185" y="751286"/>
                  </a:lnTo>
                  <a:lnTo>
                    <a:pt x="1353900" y="750922"/>
                  </a:lnTo>
                  <a:lnTo>
                    <a:pt x="1353230" y="750341"/>
                  </a:lnTo>
                  <a:lnTo>
                    <a:pt x="1353456" y="750236"/>
                  </a:lnTo>
                  <a:lnTo>
                    <a:pt x="1354056" y="749555"/>
                  </a:lnTo>
                  <a:lnTo>
                    <a:pt x="1354706" y="748549"/>
                  </a:lnTo>
                  <a:lnTo>
                    <a:pt x="1356079" y="747911"/>
                  </a:lnTo>
                  <a:lnTo>
                    <a:pt x="1356898" y="748636"/>
                  </a:lnTo>
                  <a:lnTo>
                    <a:pt x="1358217" y="749412"/>
                  </a:lnTo>
                  <a:lnTo>
                    <a:pt x="1356829" y="750548"/>
                  </a:lnTo>
                  <a:lnTo>
                    <a:pt x="1356092" y="751363"/>
                  </a:lnTo>
                  <a:close/>
                </a:path>
                <a:path w="1607820" h="2208530">
                  <a:moveTo>
                    <a:pt x="753491" y="2064128"/>
                  </a:moveTo>
                  <a:lnTo>
                    <a:pt x="752434" y="2063383"/>
                  </a:lnTo>
                  <a:lnTo>
                    <a:pt x="752278" y="2063273"/>
                  </a:lnTo>
                  <a:lnTo>
                    <a:pt x="751390" y="2062869"/>
                  </a:lnTo>
                  <a:lnTo>
                    <a:pt x="751236" y="2062799"/>
                  </a:lnTo>
                  <a:lnTo>
                    <a:pt x="750630" y="2061964"/>
                  </a:lnTo>
                  <a:lnTo>
                    <a:pt x="750444" y="2061707"/>
                  </a:lnTo>
                  <a:lnTo>
                    <a:pt x="751222" y="2060263"/>
                  </a:lnTo>
                  <a:lnTo>
                    <a:pt x="751766" y="2060011"/>
                  </a:lnTo>
                  <a:lnTo>
                    <a:pt x="752723" y="2060009"/>
                  </a:lnTo>
                  <a:lnTo>
                    <a:pt x="753818" y="2060482"/>
                  </a:lnTo>
                  <a:lnTo>
                    <a:pt x="754685" y="2061196"/>
                  </a:lnTo>
                  <a:lnTo>
                    <a:pt x="754049" y="2062632"/>
                  </a:lnTo>
                  <a:lnTo>
                    <a:pt x="753491" y="2064128"/>
                  </a:lnTo>
                  <a:close/>
                </a:path>
                <a:path w="1607820" h="2208530">
                  <a:moveTo>
                    <a:pt x="1573405" y="1235006"/>
                  </a:moveTo>
                  <a:lnTo>
                    <a:pt x="1572744" y="1234462"/>
                  </a:lnTo>
                  <a:lnTo>
                    <a:pt x="1571444" y="1233725"/>
                  </a:lnTo>
                  <a:lnTo>
                    <a:pt x="1571871" y="1232302"/>
                  </a:lnTo>
                  <a:lnTo>
                    <a:pt x="1572690" y="1231342"/>
                  </a:lnTo>
                  <a:lnTo>
                    <a:pt x="1573316" y="1230324"/>
                  </a:lnTo>
                  <a:lnTo>
                    <a:pt x="1575833" y="1232027"/>
                  </a:lnTo>
                  <a:lnTo>
                    <a:pt x="1573405" y="1235006"/>
                  </a:lnTo>
                  <a:close/>
                </a:path>
                <a:path w="1607820" h="2208530">
                  <a:moveTo>
                    <a:pt x="1261116" y="790390"/>
                  </a:moveTo>
                  <a:lnTo>
                    <a:pt x="1258648" y="791537"/>
                  </a:lnTo>
                  <a:lnTo>
                    <a:pt x="1258999" y="791019"/>
                  </a:lnTo>
                  <a:lnTo>
                    <a:pt x="1260554" y="790296"/>
                  </a:lnTo>
                  <a:lnTo>
                    <a:pt x="1261116" y="790390"/>
                  </a:lnTo>
                  <a:close/>
                </a:path>
                <a:path w="1607820" h="2208530">
                  <a:moveTo>
                    <a:pt x="1260252" y="793665"/>
                  </a:moveTo>
                  <a:lnTo>
                    <a:pt x="1259730" y="793062"/>
                  </a:lnTo>
                  <a:lnTo>
                    <a:pt x="1259062" y="792515"/>
                  </a:lnTo>
                  <a:lnTo>
                    <a:pt x="1258732" y="791735"/>
                  </a:lnTo>
                  <a:lnTo>
                    <a:pt x="1261490" y="790452"/>
                  </a:lnTo>
                  <a:lnTo>
                    <a:pt x="1263481" y="790461"/>
                  </a:lnTo>
                  <a:lnTo>
                    <a:pt x="1263676" y="790370"/>
                  </a:lnTo>
                  <a:lnTo>
                    <a:pt x="1260252" y="793665"/>
                  </a:lnTo>
                  <a:close/>
                </a:path>
                <a:path w="1607820" h="2208530">
                  <a:moveTo>
                    <a:pt x="1051829" y="1335367"/>
                  </a:moveTo>
                  <a:lnTo>
                    <a:pt x="1049152" y="1336612"/>
                  </a:lnTo>
                  <a:lnTo>
                    <a:pt x="1049084" y="1336177"/>
                  </a:lnTo>
                  <a:lnTo>
                    <a:pt x="1051356" y="1335120"/>
                  </a:lnTo>
                  <a:lnTo>
                    <a:pt x="1051829" y="1335367"/>
                  </a:lnTo>
                  <a:close/>
                </a:path>
                <a:path w="1607820" h="2208530">
                  <a:moveTo>
                    <a:pt x="1049152" y="1336612"/>
                  </a:moveTo>
                  <a:lnTo>
                    <a:pt x="1049207" y="1336965"/>
                  </a:lnTo>
                  <a:lnTo>
                    <a:pt x="1049152" y="1336612"/>
                  </a:lnTo>
                  <a:lnTo>
                    <a:pt x="1049084" y="1336177"/>
                  </a:lnTo>
                  <a:lnTo>
                    <a:pt x="1049152" y="1336612"/>
                  </a:lnTo>
                  <a:close/>
                </a:path>
                <a:path w="1607820" h="2208530">
                  <a:moveTo>
                    <a:pt x="1051374" y="1338724"/>
                  </a:moveTo>
                  <a:lnTo>
                    <a:pt x="1050411" y="1337907"/>
                  </a:lnTo>
                  <a:lnTo>
                    <a:pt x="1049266" y="1337345"/>
                  </a:lnTo>
                  <a:lnTo>
                    <a:pt x="1049207" y="1336965"/>
                  </a:lnTo>
                  <a:lnTo>
                    <a:pt x="1051872" y="1335726"/>
                  </a:lnTo>
                  <a:lnTo>
                    <a:pt x="1051919" y="1336112"/>
                  </a:lnTo>
                  <a:lnTo>
                    <a:pt x="1051967" y="1336503"/>
                  </a:lnTo>
                  <a:lnTo>
                    <a:pt x="1051639" y="1337336"/>
                  </a:lnTo>
                  <a:lnTo>
                    <a:pt x="1051374" y="1338724"/>
                  </a:lnTo>
                  <a:close/>
                </a:path>
                <a:path w="1607820" h="2208530">
                  <a:moveTo>
                    <a:pt x="1216751" y="658314"/>
                  </a:moveTo>
                  <a:lnTo>
                    <a:pt x="1216911" y="657424"/>
                  </a:lnTo>
                  <a:lnTo>
                    <a:pt x="1216874" y="656022"/>
                  </a:lnTo>
                  <a:lnTo>
                    <a:pt x="1218095" y="656613"/>
                  </a:lnTo>
                  <a:lnTo>
                    <a:pt x="1219295" y="656842"/>
                  </a:lnTo>
                  <a:lnTo>
                    <a:pt x="1216911" y="657424"/>
                  </a:lnTo>
                  <a:lnTo>
                    <a:pt x="1216751" y="658314"/>
                  </a:lnTo>
                  <a:close/>
                </a:path>
                <a:path w="1607820" h="2208530">
                  <a:moveTo>
                    <a:pt x="1219589" y="658023"/>
                  </a:moveTo>
                  <a:lnTo>
                    <a:pt x="1217027" y="659048"/>
                  </a:lnTo>
                  <a:lnTo>
                    <a:pt x="1216836" y="658540"/>
                  </a:lnTo>
                  <a:lnTo>
                    <a:pt x="1219419" y="657339"/>
                  </a:lnTo>
                  <a:lnTo>
                    <a:pt x="1219553" y="657874"/>
                  </a:lnTo>
                  <a:lnTo>
                    <a:pt x="1219589" y="658023"/>
                  </a:lnTo>
                  <a:close/>
                </a:path>
                <a:path w="1607820" h="2208530">
                  <a:moveTo>
                    <a:pt x="1218869" y="659132"/>
                  </a:moveTo>
                  <a:lnTo>
                    <a:pt x="1218659" y="659709"/>
                  </a:lnTo>
                  <a:lnTo>
                    <a:pt x="1218950" y="658911"/>
                  </a:lnTo>
                  <a:lnTo>
                    <a:pt x="1219589" y="658023"/>
                  </a:lnTo>
                  <a:lnTo>
                    <a:pt x="1219553" y="657874"/>
                  </a:lnTo>
                  <a:lnTo>
                    <a:pt x="1219589" y="658023"/>
                  </a:lnTo>
                  <a:lnTo>
                    <a:pt x="1218950" y="658911"/>
                  </a:lnTo>
                  <a:lnTo>
                    <a:pt x="1218869" y="659132"/>
                  </a:lnTo>
                  <a:close/>
                </a:path>
                <a:path w="1607820" h="2208530">
                  <a:moveTo>
                    <a:pt x="300118" y="665338"/>
                  </a:moveTo>
                  <a:lnTo>
                    <a:pt x="296925" y="663518"/>
                  </a:lnTo>
                  <a:lnTo>
                    <a:pt x="298603" y="660692"/>
                  </a:lnTo>
                  <a:lnTo>
                    <a:pt x="299484" y="661418"/>
                  </a:lnTo>
                  <a:lnTo>
                    <a:pt x="300638" y="661993"/>
                  </a:lnTo>
                  <a:lnTo>
                    <a:pt x="301396" y="663408"/>
                  </a:lnTo>
                  <a:lnTo>
                    <a:pt x="300492" y="664514"/>
                  </a:lnTo>
                  <a:lnTo>
                    <a:pt x="300118" y="665338"/>
                  </a:lnTo>
                  <a:close/>
                </a:path>
                <a:path w="1607820" h="2208530">
                  <a:moveTo>
                    <a:pt x="343797" y="51020"/>
                  </a:moveTo>
                  <a:lnTo>
                    <a:pt x="341255" y="52202"/>
                  </a:lnTo>
                  <a:lnTo>
                    <a:pt x="341089" y="51451"/>
                  </a:lnTo>
                  <a:lnTo>
                    <a:pt x="341344" y="50552"/>
                  </a:lnTo>
                  <a:lnTo>
                    <a:pt x="341481" y="49229"/>
                  </a:lnTo>
                  <a:lnTo>
                    <a:pt x="342585" y="49976"/>
                  </a:lnTo>
                  <a:lnTo>
                    <a:pt x="343570" y="50298"/>
                  </a:lnTo>
                  <a:lnTo>
                    <a:pt x="343797" y="51020"/>
                  </a:lnTo>
                  <a:close/>
                </a:path>
                <a:path w="1607820" h="2208530">
                  <a:moveTo>
                    <a:pt x="343872" y="51370"/>
                  </a:moveTo>
                  <a:lnTo>
                    <a:pt x="342111" y="52838"/>
                  </a:lnTo>
                  <a:lnTo>
                    <a:pt x="341334" y="52549"/>
                  </a:lnTo>
                  <a:lnTo>
                    <a:pt x="343797" y="51020"/>
                  </a:lnTo>
                  <a:lnTo>
                    <a:pt x="343872" y="51370"/>
                  </a:lnTo>
                  <a:close/>
                </a:path>
                <a:path w="1607820" h="2208530">
                  <a:moveTo>
                    <a:pt x="1556679" y="1152622"/>
                  </a:moveTo>
                  <a:lnTo>
                    <a:pt x="1556233" y="1151942"/>
                  </a:lnTo>
                  <a:lnTo>
                    <a:pt x="1555628" y="1151283"/>
                  </a:lnTo>
                  <a:lnTo>
                    <a:pt x="1555397" y="1150510"/>
                  </a:lnTo>
                  <a:lnTo>
                    <a:pt x="1557243" y="1149652"/>
                  </a:lnTo>
                  <a:lnTo>
                    <a:pt x="1557896" y="1150229"/>
                  </a:lnTo>
                  <a:lnTo>
                    <a:pt x="1559019" y="1150966"/>
                  </a:lnTo>
                  <a:lnTo>
                    <a:pt x="1556679" y="1152622"/>
                  </a:lnTo>
                  <a:close/>
                </a:path>
                <a:path w="1607820" h="2208530">
                  <a:moveTo>
                    <a:pt x="826020" y="1515804"/>
                  </a:moveTo>
                  <a:lnTo>
                    <a:pt x="823401" y="1516649"/>
                  </a:lnTo>
                  <a:lnTo>
                    <a:pt x="823242" y="1515901"/>
                  </a:lnTo>
                  <a:lnTo>
                    <a:pt x="823504" y="1515017"/>
                  </a:lnTo>
                  <a:lnTo>
                    <a:pt x="823637" y="1513725"/>
                  </a:lnTo>
                  <a:lnTo>
                    <a:pt x="824739" y="1514443"/>
                  </a:lnTo>
                  <a:lnTo>
                    <a:pt x="825716" y="1514751"/>
                  </a:lnTo>
                  <a:lnTo>
                    <a:pt x="825950" y="1515465"/>
                  </a:lnTo>
                  <a:lnTo>
                    <a:pt x="826020" y="1515804"/>
                  </a:lnTo>
                  <a:close/>
                </a:path>
                <a:path w="1607820" h="2208530">
                  <a:moveTo>
                    <a:pt x="1187995" y="791596"/>
                  </a:moveTo>
                  <a:lnTo>
                    <a:pt x="1186628" y="792231"/>
                  </a:lnTo>
                  <a:lnTo>
                    <a:pt x="1185819" y="791785"/>
                  </a:lnTo>
                  <a:lnTo>
                    <a:pt x="1185062" y="791280"/>
                  </a:lnTo>
                  <a:lnTo>
                    <a:pt x="1184799" y="789847"/>
                  </a:lnTo>
                  <a:lnTo>
                    <a:pt x="1185354" y="788738"/>
                  </a:lnTo>
                  <a:lnTo>
                    <a:pt x="1185600" y="787678"/>
                  </a:lnTo>
                  <a:lnTo>
                    <a:pt x="1189822" y="789067"/>
                  </a:lnTo>
                  <a:lnTo>
                    <a:pt x="1188570" y="790506"/>
                  </a:lnTo>
                  <a:lnTo>
                    <a:pt x="1187995" y="791596"/>
                  </a:lnTo>
                  <a:close/>
                </a:path>
                <a:path w="1607820" h="2208530">
                  <a:moveTo>
                    <a:pt x="627381" y="967656"/>
                  </a:moveTo>
                  <a:lnTo>
                    <a:pt x="626942" y="966991"/>
                  </a:lnTo>
                  <a:lnTo>
                    <a:pt x="626349" y="966344"/>
                  </a:lnTo>
                  <a:lnTo>
                    <a:pt x="626118" y="965583"/>
                  </a:lnTo>
                  <a:lnTo>
                    <a:pt x="627959" y="964727"/>
                  </a:lnTo>
                  <a:lnTo>
                    <a:pt x="628597" y="965299"/>
                  </a:lnTo>
                  <a:lnTo>
                    <a:pt x="629723" y="966017"/>
                  </a:lnTo>
                  <a:lnTo>
                    <a:pt x="627381" y="967656"/>
                  </a:lnTo>
                  <a:close/>
                </a:path>
                <a:path w="1607820" h="2208530">
                  <a:moveTo>
                    <a:pt x="685029" y="961240"/>
                  </a:moveTo>
                  <a:lnTo>
                    <a:pt x="681986" y="962655"/>
                  </a:lnTo>
                  <a:lnTo>
                    <a:pt x="680978" y="961693"/>
                  </a:lnTo>
                  <a:lnTo>
                    <a:pt x="680001" y="961195"/>
                  </a:lnTo>
                  <a:lnTo>
                    <a:pt x="680658" y="960015"/>
                  </a:lnTo>
                  <a:lnTo>
                    <a:pt x="681071" y="959019"/>
                  </a:lnTo>
                  <a:lnTo>
                    <a:pt x="682069" y="957975"/>
                  </a:lnTo>
                  <a:lnTo>
                    <a:pt x="683322" y="958776"/>
                  </a:lnTo>
                  <a:lnTo>
                    <a:pt x="686551" y="960202"/>
                  </a:lnTo>
                  <a:lnTo>
                    <a:pt x="685029" y="961240"/>
                  </a:lnTo>
                  <a:close/>
                </a:path>
                <a:path w="1607820" h="2208530">
                  <a:moveTo>
                    <a:pt x="684041" y="962344"/>
                  </a:moveTo>
                  <a:lnTo>
                    <a:pt x="682891" y="962553"/>
                  </a:lnTo>
                  <a:lnTo>
                    <a:pt x="684540" y="961787"/>
                  </a:lnTo>
                  <a:lnTo>
                    <a:pt x="684041" y="962344"/>
                  </a:lnTo>
                  <a:close/>
                </a:path>
                <a:path w="1607820" h="2208530">
                  <a:moveTo>
                    <a:pt x="1513557" y="1451998"/>
                  </a:moveTo>
                  <a:lnTo>
                    <a:pt x="1512284" y="1450787"/>
                  </a:lnTo>
                  <a:lnTo>
                    <a:pt x="1511718" y="1450465"/>
                  </a:lnTo>
                  <a:lnTo>
                    <a:pt x="1510784" y="1449859"/>
                  </a:lnTo>
                  <a:lnTo>
                    <a:pt x="1510994" y="1448354"/>
                  </a:lnTo>
                  <a:lnTo>
                    <a:pt x="1511389" y="1447910"/>
                  </a:lnTo>
                  <a:lnTo>
                    <a:pt x="1513908" y="1446739"/>
                  </a:lnTo>
                  <a:lnTo>
                    <a:pt x="1514973" y="1447911"/>
                  </a:lnTo>
                  <a:lnTo>
                    <a:pt x="1515935" y="1448504"/>
                  </a:lnTo>
                  <a:lnTo>
                    <a:pt x="1513557" y="1451998"/>
                  </a:lnTo>
                  <a:close/>
                </a:path>
                <a:path w="1607820" h="2208530">
                  <a:moveTo>
                    <a:pt x="1378775" y="1861061"/>
                  </a:moveTo>
                  <a:lnTo>
                    <a:pt x="1373497" y="1862716"/>
                  </a:lnTo>
                  <a:lnTo>
                    <a:pt x="1373336" y="1862117"/>
                  </a:lnTo>
                  <a:lnTo>
                    <a:pt x="1373181" y="1861515"/>
                  </a:lnTo>
                  <a:lnTo>
                    <a:pt x="1373020" y="1860916"/>
                  </a:lnTo>
                  <a:lnTo>
                    <a:pt x="1378387" y="1859514"/>
                  </a:lnTo>
                  <a:lnTo>
                    <a:pt x="1378521" y="1860031"/>
                  </a:lnTo>
                  <a:lnTo>
                    <a:pt x="1378648" y="1860546"/>
                  </a:lnTo>
                  <a:lnTo>
                    <a:pt x="1378775" y="1861061"/>
                  </a:lnTo>
                  <a:close/>
                </a:path>
                <a:path w="1607820" h="2208530">
                  <a:moveTo>
                    <a:pt x="1517280" y="1377500"/>
                  </a:moveTo>
                  <a:lnTo>
                    <a:pt x="1515420" y="1378364"/>
                  </a:lnTo>
                  <a:lnTo>
                    <a:pt x="1513736" y="1377947"/>
                  </a:lnTo>
                  <a:lnTo>
                    <a:pt x="1511409" y="1377894"/>
                  </a:lnTo>
                  <a:lnTo>
                    <a:pt x="1513980" y="1374712"/>
                  </a:lnTo>
                  <a:lnTo>
                    <a:pt x="1514652" y="1373194"/>
                  </a:lnTo>
                  <a:lnTo>
                    <a:pt x="1516265" y="1373130"/>
                  </a:lnTo>
                  <a:lnTo>
                    <a:pt x="1517752" y="1374218"/>
                  </a:lnTo>
                  <a:lnTo>
                    <a:pt x="1518158" y="1375892"/>
                  </a:lnTo>
                  <a:lnTo>
                    <a:pt x="1517280" y="1377500"/>
                  </a:lnTo>
                  <a:close/>
                </a:path>
                <a:path w="1607820" h="2208530">
                  <a:moveTo>
                    <a:pt x="1208403" y="785011"/>
                  </a:moveTo>
                  <a:lnTo>
                    <a:pt x="1205804" y="786219"/>
                  </a:lnTo>
                  <a:lnTo>
                    <a:pt x="1205755" y="785964"/>
                  </a:lnTo>
                  <a:lnTo>
                    <a:pt x="1207564" y="784638"/>
                  </a:lnTo>
                  <a:lnTo>
                    <a:pt x="1207174" y="784465"/>
                  </a:lnTo>
                  <a:lnTo>
                    <a:pt x="1208403" y="785011"/>
                  </a:lnTo>
                  <a:close/>
                </a:path>
                <a:path w="1607820" h="2208530">
                  <a:moveTo>
                    <a:pt x="1208104" y="788360"/>
                  </a:moveTo>
                  <a:lnTo>
                    <a:pt x="1207010" y="787521"/>
                  </a:lnTo>
                  <a:lnTo>
                    <a:pt x="1205978" y="787120"/>
                  </a:lnTo>
                  <a:lnTo>
                    <a:pt x="1205870" y="786561"/>
                  </a:lnTo>
                  <a:lnTo>
                    <a:pt x="1208458" y="785358"/>
                  </a:lnTo>
                  <a:lnTo>
                    <a:pt x="1208552" y="785923"/>
                  </a:lnTo>
                  <a:lnTo>
                    <a:pt x="1208587" y="786131"/>
                  </a:lnTo>
                  <a:lnTo>
                    <a:pt x="1208321" y="786911"/>
                  </a:lnTo>
                  <a:lnTo>
                    <a:pt x="1208104" y="788360"/>
                  </a:lnTo>
                  <a:close/>
                </a:path>
                <a:path w="1607820" h="2208530">
                  <a:moveTo>
                    <a:pt x="1009730" y="1703389"/>
                  </a:moveTo>
                  <a:lnTo>
                    <a:pt x="1007090" y="1704616"/>
                  </a:lnTo>
                  <a:lnTo>
                    <a:pt x="1007911" y="1703673"/>
                  </a:lnTo>
                  <a:lnTo>
                    <a:pt x="1009347" y="1703005"/>
                  </a:lnTo>
                  <a:lnTo>
                    <a:pt x="1009730" y="1703389"/>
                  </a:lnTo>
                  <a:close/>
                </a:path>
                <a:path w="1607820" h="2208530">
                  <a:moveTo>
                    <a:pt x="1010127" y="1706273"/>
                  </a:moveTo>
                  <a:lnTo>
                    <a:pt x="1007908" y="1707304"/>
                  </a:lnTo>
                  <a:lnTo>
                    <a:pt x="1007019" y="1706027"/>
                  </a:lnTo>
                  <a:lnTo>
                    <a:pt x="1006175" y="1705343"/>
                  </a:lnTo>
                  <a:lnTo>
                    <a:pt x="1009935" y="1703595"/>
                  </a:lnTo>
                  <a:lnTo>
                    <a:pt x="1010306" y="1703967"/>
                  </a:lnTo>
                  <a:lnTo>
                    <a:pt x="1011644" y="1704734"/>
                  </a:lnTo>
                  <a:lnTo>
                    <a:pt x="1010354" y="1705901"/>
                  </a:lnTo>
                  <a:lnTo>
                    <a:pt x="1010127" y="1706273"/>
                  </a:lnTo>
                  <a:close/>
                </a:path>
                <a:path w="1607820" h="2208530">
                  <a:moveTo>
                    <a:pt x="1009571" y="1707181"/>
                  </a:moveTo>
                  <a:lnTo>
                    <a:pt x="1008692" y="1707247"/>
                  </a:lnTo>
                  <a:lnTo>
                    <a:pt x="1009864" y="1706702"/>
                  </a:lnTo>
                  <a:lnTo>
                    <a:pt x="1009571" y="1707181"/>
                  </a:lnTo>
                  <a:close/>
                </a:path>
                <a:path w="1607820" h="2208530">
                  <a:moveTo>
                    <a:pt x="810530" y="799401"/>
                  </a:moveTo>
                  <a:lnTo>
                    <a:pt x="808900" y="800159"/>
                  </a:lnTo>
                  <a:lnTo>
                    <a:pt x="807171" y="799301"/>
                  </a:lnTo>
                  <a:lnTo>
                    <a:pt x="806888" y="798540"/>
                  </a:lnTo>
                  <a:lnTo>
                    <a:pt x="806633" y="797589"/>
                  </a:lnTo>
                  <a:lnTo>
                    <a:pt x="807269" y="795780"/>
                  </a:lnTo>
                  <a:lnTo>
                    <a:pt x="808623" y="795150"/>
                  </a:lnTo>
                  <a:lnTo>
                    <a:pt x="810008" y="796019"/>
                  </a:lnTo>
                  <a:lnTo>
                    <a:pt x="811737" y="796534"/>
                  </a:lnTo>
                  <a:lnTo>
                    <a:pt x="810830" y="798156"/>
                  </a:lnTo>
                  <a:lnTo>
                    <a:pt x="810530" y="799401"/>
                  </a:lnTo>
                  <a:close/>
                </a:path>
                <a:path w="1607820" h="2208530">
                  <a:moveTo>
                    <a:pt x="989188" y="1910048"/>
                  </a:moveTo>
                  <a:lnTo>
                    <a:pt x="986935" y="1911095"/>
                  </a:lnTo>
                  <a:lnTo>
                    <a:pt x="987269" y="1910456"/>
                  </a:lnTo>
                  <a:lnTo>
                    <a:pt x="988631" y="1909822"/>
                  </a:lnTo>
                  <a:lnTo>
                    <a:pt x="989188" y="1910048"/>
                  </a:lnTo>
                  <a:close/>
                </a:path>
                <a:path w="1607820" h="2208530">
                  <a:moveTo>
                    <a:pt x="989643" y="1912024"/>
                  </a:moveTo>
                  <a:lnTo>
                    <a:pt x="988321" y="1912639"/>
                  </a:lnTo>
                  <a:lnTo>
                    <a:pt x="987533" y="1911822"/>
                  </a:lnTo>
                  <a:lnTo>
                    <a:pt x="987058" y="1911245"/>
                  </a:lnTo>
                  <a:lnTo>
                    <a:pt x="989424" y="1910145"/>
                  </a:lnTo>
                  <a:lnTo>
                    <a:pt x="990633" y="1910382"/>
                  </a:lnTo>
                  <a:lnTo>
                    <a:pt x="990925" y="1910246"/>
                  </a:lnTo>
                  <a:lnTo>
                    <a:pt x="989896" y="1911463"/>
                  </a:lnTo>
                  <a:lnTo>
                    <a:pt x="989643" y="1912024"/>
                  </a:lnTo>
                  <a:close/>
                </a:path>
                <a:path w="1607820" h="2208530">
                  <a:moveTo>
                    <a:pt x="989643" y="1912024"/>
                  </a:moveTo>
                  <a:lnTo>
                    <a:pt x="989451" y="1912450"/>
                  </a:lnTo>
                  <a:lnTo>
                    <a:pt x="989896" y="1911463"/>
                  </a:lnTo>
                  <a:lnTo>
                    <a:pt x="989643" y="1912024"/>
                  </a:lnTo>
                  <a:close/>
                </a:path>
                <a:path w="1607820" h="2208530">
                  <a:moveTo>
                    <a:pt x="743193" y="1988704"/>
                  </a:moveTo>
                  <a:lnTo>
                    <a:pt x="741677" y="1988966"/>
                  </a:lnTo>
                  <a:lnTo>
                    <a:pt x="740535" y="1988468"/>
                  </a:lnTo>
                  <a:lnTo>
                    <a:pt x="739433" y="1988247"/>
                  </a:lnTo>
                  <a:lnTo>
                    <a:pt x="739686" y="1987444"/>
                  </a:lnTo>
                  <a:lnTo>
                    <a:pt x="739747" y="1986150"/>
                  </a:lnTo>
                  <a:lnTo>
                    <a:pt x="741088" y="1985526"/>
                  </a:lnTo>
                  <a:lnTo>
                    <a:pt x="742413" y="1985780"/>
                  </a:lnTo>
                  <a:lnTo>
                    <a:pt x="744167" y="1985739"/>
                  </a:lnTo>
                  <a:lnTo>
                    <a:pt x="743453" y="1987318"/>
                  </a:lnTo>
                  <a:lnTo>
                    <a:pt x="743193" y="1988704"/>
                  </a:lnTo>
                  <a:close/>
                </a:path>
                <a:path w="1607820" h="2208530">
                  <a:moveTo>
                    <a:pt x="1476626" y="1169009"/>
                  </a:moveTo>
                  <a:lnTo>
                    <a:pt x="1474250" y="1168045"/>
                  </a:lnTo>
                  <a:lnTo>
                    <a:pt x="1473604" y="1167139"/>
                  </a:lnTo>
                  <a:lnTo>
                    <a:pt x="1473332" y="1166757"/>
                  </a:lnTo>
                  <a:lnTo>
                    <a:pt x="1474453" y="1165390"/>
                  </a:lnTo>
                  <a:lnTo>
                    <a:pt x="1474937" y="1164474"/>
                  </a:lnTo>
                  <a:lnTo>
                    <a:pt x="1478202" y="1166450"/>
                  </a:lnTo>
                  <a:lnTo>
                    <a:pt x="1476626" y="1169009"/>
                  </a:lnTo>
                  <a:close/>
                </a:path>
                <a:path w="1607820" h="2208530">
                  <a:moveTo>
                    <a:pt x="1342947" y="1207027"/>
                  </a:moveTo>
                  <a:lnTo>
                    <a:pt x="1340201" y="1208304"/>
                  </a:lnTo>
                  <a:lnTo>
                    <a:pt x="1340148" y="1208027"/>
                  </a:lnTo>
                  <a:lnTo>
                    <a:pt x="1342614" y="1206881"/>
                  </a:lnTo>
                  <a:lnTo>
                    <a:pt x="1342947" y="1207027"/>
                  </a:lnTo>
                  <a:close/>
                </a:path>
                <a:path w="1607820" h="2208530">
                  <a:moveTo>
                    <a:pt x="1340201" y="1208304"/>
                  </a:moveTo>
                  <a:lnTo>
                    <a:pt x="1340267" y="1208657"/>
                  </a:lnTo>
                  <a:lnTo>
                    <a:pt x="1340201" y="1208304"/>
                  </a:lnTo>
                  <a:lnTo>
                    <a:pt x="1340148" y="1208027"/>
                  </a:lnTo>
                  <a:lnTo>
                    <a:pt x="1340201" y="1208304"/>
                  </a:lnTo>
                  <a:close/>
                </a:path>
                <a:path w="1607820" h="2208530">
                  <a:moveTo>
                    <a:pt x="1342618" y="1210491"/>
                  </a:moveTo>
                  <a:lnTo>
                    <a:pt x="1341472" y="1209641"/>
                  </a:lnTo>
                  <a:lnTo>
                    <a:pt x="1340375" y="1209228"/>
                  </a:lnTo>
                  <a:lnTo>
                    <a:pt x="1340267" y="1208657"/>
                  </a:lnTo>
                  <a:lnTo>
                    <a:pt x="1343006" y="1207384"/>
                  </a:lnTo>
                  <a:lnTo>
                    <a:pt x="1343104" y="1207959"/>
                  </a:lnTo>
                  <a:lnTo>
                    <a:pt x="1343144" y="1208189"/>
                  </a:lnTo>
                  <a:lnTo>
                    <a:pt x="1342861" y="1208995"/>
                  </a:lnTo>
                  <a:lnTo>
                    <a:pt x="1342618" y="1210491"/>
                  </a:lnTo>
                  <a:close/>
                </a:path>
                <a:path w="1607820" h="2208530">
                  <a:moveTo>
                    <a:pt x="1546478" y="1745335"/>
                  </a:moveTo>
                  <a:lnTo>
                    <a:pt x="1544931" y="1744765"/>
                  </a:lnTo>
                  <a:lnTo>
                    <a:pt x="1543630" y="1744625"/>
                  </a:lnTo>
                  <a:lnTo>
                    <a:pt x="1543248" y="1743142"/>
                  </a:lnTo>
                  <a:lnTo>
                    <a:pt x="1543550" y="1741961"/>
                  </a:lnTo>
                  <a:lnTo>
                    <a:pt x="1543623" y="1740833"/>
                  </a:lnTo>
                  <a:lnTo>
                    <a:pt x="1544497" y="1741035"/>
                  </a:lnTo>
                  <a:lnTo>
                    <a:pt x="1545658" y="1740981"/>
                  </a:lnTo>
                  <a:lnTo>
                    <a:pt x="1545821" y="1740905"/>
                  </a:lnTo>
                  <a:lnTo>
                    <a:pt x="1546601" y="1742357"/>
                  </a:lnTo>
                  <a:lnTo>
                    <a:pt x="1546374" y="1743598"/>
                  </a:lnTo>
                  <a:lnTo>
                    <a:pt x="1546478" y="1745335"/>
                  </a:lnTo>
                  <a:close/>
                </a:path>
                <a:path w="1607820" h="2208530">
                  <a:moveTo>
                    <a:pt x="749327" y="373978"/>
                  </a:moveTo>
                  <a:lnTo>
                    <a:pt x="748223" y="374491"/>
                  </a:lnTo>
                  <a:lnTo>
                    <a:pt x="748869" y="373452"/>
                  </a:lnTo>
                  <a:lnTo>
                    <a:pt x="749327" y="373978"/>
                  </a:lnTo>
                  <a:close/>
                </a:path>
                <a:path w="1607820" h="2208530">
                  <a:moveTo>
                    <a:pt x="750628" y="376181"/>
                  </a:moveTo>
                  <a:lnTo>
                    <a:pt x="748787" y="377037"/>
                  </a:lnTo>
                  <a:lnTo>
                    <a:pt x="748615" y="376886"/>
                  </a:lnTo>
                  <a:lnTo>
                    <a:pt x="748218" y="376698"/>
                  </a:lnTo>
                  <a:lnTo>
                    <a:pt x="747626" y="376335"/>
                  </a:lnTo>
                  <a:lnTo>
                    <a:pt x="747431" y="375409"/>
                  </a:lnTo>
                  <a:lnTo>
                    <a:pt x="747396" y="375242"/>
                  </a:lnTo>
                  <a:lnTo>
                    <a:pt x="749554" y="374239"/>
                  </a:lnTo>
                  <a:lnTo>
                    <a:pt x="749668" y="374369"/>
                  </a:lnTo>
                  <a:lnTo>
                    <a:pt x="750582" y="374961"/>
                  </a:lnTo>
                  <a:lnTo>
                    <a:pt x="750620" y="375954"/>
                  </a:lnTo>
                  <a:lnTo>
                    <a:pt x="750628" y="376181"/>
                  </a:lnTo>
                  <a:close/>
                </a:path>
                <a:path w="1607820" h="2208530">
                  <a:moveTo>
                    <a:pt x="257404" y="531643"/>
                  </a:moveTo>
                  <a:lnTo>
                    <a:pt x="256940" y="530937"/>
                  </a:lnTo>
                  <a:lnTo>
                    <a:pt x="256309" y="530243"/>
                  </a:lnTo>
                  <a:lnTo>
                    <a:pt x="256066" y="529445"/>
                  </a:lnTo>
                  <a:lnTo>
                    <a:pt x="257658" y="528445"/>
                  </a:lnTo>
                  <a:lnTo>
                    <a:pt x="257207" y="528306"/>
                  </a:lnTo>
                  <a:lnTo>
                    <a:pt x="255994" y="529219"/>
                  </a:lnTo>
                  <a:lnTo>
                    <a:pt x="256609" y="528584"/>
                  </a:lnTo>
                  <a:lnTo>
                    <a:pt x="257207" y="528306"/>
                  </a:lnTo>
                  <a:lnTo>
                    <a:pt x="257994" y="528549"/>
                  </a:lnTo>
                  <a:lnTo>
                    <a:pt x="258668" y="529146"/>
                  </a:lnTo>
                  <a:lnTo>
                    <a:pt x="259852" y="529902"/>
                  </a:lnTo>
                  <a:lnTo>
                    <a:pt x="257404" y="531643"/>
                  </a:lnTo>
                  <a:close/>
                </a:path>
                <a:path w="1607820" h="2208530">
                  <a:moveTo>
                    <a:pt x="236806" y="537133"/>
                  </a:moveTo>
                  <a:lnTo>
                    <a:pt x="234608" y="538155"/>
                  </a:lnTo>
                  <a:lnTo>
                    <a:pt x="234028" y="537999"/>
                  </a:lnTo>
                  <a:lnTo>
                    <a:pt x="233563" y="536820"/>
                  </a:lnTo>
                  <a:lnTo>
                    <a:pt x="234169" y="535912"/>
                  </a:lnTo>
                  <a:lnTo>
                    <a:pt x="234538" y="534759"/>
                  </a:lnTo>
                  <a:lnTo>
                    <a:pt x="235329" y="535373"/>
                  </a:lnTo>
                  <a:lnTo>
                    <a:pt x="235491" y="535499"/>
                  </a:lnTo>
                  <a:lnTo>
                    <a:pt x="236510" y="535899"/>
                  </a:lnTo>
                  <a:lnTo>
                    <a:pt x="236659" y="536510"/>
                  </a:lnTo>
                  <a:lnTo>
                    <a:pt x="236715" y="536750"/>
                  </a:lnTo>
                  <a:lnTo>
                    <a:pt x="236806" y="537133"/>
                  </a:lnTo>
                  <a:close/>
                </a:path>
                <a:path w="1607820" h="2208530">
                  <a:moveTo>
                    <a:pt x="235769" y="538704"/>
                  </a:moveTo>
                  <a:lnTo>
                    <a:pt x="235224" y="538372"/>
                  </a:lnTo>
                  <a:lnTo>
                    <a:pt x="236099" y="537965"/>
                  </a:lnTo>
                  <a:lnTo>
                    <a:pt x="235769" y="538704"/>
                  </a:lnTo>
                  <a:close/>
                </a:path>
                <a:path w="1607820" h="2208530">
                  <a:moveTo>
                    <a:pt x="991646" y="912414"/>
                  </a:moveTo>
                  <a:lnTo>
                    <a:pt x="990464" y="912964"/>
                  </a:lnTo>
                  <a:lnTo>
                    <a:pt x="989575" y="912296"/>
                  </a:lnTo>
                  <a:lnTo>
                    <a:pt x="989389" y="911501"/>
                  </a:lnTo>
                  <a:lnTo>
                    <a:pt x="989663" y="910564"/>
                  </a:lnTo>
                  <a:lnTo>
                    <a:pt x="989805" y="909179"/>
                  </a:lnTo>
                  <a:lnTo>
                    <a:pt x="990975" y="909954"/>
                  </a:lnTo>
                  <a:lnTo>
                    <a:pt x="992008" y="910283"/>
                  </a:lnTo>
                  <a:lnTo>
                    <a:pt x="992256" y="911049"/>
                  </a:lnTo>
                  <a:lnTo>
                    <a:pt x="992333" y="911421"/>
                  </a:lnTo>
                  <a:lnTo>
                    <a:pt x="992485" y="911351"/>
                  </a:lnTo>
                  <a:lnTo>
                    <a:pt x="991646" y="912414"/>
                  </a:lnTo>
                  <a:close/>
                </a:path>
                <a:path w="1607820" h="2208530">
                  <a:moveTo>
                    <a:pt x="1216805" y="842712"/>
                  </a:moveTo>
                  <a:lnTo>
                    <a:pt x="1215605" y="843269"/>
                  </a:lnTo>
                  <a:lnTo>
                    <a:pt x="1214554" y="842989"/>
                  </a:lnTo>
                  <a:lnTo>
                    <a:pt x="1213431" y="842867"/>
                  </a:lnTo>
                  <a:lnTo>
                    <a:pt x="1214151" y="841770"/>
                  </a:lnTo>
                  <a:lnTo>
                    <a:pt x="1214378" y="841044"/>
                  </a:lnTo>
                  <a:lnTo>
                    <a:pt x="1215606" y="840473"/>
                  </a:lnTo>
                  <a:lnTo>
                    <a:pt x="1216455" y="841142"/>
                  </a:lnTo>
                  <a:lnTo>
                    <a:pt x="1217154" y="841781"/>
                  </a:lnTo>
                  <a:lnTo>
                    <a:pt x="1216805" y="842712"/>
                  </a:lnTo>
                  <a:close/>
                </a:path>
                <a:path w="1607820" h="2208530">
                  <a:moveTo>
                    <a:pt x="1216805" y="842712"/>
                  </a:moveTo>
                  <a:lnTo>
                    <a:pt x="1216721" y="842934"/>
                  </a:lnTo>
                  <a:lnTo>
                    <a:pt x="1217154" y="841781"/>
                  </a:lnTo>
                  <a:lnTo>
                    <a:pt x="1216805" y="842712"/>
                  </a:lnTo>
                  <a:close/>
                </a:path>
                <a:path w="1607820" h="2208530">
                  <a:moveTo>
                    <a:pt x="872087" y="927700"/>
                  </a:moveTo>
                  <a:lnTo>
                    <a:pt x="871000" y="928205"/>
                  </a:lnTo>
                  <a:lnTo>
                    <a:pt x="869671" y="927783"/>
                  </a:lnTo>
                  <a:lnTo>
                    <a:pt x="869198" y="926738"/>
                  </a:lnTo>
                  <a:lnTo>
                    <a:pt x="869547" y="925493"/>
                  </a:lnTo>
                  <a:lnTo>
                    <a:pt x="870750" y="924934"/>
                  </a:lnTo>
                  <a:lnTo>
                    <a:pt x="871521" y="925314"/>
                  </a:lnTo>
                  <a:lnTo>
                    <a:pt x="872673" y="925542"/>
                  </a:lnTo>
                  <a:lnTo>
                    <a:pt x="872225" y="926596"/>
                  </a:lnTo>
                  <a:lnTo>
                    <a:pt x="872087" y="927700"/>
                  </a:lnTo>
                  <a:close/>
                </a:path>
                <a:path w="1607820" h="2208530">
                  <a:moveTo>
                    <a:pt x="1209951" y="820140"/>
                  </a:moveTo>
                  <a:lnTo>
                    <a:pt x="1209506" y="819797"/>
                  </a:lnTo>
                  <a:lnTo>
                    <a:pt x="1209798" y="820022"/>
                  </a:lnTo>
                  <a:lnTo>
                    <a:pt x="1209951" y="820140"/>
                  </a:lnTo>
                  <a:close/>
                </a:path>
                <a:path w="1607820" h="2208530">
                  <a:moveTo>
                    <a:pt x="1210444" y="820520"/>
                  </a:moveTo>
                  <a:lnTo>
                    <a:pt x="1207802" y="821748"/>
                  </a:lnTo>
                  <a:lnTo>
                    <a:pt x="1207431" y="821312"/>
                  </a:lnTo>
                  <a:lnTo>
                    <a:pt x="1209951" y="820140"/>
                  </a:lnTo>
                  <a:lnTo>
                    <a:pt x="1210444" y="820520"/>
                  </a:lnTo>
                  <a:close/>
                </a:path>
                <a:path w="1607820" h="2208530">
                  <a:moveTo>
                    <a:pt x="1210554" y="824991"/>
                  </a:moveTo>
                  <a:lnTo>
                    <a:pt x="1208089" y="822087"/>
                  </a:lnTo>
                  <a:lnTo>
                    <a:pt x="1210547" y="820945"/>
                  </a:lnTo>
                  <a:lnTo>
                    <a:pt x="1210742" y="821783"/>
                  </a:lnTo>
                  <a:lnTo>
                    <a:pt x="1210589" y="822699"/>
                  </a:lnTo>
                  <a:lnTo>
                    <a:pt x="1210554" y="824991"/>
                  </a:lnTo>
                  <a:close/>
                </a:path>
                <a:path w="1607820" h="2208530">
                  <a:moveTo>
                    <a:pt x="1212060" y="1851961"/>
                  </a:moveTo>
                  <a:lnTo>
                    <a:pt x="1211457" y="1851402"/>
                  </a:lnTo>
                  <a:lnTo>
                    <a:pt x="1210732" y="1850911"/>
                  </a:lnTo>
                  <a:lnTo>
                    <a:pt x="1210197" y="1850013"/>
                  </a:lnTo>
                  <a:lnTo>
                    <a:pt x="1210450" y="1849611"/>
                  </a:lnTo>
                  <a:lnTo>
                    <a:pt x="1211955" y="1848912"/>
                  </a:lnTo>
                  <a:lnTo>
                    <a:pt x="1212678" y="1849362"/>
                  </a:lnTo>
                  <a:lnTo>
                    <a:pt x="1213848" y="1849817"/>
                  </a:lnTo>
                  <a:lnTo>
                    <a:pt x="1212060" y="1851961"/>
                  </a:lnTo>
                  <a:close/>
                </a:path>
                <a:path w="1607820" h="2208530">
                  <a:moveTo>
                    <a:pt x="601248" y="451116"/>
                  </a:moveTo>
                  <a:lnTo>
                    <a:pt x="599488" y="451184"/>
                  </a:lnTo>
                  <a:lnTo>
                    <a:pt x="598519" y="450245"/>
                  </a:lnTo>
                  <a:lnTo>
                    <a:pt x="597565" y="449731"/>
                  </a:lnTo>
                  <a:lnTo>
                    <a:pt x="598203" y="448890"/>
                  </a:lnTo>
                  <a:lnTo>
                    <a:pt x="598715" y="447523"/>
                  </a:lnTo>
                  <a:lnTo>
                    <a:pt x="600421" y="447138"/>
                  </a:lnTo>
                  <a:lnTo>
                    <a:pt x="601495" y="447904"/>
                  </a:lnTo>
                  <a:lnTo>
                    <a:pt x="602622" y="448337"/>
                  </a:lnTo>
                  <a:lnTo>
                    <a:pt x="603665" y="448710"/>
                  </a:lnTo>
                  <a:lnTo>
                    <a:pt x="602030" y="450002"/>
                  </a:lnTo>
                  <a:lnTo>
                    <a:pt x="601248" y="451116"/>
                  </a:lnTo>
                  <a:close/>
                </a:path>
                <a:path w="1607820" h="2208530">
                  <a:moveTo>
                    <a:pt x="1462410" y="1552551"/>
                  </a:moveTo>
                  <a:lnTo>
                    <a:pt x="1459935" y="1553702"/>
                  </a:lnTo>
                  <a:lnTo>
                    <a:pt x="1458923" y="1553102"/>
                  </a:lnTo>
                  <a:lnTo>
                    <a:pt x="1458621" y="1551410"/>
                  </a:lnTo>
                  <a:lnTo>
                    <a:pt x="1459181" y="1550339"/>
                  </a:lnTo>
                  <a:lnTo>
                    <a:pt x="1459774" y="1547876"/>
                  </a:lnTo>
                  <a:lnTo>
                    <a:pt x="1461025" y="1549483"/>
                  </a:lnTo>
                  <a:lnTo>
                    <a:pt x="1461359" y="1549912"/>
                  </a:lnTo>
                  <a:lnTo>
                    <a:pt x="1462595" y="1550816"/>
                  </a:lnTo>
                  <a:lnTo>
                    <a:pt x="1462410" y="1552551"/>
                  </a:lnTo>
                  <a:close/>
                </a:path>
                <a:path w="1607820" h="2208530">
                  <a:moveTo>
                    <a:pt x="1460166" y="1553949"/>
                  </a:moveTo>
                  <a:lnTo>
                    <a:pt x="1459935" y="1553702"/>
                  </a:lnTo>
                  <a:lnTo>
                    <a:pt x="1458923" y="1553102"/>
                  </a:lnTo>
                  <a:lnTo>
                    <a:pt x="1459935" y="1553702"/>
                  </a:lnTo>
                  <a:lnTo>
                    <a:pt x="1460166" y="1553949"/>
                  </a:lnTo>
                  <a:close/>
                </a:path>
                <a:path w="1607820" h="2208530">
                  <a:moveTo>
                    <a:pt x="1460558" y="1554370"/>
                  </a:moveTo>
                  <a:lnTo>
                    <a:pt x="1460166" y="1553949"/>
                  </a:lnTo>
                  <a:lnTo>
                    <a:pt x="1461261" y="1553440"/>
                  </a:lnTo>
                  <a:lnTo>
                    <a:pt x="1460558" y="1554370"/>
                  </a:lnTo>
                  <a:close/>
                </a:path>
                <a:path w="1607820" h="2208530">
                  <a:moveTo>
                    <a:pt x="1073287" y="863785"/>
                  </a:moveTo>
                  <a:lnTo>
                    <a:pt x="1072494" y="863415"/>
                  </a:lnTo>
                  <a:lnTo>
                    <a:pt x="1071660" y="863134"/>
                  </a:lnTo>
                  <a:lnTo>
                    <a:pt x="1070872" y="862519"/>
                  </a:lnTo>
                  <a:lnTo>
                    <a:pt x="1071188" y="861699"/>
                  </a:lnTo>
                  <a:lnTo>
                    <a:pt x="1072486" y="861095"/>
                  </a:lnTo>
                  <a:lnTo>
                    <a:pt x="1073224" y="861426"/>
                  </a:lnTo>
                  <a:lnTo>
                    <a:pt x="1074135" y="861706"/>
                  </a:lnTo>
                  <a:lnTo>
                    <a:pt x="1073287" y="863785"/>
                  </a:lnTo>
                  <a:close/>
                </a:path>
                <a:path w="1607820" h="2208530">
                  <a:moveTo>
                    <a:pt x="1201690" y="1930613"/>
                  </a:moveTo>
                  <a:lnTo>
                    <a:pt x="1199654" y="1929514"/>
                  </a:lnTo>
                  <a:lnTo>
                    <a:pt x="1199799" y="1929447"/>
                  </a:lnTo>
                  <a:lnTo>
                    <a:pt x="1202630" y="1925400"/>
                  </a:lnTo>
                  <a:lnTo>
                    <a:pt x="1203962" y="1926383"/>
                  </a:lnTo>
                  <a:lnTo>
                    <a:pt x="1203281" y="1927828"/>
                  </a:lnTo>
                  <a:lnTo>
                    <a:pt x="1202471" y="1929216"/>
                  </a:lnTo>
                  <a:lnTo>
                    <a:pt x="1201690" y="1930613"/>
                  </a:lnTo>
                  <a:close/>
                </a:path>
                <a:path w="1607820" h="2208530">
                  <a:moveTo>
                    <a:pt x="357802" y="1091765"/>
                  </a:moveTo>
                  <a:lnTo>
                    <a:pt x="356471" y="1091242"/>
                  </a:lnTo>
                  <a:lnTo>
                    <a:pt x="355606" y="1091124"/>
                  </a:lnTo>
                  <a:lnTo>
                    <a:pt x="356442" y="1087478"/>
                  </a:lnTo>
                  <a:lnTo>
                    <a:pt x="359451" y="1088243"/>
                  </a:lnTo>
                  <a:lnTo>
                    <a:pt x="359037" y="1089322"/>
                  </a:lnTo>
                  <a:lnTo>
                    <a:pt x="358821" y="1090575"/>
                  </a:lnTo>
                  <a:lnTo>
                    <a:pt x="357802" y="1091765"/>
                  </a:lnTo>
                  <a:close/>
                </a:path>
                <a:path w="1607820" h="2208530">
                  <a:moveTo>
                    <a:pt x="671657" y="541113"/>
                  </a:moveTo>
                  <a:lnTo>
                    <a:pt x="668839" y="539591"/>
                  </a:lnTo>
                  <a:lnTo>
                    <a:pt x="670646" y="536522"/>
                  </a:lnTo>
                  <a:lnTo>
                    <a:pt x="671832" y="537218"/>
                  </a:lnTo>
                  <a:lnTo>
                    <a:pt x="673181" y="537803"/>
                  </a:lnTo>
                  <a:lnTo>
                    <a:pt x="672832" y="539101"/>
                  </a:lnTo>
                  <a:lnTo>
                    <a:pt x="672180" y="540089"/>
                  </a:lnTo>
                  <a:lnTo>
                    <a:pt x="671657" y="541113"/>
                  </a:lnTo>
                  <a:close/>
                </a:path>
                <a:path w="1607820" h="2208530">
                  <a:moveTo>
                    <a:pt x="1089698" y="407389"/>
                  </a:moveTo>
                  <a:lnTo>
                    <a:pt x="1089256" y="406719"/>
                  </a:lnTo>
                  <a:lnTo>
                    <a:pt x="1088661" y="406080"/>
                  </a:lnTo>
                  <a:lnTo>
                    <a:pt x="1088429" y="405318"/>
                  </a:lnTo>
                  <a:lnTo>
                    <a:pt x="1090265" y="404465"/>
                  </a:lnTo>
                  <a:lnTo>
                    <a:pt x="1090913" y="405033"/>
                  </a:lnTo>
                  <a:lnTo>
                    <a:pt x="1092032" y="405748"/>
                  </a:lnTo>
                  <a:lnTo>
                    <a:pt x="1089698" y="407389"/>
                  </a:lnTo>
                  <a:close/>
                </a:path>
                <a:path w="1607820" h="2208530">
                  <a:moveTo>
                    <a:pt x="1228517" y="1894749"/>
                  </a:moveTo>
                  <a:lnTo>
                    <a:pt x="1226001" y="1895919"/>
                  </a:lnTo>
                  <a:lnTo>
                    <a:pt x="1225723" y="1895581"/>
                  </a:lnTo>
                  <a:lnTo>
                    <a:pt x="1224753" y="1894767"/>
                  </a:lnTo>
                  <a:lnTo>
                    <a:pt x="1224134" y="1893281"/>
                  </a:lnTo>
                  <a:lnTo>
                    <a:pt x="1225066" y="1892375"/>
                  </a:lnTo>
                  <a:lnTo>
                    <a:pt x="1225856" y="1891074"/>
                  </a:lnTo>
                  <a:lnTo>
                    <a:pt x="1226785" y="1892049"/>
                  </a:lnTo>
                  <a:lnTo>
                    <a:pt x="1227046" y="1892324"/>
                  </a:lnTo>
                  <a:lnTo>
                    <a:pt x="1228357" y="1893092"/>
                  </a:lnTo>
                  <a:lnTo>
                    <a:pt x="1228517" y="1894749"/>
                  </a:lnTo>
                  <a:close/>
                </a:path>
                <a:path w="1607820" h="2208530">
                  <a:moveTo>
                    <a:pt x="1226469" y="1896487"/>
                  </a:moveTo>
                  <a:lnTo>
                    <a:pt x="1226166" y="1896120"/>
                  </a:lnTo>
                  <a:lnTo>
                    <a:pt x="1227184" y="1895647"/>
                  </a:lnTo>
                  <a:lnTo>
                    <a:pt x="1226469" y="1896487"/>
                  </a:lnTo>
                  <a:close/>
                </a:path>
                <a:path w="1607820" h="2208530">
                  <a:moveTo>
                    <a:pt x="91569" y="742915"/>
                  </a:moveTo>
                  <a:lnTo>
                    <a:pt x="90074" y="743610"/>
                  </a:lnTo>
                  <a:lnTo>
                    <a:pt x="88241" y="742860"/>
                  </a:lnTo>
                  <a:lnTo>
                    <a:pt x="87525" y="741295"/>
                  </a:lnTo>
                  <a:lnTo>
                    <a:pt x="87981" y="739540"/>
                  </a:lnTo>
                  <a:lnTo>
                    <a:pt x="89245" y="738521"/>
                  </a:lnTo>
                  <a:lnTo>
                    <a:pt x="90756" y="739267"/>
                  </a:lnTo>
                  <a:lnTo>
                    <a:pt x="92528" y="739620"/>
                  </a:lnTo>
                  <a:lnTo>
                    <a:pt x="91770" y="741385"/>
                  </a:lnTo>
                  <a:lnTo>
                    <a:pt x="91569" y="742915"/>
                  </a:lnTo>
                  <a:close/>
                </a:path>
                <a:path w="1607820" h="2208530">
                  <a:moveTo>
                    <a:pt x="634508" y="914672"/>
                  </a:moveTo>
                  <a:lnTo>
                    <a:pt x="634667" y="913794"/>
                  </a:lnTo>
                  <a:lnTo>
                    <a:pt x="634642" y="912416"/>
                  </a:lnTo>
                  <a:lnTo>
                    <a:pt x="635854" y="912988"/>
                  </a:lnTo>
                  <a:lnTo>
                    <a:pt x="637044" y="913209"/>
                  </a:lnTo>
                  <a:lnTo>
                    <a:pt x="634667" y="913794"/>
                  </a:lnTo>
                  <a:lnTo>
                    <a:pt x="634508" y="914672"/>
                  </a:lnTo>
                  <a:close/>
                </a:path>
                <a:path w="1607820" h="2208530">
                  <a:moveTo>
                    <a:pt x="637323" y="914368"/>
                  </a:moveTo>
                  <a:lnTo>
                    <a:pt x="634780" y="915385"/>
                  </a:lnTo>
                  <a:lnTo>
                    <a:pt x="634589" y="914883"/>
                  </a:lnTo>
                  <a:lnTo>
                    <a:pt x="637160" y="913687"/>
                  </a:lnTo>
                  <a:lnTo>
                    <a:pt x="637287" y="914219"/>
                  </a:lnTo>
                  <a:lnTo>
                    <a:pt x="637323" y="914368"/>
                  </a:lnTo>
                  <a:close/>
                </a:path>
                <a:path w="1607820" h="2208530">
                  <a:moveTo>
                    <a:pt x="637323" y="914368"/>
                  </a:moveTo>
                  <a:lnTo>
                    <a:pt x="637082" y="914746"/>
                  </a:lnTo>
                  <a:lnTo>
                    <a:pt x="637323" y="914368"/>
                  </a:lnTo>
                  <a:lnTo>
                    <a:pt x="637287" y="914219"/>
                  </a:lnTo>
                  <a:lnTo>
                    <a:pt x="637323" y="914368"/>
                  </a:lnTo>
                  <a:close/>
                </a:path>
                <a:path w="1607820" h="2208530">
                  <a:moveTo>
                    <a:pt x="636267" y="916077"/>
                  </a:moveTo>
                  <a:lnTo>
                    <a:pt x="634921" y="915751"/>
                  </a:lnTo>
                  <a:lnTo>
                    <a:pt x="637082" y="914746"/>
                  </a:lnTo>
                  <a:lnTo>
                    <a:pt x="636267" y="916077"/>
                  </a:lnTo>
                  <a:close/>
                </a:path>
                <a:path w="1607820" h="2208530">
                  <a:moveTo>
                    <a:pt x="1239346" y="723604"/>
                  </a:moveTo>
                  <a:lnTo>
                    <a:pt x="1237601" y="724415"/>
                  </a:lnTo>
                  <a:lnTo>
                    <a:pt x="1238458" y="723384"/>
                  </a:lnTo>
                  <a:lnTo>
                    <a:pt x="1239346" y="723604"/>
                  </a:lnTo>
                  <a:close/>
                </a:path>
                <a:path w="1607820" h="2208530">
                  <a:moveTo>
                    <a:pt x="1239123" y="726646"/>
                  </a:moveTo>
                  <a:lnTo>
                    <a:pt x="1238624" y="726003"/>
                  </a:lnTo>
                  <a:lnTo>
                    <a:pt x="1237978" y="725416"/>
                  </a:lnTo>
                  <a:lnTo>
                    <a:pt x="1237706" y="724692"/>
                  </a:lnTo>
                  <a:lnTo>
                    <a:pt x="1239654" y="723786"/>
                  </a:lnTo>
                  <a:lnTo>
                    <a:pt x="1240137" y="724159"/>
                  </a:lnTo>
                  <a:lnTo>
                    <a:pt x="1241246" y="724784"/>
                  </a:lnTo>
                  <a:lnTo>
                    <a:pt x="1239123" y="726646"/>
                  </a:lnTo>
                  <a:close/>
                </a:path>
                <a:path w="1607820" h="2208530">
                  <a:moveTo>
                    <a:pt x="903041" y="1372181"/>
                  </a:moveTo>
                  <a:lnTo>
                    <a:pt x="899983" y="1370451"/>
                  </a:lnTo>
                  <a:lnTo>
                    <a:pt x="899793" y="1370344"/>
                  </a:lnTo>
                  <a:lnTo>
                    <a:pt x="900609" y="1369002"/>
                  </a:lnTo>
                  <a:lnTo>
                    <a:pt x="901037" y="1368022"/>
                  </a:lnTo>
                  <a:lnTo>
                    <a:pt x="901406" y="1367850"/>
                  </a:lnTo>
                  <a:lnTo>
                    <a:pt x="902536" y="1368106"/>
                  </a:lnTo>
                  <a:lnTo>
                    <a:pt x="903394" y="1368671"/>
                  </a:lnTo>
                  <a:lnTo>
                    <a:pt x="903567" y="1368785"/>
                  </a:lnTo>
                  <a:lnTo>
                    <a:pt x="904639" y="1369310"/>
                  </a:lnTo>
                  <a:lnTo>
                    <a:pt x="903041" y="1372181"/>
                  </a:lnTo>
                  <a:close/>
                </a:path>
                <a:path w="1607820" h="2208530">
                  <a:moveTo>
                    <a:pt x="937622" y="1481717"/>
                  </a:moveTo>
                  <a:lnTo>
                    <a:pt x="934153" y="1483330"/>
                  </a:lnTo>
                  <a:lnTo>
                    <a:pt x="934479" y="1482333"/>
                  </a:lnTo>
                  <a:lnTo>
                    <a:pt x="934646" y="1480683"/>
                  </a:lnTo>
                  <a:lnTo>
                    <a:pt x="936133" y="1481275"/>
                  </a:lnTo>
                  <a:lnTo>
                    <a:pt x="937622" y="1481717"/>
                  </a:lnTo>
                  <a:close/>
                </a:path>
                <a:path w="1607820" h="2208530">
                  <a:moveTo>
                    <a:pt x="936381" y="1485877"/>
                  </a:moveTo>
                  <a:lnTo>
                    <a:pt x="935675" y="1485425"/>
                  </a:lnTo>
                  <a:lnTo>
                    <a:pt x="934509" y="1485092"/>
                  </a:lnTo>
                  <a:lnTo>
                    <a:pt x="934099" y="1483497"/>
                  </a:lnTo>
                  <a:lnTo>
                    <a:pt x="937591" y="1481874"/>
                  </a:lnTo>
                  <a:lnTo>
                    <a:pt x="937372" y="1483099"/>
                  </a:lnTo>
                  <a:lnTo>
                    <a:pt x="937085" y="1483894"/>
                  </a:lnTo>
                  <a:lnTo>
                    <a:pt x="936819" y="1484556"/>
                  </a:lnTo>
                  <a:lnTo>
                    <a:pt x="936381" y="1485877"/>
                  </a:lnTo>
                  <a:close/>
                </a:path>
                <a:path w="1607820" h="2208530">
                  <a:moveTo>
                    <a:pt x="1386444" y="694027"/>
                  </a:moveTo>
                  <a:lnTo>
                    <a:pt x="1384996" y="693062"/>
                  </a:lnTo>
                  <a:lnTo>
                    <a:pt x="1383941" y="692636"/>
                  </a:lnTo>
                  <a:lnTo>
                    <a:pt x="1383514" y="692025"/>
                  </a:lnTo>
                  <a:lnTo>
                    <a:pt x="1383172" y="691528"/>
                  </a:lnTo>
                  <a:lnTo>
                    <a:pt x="1383714" y="690383"/>
                  </a:lnTo>
                  <a:lnTo>
                    <a:pt x="1385524" y="689542"/>
                  </a:lnTo>
                  <a:lnTo>
                    <a:pt x="1386703" y="689886"/>
                  </a:lnTo>
                  <a:lnTo>
                    <a:pt x="1387885" y="689993"/>
                  </a:lnTo>
                  <a:lnTo>
                    <a:pt x="1386444" y="694027"/>
                  </a:lnTo>
                  <a:close/>
                </a:path>
                <a:path w="1607820" h="2208530">
                  <a:moveTo>
                    <a:pt x="957486" y="335594"/>
                  </a:moveTo>
                  <a:lnTo>
                    <a:pt x="956074" y="336251"/>
                  </a:lnTo>
                  <a:lnTo>
                    <a:pt x="954462" y="335416"/>
                  </a:lnTo>
                  <a:lnTo>
                    <a:pt x="954189" y="333899"/>
                  </a:lnTo>
                  <a:lnTo>
                    <a:pt x="954801" y="332787"/>
                  </a:lnTo>
                  <a:lnTo>
                    <a:pt x="955080" y="331735"/>
                  </a:lnTo>
                  <a:lnTo>
                    <a:pt x="959190" y="333022"/>
                  </a:lnTo>
                  <a:lnTo>
                    <a:pt x="957977" y="334520"/>
                  </a:lnTo>
                  <a:lnTo>
                    <a:pt x="957486" y="335594"/>
                  </a:lnTo>
                  <a:close/>
                </a:path>
                <a:path w="1607820" h="2208530">
                  <a:moveTo>
                    <a:pt x="1055082" y="1512249"/>
                  </a:moveTo>
                  <a:lnTo>
                    <a:pt x="1053901" y="1512797"/>
                  </a:lnTo>
                  <a:lnTo>
                    <a:pt x="1052996" y="1512136"/>
                  </a:lnTo>
                  <a:lnTo>
                    <a:pt x="1052829" y="1511345"/>
                  </a:lnTo>
                  <a:lnTo>
                    <a:pt x="1053106" y="1510418"/>
                  </a:lnTo>
                  <a:lnTo>
                    <a:pt x="1053259" y="1509052"/>
                  </a:lnTo>
                  <a:lnTo>
                    <a:pt x="1054415" y="1509810"/>
                  </a:lnTo>
                  <a:lnTo>
                    <a:pt x="1055438" y="1510132"/>
                  </a:lnTo>
                  <a:lnTo>
                    <a:pt x="1055689" y="1510885"/>
                  </a:lnTo>
                  <a:lnTo>
                    <a:pt x="1055762" y="1511235"/>
                  </a:lnTo>
                  <a:lnTo>
                    <a:pt x="1055939" y="1511153"/>
                  </a:lnTo>
                  <a:lnTo>
                    <a:pt x="1055082" y="1512249"/>
                  </a:lnTo>
                  <a:close/>
                </a:path>
                <a:path w="1607820" h="2208530">
                  <a:moveTo>
                    <a:pt x="1567221" y="1349229"/>
                  </a:moveTo>
                  <a:lnTo>
                    <a:pt x="1565970" y="1348025"/>
                  </a:lnTo>
                  <a:lnTo>
                    <a:pt x="1564392" y="1347133"/>
                  </a:lnTo>
                  <a:lnTo>
                    <a:pt x="1564533" y="1347067"/>
                  </a:lnTo>
                  <a:lnTo>
                    <a:pt x="1564681" y="1345645"/>
                  </a:lnTo>
                  <a:lnTo>
                    <a:pt x="1565116" y="1345153"/>
                  </a:lnTo>
                  <a:lnTo>
                    <a:pt x="1567506" y="1344042"/>
                  </a:lnTo>
                  <a:lnTo>
                    <a:pt x="1568533" y="1345208"/>
                  </a:lnTo>
                  <a:lnTo>
                    <a:pt x="1569459" y="1345800"/>
                  </a:lnTo>
                  <a:lnTo>
                    <a:pt x="1567221" y="1349229"/>
                  </a:lnTo>
                  <a:close/>
                </a:path>
                <a:path w="1607820" h="2208530">
                  <a:moveTo>
                    <a:pt x="708408" y="876623"/>
                  </a:moveTo>
                  <a:lnTo>
                    <a:pt x="705124" y="878149"/>
                  </a:lnTo>
                  <a:lnTo>
                    <a:pt x="705848" y="876820"/>
                  </a:lnTo>
                  <a:lnTo>
                    <a:pt x="706442" y="875237"/>
                  </a:lnTo>
                  <a:lnTo>
                    <a:pt x="707764" y="876313"/>
                  </a:lnTo>
                  <a:lnTo>
                    <a:pt x="708408" y="876623"/>
                  </a:lnTo>
                  <a:close/>
                </a:path>
                <a:path w="1607820" h="2208530">
                  <a:moveTo>
                    <a:pt x="708971" y="880422"/>
                  </a:moveTo>
                  <a:lnTo>
                    <a:pt x="707736" y="879749"/>
                  </a:lnTo>
                  <a:lnTo>
                    <a:pt x="706412" y="879177"/>
                  </a:lnTo>
                  <a:lnTo>
                    <a:pt x="705510" y="878455"/>
                  </a:lnTo>
                  <a:lnTo>
                    <a:pt x="705328" y="878309"/>
                  </a:lnTo>
                  <a:lnTo>
                    <a:pt x="708677" y="876752"/>
                  </a:lnTo>
                  <a:lnTo>
                    <a:pt x="708921" y="876869"/>
                  </a:lnTo>
                  <a:lnTo>
                    <a:pt x="709753" y="878404"/>
                  </a:lnTo>
                  <a:lnTo>
                    <a:pt x="709152" y="879528"/>
                  </a:lnTo>
                  <a:lnTo>
                    <a:pt x="708971" y="880422"/>
                  </a:lnTo>
                  <a:close/>
                </a:path>
                <a:path w="1607820" h="2208530">
                  <a:moveTo>
                    <a:pt x="801049" y="850493"/>
                  </a:moveTo>
                  <a:lnTo>
                    <a:pt x="798932" y="851478"/>
                  </a:lnTo>
                  <a:lnTo>
                    <a:pt x="798740" y="851324"/>
                  </a:lnTo>
                  <a:lnTo>
                    <a:pt x="797629" y="850765"/>
                  </a:lnTo>
                  <a:lnTo>
                    <a:pt x="797461" y="850477"/>
                  </a:lnTo>
                  <a:lnTo>
                    <a:pt x="796884" y="849480"/>
                  </a:lnTo>
                  <a:lnTo>
                    <a:pt x="797850" y="848392"/>
                  </a:lnTo>
                  <a:lnTo>
                    <a:pt x="798710" y="846834"/>
                  </a:lnTo>
                  <a:lnTo>
                    <a:pt x="799354" y="847693"/>
                  </a:lnTo>
                  <a:lnTo>
                    <a:pt x="799708" y="848167"/>
                  </a:lnTo>
                  <a:lnTo>
                    <a:pt x="800658" y="848990"/>
                  </a:lnTo>
                  <a:lnTo>
                    <a:pt x="800744" y="849317"/>
                  </a:lnTo>
                  <a:lnTo>
                    <a:pt x="800911" y="849954"/>
                  </a:lnTo>
                  <a:lnTo>
                    <a:pt x="801049" y="850493"/>
                  </a:lnTo>
                  <a:close/>
                </a:path>
                <a:path w="1607820" h="2208530">
                  <a:moveTo>
                    <a:pt x="799608" y="852021"/>
                  </a:moveTo>
                  <a:lnTo>
                    <a:pt x="799230" y="851717"/>
                  </a:lnTo>
                  <a:lnTo>
                    <a:pt x="800081" y="851322"/>
                  </a:lnTo>
                  <a:lnTo>
                    <a:pt x="799608" y="852021"/>
                  </a:lnTo>
                  <a:close/>
                </a:path>
                <a:path w="1607820" h="2208530">
                  <a:moveTo>
                    <a:pt x="915978" y="816840"/>
                  </a:moveTo>
                  <a:lnTo>
                    <a:pt x="914196" y="815588"/>
                  </a:lnTo>
                  <a:lnTo>
                    <a:pt x="912733" y="815074"/>
                  </a:lnTo>
                  <a:lnTo>
                    <a:pt x="912474" y="813722"/>
                  </a:lnTo>
                  <a:lnTo>
                    <a:pt x="912430" y="813494"/>
                  </a:lnTo>
                  <a:lnTo>
                    <a:pt x="914262" y="811419"/>
                  </a:lnTo>
                  <a:lnTo>
                    <a:pt x="915913" y="812123"/>
                  </a:lnTo>
                  <a:lnTo>
                    <a:pt x="916108" y="812695"/>
                  </a:lnTo>
                  <a:lnTo>
                    <a:pt x="916418" y="813591"/>
                  </a:lnTo>
                  <a:lnTo>
                    <a:pt x="916096" y="814705"/>
                  </a:lnTo>
                  <a:lnTo>
                    <a:pt x="915978" y="816840"/>
                  </a:lnTo>
                  <a:close/>
                </a:path>
                <a:path w="1607820" h="2208530">
                  <a:moveTo>
                    <a:pt x="735034" y="2046324"/>
                  </a:moveTo>
                  <a:lnTo>
                    <a:pt x="732376" y="2047559"/>
                  </a:lnTo>
                  <a:lnTo>
                    <a:pt x="732303" y="2047138"/>
                  </a:lnTo>
                  <a:lnTo>
                    <a:pt x="734141" y="2045858"/>
                  </a:lnTo>
                  <a:lnTo>
                    <a:pt x="733848" y="2045705"/>
                  </a:lnTo>
                  <a:lnTo>
                    <a:pt x="735034" y="2046324"/>
                  </a:lnTo>
                  <a:close/>
                </a:path>
                <a:path w="1607820" h="2208530">
                  <a:moveTo>
                    <a:pt x="734602" y="2049717"/>
                  </a:moveTo>
                  <a:lnTo>
                    <a:pt x="733636" y="2048877"/>
                  </a:lnTo>
                  <a:lnTo>
                    <a:pt x="732507" y="2048314"/>
                  </a:lnTo>
                  <a:lnTo>
                    <a:pt x="732439" y="2047920"/>
                  </a:lnTo>
                  <a:lnTo>
                    <a:pt x="735081" y="2046692"/>
                  </a:lnTo>
                  <a:lnTo>
                    <a:pt x="735134" y="2047093"/>
                  </a:lnTo>
                  <a:lnTo>
                    <a:pt x="735184" y="2047472"/>
                  </a:lnTo>
                  <a:lnTo>
                    <a:pt x="734858" y="2048309"/>
                  </a:lnTo>
                  <a:lnTo>
                    <a:pt x="734602" y="2049717"/>
                  </a:lnTo>
                  <a:close/>
                </a:path>
                <a:path w="1607820" h="2208530">
                  <a:moveTo>
                    <a:pt x="1144084" y="730550"/>
                  </a:moveTo>
                  <a:lnTo>
                    <a:pt x="1141538" y="731734"/>
                  </a:lnTo>
                  <a:lnTo>
                    <a:pt x="1141308" y="730996"/>
                  </a:lnTo>
                  <a:lnTo>
                    <a:pt x="1141505" y="730124"/>
                  </a:lnTo>
                  <a:lnTo>
                    <a:pt x="1141585" y="727231"/>
                  </a:lnTo>
                  <a:lnTo>
                    <a:pt x="1142995" y="728852"/>
                  </a:lnTo>
                  <a:lnTo>
                    <a:pt x="1143885" y="729431"/>
                  </a:lnTo>
                  <a:lnTo>
                    <a:pt x="1143945" y="729770"/>
                  </a:lnTo>
                  <a:lnTo>
                    <a:pt x="1144013" y="730152"/>
                  </a:lnTo>
                  <a:lnTo>
                    <a:pt x="1144084" y="730550"/>
                  </a:lnTo>
                  <a:close/>
                </a:path>
                <a:path w="1607820" h="2208530">
                  <a:moveTo>
                    <a:pt x="1144084" y="730550"/>
                  </a:moveTo>
                  <a:lnTo>
                    <a:pt x="1144135" y="730834"/>
                  </a:lnTo>
                  <a:lnTo>
                    <a:pt x="1144084" y="730550"/>
                  </a:lnTo>
                  <a:lnTo>
                    <a:pt x="1144013" y="730152"/>
                  </a:lnTo>
                  <a:lnTo>
                    <a:pt x="1144084" y="730550"/>
                  </a:lnTo>
                  <a:close/>
                </a:path>
                <a:path w="1607820" h="2208530">
                  <a:moveTo>
                    <a:pt x="1142987" y="732485"/>
                  </a:moveTo>
                  <a:lnTo>
                    <a:pt x="1141512" y="732054"/>
                  </a:lnTo>
                  <a:lnTo>
                    <a:pt x="1144135" y="730834"/>
                  </a:lnTo>
                  <a:lnTo>
                    <a:pt x="1142987" y="732485"/>
                  </a:lnTo>
                  <a:close/>
                </a:path>
                <a:path w="1607820" h="2208530">
                  <a:moveTo>
                    <a:pt x="832851" y="829821"/>
                  </a:moveTo>
                  <a:lnTo>
                    <a:pt x="831238" y="830571"/>
                  </a:lnTo>
                  <a:lnTo>
                    <a:pt x="829496" y="829483"/>
                  </a:lnTo>
                  <a:lnTo>
                    <a:pt x="829259" y="827944"/>
                  </a:lnTo>
                  <a:lnTo>
                    <a:pt x="830363" y="826935"/>
                  </a:lnTo>
                  <a:lnTo>
                    <a:pt x="831226" y="825522"/>
                  </a:lnTo>
                  <a:lnTo>
                    <a:pt x="834327" y="827527"/>
                  </a:lnTo>
                  <a:lnTo>
                    <a:pt x="833511" y="828545"/>
                  </a:lnTo>
                  <a:lnTo>
                    <a:pt x="832851" y="829821"/>
                  </a:lnTo>
                  <a:close/>
                </a:path>
                <a:path w="1607820" h="2208530">
                  <a:moveTo>
                    <a:pt x="1426221" y="1978994"/>
                  </a:moveTo>
                  <a:lnTo>
                    <a:pt x="1424388" y="1979846"/>
                  </a:lnTo>
                  <a:lnTo>
                    <a:pt x="1423446" y="1979243"/>
                  </a:lnTo>
                  <a:lnTo>
                    <a:pt x="1425862" y="1977712"/>
                  </a:lnTo>
                  <a:lnTo>
                    <a:pt x="1425435" y="1977361"/>
                  </a:lnTo>
                  <a:lnTo>
                    <a:pt x="1423976" y="1978589"/>
                  </a:lnTo>
                  <a:lnTo>
                    <a:pt x="1424427" y="1977830"/>
                  </a:lnTo>
                  <a:lnTo>
                    <a:pt x="1425435" y="1977361"/>
                  </a:lnTo>
                  <a:lnTo>
                    <a:pt x="1426483" y="1978222"/>
                  </a:lnTo>
                  <a:lnTo>
                    <a:pt x="1426221" y="1978994"/>
                  </a:lnTo>
                  <a:close/>
                </a:path>
                <a:path w="1607820" h="2208530">
                  <a:moveTo>
                    <a:pt x="1298066" y="1614414"/>
                  </a:moveTo>
                  <a:lnTo>
                    <a:pt x="1297258" y="1613707"/>
                  </a:lnTo>
                  <a:lnTo>
                    <a:pt x="1295720" y="1612891"/>
                  </a:lnTo>
                  <a:lnTo>
                    <a:pt x="1295958" y="1611279"/>
                  </a:lnTo>
                  <a:lnTo>
                    <a:pt x="1297082" y="1610390"/>
                  </a:lnTo>
                  <a:lnTo>
                    <a:pt x="1297805" y="1609439"/>
                  </a:lnTo>
                  <a:lnTo>
                    <a:pt x="1300301" y="1611631"/>
                  </a:lnTo>
                  <a:lnTo>
                    <a:pt x="1298066" y="1614414"/>
                  </a:lnTo>
                  <a:close/>
                </a:path>
                <a:path w="1607820" h="2208530">
                  <a:moveTo>
                    <a:pt x="988602" y="1958478"/>
                  </a:moveTo>
                  <a:lnTo>
                    <a:pt x="987428" y="1959023"/>
                  </a:lnTo>
                  <a:lnTo>
                    <a:pt x="986545" y="1958364"/>
                  </a:lnTo>
                  <a:lnTo>
                    <a:pt x="986366" y="1957584"/>
                  </a:lnTo>
                  <a:lnTo>
                    <a:pt x="986635" y="1956667"/>
                  </a:lnTo>
                  <a:lnTo>
                    <a:pt x="986776" y="1955300"/>
                  </a:lnTo>
                  <a:lnTo>
                    <a:pt x="987939" y="1956060"/>
                  </a:lnTo>
                  <a:lnTo>
                    <a:pt x="988960" y="1956378"/>
                  </a:lnTo>
                  <a:lnTo>
                    <a:pt x="989209" y="1957125"/>
                  </a:lnTo>
                  <a:lnTo>
                    <a:pt x="989285" y="1957486"/>
                  </a:lnTo>
                  <a:lnTo>
                    <a:pt x="989447" y="1957411"/>
                  </a:lnTo>
                  <a:lnTo>
                    <a:pt x="988602" y="1958478"/>
                  </a:lnTo>
                  <a:close/>
                </a:path>
                <a:path w="1607820" h="2208530">
                  <a:moveTo>
                    <a:pt x="1158107" y="703039"/>
                  </a:moveTo>
                  <a:lnTo>
                    <a:pt x="1157556" y="702414"/>
                  </a:lnTo>
                  <a:lnTo>
                    <a:pt x="1156852" y="701855"/>
                  </a:lnTo>
                  <a:lnTo>
                    <a:pt x="1156416" y="700840"/>
                  </a:lnTo>
                  <a:lnTo>
                    <a:pt x="1156779" y="700316"/>
                  </a:lnTo>
                  <a:lnTo>
                    <a:pt x="1158419" y="699554"/>
                  </a:lnTo>
                  <a:lnTo>
                    <a:pt x="1159383" y="699744"/>
                  </a:lnTo>
                  <a:lnTo>
                    <a:pt x="1161267" y="699802"/>
                  </a:lnTo>
                  <a:lnTo>
                    <a:pt x="1161698" y="699602"/>
                  </a:lnTo>
                  <a:lnTo>
                    <a:pt x="1158107" y="703039"/>
                  </a:lnTo>
                  <a:close/>
                </a:path>
                <a:path w="1607820" h="2208530">
                  <a:moveTo>
                    <a:pt x="1083692" y="1952717"/>
                  </a:moveTo>
                  <a:lnTo>
                    <a:pt x="1082070" y="1953471"/>
                  </a:lnTo>
                  <a:lnTo>
                    <a:pt x="1079135" y="1950064"/>
                  </a:lnTo>
                  <a:lnTo>
                    <a:pt x="1081387" y="1949017"/>
                  </a:lnTo>
                  <a:lnTo>
                    <a:pt x="1082201" y="1950105"/>
                  </a:lnTo>
                  <a:lnTo>
                    <a:pt x="1082928" y="1951428"/>
                  </a:lnTo>
                  <a:lnTo>
                    <a:pt x="1083692" y="1952717"/>
                  </a:lnTo>
                  <a:close/>
                </a:path>
                <a:path w="1607820" h="2208530">
                  <a:moveTo>
                    <a:pt x="1581684" y="1147660"/>
                  </a:moveTo>
                  <a:lnTo>
                    <a:pt x="1578810" y="1148996"/>
                  </a:lnTo>
                  <a:lnTo>
                    <a:pt x="1577797" y="1147983"/>
                  </a:lnTo>
                  <a:lnTo>
                    <a:pt x="1577008" y="1147552"/>
                  </a:lnTo>
                  <a:lnTo>
                    <a:pt x="1576862" y="1147472"/>
                  </a:lnTo>
                  <a:lnTo>
                    <a:pt x="1577411" y="1146478"/>
                  </a:lnTo>
                  <a:lnTo>
                    <a:pt x="1577805" y="1145331"/>
                  </a:lnTo>
                  <a:lnTo>
                    <a:pt x="1578773" y="1144396"/>
                  </a:lnTo>
                  <a:lnTo>
                    <a:pt x="1579560" y="1144793"/>
                  </a:lnTo>
                  <a:lnTo>
                    <a:pt x="1581170" y="1145469"/>
                  </a:lnTo>
                  <a:lnTo>
                    <a:pt x="1581337" y="1145539"/>
                  </a:lnTo>
                  <a:lnTo>
                    <a:pt x="1581684" y="1147660"/>
                  </a:lnTo>
                  <a:close/>
                </a:path>
                <a:path w="1607820" h="2208530">
                  <a:moveTo>
                    <a:pt x="1350583" y="734339"/>
                  </a:moveTo>
                  <a:lnTo>
                    <a:pt x="1349129" y="735015"/>
                  </a:lnTo>
                  <a:lnTo>
                    <a:pt x="1347494" y="734344"/>
                  </a:lnTo>
                  <a:lnTo>
                    <a:pt x="1346612" y="732727"/>
                  </a:lnTo>
                  <a:lnTo>
                    <a:pt x="1347052" y="731003"/>
                  </a:lnTo>
                  <a:lnTo>
                    <a:pt x="1348285" y="729992"/>
                  </a:lnTo>
                  <a:lnTo>
                    <a:pt x="1349775" y="730718"/>
                  </a:lnTo>
                  <a:lnTo>
                    <a:pt x="1351525" y="731063"/>
                  </a:lnTo>
                  <a:lnTo>
                    <a:pt x="1350775" y="732819"/>
                  </a:lnTo>
                  <a:lnTo>
                    <a:pt x="1350583" y="734339"/>
                  </a:lnTo>
                  <a:close/>
                </a:path>
                <a:path w="1607820" h="2208530">
                  <a:moveTo>
                    <a:pt x="1278945" y="2072253"/>
                  </a:moveTo>
                  <a:lnTo>
                    <a:pt x="1278543" y="2071736"/>
                  </a:lnTo>
                  <a:lnTo>
                    <a:pt x="1278431" y="2071593"/>
                  </a:lnTo>
                  <a:lnTo>
                    <a:pt x="1277762" y="2070994"/>
                  </a:lnTo>
                  <a:lnTo>
                    <a:pt x="1277372" y="2069975"/>
                  </a:lnTo>
                  <a:lnTo>
                    <a:pt x="1277754" y="2069490"/>
                  </a:lnTo>
                  <a:lnTo>
                    <a:pt x="1279456" y="2068699"/>
                  </a:lnTo>
                  <a:lnTo>
                    <a:pt x="1280461" y="2068799"/>
                  </a:lnTo>
                  <a:lnTo>
                    <a:pt x="1281431" y="2068750"/>
                  </a:lnTo>
                  <a:lnTo>
                    <a:pt x="1280791" y="2070691"/>
                  </a:lnTo>
                  <a:lnTo>
                    <a:pt x="1278945" y="2072253"/>
                  </a:lnTo>
                  <a:close/>
                </a:path>
                <a:path w="1607820" h="2208530">
                  <a:moveTo>
                    <a:pt x="997125" y="1982661"/>
                  </a:moveTo>
                  <a:lnTo>
                    <a:pt x="995581" y="1982965"/>
                  </a:lnTo>
                  <a:lnTo>
                    <a:pt x="994898" y="1982284"/>
                  </a:lnTo>
                  <a:lnTo>
                    <a:pt x="994380" y="1981815"/>
                  </a:lnTo>
                  <a:lnTo>
                    <a:pt x="993191" y="1981156"/>
                  </a:lnTo>
                  <a:lnTo>
                    <a:pt x="994049" y="1979787"/>
                  </a:lnTo>
                  <a:lnTo>
                    <a:pt x="994564" y="1978602"/>
                  </a:lnTo>
                  <a:lnTo>
                    <a:pt x="995981" y="1978890"/>
                  </a:lnTo>
                  <a:lnTo>
                    <a:pt x="996834" y="1979462"/>
                  </a:lnTo>
                  <a:lnTo>
                    <a:pt x="997011" y="1979581"/>
                  </a:lnTo>
                  <a:lnTo>
                    <a:pt x="998078" y="1980096"/>
                  </a:lnTo>
                  <a:lnTo>
                    <a:pt x="997538" y="1981057"/>
                  </a:lnTo>
                  <a:lnTo>
                    <a:pt x="997125" y="1982661"/>
                  </a:lnTo>
                  <a:close/>
                </a:path>
                <a:path w="1607820" h="2208530">
                  <a:moveTo>
                    <a:pt x="996010" y="840757"/>
                  </a:moveTo>
                  <a:lnTo>
                    <a:pt x="993490" y="841929"/>
                  </a:lnTo>
                  <a:lnTo>
                    <a:pt x="993204" y="841589"/>
                  </a:lnTo>
                  <a:lnTo>
                    <a:pt x="992241" y="840777"/>
                  </a:lnTo>
                  <a:lnTo>
                    <a:pt x="991614" y="839301"/>
                  </a:lnTo>
                  <a:lnTo>
                    <a:pt x="992540" y="838392"/>
                  </a:lnTo>
                  <a:lnTo>
                    <a:pt x="993327" y="837098"/>
                  </a:lnTo>
                  <a:lnTo>
                    <a:pt x="994254" y="838074"/>
                  </a:lnTo>
                  <a:lnTo>
                    <a:pt x="994519" y="838352"/>
                  </a:lnTo>
                  <a:lnTo>
                    <a:pt x="995821" y="839113"/>
                  </a:lnTo>
                  <a:lnTo>
                    <a:pt x="996010" y="840757"/>
                  </a:lnTo>
                  <a:close/>
                </a:path>
                <a:path w="1607820" h="2208530">
                  <a:moveTo>
                    <a:pt x="993958" y="842486"/>
                  </a:moveTo>
                  <a:lnTo>
                    <a:pt x="993658" y="842129"/>
                  </a:lnTo>
                  <a:lnTo>
                    <a:pt x="994667" y="841659"/>
                  </a:lnTo>
                  <a:lnTo>
                    <a:pt x="993958" y="842486"/>
                  </a:lnTo>
                  <a:close/>
                </a:path>
                <a:path w="1607820" h="2208530">
                  <a:moveTo>
                    <a:pt x="1530822" y="1773588"/>
                  </a:moveTo>
                  <a:lnTo>
                    <a:pt x="1530051" y="1773302"/>
                  </a:lnTo>
                  <a:lnTo>
                    <a:pt x="1528945" y="1773213"/>
                  </a:lnTo>
                  <a:lnTo>
                    <a:pt x="1528611" y="1772659"/>
                  </a:lnTo>
                  <a:lnTo>
                    <a:pt x="1528325" y="1772183"/>
                  </a:lnTo>
                  <a:lnTo>
                    <a:pt x="1528710" y="1770964"/>
                  </a:lnTo>
                  <a:lnTo>
                    <a:pt x="1529920" y="1770401"/>
                  </a:lnTo>
                  <a:lnTo>
                    <a:pt x="1530549" y="1770699"/>
                  </a:lnTo>
                  <a:lnTo>
                    <a:pt x="1531532" y="1770905"/>
                  </a:lnTo>
                  <a:lnTo>
                    <a:pt x="1530822" y="1773588"/>
                  </a:lnTo>
                  <a:close/>
                </a:path>
                <a:path w="1607820" h="2208530">
                  <a:moveTo>
                    <a:pt x="1156506" y="421160"/>
                  </a:moveTo>
                  <a:lnTo>
                    <a:pt x="1152990" y="416179"/>
                  </a:lnTo>
                  <a:lnTo>
                    <a:pt x="1154524" y="414940"/>
                  </a:lnTo>
                  <a:lnTo>
                    <a:pt x="1158733" y="419327"/>
                  </a:lnTo>
                  <a:lnTo>
                    <a:pt x="1156506" y="421160"/>
                  </a:lnTo>
                  <a:close/>
                </a:path>
                <a:path w="1607820" h="2208530">
                  <a:moveTo>
                    <a:pt x="1076694" y="286787"/>
                  </a:moveTo>
                  <a:lnTo>
                    <a:pt x="1076146" y="286208"/>
                  </a:lnTo>
                  <a:lnTo>
                    <a:pt x="1075463" y="285692"/>
                  </a:lnTo>
                  <a:lnTo>
                    <a:pt x="1074958" y="284661"/>
                  </a:lnTo>
                  <a:lnTo>
                    <a:pt x="1075139" y="284577"/>
                  </a:lnTo>
                  <a:lnTo>
                    <a:pt x="1075772" y="283686"/>
                  </a:lnTo>
                  <a:lnTo>
                    <a:pt x="1076773" y="283817"/>
                  </a:lnTo>
                  <a:lnTo>
                    <a:pt x="1077470" y="284298"/>
                  </a:lnTo>
                  <a:lnTo>
                    <a:pt x="1078584" y="284814"/>
                  </a:lnTo>
                  <a:lnTo>
                    <a:pt x="1076694" y="286787"/>
                  </a:lnTo>
                  <a:close/>
                </a:path>
                <a:path w="1607820" h="2208530">
                  <a:moveTo>
                    <a:pt x="638117" y="262873"/>
                  </a:moveTo>
                  <a:lnTo>
                    <a:pt x="638065" y="263157"/>
                  </a:lnTo>
                  <a:lnTo>
                    <a:pt x="638175" y="262556"/>
                  </a:lnTo>
                  <a:lnTo>
                    <a:pt x="638117" y="262873"/>
                  </a:lnTo>
                  <a:close/>
                </a:path>
                <a:path w="1607820" h="2208530">
                  <a:moveTo>
                    <a:pt x="642036" y="264160"/>
                  </a:moveTo>
                  <a:lnTo>
                    <a:pt x="640169" y="264225"/>
                  </a:lnTo>
                  <a:lnTo>
                    <a:pt x="639075" y="263704"/>
                  </a:lnTo>
                  <a:lnTo>
                    <a:pt x="637992" y="263422"/>
                  </a:lnTo>
                  <a:lnTo>
                    <a:pt x="641961" y="261577"/>
                  </a:lnTo>
                  <a:lnTo>
                    <a:pt x="643584" y="262962"/>
                  </a:lnTo>
                  <a:lnTo>
                    <a:pt x="642938" y="263263"/>
                  </a:lnTo>
                  <a:lnTo>
                    <a:pt x="642036" y="264160"/>
                  </a:lnTo>
                  <a:close/>
                </a:path>
                <a:path w="1607820" h="2208530">
                  <a:moveTo>
                    <a:pt x="458949" y="111142"/>
                  </a:moveTo>
                  <a:lnTo>
                    <a:pt x="456384" y="112335"/>
                  </a:lnTo>
                  <a:lnTo>
                    <a:pt x="456146" y="111582"/>
                  </a:lnTo>
                  <a:lnTo>
                    <a:pt x="456345" y="110686"/>
                  </a:lnTo>
                  <a:lnTo>
                    <a:pt x="456373" y="109259"/>
                  </a:lnTo>
                  <a:lnTo>
                    <a:pt x="457568" y="109934"/>
                  </a:lnTo>
                  <a:lnTo>
                    <a:pt x="458723" y="110219"/>
                  </a:lnTo>
                  <a:lnTo>
                    <a:pt x="458851" y="110750"/>
                  </a:lnTo>
                  <a:lnTo>
                    <a:pt x="458949" y="111142"/>
                  </a:lnTo>
                  <a:close/>
                </a:path>
                <a:path w="1607820" h="2208530">
                  <a:moveTo>
                    <a:pt x="458380" y="112305"/>
                  </a:moveTo>
                  <a:lnTo>
                    <a:pt x="457137" y="112883"/>
                  </a:lnTo>
                  <a:lnTo>
                    <a:pt x="456328" y="112650"/>
                  </a:lnTo>
                  <a:lnTo>
                    <a:pt x="459013" y="111402"/>
                  </a:lnTo>
                  <a:lnTo>
                    <a:pt x="458380" y="112305"/>
                  </a:lnTo>
                  <a:close/>
                </a:path>
                <a:path w="1607820" h="2208530">
                  <a:moveTo>
                    <a:pt x="398928" y="82362"/>
                  </a:moveTo>
                  <a:lnTo>
                    <a:pt x="398353" y="81749"/>
                  </a:lnTo>
                  <a:lnTo>
                    <a:pt x="397628" y="81205"/>
                  </a:lnTo>
                  <a:lnTo>
                    <a:pt x="397093" y="80112"/>
                  </a:lnTo>
                  <a:lnTo>
                    <a:pt x="397283" y="80024"/>
                  </a:lnTo>
                  <a:lnTo>
                    <a:pt x="397952" y="79080"/>
                  </a:lnTo>
                  <a:lnTo>
                    <a:pt x="399020" y="79216"/>
                  </a:lnTo>
                  <a:lnTo>
                    <a:pt x="399747" y="79724"/>
                  </a:lnTo>
                  <a:lnTo>
                    <a:pt x="400938" y="80275"/>
                  </a:lnTo>
                  <a:lnTo>
                    <a:pt x="398928" y="82362"/>
                  </a:lnTo>
                  <a:close/>
                </a:path>
                <a:path w="1607820" h="2208530">
                  <a:moveTo>
                    <a:pt x="1188345" y="772397"/>
                  </a:moveTo>
                  <a:lnTo>
                    <a:pt x="1186945" y="773048"/>
                  </a:lnTo>
                  <a:lnTo>
                    <a:pt x="1186117" y="772392"/>
                  </a:lnTo>
                  <a:lnTo>
                    <a:pt x="1185906" y="772224"/>
                  </a:lnTo>
                  <a:lnTo>
                    <a:pt x="1185043" y="771780"/>
                  </a:lnTo>
                  <a:lnTo>
                    <a:pt x="1185626" y="770794"/>
                  </a:lnTo>
                  <a:lnTo>
                    <a:pt x="1186096" y="769695"/>
                  </a:lnTo>
                  <a:lnTo>
                    <a:pt x="1187065" y="768688"/>
                  </a:lnTo>
                  <a:lnTo>
                    <a:pt x="1188217" y="769388"/>
                  </a:lnTo>
                  <a:lnTo>
                    <a:pt x="1189275" y="769813"/>
                  </a:lnTo>
                  <a:lnTo>
                    <a:pt x="1189533" y="769693"/>
                  </a:lnTo>
                  <a:lnTo>
                    <a:pt x="1188706" y="771189"/>
                  </a:lnTo>
                  <a:lnTo>
                    <a:pt x="1188345" y="772397"/>
                  </a:lnTo>
                  <a:close/>
                </a:path>
                <a:path w="1607820" h="2208530">
                  <a:moveTo>
                    <a:pt x="1197868" y="1879515"/>
                  </a:moveTo>
                  <a:lnTo>
                    <a:pt x="1195342" y="1880690"/>
                  </a:lnTo>
                  <a:lnTo>
                    <a:pt x="1195119" y="1879954"/>
                  </a:lnTo>
                  <a:lnTo>
                    <a:pt x="1195318" y="1879087"/>
                  </a:lnTo>
                  <a:lnTo>
                    <a:pt x="1195364" y="1877723"/>
                  </a:lnTo>
                  <a:lnTo>
                    <a:pt x="1196524" y="1878361"/>
                  </a:lnTo>
                  <a:lnTo>
                    <a:pt x="1197653" y="1878628"/>
                  </a:lnTo>
                  <a:lnTo>
                    <a:pt x="1197778" y="1879138"/>
                  </a:lnTo>
                  <a:lnTo>
                    <a:pt x="1197868" y="1879515"/>
                  </a:lnTo>
                  <a:close/>
                </a:path>
                <a:path w="1607820" h="2208530">
                  <a:moveTo>
                    <a:pt x="1197868" y="1879515"/>
                  </a:moveTo>
                  <a:lnTo>
                    <a:pt x="1197928" y="1879765"/>
                  </a:lnTo>
                  <a:lnTo>
                    <a:pt x="1197868" y="1879515"/>
                  </a:lnTo>
                  <a:lnTo>
                    <a:pt x="1197778" y="1879138"/>
                  </a:lnTo>
                  <a:lnTo>
                    <a:pt x="1197868" y="1879515"/>
                  </a:lnTo>
                  <a:close/>
                </a:path>
                <a:path w="1607820" h="2208530">
                  <a:moveTo>
                    <a:pt x="1197319" y="1880657"/>
                  </a:moveTo>
                  <a:lnTo>
                    <a:pt x="1196093" y="1881227"/>
                  </a:lnTo>
                  <a:lnTo>
                    <a:pt x="1195289" y="1880992"/>
                  </a:lnTo>
                  <a:lnTo>
                    <a:pt x="1197928" y="1879765"/>
                  </a:lnTo>
                  <a:lnTo>
                    <a:pt x="1197319" y="1880657"/>
                  </a:lnTo>
                  <a:close/>
                </a:path>
                <a:path w="1607820" h="2208530">
                  <a:moveTo>
                    <a:pt x="727417" y="2028553"/>
                  </a:moveTo>
                  <a:lnTo>
                    <a:pt x="726895" y="2027938"/>
                  </a:lnTo>
                  <a:lnTo>
                    <a:pt x="726215" y="2027391"/>
                  </a:lnTo>
                  <a:lnTo>
                    <a:pt x="725802" y="2026389"/>
                  </a:lnTo>
                  <a:lnTo>
                    <a:pt x="726167" y="2025847"/>
                  </a:lnTo>
                  <a:lnTo>
                    <a:pt x="727726" y="2025122"/>
                  </a:lnTo>
                  <a:lnTo>
                    <a:pt x="728679" y="2025276"/>
                  </a:lnTo>
                  <a:lnTo>
                    <a:pt x="730752" y="2025282"/>
                  </a:lnTo>
                  <a:lnTo>
                    <a:pt x="727417" y="2028553"/>
                  </a:lnTo>
                  <a:close/>
                </a:path>
                <a:path w="1607820" h="2208530">
                  <a:moveTo>
                    <a:pt x="1377686" y="711139"/>
                  </a:moveTo>
                  <a:lnTo>
                    <a:pt x="1374881" y="709659"/>
                  </a:lnTo>
                  <a:lnTo>
                    <a:pt x="1375083" y="709565"/>
                  </a:lnTo>
                  <a:lnTo>
                    <a:pt x="1377682" y="704656"/>
                  </a:lnTo>
                  <a:lnTo>
                    <a:pt x="1381420" y="706619"/>
                  </a:lnTo>
                  <a:lnTo>
                    <a:pt x="1377686" y="711139"/>
                  </a:lnTo>
                  <a:close/>
                </a:path>
                <a:path w="1607820" h="2208530">
                  <a:moveTo>
                    <a:pt x="760965" y="2050893"/>
                  </a:moveTo>
                  <a:lnTo>
                    <a:pt x="759466" y="2050567"/>
                  </a:lnTo>
                  <a:lnTo>
                    <a:pt x="758590" y="2049892"/>
                  </a:lnTo>
                  <a:lnTo>
                    <a:pt x="757631" y="2049286"/>
                  </a:lnTo>
                  <a:lnTo>
                    <a:pt x="758090" y="2048434"/>
                  </a:lnTo>
                  <a:lnTo>
                    <a:pt x="758367" y="2047022"/>
                  </a:lnTo>
                  <a:lnTo>
                    <a:pt x="760190" y="2046175"/>
                  </a:lnTo>
                  <a:lnTo>
                    <a:pt x="761686" y="2046455"/>
                  </a:lnTo>
                  <a:lnTo>
                    <a:pt x="763910" y="2046367"/>
                  </a:lnTo>
                  <a:lnTo>
                    <a:pt x="761575" y="2049586"/>
                  </a:lnTo>
                  <a:lnTo>
                    <a:pt x="760965" y="2050893"/>
                  </a:lnTo>
                  <a:close/>
                </a:path>
                <a:path w="1607820" h="2208530">
                  <a:moveTo>
                    <a:pt x="1246488" y="1611824"/>
                  </a:moveTo>
                  <a:lnTo>
                    <a:pt x="1243891" y="1611973"/>
                  </a:lnTo>
                  <a:lnTo>
                    <a:pt x="1243929" y="1610401"/>
                  </a:lnTo>
                  <a:lnTo>
                    <a:pt x="1243909" y="1608819"/>
                  </a:lnTo>
                  <a:lnTo>
                    <a:pt x="1244030" y="1607728"/>
                  </a:lnTo>
                  <a:lnTo>
                    <a:pt x="1245788" y="1606911"/>
                  </a:lnTo>
                  <a:lnTo>
                    <a:pt x="1246488" y="1611824"/>
                  </a:lnTo>
                  <a:close/>
                </a:path>
                <a:path w="1607820" h="2208530">
                  <a:moveTo>
                    <a:pt x="455764" y="1156620"/>
                  </a:moveTo>
                  <a:lnTo>
                    <a:pt x="453787" y="1157540"/>
                  </a:lnTo>
                  <a:lnTo>
                    <a:pt x="452814" y="1156999"/>
                  </a:lnTo>
                  <a:lnTo>
                    <a:pt x="451949" y="1156804"/>
                  </a:lnTo>
                  <a:lnTo>
                    <a:pt x="452821" y="1155653"/>
                  </a:lnTo>
                  <a:lnTo>
                    <a:pt x="453555" y="1154461"/>
                  </a:lnTo>
                  <a:lnTo>
                    <a:pt x="454809" y="1153328"/>
                  </a:lnTo>
                  <a:lnTo>
                    <a:pt x="455986" y="1154182"/>
                  </a:lnTo>
                  <a:lnTo>
                    <a:pt x="457596" y="1154976"/>
                  </a:lnTo>
                  <a:lnTo>
                    <a:pt x="456195" y="1156083"/>
                  </a:lnTo>
                  <a:lnTo>
                    <a:pt x="455764" y="1156620"/>
                  </a:lnTo>
                  <a:close/>
                </a:path>
                <a:path w="1607820" h="2208530">
                  <a:moveTo>
                    <a:pt x="1235191" y="912602"/>
                  </a:moveTo>
                  <a:lnTo>
                    <a:pt x="1234383" y="911653"/>
                  </a:lnTo>
                  <a:lnTo>
                    <a:pt x="1233444" y="910955"/>
                  </a:lnTo>
                  <a:lnTo>
                    <a:pt x="1233184" y="910064"/>
                  </a:lnTo>
                  <a:lnTo>
                    <a:pt x="1233061" y="909660"/>
                  </a:lnTo>
                  <a:lnTo>
                    <a:pt x="1234454" y="908244"/>
                  </a:lnTo>
                  <a:lnTo>
                    <a:pt x="1235908" y="908650"/>
                  </a:lnTo>
                  <a:lnTo>
                    <a:pt x="1236690" y="909445"/>
                  </a:lnTo>
                  <a:lnTo>
                    <a:pt x="1237646" y="910136"/>
                  </a:lnTo>
                  <a:lnTo>
                    <a:pt x="1237904" y="910016"/>
                  </a:lnTo>
                  <a:lnTo>
                    <a:pt x="1235191" y="912602"/>
                  </a:lnTo>
                  <a:close/>
                </a:path>
                <a:path w="1607820" h="2208530">
                  <a:moveTo>
                    <a:pt x="1367324" y="869692"/>
                  </a:moveTo>
                  <a:lnTo>
                    <a:pt x="1365174" y="870691"/>
                  </a:lnTo>
                  <a:lnTo>
                    <a:pt x="1364755" y="869585"/>
                  </a:lnTo>
                  <a:lnTo>
                    <a:pt x="1364920" y="868681"/>
                  </a:lnTo>
                  <a:lnTo>
                    <a:pt x="1364886" y="867248"/>
                  </a:lnTo>
                  <a:lnTo>
                    <a:pt x="1366123" y="867849"/>
                  </a:lnTo>
                  <a:lnTo>
                    <a:pt x="1367326" y="868083"/>
                  </a:lnTo>
                  <a:lnTo>
                    <a:pt x="1367625" y="869274"/>
                  </a:lnTo>
                  <a:lnTo>
                    <a:pt x="1367324" y="869692"/>
                  </a:lnTo>
                  <a:close/>
                </a:path>
                <a:path w="1607820" h="2208530">
                  <a:moveTo>
                    <a:pt x="1482930" y="829789"/>
                  </a:moveTo>
                  <a:lnTo>
                    <a:pt x="1481771" y="830327"/>
                  </a:lnTo>
                  <a:lnTo>
                    <a:pt x="1482492" y="829372"/>
                  </a:lnTo>
                  <a:lnTo>
                    <a:pt x="1482930" y="829789"/>
                  </a:lnTo>
                  <a:close/>
                </a:path>
                <a:path w="1607820" h="2208530">
                  <a:moveTo>
                    <a:pt x="1483069" y="835789"/>
                  </a:moveTo>
                  <a:lnTo>
                    <a:pt x="1481938" y="834311"/>
                  </a:lnTo>
                  <a:lnTo>
                    <a:pt x="1481624" y="833901"/>
                  </a:lnTo>
                  <a:lnTo>
                    <a:pt x="1480379" y="832978"/>
                  </a:lnTo>
                  <a:lnTo>
                    <a:pt x="1480628" y="831184"/>
                  </a:lnTo>
                  <a:lnTo>
                    <a:pt x="1483160" y="830007"/>
                  </a:lnTo>
                  <a:lnTo>
                    <a:pt x="1484181" y="830525"/>
                  </a:lnTo>
                  <a:lnTo>
                    <a:pt x="1484309" y="830466"/>
                  </a:lnTo>
                  <a:lnTo>
                    <a:pt x="1484475" y="832328"/>
                  </a:lnTo>
                  <a:lnTo>
                    <a:pt x="1483810" y="833441"/>
                  </a:lnTo>
                  <a:lnTo>
                    <a:pt x="1483069" y="835789"/>
                  </a:lnTo>
                  <a:close/>
                </a:path>
                <a:path w="1607820" h="2208530">
                  <a:moveTo>
                    <a:pt x="980101" y="292495"/>
                  </a:moveTo>
                  <a:lnTo>
                    <a:pt x="979617" y="291875"/>
                  </a:lnTo>
                  <a:lnTo>
                    <a:pt x="978988" y="291310"/>
                  </a:lnTo>
                  <a:lnTo>
                    <a:pt x="978625" y="290338"/>
                  </a:lnTo>
                  <a:lnTo>
                    <a:pt x="979460" y="289335"/>
                  </a:lnTo>
                  <a:lnTo>
                    <a:pt x="980311" y="289554"/>
                  </a:lnTo>
                  <a:lnTo>
                    <a:pt x="981085" y="290099"/>
                  </a:lnTo>
                  <a:lnTo>
                    <a:pt x="982147" y="290699"/>
                  </a:lnTo>
                  <a:lnTo>
                    <a:pt x="982316" y="290620"/>
                  </a:lnTo>
                  <a:lnTo>
                    <a:pt x="980101" y="292495"/>
                  </a:lnTo>
                  <a:close/>
                </a:path>
                <a:path w="1607820" h="2208530">
                  <a:moveTo>
                    <a:pt x="1103700" y="1992329"/>
                  </a:moveTo>
                  <a:lnTo>
                    <a:pt x="1103854" y="1991649"/>
                  </a:lnTo>
                  <a:lnTo>
                    <a:pt x="1103890" y="1990290"/>
                  </a:lnTo>
                  <a:lnTo>
                    <a:pt x="1105028" y="1990931"/>
                  </a:lnTo>
                  <a:lnTo>
                    <a:pt x="1106129" y="1991200"/>
                  </a:lnTo>
                  <a:lnTo>
                    <a:pt x="1103854" y="1991649"/>
                  </a:lnTo>
                  <a:lnTo>
                    <a:pt x="1103700" y="1992329"/>
                  </a:lnTo>
                  <a:close/>
                </a:path>
                <a:path w="1607820" h="2208530">
                  <a:moveTo>
                    <a:pt x="1103662" y="1992495"/>
                  </a:moveTo>
                  <a:lnTo>
                    <a:pt x="1103775" y="1992850"/>
                  </a:lnTo>
                  <a:lnTo>
                    <a:pt x="1103662" y="1992495"/>
                  </a:lnTo>
                  <a:lnTo>
                    <a:pt x="1103700" y="1992329"/>
                  </a:lnTo>
                  <a:lnTo>
                    <a:pt x="1103662" y="1992495"/>
                  </a:lnTo>
                  <a:close/>
                </a:path>
                <a:path w="1607820" h="2208530">
                  <a:moveTo>
                    <a:pt x="1105295" y="1993935"/>
                  </a:moveTo>
                  <a:lnTo>
                    <a:pt x="1103834" y="1993515"/>
                  </a:lnTo>
                  <a:lnTo>
                    <a:pt x="1103889" y="1993211"/>
                  </a:lnTo>
                  <a:lnTo>
                    <a:pt x="1103775" y="1992850"/>
                  </a:lnTo>
                  <a:lnTo>
                    <a:pt x="1106249" y="1991700"/>
                  </a:lnTo>
                  <a:lnTo>
                    <a:pt x="1106337" y="1992073"/>
                  </a:lnTo>
                  <a:lnTo>
                    <a:pt x="1106396" y="1992323"/>
                  </a:lnTo>
                  <a:lnTo>
                    <a:pt x="1105295" y="1993935"/>
                  </a:lnTo>
                  <a:close/>
                </a:path>
                <a:path w="1607820" h="2208530">
                  <a:moveTo>
                    <a:pt x="634831" y="345652"/>
                  </a:moveTo>
                  <a:lnTo>
                    <a:pt x="634338" y="345024"/>
                  </a:lnTo>
                  <a:lnTo>
                    <a:pt x="633697" y="344447"/>
                  </a:lnTo>
                  <a:lnTo>
                    <a:pt x="633330" y="343453"/>
                  </a:lnTo>
                  <a:lnTo>
                    <a:pt x="634177" y="342438"/>
                  </a:lnTo>
                  <a:lnTo>
                    <a:pt x="635053" y="342652"/>
                  </a:lnTo>
                  <a:lnTo>
                    <a:pt x="635846" y="343205"/>
                  </a:lnTo>
                  <a:lnTo>
                    <a:pt x="636938" y="343815"/>
                  </a:lnTo>
                  <a:lnTo>
                    <a:pt x="637088" y="343745"/>
                  </a:lnTo>
                  <a:lnTo>
                    <a:pt x="634831" y="345652"/>
                  </a:lnTo>
                  <a:close/>
                </a:path>
                <a:path w="1607820" h="2208530">
                  <a:moveTo>
                    <a:pt x="305511" y="1190662"/>
                  </a:moveTo>
                  <a:lnTo>
                    <a:pt x="303956" y="1191385"/>
                  </a:lnTo>
                  <a:lnTo>
                    <a:pt x="302323" y="1190098"/>
                  </a:lnTo>
                  <a:lnTo>
                    <a:pt x="302776" y="1188847"/>
                  </a:lnTo>
                  <a:lnTo>
                    <a:pt x="303534" y="1187922"/>
                  </a:lnTo>
                  <a:lnTo>
                    <a:pt x="304164" y="1186949"/>
                  </a:lnTo>
                  <a:lnTo>
                    <a:pt x="306856" y="1188913"/>
                  </a:lnTo>
                  <a:lnTo>
                    <a:pt x="305954" y="1189859"/>
                  </a:lnTo>
                  <a:lnTo>
                    <a:pt x="305511" y="1190662"/>
                  </a:lnTo>
                  <a:close/>
                </a:path>
                <a:path w="1607820" h="2208530">
                  <a:moveTo>
                    <a:pt x="1446074" y="835879"/>
                  </a:moveTo>
                  <a:lnTo>
                    <a:pt x="1443973" y="835797"/>
                  </a:lnTo>
                  <a:lnTo>
                    <a:pt x="1442631" y="834754"/>
                  </a:lnTo>
                  <a:lnTo>
                    <a:pt x="1441786" y="833545"/>
                  </a:lnTo>
                  <a:lnTo>
                    <a:pt x="1441658" y="833362"/>
                  </a:lnTo>
                  <a:lnTo>
                    <a:pt x="1442660" y="831371"/>
                  </a:lnTo>
                  <a:lnTo>
                    <a:pt x="1443997" y="830749"/>
                  </a:lnTo>
                  <a:lnTo>
                    <a:pt x="1445154" y="831737"/>
                  </a:lnTo>
                  <a:lnTo>
                    <a:pt x="1445338" y="831893"/>
                  </a:lnTo>
                  <a:lnTo>
                    <a:pt x="1448710" y="833436"/>
                  </a:lnTo>
                  <a:lnTo>
                    <a:pt x="1447104" y="834572"/>
                  </a:lnTo>
                  <a:lnTo>
                    <a:pt x="1446074" y="835879"/>
                  </a:lnTo>
                  <a:close/>
                </a:path>
                <a:path w="1607820" h="2208530">
                  <a:moveTo>
                    <a:pt x="478614" y="179775"/>
                  </a:moveTo>
                  <a:lnTo>
                    <a:pt x="476690" y="180670"/>
                  </a:lnTo>
                  <a:lnTo>
                    <a:pt x="475236" y="180394"/>
                  </a:lnTo>
                  <a:lnTo>
                    <a:pt x="473235" y="180490"/>
                  </a:lnTo>
                  <a:lnTo>
                    <a:pt x="474357" y="178751"/>
                  </a:lnTo>
                  <a:lnTo>
                    <a:pt x="475395" y="177092"/>
                  </a:lnTo>
                  <a:lnTo>
                    <a:pt x="475923" y="175883"/>
                  </a:lnTo>
                  <a:lnTo>
                    <a:pt x="477347" y="176185"/>
                  </a:lnTo>
                  <a:lnTo>
                    <a:pt x="478389" y="176877"/>
                  </a:lnTo>
                  <a:lnTo>
                    <a:pt x="479466" y="177399"/>
                  </a:lnTo>
                  <a:lnTo>
                    <a:pt x="478928" y="178352"/>
                  </a:lnTo>
                  <a:lnTo>
                    <a:pt x="478614" y="179775"/>
                  </a:lnTo>
                  <a:close/>
                </a:path>
                <a:path w="1607820" h="2208530">
                  <a:moveTo>
                    <a:pt x="721676" y="1689049"/>
                  </a:moveTo>
                  <a:lnTo>
                    <a:pt x="720388" y="1689648"/>
                  </a:lnTo>
                  <a:lnTo>
                    <a:pt x="719595" y="1689266"/>
                  </a:lnTo>
                  <a:lnTo>
                    <a:pt x="718794" y="1689017"/>
                  </a:lnTo>
                  <a:lnTo>
                    <a:pt x="719662" y="1687018"/>
                  </a:lnTo>
                  <a:lnTo>
                    <a:pt x="720431" y="1687388"/>
                  </a:lnTo>
                  <a:lnTo>
                    <a:pt x="721235" y="1687682"/>
                  </a:lnTo>
                  <a:lnTo>
                    <a:pt x="721894" y="1688197"/>
                  </a:lnTo>
                  <a:lnTo>
                    <a:pt x="722047" y="1688126"/>
                  </a:lnTo>
                  <a:lnTo>
                    <a:pt x="721676" y="1689049"/>
                  </a:lnTo>
                  <a:close/>
                </a:path>
                <a:path w="1607820" h="2208530">
                  <a:moveTo>
                    <a:pt x="721676" y="1689049"/>
                  </a:moveTo>
                  <a:lnTo>
                    <a:pt x="721471" y="1689558"/>
                  </a:lnTo>
                  <a:lnTo>
                    <a:pt x="722047" y="1688126"/>
                  </a:lnTo>
                  <a:lnTo>
                    <a:pt x="721676" y="1689049"/>
                  </a:lnTo>
                  <a:close/>
                </a:path>
                <a:path w="1607820" h="2208530">
                  <a:moveTo>
                    <a:pt x="989081" y="1885103"/>
                  </a:moveTo>
                  <a:lnTo>
                    <a:pt x="988563" y="1884433"/>
                  </a:lnTo>
                  <a:lnTo>
                    <a:pt x="987888" y="1883819"/>
                  </a:lnTo>
                  <a:lnTo>
                    <a:pt x="987495" y="1882772"/>
                  </a:lnTo>
                  <a:lnTo>
                    <a:pt x="988392" y="1881699"/>
                  </a:lnTo>
                  <a:lnTo>
                    <a:pt x="989316" y="1881925"/>
                  </a:lnTo>
                  <a:lnTo>
                    <a:pt x="990146" y="1882509"/>
                  </a:lnTo>
                  <a:lnTo>
                    <a:pt x="991303" y="1883159"/>
                  </a:lnTo>
                  <a:lnTo>
                    <a:pt x="989081" y="1885103"/>
                  </a:lnTo>
                  <a:close/>
                </a:path>
                <a:path w="1607820" h="2208530">
                  <a:moveTo>
                    <a:pt x="1532920" y="1383460"/>
                  </a:moveTo>
                  <a:lnTo>
                    <a:pt x="1531457" y="1383466"/>
                  </a:lnTo>
                  <a:lnTo>
                    <a:pt x="1530338" y="1382993"/>
                  </a:lnTo>
                  <a:lnTo>
                    <a:pt x="1529224" y="1382707"/>
                  </a:lnTo>
                  <a:lnTo>
                    <a:pt x="1529437" y="1381845"/>
                  </a:lnTo>
                  <a:lnTo>
                    <a:pt x="1529503" y="1380975"/>
                  </a:lnTo>
                  <a:lnTo>
                    <a:pt x="1530945" y="1380305"/>
                  </a:lnTo>
                  <a:lnTo>
                    <a:pt x="1532112" y="1380602"/>
                  </a:lnTo>
                  <a:lnTo>
                    <a:pt x="1533934" y="1380783"/>
                  </a:lnTo>
                  <a:lnTo>
                    <a:pt x="1533259" y="1382167"/>
                  </a:lnTo>
                  <a:lnTo>
                    <a:pt x="1532920" y="1383460"/>
                  </a:lnTo>
                  <a:close/>
                </a:path>
                <a:path w="1607820" h="2208530">
                  <a:moveTo>
                    <a:pt x="1357264" y="1438763"/>
                  </a:moveTo>
                  <a:lnTo>
                    <a:pt x="1355061" y="1439788"/>
                  </a:lnTo>
                  <a:lnTo>
                    <a:pt x="1354912" y="1439656"/>
                  </a:lnTo>
                  <a:lnTo>
                    <a:pt x="1353854" y="1439059"/>
                  </a:lnTo>
                  <a:lnTo>
                    <a:pt x="1353137" y="1437708"/>
                  </a:lnTo>
                  <a:lnTo>
                    <a:pt x="1353950" y="1436697"/>
                  </a:lnTo>
                  <a:lnTo>
                    <a:pt x="1354667" y="1435099"/>
                  </a:lnTo>
                  <a:lnTo>
                    <a:pt x="1355803" y="1436469"/>
                  </a:lnTo>
                  <a:lnTo>
                    <a:pt x="1356841" y="1437257"/>
                  </a:lnTo>
                  <a:lnTo>
                    <a:pt x="1356944" y="1437623"/>
                  </a:lnTo>
                  <a:lnTo>
                    <a:pt x="1357109" y="1438215"/>
                  </a:lnTo>
                  <a:lnTo>
                    <a:pt x="1357264" y="1438763"/>
                  </a:lnTo>
                  <a:close/>
                </a:path>
                <a:path w="1607820" h="2208530">
                  <a:moveTo>
                    <a:pt x="1355726" y="1440377"/>
                  </a:moveTo>
                  <a:lnTo>
                    <a:pt x="1355358" y="1440051"/>
                  </a:lnTo>
                  <a:lnTo>
                    <a:pt x="1356226" y="1439648"/>
                  </a:lnTo>
                  <a:lnTo>
                    <a:pt x="1355726" y="1440377"/>
                  </a:lnTo>
                  <a:close/>
                </a:path>
                <a:path w="1607820" h="2208530">
                  <a:moveTo>
                    <a:pt x="602018" y="411481"/>
                  </a:moveTo>
                  <a:lnTo>
                    <a:pt x="600658" y="410818"/>
                  </a:lnTo>
                  <a:lnTo>
                    <a:pt x="599439" y="410587"/>
                  </a:lnTo>
                  <a:lnTo>
                    <a:pt x="599088" y="409006"/>
                  </a:lnTo>
                  <a:lnTo>
                    <a:pt x="599389" y="407784"/>
                  </a:lnTo>
                  <a:lnTo>
                    <a:pt x="599468" y="406618"/>
                  </a:lnTo>
                  <a:lnTo>
                    <a:pt x="600517" y="406905"/>
                  </a:lnTo>
                  <a:lnTo>
                    <a:pt x="602129" y="406889"/>
                  </a:lnTo>
                  <a:lnTo>
                    <a:pt x="602908" y="408359"/>
                  </a:lnTo>
                  <a:lnTo>
                    <a:pt x="602284" y="409726"/>
                  </a:lnTo>
                  <a:lnTo>
                    <a:pt x="602018" y="411481"/>
                  </a:lnTo>
                  <a:close/>
                </a:path>
                <a:path w="1607820" h="2208530">
                  <a:moveTo>
                    <a:pt x="1251079" y="564231"/>
                  </a:moveTo>
                  <a:lnTo>
                    <a:pt x="1248400" y="565477"/>
                  </a:lnTo>
                  <a:lnTo>
                    <a:pt x="1246595" y="564454"/>
                  </a:lnTo>
                  <a:lnTo>
                    <a:pt x="1246541" y="562930"/>
                  </a:lnTo>
                  <a:lnTo>
                    <a:pt x="1247341" y="561760"/>
                  </a:lnTo>
                  <a:lnTo>
                    <a:pt x="1248380" y="560739"/>
                  </a:lnTo>
                  <a:lnTo>
                    <a:pt x="1249629" y="561494"/>
                  </a:lnTo>
                  <a:lnTo>
                    <a:pt x="1253028" y="562740"/>
                  </a:lnTo>
                  <a:lnTo>
                    <a:pt x="1251329" y="563944"/>
                  </a:lnTo>
                  <a:lnTo>
                    <a:pt x="1251079" y="564231"/>
                  </a:lnTo>
                  <a:close/>
                </a:path>
                <a:path w="1607820" h="2208530">
                  <a:moveTo>
                    <a:pt x="1250355" y="565065"/>
                  </a:moveTo>
                  <a:lnTo>
                    <a:pt x="1249192" y="565310"/>
                  </a:lnTo>
                  <a:lnTo>
                    <a:pt x="1250786" y="564569"/>
                  </a:lnTo>
                  <a:lnTo>
                    <a:pt x="1250355" y="565065"/>
                  </a:lnTo>
                  <a:close/>
                </a:path>
                <a:path w="1607820" h="2208530">
                  <a:moveTo>
                    <a:pt x="1352030" y="904031"/>
                  </a:moveTo>
                  <a:lnTo>
                    <a:pt x="1351478" y="903389"/>
                  </a:lnTo>
                  <a:lnTo>
                    <a:pt x="1350884" y="902914"/>
                  </a:lnTo>
                  <a:lnTo>
                    <a:pt x="1350325" y="901773"/>
                  </a:lnTo>
                  <a:lnTo>
                    <a:pt x="1350669" y="901259"/>
                  </a:lnTo>
                  <a:lnTo>
                    <a:pt x="1352319" y="900492"/>
                  </a:lnTo>
                  <a:lnTo>
                    <a:pt x="1353283" y="900723"/>
                  </a:lnTo>
                  <a:lnTo>
                    <a:pt x="1355308" y="900857"/>
                  </a:lnTo>
                  <a:lnTo>
                    <a:pt x="1352030" y="904031"/>
                  </a:lnTo>
                  <a:close/>
                </a:path>
                <a:path w="1607820" h="2208530">
                  <a:moveTo>
                    <a:pt x="631506" y="1712085"/>
                  </a:moveTo>
                  <a:lnTo>
                    <a:pt x="630831" y="1711305"/>
                  </a:lnTo>
                  <a:lnTo>
                    <a:pt x="631283" y="1711828"/>
                  </a:lnTo>
                  <a:lnTo>
                    <a:pt x="631506" y="1712085"/>
                  </a:lnTo>
                  <a:close/>
                </a:path>
                <a:path w="1607820" h="2208530">
                  <a:moveTo>
                    <a:pt x="632576" y="1714017"/>
                  </a:moveTo>
                  <a:lnTo>
                    <a:pt x="630749" y="1714866"/>
                  </a:lnTo>
                  <a:lnTo>
                    <a:pt x="630587" y="1714723"/>
                  </a:lnTo>
                  <a:lnTo>
                    <a:pt x="629601" y="1714165"/>
                  </a:lnTo>
                  <a:lnTo>
                    <a:pt x="629409" y="1713249"/>
                  </a:lnTo>
                  <a:lnTo>
                    <a:pt x="629372" y="1713077"/>
                  </a:lnTo>
                  <a:lnTo>
                    <a:pt x="631506" y="1712085"/>
                  </a:lnTo>
                  <a:lnTo>
                    <a:pt x="631623" y="1712220"/>
                  </a:lnTo>
                  <a:lnTo>
                    <a:pt x="632527" y="1712805"/>
                  </a:lnTo>
                  <a:lnTo>
                    <a:pt x="632568" y="1713802"/>
                  </a:lnTo>
                  <a:lnTo>
                    <a:pt x="632576" y="1714017"/>
                  </a:lnTo>
                  <a:close/>
                </a:path>
                <a:path w="1607820" h="2208530">
                  <a:moveTo>
                    <a:pt x="1537704" y="1688617"/>
                  </a:moveTo>
                  <a:lnTo>
                    <a:pt x="1536319" y="1689261"/>
                  </a:lnTo>
                  <a:lnTo>
                    <a:pt x="1535515" y="1688878"/>
                  </a:lnTo>
                  <a:lnTo>
                    <a:pt x="1534702" y="1688618"/>
                  </a:lnTo>
                  <a:lnTo>
                    <a:pt x="1536132" y="1685221"/>
                  </a:lnTo>
                  <a:lnTo>
                    <a:pt x="1536775" y="1686146"/>
                  </a:lnTo>
                  <a:lnTo>
                    <a:pt x="1537472" y="1686869"/>
                  </a:lnTo>
                  <a:lnTo>
                    <a:pt x="1537939" y="1688153"/>
                  </a:lnTo>
                  <a:lnTo>
                    <a:pt x="1537704" y="1688617"/>
                  </a:lnTo>
                  <a:close/>
                </a:path>
                <a:path w="1607820" h="2208530">
                  <a:moveTo>
                    <a:pt x="1537704" y="1688617"/>
                  </a:moveTo>
                  <a:lnTo>
                    <a:pt x="1537414" y="1689189"/>
                  </a:lnTo>
                  <a:lnTo>
                    <a:pt x="1537939" y="1688153"/>
                  </a:lnTo>
                  <a:lnTo>
                    <a:pt x="1537704" y="1688617"/>
                  </a:lnTo>
                  <a:close/>
                </a:path>
                <a:path w="1607820" h="2208530">
                  <a:moveTo>
                    <a:pt x="1496213" y="1698086"/>
                  </a:moveTo>
                  <a:lnTo>
                    <a:pt x="1495115" y="1698596"/>
                  </a:lnTo>
                  <a:lnTo>
                    <a:pt x="1495758" y="1697564"/>
                  </a:lnTo>
                  <a:lnTo>
                    <a:pt x="1496213" y="1698086"/>
                  </a:lnTo>
                  <a:close/>
                </a:path>
                <a:path w="1607820" h="2208530">
                  <a:moveTo>
                    <a:pt x="1497518" y="1700293"/>
                  </a:moveTo>
                  <a:lnTo>
                    <a:pt x="1495675" y="1701150"/>
                  </a:lnTo>
                  <a:lnTo>
                    <a:pt x="1495505" y="1700999"/>
                  </a:lnTo>
                  <a:lnTo>
                    <a:pt x="1495099" y="1700809"/>
                  </a:lnTo>
                  <a:lnTo>
                    <a:pt x="1494511" y="1700450"/>
                  </a:lnTo>
                  <a:lnTo>
                    <a:pt x="1494319" y="1699522"/>
                  </a:lnTo>
                  <a:lnTo>
                    <a:pt x="1494283" y="1699350"/>
                  </a:lnTo>
                  <a:lnTo>
                    <a:pt x="1496440" y="1698347"/>
                  </a:lnTo>
                  <a:lnTo>
                    <a:pt x="1496557" y="1698482"/>
                  </a:lnTo>
                  <a:lnTo>
                    <a:pt x="1497471" y="1699074"/>
                  </a:lnTo>
                  <a:lnTo>
                    <a:pt x="1497509" y="1700067"/>
                  </a:lnTo>
                  <a:lnTo>
                    <a:pt x="1497518" y="1700293"/>
                  </a:lnTo>
                  <a:close/>
                </a:path>
                <a:path w="1607820" h="2208530">
                  <a:moveTo>
                    <a:pt x="1406976" y="1904697"/>
                  </a:moveTo>
                  <a:lnTo>
                    <a:pt x="1405046" y="1905110"/>
                  </a:lnTo>
                  <a:lnTo>
                    <a:pt x="1403976" y="1904082"/>
                  </a:lnTo>
                  <a:lnTo>
                    <a:pt x="1403024" y="1903584"/>
                  </a:lnTo>
                  <a:lnTo>
                    <a:pt x="1403661" y="1902425"/>
                  </a:lnTo>
                  <a:lnTo>
                    <a:pt x="1404021" y="1901430"/>
                  </a:lnTo>
                  <a:lnTo>
                    <a:pt x="1405112" y="1900420"/>
                  </a:lnTo>
                  <a:lnTo>
                    <a:pt x="1406335" y="1901182"/>
                  </a:lnTo>
                  <a:lnTo>
                    <a:pt x="1409480" y="1902339"/>
                  </a:lnTo>
                  <a:lnTo>
                    <a:pt x="1407894" y="1903543"/>
                  </a:lnTo>
                  <a:lnTo>
                    <a:pt x="1406976" y="1904697"/>
                  </a:lnTo>
                  <a:close/>
                </a:path>
                <a:path w="1607820" h="2208530">
                  <a:moveTo>
                    <a:pt x="618733" y="1412214"/>
                  </a:moveTo>
                  <a:lnTo>
                    <a:pt x="617872" y="1411467"/>
                  </a:lnTo>
                  <a:lnTo>
                    <a:pt x="616556" y="1410849"/>
                  </a:lnTo>
                  <a:lnTo>
                    <a:pt x="616054" y="1409096"/>
                  </a:lnTo>
                  <a:lnTo>
                    <a:pt x="616963" y="1407935"/>
                  </a:lnTo>
                  <a:lnTo>
                    <a:pt x="617744" y="1405952"/>
                  </a:lnTo>
                  <a:lnTo>
                    <a:pt x="619153" y="1407656"/>
                  </a:lnTo>
                  <a:lnTo>
                    <a:pt x="620410" y="1408520"/>
                  </a:lnTo>
                  <a:lnTo>
                    <a:pt x="620490" y="1410250"/>
                  </a:lnTo>
                  <a:lnTo>
                    <a:pt x="620664" y="1410169"/>
                  </a:lnTo>
                  <a:lnTo>
                    <a:pt x="619355" y="1411274"/>
                  </a:lnTo>
                  <a:lnTo>
                    <a:pt x="618733" y="1412214"/>
                  </a:lnTo>
                  <a:close/>
                </a:path>
                <a:path w="1607820" h="2208530">
                  <a:moveTo>
                    <a:pt x="319959" y="1237559"/>
                  </a:moveTo>
                  <a:lnTo>
                    <a:pt x="314591" y="1235639"/>
                  </a:lnTo>
                  <a:lnTo>
                    <a:pt x="315197" y="1233317"/>
                  </a:lnTo>
                  <a:lnTo>
                    <a:pt x="316893" y="1233634"/>
                  </a:lnTo>
                  <a:lnTo>
                    <a:pt x="318544" y="1233801"/>
                  </a:lnTo>
                  <a:lnTo>
                    <a:pt x="320501" y="1234517"/>
                  </a:lnTo>
                  <a:lnTo>
                    <a:pt x="320071" y="1236466"/>
                  </a:lnTo>
                  <a:lnTo>
                    <a:pt x="319959" y="1237559"/>
                  </a:lnTo>
                  <a:close/>
                </a:path>
                <a:path w="1607820" h="2208530">
                  <a:moveTo>
                    <a:pt x="748042" y="1738109"/>
                  </a:moveTo>
                  <a:lnTo>
                    <a:pt x="745610" y="1739240"/>
                  </a:lnTo>
                  <a:lnTo>
                    <a:pt x="745318" y="1738914"/>
                  </a:lnTo>
                  <a:lnTo>
                    <a:pt x="744315" y="1738116"/>
                  </a:lnTo>
                  <a:lnTo>
                    <a:pt x="743681" y="1736702"/>
                  </a:lnTo>
                  <a:lnTo>
                    <a:pt x="744679" y="1735759"/>
                  </a:lnTo>
                  <a:lnTo>
                    <a:pt x="745549" y="1734438"/>
                  </a:lnTo>
                  <a:lnTo>
                    <a:pt x="746114" y="1735092"/>
                  </a:lnTo>
                  <a:lnTo>
                    <a:pt x="746409" y="1735433"/>
                  </a:lnTo>
                  <a:lnTo>
                    <a:pt x="746635" y="1735695"/>
                  </a:lnTo>
                  <a:lnTo>
                    <a:pt x="747824" y="1736484"/>
                  </a:lnTo>
                  <a:lnTo>
                    <a:pt x="748042" y="1738109"/>
                  </a:lnTo>
                  <a:close/>
                </a:path>
                <a:path w="1607820" h="2208530">
                  <a:moveTo>
                    <a:pt x="746104" y="1739790"/>
                  </a:moveTo>
                  <a:lnTo>
                    <a:pt x="745793" y="1739444"/>
                  </a:lnTo>
                  <a:lnTo>
                    <a:pt x="746767" y="1738991"/>
                  </a:lnTo>
                  <a:lnTo>
                    <a:pt x="746104" y="1739790"/>
                  </a:lnTo>
                  <a:close/>
                </a:path>
                <a:path w="1607820" h="2208530">
                  <a:moveTo>
                    <a:pt x="1456015" y="1959533"/>
                  </a:moveTo>
                  <a:lnTo>
                    <a:pt x="1453114" y="1958038"/>
                  </a:lnTo>
                  <a:lnTo>
                    <a:pt x="1453750" y="1956873"/>
                  </a:lnTo>
                  <a:lnTo>
                    <a:pt x="1454173" y="1955890"/>
                  </a:lnTo>
                  <a:lnTo>
                    <a:pt x="1455093" y="1954854"/>
                  </a:lnTo>
                  <a:lnTo>
                    <a:pt x="1456350" y="1955665"/>
                  </a:lnTo>
                  <a:lnTo>
                    <a:pt x="1457623" y="1956279"/>
                  </a:lnTo>
                  <a:lnTo>
                    <a:pt x="1456015" y="1959533"/>
                  </a:lnTo>
                  <a:close/>
                </a:path>
                <a:path w="1607820" h="2208530">
                  <a:moveTo>
                    <a:pt x="1259796" y="579848"/>
                  </a:moveTo>
                  <a:lnTo>
                    <a:pt x="1258471" y="580463"/>
                  </a:lnTo>
                  <a:lnTo>
                    <a:pt x="1255916" y="572322"/>
                  </a:lnTo>
                  <a:lnTo>
                    <a:pt x="1257240" y="571707"/>
                  </a:lnTo>
                  <a:lnTo>
                    <a:pt x="1259796" y="579848"/>
                  </a:lnTo>
                  <a:close/>
                </a:path>
                <a:path w="1607820" h="2208530">
                  <a:moveTo>
                    <a:pt x="1041373" y="1500017"/>
                  </a:moveTo>
                  <a:lnTo>
                    <a:pt x="1040632" y="1499770"/>
                  </a:lnTo>
                  <a:lnTo>
                    <a:pt x="1039442" y="1499715"/>
                  </a:lnTo>
                  <a:lnTo>
                    <a:pt x="1038862" y="1498329"/>
                  </a:lnTo>
                  <a:lnTo>
                    <a:pt x="1039046" y="1497185"/>
                  </a:lnTo>
                  <a:lnTo>
                    <a:pt x="1038965" y="1495573"/>
                  </a:lnTo>
                  <a:lnTo>
                    <a:pt x="1040488" y="1496231"/>
                  </a:lnTo>
                  <a:lnTo>
                    <a:pt x="1041863" y="1496467"/>
                  </a:lnTo>
                  <a:lnTo>
                    <a:pt x="1042125" y="1497894"/>
                  </a:lnTo>
                  <a:lnTo>
                    <a:pt x="1041607" y="1498980"/>
                  </a:lnTo>
                  <a:lnTo>
                    <a:pt x="1041373" y="1500017"/>
                  </a:lnTo>
                  <a:close/>
                </a:path>
                <a:path w="1607820" h="2208530">
                  <a:moveTo>
                    <a:pt x="1524164" y="1867346"/>
                  </a:moveTo>
                  <a:lnTo>
                    <a:pt x="1523142" y="1865970"/>
                  </a:lnTo>
                  <a:lnTo>
                    <a:pt x="1522838" y="1865562"/>
                  </a:lnTo>
                  <a:lnTo>
                    <a:pt x="1521883" y="1864705"/>
                  </a:lnTo>
                  <a:lnTo>
                    <a:pt x="1521537" y="1863170"/>
                  </a:lnTo>
                  <a:lnTo>
                    <a:pt x="1522362" y="1861816"/>
                  </a:lnTo>
                  <a:lnTo>
                    <a:pt x="1522770" y="1861627"/>
                  </a:lnTo>
                  <a:lnTo>
                    <a:pt x="1523814" y="1861798"/>
                  </a:lnTo>
                  <a:lnTo>
                    <a:pt x="1525421" y="1862280"/>
                  </a:lnTo>
                  <a:lnTo>
                    <a:pt x="1525857" y="1863892"/>
                  </a:lnTo>
                  <a:lnTo>
                    <a:pt x="1524973" y="1865119"/>
                  </a:lnTo>
                  <a:lnTo>
                    <a:pt x="1524164" y="1867346"/>
                  </a:lnTo>
                  <a:close/>
                </a:path>
                <a:path w="1607820" h="2208530">
                  <a:moveTo>
                    <a:pt x="415770" y="1192298"/>
                  </a:moveTo>
                  <a:lnTo>
                    <a:pt x="413188" y="1193498"/>
                  </a:lnTo>
                  <a:lnTo>
                    <a:pt x="412951" y="1192745"/>
                  </a:lnTo>
                  <a:lnTo>
                    <a:pt x="413151" y="1191854"/>
                  </a:lnTo>
                  <a:lnTo>
                    <a:pt x="413184" y="1190437"/>
                  </a:lnTo>
                  <a:lnTo>
                    <a:pt x="414386" y="1191102"/>
                  </a:lnTo>
                  <a:lnTo>
                    <a:pt x="415551" y="1191383"/>
                  </a:lnTo>
                  <a:lnTo>
                    <a:pt x="415677" y="1191909"/>
                  </a:lnTo>
                  <a:lnTo>
                    <a:pt x="415770" y="1192298"/>
                  </a:lnTo>
                  <a:close/>
                </a:path>
                <a:path w="1607820" h="2208530">
                  <a:moveTo>
                    <a:pt x="415770" y="1192298"/>
                  </a:moveTo>
                  <a:lnTo>
                    <a:pt x="415834" y="1192564"/>
                  </a:lnTo>
                  <a:lnTo>
                    <a:pt x="415770" y="1192298"/>
                  </a:lnTo>
                  <a:lnTo>
                    <a:pt x="415677" y="1191909"/>
                  </a:lnTo>
                  <a:lnTo>
                    <a:pt x="415770" y="1192298"/>
                  </a:lnTo>
                  <a:close/>
                </a:path>
                <a:path w="1607820" h="2208530">
                  <a:moveTo>
                    <a:pt x="414661" y="1194262"/>
                  </a:moveTo>
                  <a:lnTo>
                    <a:pt x="413141" y="1193815"/>
                  </a:lnTo>
                  <a:lnTo>
                    <a:pt x="415834" y="1192564"/>
                  </a:lnTo>
                  <a:lnTo>
                    <a:pt x="414661" y="1194262"/>
                  </a:lnTo>
                  <a:close/>
                </a:path>
                <a:path w="1607820" h="2208530">
                  <a:moveTo>
                    <a:pt x="756762" y="720610"/>
                  </a:moveTo>
                  <a:lnTo>
                    <a:pt x="756175" y="720061"/>
                  </a:lnTo>
                  <a:lnTo>
                    <a:pt x="755465" y="719575"/>
                  </a:lnTo>
                  <a:lnTo>
                    <a:pt x="754946" y="718675"/>
                  </a:lnTo>
                  <a:lnTo>
                    <a:pt x="755175" y="718308"/>
                  </a:lnTo>
                  <a:lnTo>
                    <a:pt x="756655" y="717621"/>
                  </a:lnTo>
                  <a:lnTo>
                    <a:pt x="757357" y="718063"/>
                  </a:lnTo>
                  <a:lnTo>
                    <a:pt x="758481" y="718510"/>
                  </a:lnTo>
                  <a:lnTo>
                    <a:pt x="756762" y="720610"/>
                  </a:lnTo>
                  <a:close/>
                </a:path>
                <a:path w="1607820" h="2208530">
                  <a:moveTo>
                    <a:pt x="1401562" y="887644"/>
                  </a:moveTo>
                  <a:lnTo>
                    <a:pt x="1400034" y="888354"/>
                  </a:lnTo>
                  <a:lnTo>
                    <a:pt x="1399172" y="886662"/>
                  </a:lnTo>
                  <a:lnTo>
                    <a:pt x="1398300" y="884951"/>
                  </a:lnTo>
                  <a:lnTo>
                    <a:pt x="1397425" y="883235"/>
                  </a:lnTo>
                  <a:lnTo>
                    <a:pt x="1399826" y="882119"/>
                  </a:lnTo>
                  <a:lnTo>
                    <a:pt x="1401562" y="887644"/>
                  </a:lnTo>
                  <a:close/>
                </a:path>
                <a:path w="1607820" h="2208530">
                  <a:moveTo>
                    <a:pt x="1268401" y="1208009"/>
                  </a:moveTo>
                  <a:lnTo>
                    <a:pt x="1267223" y="1208556"/>
                  </a:lnTo>
                  <a:lnTo>
                    <a:pt x="1266339" y="1207897"/>
                  </a:lnTo>
                  <a:lnTo>
                    <a:pt x="1266162" y="1207110"/>
                  </a:lnTo>
                  <a:lnTo>
                    <a:pt x="1266435" y="1206168"/>
                  </a:lnTo>
                  <a:lnTo>
                    <a:pt x="1266574" y="1204791"/>
                  </a:lnTo>
                  <a:lnTo>
                    <a:pt x="1267732" y="1205565"/>
                  </a:lnTo>
                  <a:lnTo>
                    <a:pt x="1268768" y="1205899"/>
                  </a:lnTo>
                  <a:lnTo>
                    <a:pt x="1269003" y="1206659"/>
                  </a:lnTo>
                  <a:lnTo>
                    <a:pt x="1269080" y="1207025"/>
                  </a:lnTo>
                  <a:lnTo>
                    <a:pt x="1269232" y="1206954"/>
                  </a:lnTo>
                  <a:lnTo>
                    <a:pt x="1268401" y="1208009"/>
                  </a:lnTo>
                  <a:close/>
                </a:path>
                <a:path w="1607820" h="2208530">
                  <a:moveTo>
                    <a:pt x="1533651" y="1730471"/>
                  </a:moveTo>
                  <a:lnTo>
                    <a:pt x="1533169" y="1729855"/>
                  </a:lnTo>
                  <a:lnTo>
                    <a:pt x="1532540" y="1729290"/>
                  </a:lnTo>
                  <a:lnTo>
                    <a:pt x="1532177" y="1728318"/>
                  </a:lnTo>
                  <a:lnTo>
                    <a:pt x="1533009" y="1727322"/>
                  </a:lnTo>
                  <a:lnTo>
                    <a:pt x="1533872" y="1727530"/>
                  </a:lnTo>
                  <a:lnTo>
                    <a:pt x="1534642" y="1728077"/>
                  </a:lnTo>
                  <a:lnTo>
                    <a:pt x="1535711" y="1728673"/>
                  </a:lnTo>
                  <a:lnTo>
                    <a:pt x="1535861" y="1728604"/>
                  </a:lnTo>
                  <a:lnTo>
                    <a:pt x="1533651" y="1730471"/>
                  </a:lnTo>
                  <a:close/>
                </a:path>
                <a:path w="1607820" h="2208530">
                  <a:moveTo>
                    <a:pt x="1069528" y="408229"/>
                  </a:moveTo>
                  <a:lnTo>
                    <a:pt x="1066921" y="409441"/>
                  </a:lnTo>
                  <a:lnTo>
                    <a:pt x="1066754" y="408661"/>
                  </a:lnTo>
                  <a:lnTo>
                    <a:pt x="1067022" y="407739"/>
                  </a:lnTo>
                  <a:lnTo>
                    <a:pt x="1067167" y="406394"/>
                  </a:lnTo>
                  <a:lnTo>
                    <a:pt x="1068287" y="407151"/>
                  </a:lnTo>
                  <a:lnTo>
                    <a:pt x="1069293" y="407481"/>
                  </a:lnTo>
                  <a:lnTo>
                    <a:pt x="1069528" y="408229"/>
                  </a:lnTo>
                  <a:close/>
                </a:path>
                <a:path w="1607820" h="2208530">
                  <a:moveTo>
                    <a:pt x="1068935" y="409551"/>
                  </a:moveTo>
                  <a:lnTo>
                    <a:pt x="1067787" y="410085"/>
                  </a:lnTo>
                  <a:lnTo>
                    <a:pt x="1066988" y="409788"/>
                  </a:lnTo>
                  <a:lnTo>
                    <a:pt x="1069761" y="408499"/>
                  </a:lnTo>
                  <a:lnTo>
                    <a:pt x="1068935" y="409551"/>
                  </a:lnTo>
                  <a:close/>
                </a:path>
                <a:path w="1607820" h="2208530">
                  <a:moveTo>
                    <a:pt x="1071209" y="1984082"/>
                  </a:moveTo>
                  <a:lnTo>
                    <a:pt x="1069605" y="1983988"/>
                  </a:lnTo>
                  <a:lnTo>
                    <a:pt x="1068238" y="1982815"/>
                  </a:lnTo>
                  <a:lnTo>
                    <a:pt x="1067959" y="1981147"/>
                  </a:lnTo>
                  <a:lnTo>
                    <a:pt x="1069025" y="1979511"/>
                  </a:lnTo>
                  <a:lnTo>
                    <a:pt x="1070586" y="1979193"/>
                  </a:lnTo>
                  <a:lnTo>
                    <a:pt x="1071603" y="1980322"/>
                  </a:lnTo>
                  <a:lnTo>
                    <a:pt x="1073253" y="1981382"/>
                  </a:lnTo>
                  <a:lnTo>
                    <a:pt x="1072010" y="1982651"/>
                  </a:lnTo>
                  <a:lnTo>
                    <a:pt x="1071209" y="1984082"/>
                  </a:lnTo>
                  <a:close/>
                </a:path>
                <a:path w="1607820" h="2208530">
                  <a:moveTo>
                    <a:pt x="1358507" y="1891398"/>
                  </a:moveTo>
                  <a:lnTo>
                    <a:pt x="1356796" y="1892194"/>
                  </a:lnTo>
                  <a:lnTo>
                    <a:pt x="1356192" y="1891505"/>
                  </a:lnTo>
                  <a:lnTo>
                    <a:pt x="1355916" y="1891190"/>
                  </a:lnTo>
                  <a:lnTo>
                    <a:pt x="1355109" y="1890649"/>
                  </a:lnTo>
                  <a:lnTo>
                    <a:pt x="1355371" y="1890527"/>
                  </a:lnTo>
                  <a:lnTo>
                    <a:pt x="1355923" y="1889921"/>
                  </a:lnTo>
                  <a:lnTo>
                    <a:pt x="1356605" y="1888771"/>
                  </a:lnTo>
                  <a:lnTo>
                    <a:pt x="1357850" y="1888192"/>
                  </a:lnTo>
                  <a:lnTo>
                    <a:pt x="1358822" y="1888922"/>
                  </a:lnTo>
                  <a:lnTo>
                    <a:pt x="1360397" y="1889550"/>
                  </a:lnTo>
                  <a:lnTo>
                    <a:pt x="1358986" y="1890750"/>
                  </a:lnTo>
                  <a:lnTo>
                    <a:pt x="1358507" y="1891398"/>
                  </a:lnTo>
                  <a:close/>
                </a:path>
                <a:path w="1607820" h="2208530">
                  <a:moveTo>
                    <a:pt x="1358507" y="1891398"/>
                  </a:moveTo>
                  <a:lnTo>
                    <a:pt x="1358260" y="1891732"/>
                  </a:lnTo>
                  <a:lnTo>
                    <a:pt x="1358986" y="1890750"/>
                  </a:lnTo>
                  <a:lnTo>
                    <a:pt x="1358507" y="1891398"/>
                  </a:lnTo>
                  <a:close/>
                </a:path>
                <a:path w="1607820" h="2208530">
                  <a:moveTo>
                    <a:pt x="1043025" y="1352342"/>
                  </a:moveTo>
                  <a:lnTo>
                    <a:pt x="1042186" y="1352076"/>
                  </a:lnTo>
                  <a:lnTo>
                    <a:pt x="1040847" y="1352018"/>
                  </a:lnTo>
                  <a:lnTo>
                    <a:pt x="1040259" y="1350601"/>
                  </a:lnTo>
                  <a:lnTo>
                    <a:pt x="1040586" y="1349421"/>
                  </a:lnTo>
                  <a:lnTo>
                    <a:pt x="1040649" y="1347547"/>
                  </a:lnTo>
                  <a:lnTo>
                    <a:pt x="1042129" y="1348366"/>
                  </a:lnTo>
                  <a:lnTo>
                    <a:pt x="1043310" y="1348656"/>
                  </a:lnTo>
                  <a:lnTo>
                    <a:pt x="1043575" y="1350153"/>
                  </a:lnTo>
                  <a:lnTo>
                    <a:pt x="1043183" y="1351270"/>
                  </a:lnTo>
                  <a:lnTo>
                    <a:pt x="1043025" y="1352342"/>
                  </a:lnTo>
                  <a:close/>
                </a:path>
                <a:path w="1607820" h="2208530">
                  <a:moveTo>
                    <a:pt x="1443299" y="1862202"/>
                  </a:moveTo>
                  <a:lnTo>
                    <a:pt x="1441540" y="1863019"/>
                  </a:lnTo>
                  <a:lnTo>
                    <a:pt x="1442400" y="1861981"/>
                  </a:lnTo>
                  <a:lnTo>
                    <a:pt x="1443299" y="1862202"/>
                  </a:lnTo>
                  <a:close/>
                </a:path>
                <a:path w="1607820" h="2208530">
                  <a:moveTo>
                    <a:pt x="1443071" y="1865270"/>
                  </a:moveTo>
                  <a:lnTo>
                    <a:pt x="1442574" y="1864620"/>
                  </a:lnTo>
                  <a:lnTo>
                    <a:pt x="1441921" y="1864030"/>
                  </a:lnTo>
                  <a:lnTo>
                    <a:pt x="1441647" y="1863301"/>
                  </a:lnTo>
                  <a:lnTo>
                    <a:pt x="1443611" y="1862388"/>
                  </a:lnTo>
                  <a:lnTo>
                    <a:pt x="1444094" y="1862766"/>
                  </a:lnTo>
                  <a:lnTo>
                    <a:pt x="1445210" y="1863394"/>
                  </a:lnTo>
                  <a:lnTo>
                    <a:pt x="1443071" y="1865270"/>
                  </a:lnTo>
                  <a:close/>
                </a:path>
                <a:path w="1607820" h="2208530">
                  <a:moveTo>
                    <a:pt x="679177" y="1047358"/>
                  </a:moveTo>
                  <a:lnTo>
                    <a:pt x="676567" y="1048571"/>
                  </a:lnTo>
                  <a:lnTo>
                    <a:pt x="676495" y="1048138"/>
                  </a:lnTo>
                  <a:lnTo>
                    <a:pt x="678706" y="1047110"/>
                  </a:lnTo>
                  <a:lnTo>
                    <a:pt x="679177" y="1047358"/>
                  </a:lnTo>
                  <a:close/>
                </a:path>
                <a:path w="1607820" h="2208530">
                  <a:moveTo>
                    <a:pt x="676567" y="1048571"/>
                  </a:moveTo>
                  <a:lnTo>
                    <a:pt x="676624" y="1048905"/>
                  </a:lnTo>
                  <a:lnTo>
                    <a:pt x="676567" y="1048571"/>
                  </a:lnTo>
                  <a:lnTo>
                    <a:pt x="676495" y="1048138"/>
                  </a:lnTo>
                  <a:lnTo>
                    <a:pt x="676567" y="1048571"/>
                  </a:lnTo>
                  <a:close/>
                </a:path>
                <a:path w="1607820" h="2208530">
                  <a:moveTo>
                    <a:pt x="678724" y="1050607"/>
                  </a:moveTo>
                  <a:lnTo>
                    <a:pt x="677790" y="1049817"/>
                  </a:lnTo>
                  <a:lnTo>
                    <a:pt x="676685" y="1049273"/>
                  </a:lnTo>
                  <a:lnTo>
                    <a:pt x="676624" y="1048905"/>
                  </a:lnTo>
                  <a:lnTo>
                    <a:pt x="679217" y="1047700"/>
                  </a:lnTo>
                  <a:lnTo>
                    <a:pt x="679260" y="1048076"/>
                  </a:lnTo>
                  <a:lnTo>
                    <a:pt x="679304" y="1048458"/>
                  </a:lnTo>
                  <a:lnTo>
                    <a:pt x="678981" y="1049264"/>
                  </a:lnTo>
                  <a:lnTo>
                    <a:pt x="678724" y="1050607"/>
                  </a:lnTo>
                  <a:close/>
                </a:path>
                <a:path w="1607820" h="2208530">
                  <a:moveTo>
                    <a:pt x="1143056" y="378304"/>
                  </a:moveTo>
                  <a:lnTo>
                    <a:pt x="1141585" y="378763"/>
                  </a:lnTo>
                  <a:lnTo>
                    <a:pt x="1140975" y="378059"/>
                  </a:lnTo>
                  <a:lnTo>
                    <a:pt x="1140691" y="377730"/>
                  </a:lnTo>
                  <a:lnTo>
                    <a:pt x="1139882" y="377173"/>
                  </a:lnTo>
                  <a:lnTo>
                    <a:pt x="1140121" y="377061"/>
                  </a:lnTo>
                  <a:lnTo>
                    <a:pt x="1140687" y="376426"/>
                  </a:lnTo>
                  <a:lnTo>
                    <a:pt x="1141375" y="375249"/>
                  </a:lnTo>
                  <a:lnTo>
                    <a:pt x="1142625" y="374668"/>
                  </a:lnTo>
                  <a:lnTo>
                    <a:pt x="1143615" y="375437"/>
                  </a:lnTo>
                  <a:lnTo>
                    <a:pt x="1145184" y="376103"/>
                  </a:lnTo>
                  <a:lnTo>
                    <a:pt x="1143785" y="377303"/>
                  </a:lnTo>
                  <a:lnTo>
                    <a:pt x="1143056" y="378304"/>
                  </a:lnTo>
                  <a:close/>
                </a:path>
                <a:path w="1607820" h="2208530">
                  <a:moveTo>
                    <a:pt x="1212138" y="1832291"/>
                  </a:moveTo>
                  <a:lnTo>
                    <a:pt x="1210191" y="1830926"/>
                  </a:lnTo>
                  <a:lnTo>
                    <a:pt x="1208978" y="1830497"/>
                  </a:lnTo>
                  <a:lnTo>
                    <a:pt x="1208180" y="1828876"/>
                  </a:lnTo>
                  <a:lnTo>
                    <a:pt x="1209318" y="1827673"/>
                  </a:lnTo>
                  <a:lnTo>
                    <a:pt x="1209832" y="1826719"/>
                  </a:lnTo>
                  <a:lnTo>
                    <a:pt x="1210536" y="1827107"/>
                  </a:lnTo>
                  <a:lnTo>
                    <a:pt x="1211760" y="1827383"/>
                  </a:lnTo>
                  <a:lnTo>
                    <a:pt x="1212408" y="1828903"/>
                  </a:lnTo>
                  <a:lnTo>
                    <a:pt x="1212146" y="1830018"/>
                  </a:lnTo>
                  <a:lnTo>
                    <a:pt x="1212138" y="1832291"/>
                  </a:lnTo>
                  <a:close/>
                </a:path>
                <a:path w="1607820" h="2208530">
                  <a:moveTo>
                    <a:pt x="1413839" y="2109258"/>
                  </a:moveTo>
                  <a:lnTo>
                    <a:pt x="1413190" y="2108625"/>
                  </a:lnTo>
                  <a:lnTo>
                    <a:pt x="1412046" y="2108022"/>
                  </a:lnTo>
                  <a:lnTo>
                    <a:pt x="1411927" y="2106304"/>
                  </a:lnTo>
                  <a:lnTo>
                    <a:pt x="1412606" y="2105208"/>
                  </a:lnTo>
                  <a:lnTo>
                    <a:pt x="1413148" y="2103602"/>
                  </a:lnTo>
                  <a:lnTo>
                    <a:pt x="1414277" y="2104431"/>
                  </a:lnTo>
                  <a:lnTo>
                    <a:pt x="1414459" y="2104565"/>
                  </a:lnTo>
                  <a:lnTo>
                    <a:pt x="1415773" y="2105267"/>
                  </a:lnTo>
                  <a:lnTo>
                    <a:pt x="1415268" y="2106826"/>
                  </a:lnTo>
                  <a:lnTo>
                    <a:pt x="1414493" y="2108020"/>
                  </a:lnTo>
                  <a:lnTo>
                    <a:pt x="1413839" y="2109258"/>
                  </a:lnTo>
                  <a:close/>
                </a:path>
                <a:path w="1607820" h="2208530">
                  <a:moveTo>
                    <a:pt x="955539" y="1623671"/>
                  </a:moveTo>
                  <a:lnTo>
                    <a:pt x="954714" y="1622979"/>
                  </a:lnTo>
                  <a:lnTo>
                    <a:pt x="953593" y="1622424"/>
                  </a:lnTo>
                  <a:lnTo>
                    <a:pt x="952961" y="1621051"/>
                  </a:lnTo>
                  <a:lnTo>
                    <a:pt x="953833" y="1619469"/>
                  </a:lnTo>
                  <a:lnTo>
                    <a:pt x="955315" y="1619158"/>
                  </a:lnTo>
                  <a:lnTo>
                    <a:pt x="956388" y="1619788"/>
                  </a:lnTo>
                  <a:lnTo>
                    <a:pt x="958177" y="1620293"/>
                  </a:lnTo>
                  <a:lnTo>
                    <a:pt x="958366" y="1620205"/>
                  </a:lnTo>
                  <a:lnTo>
                    <a:pt x="955539" y="1623671"/>
                  </a:lnTo>
                  <a:close/>
                </a:path>
                <a:path w="1607820" h="2208530">
                  <a:moveTo>
                    <a:pt x="661031" y="328258"/>
                  </a:moveTo>
                  <a:lnTo>
                    <a:pt x="659424" y="329005"/>
                  </a:lnTo>
                  <a:lnTo>
                    <a:pt x="660367" y="328034"/>
                  </a:lnTo>
                  <a:lnTo>
                    <a:pt x="661031" y="328258"/>
                  </a:lnTo>
                  <a:close/>
                </a:path>
                <a:path w="1607820" h="2208530">
                  <a:moveTo>
                    <a:pt x="660792" y="331390"/>
                  </a:moveTo>
                  <a:lnTo>
                    <a:pt x="660339" y="330696"/>
                  </a:lnTo>
                  <a:lnTo>
                    <a:pt x="659729" y="330022"/>
                  </a:lnTo>
                  <a:lnTo>
                    <a:pt x="659491" y="329234"/>
                  </a:lnTo>
                  <a:lnTo>
                    <a:pt x="661356" y="328367"/>
                  </a:lnTo>
                  <a:lnTo>
                    <a:pt x="662015" y="328959"/>
                  </a:lnTo>
                  <a:lnTo>
                    <a:pt x="663152" y="329713"/>
                  </a:lnTo>
                  <a:lnTo>
                    <a:pt x="660792" y="331390"/>
                  </a:lnTo>
                  <a:close/>
                </a:path>
                <a:path w="1607820" h="2208530">
                  <a:moveTo>
                    <a:pt x="826368" y="977685"/>
                  </a:moveTo>
                  <a:lnTo>
                    <a:pt x="821082" y="975519"/>
                  </a:lnTo>
                  <a:lnTo>
                    <a:pt x="822081" y="973116"/>
                  </a:lnTo>
                  <a:lnTo>
                    <a:pt x="827332" y="975369"/>
                  </a:lnTo>
                  <a:lnTo>
                    <a:pt x="826368" y="977685"/>
                  </a:lnTo>
                  <a:close/>
                </a:path>
                <a:path w="1607820" h="2208530">
                  <a:moveTo>
                    <a:pt x="1042122" y="1890495"/>
                  </a:moveTo>
                  <a:lnTo>
                    <a:pt x="1040739" y="1891138"/>
                  </a:lnTo>
                  <a:lnTo>
                    <a:pt x="1039236" y="1890353"/>
                  </a:lnTo>
                  <a:lnTo>
                    <a:pt x="1038935" y="1888867"/>
                  </a:lnTo>
                  <a:lnTo>
                    <a:pt x="1039472" y="1887772"/>
                  </a:lnTo>
                  <a:lnTo>
                    <a:pt x="1039708" y="1886740"/>
                  </a:lnTo>
                  <a:lnTo>
                    <a:pt x="1043867" y="1887981"/>
                  </a:lnTo>
                  <a:lnTo>
                    <a:pt x="1042671" y="1889412"/>
                  </a:lnTo>
                  <a:lnTo>
                    <a:pt x="1042122" y="1890495"/>
                  </a:lnTo>
                  <a:close/>
                </a:path>
                <a:path w="1607820" h="2208530">
                  <a:moveTo>
                    <a:pt x="1521019" y="1941995"/>
                  </a:moveTo>
                  <a:lnTo>
                    <a:pt x="1519989" y="1940594"/>
                  </a:lnTo>
                  <a:lnTo>
                    <a:pt x="1519685" y="1940180"/>
                  </a:lnTo>
                  <a:lnTo>
                    <a:pt x="1518731" y="1939311"/>
                  </a:lnTo>
                  <a:lnTo>
                    <a:pt x="1518372" y="1937763"/>
                  </a:lnTo>
                  <a:lnTo>
                    <a:pt x="1519213" y="1936385"/>
                  </a:lnTo>
                  <a:lnTo>
                    <a:pt x="1519589" y="1936210"/>
                  </a:lnTo>
                  <a:lnTo>
                    <a:pt x="1520639" y="1936408"/>
                  </a:lnTo>
                  <a:lnTo>
                    <a:pt x="1522240" y="1936875"/>
                  </a:lnTo>
                  <a:lnTo>
                    <a:pt x="1522702" y="1938505"/>
                  </a:lnTo>
                  <a:lnTo>
                    <a:pt x="1521817" y="1939744"/>
                  </a:lnTo>
                  <a:lnTo>
                    <a:pt x="1521019" y="1941995"/>
                  </a:lnTo>
                  <a:close/>
                </a:path>
                <a:path w="1607820" h="2208530">
                  <a:moveTo>
                    <a:pt x="1335429" y="1617227"/>
                  </a:moveTo>
                  <a:lnTo>
                    <a:pt x="1332436" y="1617247"/>
                  </a:lnTo>
                  <a:lnTo>
                    <a:pt x="1332438" y="1611429"/>
                  </a:lnTo>
                  <a:lnTo>
                    <a:pt x="1334545" y="1611230"/>
                  </a:lnTo>
                  <a:lnTo>
                    <a:pt x="1335429" y="1617227"/>
                  </a:lnTo>
                  <a:close/>
                </a:path>
                <a:path w="1607820" h="2208530">
                  <a:moveTo>
                    <a:pt x="1163106" y="2052952"/>
                  </a:moveTo>
                  <a:lnTo>
                    <a:pt x="1161416" y="2052052"/>
                  </a:lnTo>
                  <a:lnTo>
                    <a:pt x="1161358" y="2050655"/>
                  </a:lnTo>
                  <a:lnTo>
                    <a:pt x="1161968" y="2049679"/>
                  </a:lnTo>
                  <a:lnTo>
                    <a:pt x="1162312" y="2048715"/>
                  </a:lnTo>
                  <a:lnTo>
                    <a:pt x="1165377" y="2049903"/>
                  </a:lnTo>
                  <a:lnTo>
                    <a:pt x="1164564" y="2051103"/>
                  </a:lnTo>
                  <a:lnTo>
                    <a:pt x="1164067" y="2052109"/>
                  </a:lnTo>
                  <a:lnTo>
                    <a:pt x="1163106" y="2052952"/>
                  </a:lnTo>
                  <a:close/>
                </a:path>
                <a:path w="1607820" h="2208530">
                  <a:moveTo>
                    <a:pt x="1038089" y="1537676"/>
                  </a:moveTo>
                  <a:lnTo>
                    <a:pt x="1034798" y="1536091"/>
                  </a:lnTo>
                  <a:lnTo>
                    <a:pt x="1036333" y="1533213"/>
                  </a:lnTo>
                  <a:lnTo>
                    <a:pt x="1037346" y="1533765"/>
                  </a:lnTo>
                  <a:lnTo>
                    <a:pt x="1038463" y="1534209"/>
                  </a:lnTo>
                  <a:lnTo>
                    <a:pt x="1039483" y="1535131"/>
                  </a:lnTo>
                  <a:lnTo>
                    <a:pt x="1038677" y="1536398"/>
                  </a:lnTo>
                  <a:lnTo>
                    <a:pt x="1038089" y="1537676"/>
                  </a:lnTo>
                  <a:close/>
                </a:path>
                <a:path w="1607820" h="2208530">
                  <a:moveTo>
                    <a:pt x="1473821" y="813225"/>
                  </a:moveTo>
                  <a:lnTo>
                    <a:pt x="1472574" y="812688"/>
                  </a:lnTo>
                  <a:lnTo>
                    <a:pt x="1471627" y="812537"/>
                  </a:lnTo>
                  <a:lnTo>
                    <a:pt x="1471177" y="811416"/>
                  </a:lnTo>
                  <a:lnTo>
                    <a:pt x="1471766" y="810397"/>
                  </a:lnTo>
                  <a:lnTo>
                    <a:pt x="1471950" y="809721"/>
                  </a:lnTo>
                  <a:lnTo>
                    <a:pt x="1471766" y="810397"/>
                  </a:lnTo>
                  <a:lnTo>
                    <a:pt x="1473806" y="809987"/>
                  </a:lnTo>
                  <a:lnTo>
                    <a:pt x="1474430" y="811039"/>
                  </a:lnTo>
                  <a:lnTo>
                    <a:pt x="1473992" y="812029"/>
                  </a:lnTo>
                  <a:lnTo>
                    <a:pt x="1473821" y="813225"/>
                  </a:lnTo>
                  <a:close/>
                </a:path>
                <a:path w="1607820" h="2208530">
                  <a:moveTo>
                    <a:pt x="1362649" y="844328"/>
                  </a:moveTo>
                  <a:lnTo>
                    <a:pt x="1361079" y="845058"/>
                  </a:lnTo>
                  <a:lnTo>
                    <a:pt x="1360210" y="844268"/>
                  </a:lnTo>
                  <a:lnTo>
                    <a:pt x="1359238" y="843170"/>
                  </a:lnTo>
                  <a:lnTo>
                    <a:pt x="1358233" y="842101"/>
                  </a:lnTo>
                  <a:lnTo>
                    <a:pt x="1359648" y="840834"/>
                  </a:lnTo>
                  <a:lnTo>
                    <a:pt x="1362649" y="844328"/>
                  </a:lnTo>
                  <a:close/>
                </a:path>
                <a:path w="1607820" h="2208530">
                  <a:moveTo>
                    <a:pt x="1556033" y="1375304"/>
                  </a:moveTo>
                  <a:lnTo>
                    <a:pt x="1554623" y="1375233"/>
                  </a:lnTo>
                  <a:lnTo>
                    <a:pt x="1553184" y="1375293"/>
                  </a:lnTo>
                  <a:lnTo>
                    <a:pt x="1551576" y="1374911"/>
                  </a:lnTo>
                  <a:lnTo>
                    <a:pt x="1551676" y="1373345"/>
                  </a:lnTo>
                  <a:lnTo>
                    <a:pt x="1551601" y="1372281"/>
                  </a:lnTo>
                  <a:lnTo>
                    <a:pt x="1553176" y="1371548"/>
                  </a:lnTo>
                  <a:lnTo>
                    <a:pt x="1556033" y="1375304"/>
                  </a:lnTo>
                  <a:close/>
                </a:path>
                <a:path w="1607820" h="2208530">
                  <a:moveTo>
                    <a:pt x="760918" y="1034501"/>
                  </a:moveTo>
                  <a:lnTo>
                    <a:pt x="759333" y="1034185"/>
                  </a:lnTo>
                  <a:lnTo>
                    <a:pt x="760587" y="1034436"/>
                  </a:lnTo>
                  <a:lnTo>
                    <a:pt x="759372" y="1034167"/>
                  </a:lnTo>
                  <a:lnTo>
                    <a:pt x="758185" y="1033708"/>
                  </a:lnTo>
                  <a:lnTo>
                    <a:pt x="757667" y="1032873"/>
                  </a:lnTo>
                  <a:lnTo>
                    <a:pt x="757378" y="1032405"/>
                  </a:lnTo>
                  <a:lnTo>
                    <a:pt x="758274" y="1030575"/>
                  </a:lnTo>
                  <a:lnTo>
                    <a:pt x="760178" y="1029690"/>
                  </a:lnTo>
                  <a:lnTo>
                    <a:pt x="761673" y="1029894"/>
                  </a:lnTo>
                  <a:lnTo>
                    <a:pt x="763950" y="1029704"/>
                  </a:lnTo>
                  <a:lnTo>
                    <a:pt x="761532" y="1033163"/>
                  </a:lnTo>
                  <a:lnTo>
                    <a:pt x="760918" y="1034501"/>
                  </a:lnTo>
                  <a:close/>
                </a:path>
                <a:path w="1607820" h="2208530">
                  <a:moveTo>
                    <a:pt x="1027947" y="952593"/>
                  </a:moveTo>
                  <a:lnTo>
                    <a:pt x="1027372" y="951968"/>
                  </a:lnTo>
                  <a:lnTo>
                    <a:pt x="1026647" y="951412"/>
                  </a:lnTo>
                  <a:lnTo>
                    <a:pt x="1026111" y="950302"/>
                  </a:lnTo>
                  <a:lnTo>
                    <a:pt x="1028014" y="949417"/>
                  </a:lnTo>
                  <a:lnTo>
                    <a:pt x="1028740" y="949925"/>
                  </a:lnTo>
                  <a:lnTo>
                    <a:pt x="1029911" y="950486"/>
                  </a:lnTo>
                  <a:lnTo>
                    <a:pt x="1027947" y="952593"/>
                  </a:lnTo>
                  <a:close/>
                </a:path>
                <a:path w="1607820" h="2208530">
                  <a:moveTo>
                    <a:pt x="799056" y="1426184"/>
                  </a:moveTo>
                  <a:lnTo>
                    <a:pt x="797428" y="1426941"/>
                  </a:lnTo>
                  <a:lnTo>
                    <a:pt x="798370" y="1425977"/>
                  </a:lnTo>
                  <a:lnTo>
                    <a:pt x="799056" y="1426184"/>
                  </a:lnTo>
                  <a:close/>
                </a:path>
                <a:path w="1607820" h="2208530">
                  <a:moveTo>
                    <a:pt x="798803" y="1429299"/>
                  </a:moveTo>
                  <a:lnTo>
                    <a:pt x="798345" y="1428607"/>
                  </a:lnTo>
                  <a:lnTo>
                    <a:pt x="797740" y="1427949"/>
                  </a:lnTo>
                  <a:lnTo>
                    <a:pt x="797499" y="1427168"/>
                  </a:lnTo>
                  <a:lnTo>
                    <a:pt x="799395" y="1426287"/>
                  </a:lnTo>
                  <a:lnTo>
                    <a:pt x="800052" y="1426874"/>
                  </a:lnTo>
                  <a:lnTo>
                    <a:pt x="801206" y="1427614"/>
                  </a:lnTo>
                  <a:lnTo>
                    <a:pt x="798803" y="1429299"/>
                  </a:lnTo>
                  <a:close/>
                </a:path>
                <a:path w="1607820" h="2208530">
                  <a:moveTo>
                    <a:pt x="1487974" y="1361919"/>
                  </a:moveTo>
                  <a:lnTo>
                    <a:pt x="1486418" y="1361555"/>
                  </a:lnTo>
                  <a:lnTo>
                    <a:pt x="1487714" y="1361857"/>
                  </a:lnTo>
                  <a:lnTo>
                    <a:pt x="1486482" y="1361525"/>
                  </a:lnTo>
                  <a:lnTo>
                    <a:pt x="1485706" y="1361017"/>
                  </a:lnTo>
                  <a:lnTo>
                    <a:pt x="1485559" y="1360920"/>
                  </a:lnTo>
                  <a:lnTo>
                    <a:pt x="1484492" y="1360393"/>
                  </a:lnTo>
                  <a:lnTo>
                    <a:pt x="1486114" y="1357523"/>
                  </a:lnTo>
                  <a:lnTo>
                    <a:pt x="1489161" y="1359245"/>
                  </a:lnTo>
                  <a:lnTo>
                    <a:pt x="1489321" y="1359336"/>
                  </a:lnTo>
                  <a:lnTo>
                    <a:pt x="1488565" y="1360557"/>
                  </a:lnTo>
                  <a:lnTo>
                    <a:pt x="1487974" y="1361919"/>
                  </a:lnTo>
                  <a:close/>
                </a:path>
                <a:path w="1607820" h="2208530">
                  <a:moveTo>
                    <a:pt x="893783" y="994337"/>
                  </a:moveTo>
                  <a:lnTo>
                    <a:pt x="893057" y="993882"/>
                  </a:lnTo>
                  <a:lnTo>
                    <a:pt x="891910" y="993564"/>
                  </a:lnTo>
                  <a:lnTo>
                    <a:pt x="891703" y="992939"/>
                  </a:lnTo>
                  <a:lnTo>
                    <a:pt x="891396" y="992000"/>
                  </a:lnTo>
                  <a:lnTo>
                    <a:pt x="891743" y="990839"/>
                  </a:lnTo>
                  <a:lnTo>
                    <a:pt x="891889" y="988584"/>
                  </a:lnTo>
                  <a:lnTo>
                    <a:pt x="893543" y="990003"/>
                  </a:lnTo>
                  <a:lnTo>
                    <a:pt x="894943" y="990664"/>
                  </a:lnTo>
                  <a:lnTo>
                    <a:pt x="895194" y="992037"/>
                  </a:lnTo>
                  <a:lnTo>
                    <a:pt x="895246" y="992321"/>
                  </a:lnTo>
                  <a:lnTo>
                    <a:pt x="894351" y="993281"/>
                  </a:lnTo>
                  <a:lnTo>
                    <a:pt x="893783" y="994337"/>
                  </a:lnTo>
                  <a:close/>
                </a:path>
                <a:path w="1607820" h="2208530">
                  <a:moveTo>
                    <a:pt x="1531653" y="1348738"/>
                  </a:moveTo>
                  <a:lnTo>
                    <a:pt x="1530797" y="1347953"/>
                  </a:lnTo>
                  <a:lnTo>
                    <a:pt x="1529497" y="1347304"/>
                  </a:lnTo>
                  <a:lnTo>
                    <a:pt x="1528963" y="1345507"/>
                  </a:lnTo>
                  <a:lnTo>
                    <a:pt x="1529833" y="1344328"/>
                  </a:lnTo>
                  <a:lnTo>
                    <a:pt x="1530599" y="1342222"/>
                  </a:lnTo>
                  <a:lnTo>
                    <a:pt x="1532047" y="1344073"/>
                  </a:lnTo>
                  <a:lnTo>
                    <a:pt x="1533267" y="1344949"/>
                  </a:lnTo>
                  <a:lnTo>
                    <a:pt x="1533373" y="1346756"/>
                  </a:lnTo>
                  <a:lnTo>
                    <a:pt x="1532256" y="1347784"/>
                  </a:lnTo>
                  <a:lnTo>
                    <a:pt x="1531653" y="1348738"/>
                  </a:lnTo>
                  <a:close/>
                </a:path>
                <a:path w="1607820" h="2208530">
                  <a:moveTo>
                    <a:pt x="572606" y="469220"/>
                  </a:moveTo>
                  <a:lnTo>
                    <a:pt x="570479" y="470208"/>
                  </a:lnTo>
                  <a:lnTo>
                    <a:pt x="569585" y="468933"/>
                  </a:lnTo>
                  <a:lnTo>
                    <a:pt x="568900" y="468371"/>
                  </a:lnTo>
                  <a:lnTo>
                    <a:pt x="568762" y="468258"/>
                  </a:lnTo>
                  <a:lnTo>
                    <a:pt x="569673" y="467545"/>
                  </a:lnTo>
                  <a:lnTo>
                    <a:pt x="570516" y="466627"/>
                  </a:lnTo>
                  <a:lnTo>
                    <a:pt x="572291" y="465801"/>
                  </a:lnTo>
                  <a:lnTo>
                    <a:pt x="573133" y="465936"/>
                  </a:lnTo>
                  <a:lnTo>
                    <a:pt x="573769" y="465930"/>
                  </a:lnTo>
                  <a:lnTo>
                    <a:pt x="574226" y="465895"/>
                  </a:lnTo>
                  <a:lnTo>
                    <a:pt x="573703" y="468012"/>
                  </a:lnTo>
                  <a:lnTo>
                    <a:pt x="572883" y="468766"/>
                  </a:lnTo>
                  <a:lnTo>
                    <a:pt x="572606" y="469220"/>
                  </a:lnTo>
                  <a:close/>
                </a:path>
                <a:path w="1607820" h="2208530">
                  <a:moveTo>
                    <a:pt x="572118" y="470020"/>
                  </a:moveTo>
                  <a:lnTo>
                    <a:pt x="571225" y="470122"/>
                  </a:lnTo>
                  <a:lnTo>
                    <a:pt x="572385" y="469583"/>
                  </a:lnTo>
                  <a:lnTo>
                    <a:pt x="572118" y="470020"/>
                  </a:lnTo>
                  <a:close/>
                </a:path>
                <a:path w="1607820" h="2208530">
                  <a:moveTo>
                    <a:pt x="1221031" y="1297950"/>
                  </a:moveTo>
                  <a:lnTo>
                    <a:pt x="1219434" y="1298693"/>
                  </a:lnTo>
                  <a:lnTo>
                    <a:pt x="1218202" y="1297964"/>
                  </a:lnTo>
                  <a:lnTo>
                    <a:pt x="1217217" y="1296926"/>
                  </a:lnTo>
                  <a:lnTo>
                    <a:pt x="1217747" y="1295179"/>
                  </a:lnTo>
                  <a:lnTo>
                    <a:pt x="1219088" y="1294555"/>
                  </a:lnTo>
                  <a:lnTo>
                    <a:pt x="1220253" y="1294936"/>
                  </a:lnTo>
                  <a:lnTo>
                    <a:pt x="1222166" y="1295046"/>
                  </a:lnTo>
                  <a:lnTo>
                    <a:pt x="1221272" y="1296874"/>
                  </a:lnTo>
                  <a:lnTo>
                    <a:pt x="1221031" y="1297950"/>
                  </a:lnTo>
                  <a:close/>
                </a:path>
                <a:path w="1607820" h="2208530">
                  <a:moveTo>
                    <a:pt x="1220954" y="1298293"/>
                  </a:moveTo>
                  <a:lnTo>
                    <a:pt x="1220907" y="1298504"/>
                  </a:lnTo>
                  <a:lnTo>
                    <a:pt x="1221031" y="1297950"/>
                  </a:lnTo>
                  <a:lnTo>
                    <a:pt x="1220954" y="1298293"/>
                  </a:lnTo>
                  <a:close/>
                </a:path>
                <a:path w="1607820" h="2208530">
                  <a:moveTo>
                    <a:pt x="1462094" y="1161594"/>
                  </a:moveTo>
                  <a:lnTo>
                    <a:pt x="1458883" y="1160409"/>
                  </a:lnTo>
                  <a:lnTo>
                    <a:pt x="1460461" y="1157471"/>
                  </a:lnTo>
                  <a:lnTo>
                    <a:pt x="1462569" y="1158695"/>
                  </a:lnTo>
                  <a:lnTo>
                    <a:pt x="1462745" y="1158797"/>
                  </a:lnTo>
                  <a:lnTo>
                    <a:pt x="1462094" y="1161594"/>
                  </a:lnTo>
                  <a:close/>
                </a:path>
                <a:path w="1607820" h="2208530">
                  <a:moveTo>
                    <a:pt x="1429371" y="1424550"/>
                  </a:moveTo>
                  <a:lnTo>
                    <a:pt x="1427676" y="1425338"/>
                  </a:lnTo>
                  <a:lnTo>
                    <a:pt x="1424982" y="1422281"/>
                  </a:lnTo>
                  <a:lnTo>
                    <a:pt x="1426633" y="1421513"/>
                  </a:lnTo>
                  <a:lnTo>
                    <a:pt x="1427423" y="1422293"/>
                  </a:lnTo>
                  <a:lnTo>
                    <a:pt x="1428384" y="1423431"/>
                  </a:lnTo>
                  <a:lnTo>
                    <a:pt x="1429371" y="1424550"/>
                  </a:lnTo>
                  <a:close/>
                </a:path>
                <a:path w="1607820" h="2208530">
                  <a:moveTo>
                    <a:pt x="1298856" y="1150157"/>
                  </a:moveTo>
                  <a:lnTo>
                    <a:pt x="1297669" y="1149917"/>
                  </a:lnTo>
                  <a:lnTo>
                    <a:pt x="1296762" y="1149203"/>
                  </a:lnTo>
                  <a:lnTo>
                    <a:pt x="1295896" y="1148713"/>
                  </a:lnTo>
                  <a:lnTo>
                    <a:pt x="1296059" y="1148638"/>
                  </a:lnTo>
                  <a:lnTo>
                    <a:pt x="1296481" y="1148075"/>
                  </a:lnTo>
                  <a:lnTo>
                    <a:pt x="1296867" y="1147074"/>
                  </a:lnTo>
                  <a:lnTo>
                    <a:pt x="1298006" y="1146544"/>
                  </a:lnTo>
                  <a:lnTo>
                    <a:pt x="1298970" y="1147284"/>
                  </a:lnTo>
                  <a:lnTo>
                    <a:pt x="1300020" y="1147689"/>
                  </a:lnTo>
                  <a:lnTo>
                    <a:pt x="1299407" y="1148772"/>
                  </a:lnTo>
                  <a:lnTo>
                    <a:pt x="1298856" y="1150157"/>
                  </a:lnTo>
                  <a:close/>
                </a:path>
                <a:path w="1607820" h="2208530">
                  <a:moveTo>
                    <a:pt x="1467194" y="1135825"/>
                  </a:moveTo>
                  <a:lnTo>
                    <a:pt x="1464828" y="1136925"/>
                  </a:lnTo>
                  <a:lnTo>
                    <a:pt x="1463966" y="1136486"/>
                  </a:lnTo>
                  <a:lnTo>
                    <a:pt x="1463023" y="1135399"/>
                  </a:lnTo>
                  <a:lnTo>
                    <a:pt x="1463768" y="1134319"/>
                  </a:lnTo>
                  <a:lnTo>
                    <a:pt x="1464364" y="1132955"/>
                  </a:lnTo>
                  <a:lnTo>
                    <a:pt x="1465639" y="1134183"/>
                  </a:lnTo>
                  <a:lnTo>
                    <a:pt x="1466618" y="1134892"/>
                  </a:lnTo>
                  <a:lnTo>
                    <a:pt x="1466791" y="1135173"/>
                  </a:lnTo>
                  <a:lnTo>
                    <a:pt x="1467194" y="1135825"/>
                  </a:lnTo>
                  <a:close/>
                </a:path>
                <a:path w="1607820" h="2208530">
                  <a:moveTo>
                    <a:pt x="1466410" y="1137052"/>
                  </a:moveTo>
                  <a:lnTo>
                    <a:pt x="1465602" y="1137428"/>
                  </a:lnTo>
                  <a:lnTo>
                    <a:pt x="1465161" y="1137118"/>
                  </a:lnTo>
                  <a:lnTo>
                    <a:pt x="1467361" y="1136096"/>
                  </a:lnTo>
                  <a:lnTo>
                    <a:pt x="1466410" y="1137052"/>
                  </a:lnTo>
                  <a:close/>
                </a:path>
                <a:path w="1607820" h="2208530">
                  <a:moveTo>
                    <a:pt x="1523065" y="1470947"/>
                  </a:moveTo>
                  <a:lnTo>
                    <a:pt x="1520764" y="1472017"/>
                  </a:lnTo>
                  <a:lnTo>
                    <a:pt x="1519813" y="1471141"/>
                  </a:lnTo>
                  <a:lnTo>
                    <a:pt x="1520172" y="1469981"/>
                  </a:lnTo>
                  <a:lnTo>
                    <a:pt x="1520213" y="1468744"/>
                  </a:lnTo>
                  <a:lnTo>
                    <a:pt x="1521524" y="1469175"/>
                  </a:lnTo>
                  <a:lnTo>
                    <a:pt x="1522665" y="1469212"/>
                  </a:lnTo>
                  <a:lnTo>
                    <a:pt x="1523407" y="1470250"/>
                  </a:lnTo>
                  <a:lnTo>
                    <a:pt x="1523065" y="1470947"/>
                  </a:lnTo>
                  <a:close/>
                </a:path>
                <a:path w="1607820" h="2208530">
                  <a:moveTo>
                    <a:pt x="1522722" y="1472159"/>
                  </a:moveTo>
                  <a:lnTo>
                    <a:pt x="1521852" y="1471966"/>
                  </a:lnTo>
                  <a:lnTo>
                    <a:pt x="1522841" y="1471507"/>
                  </a:lnTo>
                  <a:lnTo>
                    <a:pt x="1522722" y="1472159"/>
                  </a:lnTo>
                  <a:close/>
                </a:path>
                <a:path w="1607820" h="2208530">
                  <a:moveTo>
                    <a:pt x="893471" y="1422516"/>
                  </a:moveTo>
                  <a:lnTo>
                    <a:pt x="890779" y="1423768"/>
                  </a:lnTo>
                  <a:lnTo>
                    <a:pt x="890361" y="1423418"/>
                  </a:lnTo>
                  <a:lnTo>
                    <a:pt x="889559" y="1423028"/>
                  </a:lnTo>
                  <a:lnTo>
                    <a:pt x="891033" y="1420871"/>
                  </a:lnTo>
                  <a:lnTo>
                    <a:pt x="893471" y="1422516"/>
                  </a:lnTo>
                  <a:close/>
                </a:path>
                <a:path w="1607820" h="2208530">
                  <a:moveTo>
                    <a:pt x="892469" y="1424087"/>
                  </a:moveTo>
                  <a:lnTo>
                    <a:pt x="891165" y="1424091"/>
                  </a:lnTo>
                  <a:lnTo>
                    <a:pt x="891028" y="1423977"/>
                  </a:lnTo>
                  <a:lnTo>
                    <a:pt x="892973" y="1423073"/>
                  </a:lnTo>
                  <a:lnTo>
                    <a:pt x="892469" y="1424087"/>
                  </a:lnTo>
                  <a:close/>
                </a:path>
                <a:path w="1607820" h="2208530">
                  <a:moveTo>
                    <a:pt x="1591027" y="1376364"/>
                  </a:moveTo>
                  <a:lnTo>
                    <a:pt x="1589705" y="1376978"/>
                  </a:lnTo>
                  <a:lnTo>
                    <a:pt x="1588811" y="1376466"/>
                  </a:lnTo>
                  <a:lnTo>
                    <a:pt x="1588057" y="1376000"/>
                  </a:lnTo>
                  <a:lnTo>
                    <a:pt x="1588294" y="1374625"/>
                  </a:lnTo>
                  <a:lnTo>
                    <a:pt x="1588796" y="1373700"/>
                  </a:lnTo>
                  <a:lnTo>
                    <a:pt x="1589542" y="1372703"/>
                  </a:lnTo>
                  <a:lnTo>
                    <a:pt x="1590820" y="1373451"/>
                  </a:lnTo>
                  <a:lnTo>
                    <a:pt x="1592203" y="1374073"/>
                  </a:lnTo>
                  <a:lnTo>
                    <a:pt x="1591426" y="1375250"/>
                  </a:lnTo>
                  <a:lnTo>
                    <a:pt x="1591027" y="1376364"/>
                  </a:lnTo>
                  <a:close/>
                </a:path>
                <a:path w="1607820" h="2208530">
                  <a:moveTo>
                    <a:pt x="1193804" y="1281025"/>
                  </a:moveTo>
                  <a:lnTo>
                    <a:pt x="1192439" y="1280377"/>
                  </a:lnTo>
                  <a:lnTo>
                    <a:pt x="1191201" y="1280142"/>
                  </a:lnTo>
                  <a:lnTo>
                    <a:pt x="1190898" y="1278722"/>
                  </a:lnTo>
                  <a:lnTo>
                    <a:pt x="1190866" y="1278571"/>
                  </a:lnTo>
                  <a:lnTo>
                    <a:pt x="1191189" y="1277357"/>
                  </a:lnTo>
                  <a:lnTo>
                    <a:pt x="1191284" y="1276190"/>
                  </a:lnTo>
                  <a:lnTo>
                    <a:pt x="1192336" y="1276481"/>
                  </a:lnTo>
                  <a:lnTo>
                    <a:pt x="1193946" y="1276472"/>
                  </a:lnTo>
                  <a:lnTo>
                    <a:pt x="1194734" y="1277926"/>
                  </a:lnTo>
                  <a:lnTo>
                    <a:pt x="1194084" y="1279299"/>
                  </a:lnTo>
                  <a:lnTo>
                    <a:pt x="1193804" y="1281025"/>
                  </a:lnTo>
                  <a:close/>
                </a:path>
                <a:path w="1607820" h="2208530">
                  <a:moveTo>
                    <a:pt x="1431245" y="1574582"/>
                  </a:moveTo>
                  <a:lnTo>
                    <a:pt x="1430536" y="1574126"/>
                  </a:lnTo>
                  <a:lnTo>
                    <a:pt x="1429528" y="1573814"/>
                  </a:lnTo>
                  <a:lnTo>
                    <a:pt x="1428982" y="1572678"/>
                  </a:lnTo>
                  <a:lnTo>
                    <a:pt x="1429637" y="1571759"/>
                  </a:lnTo>
                  <a:lnTo>
                    <a:pt x="1429984" y="1570752"/>
                  </a:lnTo>
                  <a:lnTo>
                    <a:pt x="1432595" y="1571968"/>
                  </a:lnTo>
                  <a:lnTo>
                    <a:pt x="1431245" y="1574582"/>
                  </a:lnTo>
                  <a:close/>
                </a:path>
                <a:path w="1607820" h="2208530">
                  <a:moveTo>
                    <a:pt x="1480500" y="1337473"/>
                  </a:moveTo>
                  <a:lnTo>
                    <a:pt x="1479840" y="1336957"/>
                  </a:lnTo>
                  <a:lnTo>
                    <a:pt x="1478600" y="1336387"/>
                  </a:lnTo>
                  <a:lnTo>
                    <a:pt x="1478742" y="1334914"/>
                  </a:lnTo>
                  <a:lnTo>
                    <a:pt x="1479468" y="1333944"/>
                  </a:lnTo>
                  <a:lnTo>
                    <a:pt x="1479940" y="1332950"/>
                  </a:lnTo>
                  <a:lnTo>
                    <a:pt x="1482578" y="1334225"/>
                  </a:lnTo>
                  <a:lnTo>
                    <a:pt x="1480500" y="1337473"/>
                  </a:lnTo>
                  <a:close/>
                </a:path>
                <a:path w="1607820" h="2208530">
                  <a:moveTo>
                    <a:pt x="973096" y="1469199"/>
                  </a:moveTo>
                  <a:lnTo>
                    <a:pt x="970084" y="1467620"/>
                  </a:lnTo>
                  <a:lnTo>
                    <a:pt x="970299" y="1467520"/>
                  </a:lnTo>
                  <a:lnTo>
                    <a:pt x="972493" y="1463781"/>
                  </a:lnTo>
                  <a:lnTo>
                    <a:pt x="973493" y="1464788"/>
                  </a:lnTo>
                  <a:lnTo>
                    <a:pt x="974675" y="1465486"/>
                  </a:lnTo>
                  <a:lnTo>
                    <a:pt x="974439" y="1467115"/>
                  </a:lnTo>
                  <a:lnTo>
                    <a:pt x="973637" y="1468138"/>
                  </a:lnTo>
                  <a:lnTo>
                    <a:pt x="973096" y="1469199"/>
                  </a:lnTo>
                  <a:close/>
                </a:path>
                <a:path w="1607820" h="2208530">
                  <a:moveTo>
                    <a:pt x="720757" y="1778821"/>
                  </a:moveTo>
                  <a:lnTo>
                    <a:pt x="719069" y="1779606"/>
                  </a:lnTo>
                  <a:lnTo>
                    <a:pt x="719802" y="1778550"/>
                  </a:lnTo>
                  <a:lnTo>
                    <a:pt x="720757" y="1778821"/>
                  </a:lnTo>
                  <a:close/>
                </a:path>
                <a:path w="1607820" h="2208530">
                  <a:moveTo>
                    <a:pt x="723710" y="1780764"/>
                  </a:moveTo>
                  <a:lnTo>
                    <a:pt x="720656" y="1782184"/>
                  </a:lnTo>
                  <a:lnTo>
                    <a:pt x="720083" y="1781877"/>
                  </a:lnTo>
                  <a:lnTo>
                    <a:pt x="719420" y="1781033"/>
                  </a:lnTo>
                  <a:lnTo>
                    <a:pt x="718490" y="1780129"/>
                  </a:lnTo>
                  <a:lnTo>
                    <a:pt x="721161" y="1778887"/>
                  </a:lnTo>
                  <a:lnTo>
                    <a:pt x="722024" y="1779668"/>
                  </a:lnTo>
                  <a:lnTo>
                    <a:pt x="723710" y="1780764"/>
                  </a:lnTo>
                  <a:close/>
                </a:path>
                <a:path w="1607820" h="2208530">
                  <a:moveTo>
                    <a:pt x="721399" y="1782584"/>
                  </a:moveTo>
                  <a:lnTo>
                    <a:pt x="720909" y="1782321"/>
                  </a:lnTo>
                  <a:lnTo>
                    <a:pt x="722315" y="1781667"/>
                  </a:lnTo>
                  <a:lnTo>
                    <a:pt x="721399" y="1782584"/>
                  </a:lnTo>
                  <a:close/>
                </a:path>
                <a:path w="1607820" h="2208530">
                  <a:moveTo>
                    <a:pt x="1529512" y="1099270"/>
                  </a:moveTo>
                  <a:lnTo>
                    <a:pt x="1526391" y="1100720"/>
                  </a:lnTo>
                  <a:lnTo>
                    <a:pt x="1525767" y="1100166"/>
                  </a:lnTo>
                  <a:lnTo>
                    <a:pt x="1525359" y="1099060"/>
                  </a:lnTo>
                  <a:lnTo>
                    <a:pt x="1526379" y="1097705"/>
                  </a:lnTo>
                  <a:lnTo>
                    <a:pt x="1527603" y="1097745"/>
                  </a:lnTo>
                  <a:lnTo>
                    <a:pt x="1528083" y="1098261"/>
                  </a:lnTo>
                  <a:lnTo>
                    <a:pt x="1528336" y="1098534"/>
                  </a:lnTo>
                  <a:lnTo>
                    <a:pt x="1529512" y="1099270"/>
                  </a:lnTo>
                  <a:close/>
                </a:path>
                <a:path w="1607820" h="2208530">
                  <a:moveTo>
                    <a:pt x="1527963" y="1101101"/>
                  </a:moveTo>
                  <a:lnTo>
                    <a:pt x="1526661" y="1100985"/>
                  </a:lnTo>
                  <a:lnTo>
                    <a:pt x="1528621" y="1100074"/>
                  </a:lnTo>
                  <a:lnTo>
                    <a:pt x="1527963" y="1101101"/>
                  </a:lnTo>
                  <a:close/>
                </a:path>
                <a:path w="1607820" h="2208530">
                  <a:moveTo>
                    <a:pt x="1134582" y="1213997"/>
                  </a:moveTo>
                  <a:lnTo>
                    <a:pt x="1131837" y="1213104"/>
                  </a:lnTo>
                  <a:lnTo>
                    <a:pt x="1133299" y="1210349"/>
                  </a:lnTo>
                  <a:lnTo>
                    <a:pt x="1134065" y="1210762"/>
                  </a:lnTo>
                  <a:lnTo>
                    <a:pt x="1135115" y="1211000"/>
                  </a:lnTo>
                  <a:lnTo>
                    <a:pt x="1135738" y="1212047"/>
                  </a:lnTo>
                  <a:lnTo>
                    <a:pt x="1134983" y="1213042"/>
                  </a:lnTo>
                  <a:lnTo>
                    <a:pt x="1134582" y="1213997"/>
                  </a:lnTo>
                  <a:close/>
                </a:path>
                <a:path w="1607820" h="2208530">
                  <a:moveTo>
                    <a:pt x="1349409" y="1232500"/>
                  </a:moveTo>
                  <a:lnTo>
                    <a:pt x="1346665" y="1231659"/>
                  </a:lnTo>
                  <a:lnTo>
                    <a:pt x="1347571" y="1228915"/>
                  </a:lnTo>
                  <a:lnTo>
                    <a:pt x="1348326" y="1229244"/>
                  </a:lnTo>
                  <a:lnTo>
                    <a:pt x="1349368" y="1229386"/>
                  </a:lnTo>
                  <a:lnTo>
                    <a:pt x="1349871" y="1230169"/>
                  </a:lnTo>
                  <a:lnTo>
                    <a:pt x="1350050" y="1230446"/>
                  </a:lnTo>
                  <a:lnTo>
                    <a:pt x="1349581" y="1231433"/>
                  </a:lnTo>
                  <a:lnTo>
                    <a:pt x="1349409" y="1232500"/>
                  </a:lnTo>
                  <a:close/>
                </a:path>
                <a:path w="1607820" h="2208530">
                  <a:moveTo>
                    <a:pt x="604938" y="1364505"/>
                  </a:moveTo>
                  <a:lnTo>
                    <a:pt x="603090" y="1365364"/>
                  </a:lnTo>
                  <a:lnTo>
                    <a:pt x="603588" y="1364577"/>
                  </a:lnTo>
                  <a:lnTo>
                    <a:pt x="604938" y="1364505"/>
                  </a:lnTo>
                  <a:close/>
                </a:path>
                <a:path w="1607820" h="2208530">
                  <a:moveTo>
                    <a:pt x="605241" y="1367994"/>
                  </a:moveTo>
                  <a:lnTo>
                    <a:pt x="604046" y="1367496"/>
                  </a:lnTo>
                  <a:lnTo>
                    <a:pt x="603241" y="1366706"/>
                  </a:lnTo>
                  <a:lnTo>
                    <a:pt x="602377" y="1366055"/>
                  </a:lnTo>
                  <a:lnTo>
                    <a:pt x="605173" y="1364756"/>
                  </a:lnTo>
                  <a:lnTo>
                    <a:pt x="605687" y="1365303"/>
                  </a:lnTo>
                  <a:lnTo>
                    <a:pt x="606753" y="1365931"/>
                  </a:lnTo>
                  <a:lnTo>
                    <a:pt x="606014" y="1366795"/>
                  </a:lnTo>
                  <a:lnTo>
                    <a:pt x="605241" y="1367994"/>
                  </a:lnTo>
                  <a:close/>
                </a:path>
                <a:path w="1607820" h="2208530">
                  <a:moveTo>
                    <a:pt x="459199" y="1645262"/>
                  </a:moveTo>
                  <a:lnTo>
                    <a:pt x="456468" y="1644143"/>
                  </a:lnTo>
                  <a:lnTo>
                    <a:pt x="457772" y="1641391"/>
                  </a:lnTo>
                  <a:lnTo>
                    <a:pt x="458510" y="1641834"/>
                  </a:lnTo>
                  <a:lnTo>
                    <a:pt x="459547" y="1642120"/>
                  </a:lnTo>
                  <a:lnTo>
                    <a:pt x="460145" y="1643267"/>
                  </a:lnTo>
                  <a:lnTo>
                    <a:pt x="459521" y="1644225"/>
                  </a:lnTo>
                  <a:lnTo>
                    <a:pt x="459199" y="1645262"/>
                  </a:lnTo>
                  <a:close/>
                </a:path>
                <a:path w="1607820" h="2208530">
                  <a:moveTo>
                    <a:pt x="1456534" y="1417858"/>
                  </a:moveTo>
                  <a:lnTo>
                    <a:pt x="1455292" y="1417271"/>
                  </a:lnTo>
                  <a:lnTo>
                    <a:pt x="1454173" y="1417005"/>
                  </a:lnTo>
                  <a:lnTo>
                    <a:pt x="1453823" y="1416464"/>
                  </a:lnTo>
                  <a:lnTo>
                    <a:pt x="1453499" y="1415958"/>
                  </a:lnTo>
                  <a:lnTo>
                    <a:pt x="1454023" y="1414811"/>
                  </a:lnTo>
                  <a:lnTo>
                    <a:pt x="1455273" y="1414229"/>
                  </a:lnTo>
                  <a:lnTo>
                    <a:pt x="1456455" y="1414584"/>
                  </a:lnTo>
                  <a:lnTo>
                    <a:pt x="1457218" y="1415589"/>
                  </a:lnTo>
                  <a:lnTo>
                    <a:pt x="1456759" y="1416589"/>
                  </a:lnTo>
                  <a:lnTo>
                    <a:pt x="1456534" y="1417858"/>
                  </a:lnTo>
                  <a:close/>
                </a:path>
                <a:path w="1607820" h="2208530">
                  <a:moveTo>
                    <a:pt x="1424605" y="1552071"/>
                  </a:moveTo>
                  <a:lnTo>
                    <a:pt x="1424119" y="1551446"/>
                  </a:lnTo>
                  <a:lnTo>
                    <a:pt x="1423673" y="1551044"/>
                  </a:lnTo>
                  <a:lnTo>
                    <a:pt x="1423116" y="1549861"/>
                  </a:lnTo>
                  <a:lnTo>
                    <a:pt x="1423428" y="1549438"/>
                  </a:lnTo>
                  <a:lnTo>
                    <a:pt x="1425052" y="1548683"/>
                  </a:lnTo>
                  <a:lnTo>
                    <a:pt x="1425989" y="1548856"/>
                  </a:lnTo>
                  <a:lnTo>
                    <a:pt x="1428271" y="1548907"/>
                  </a:lnTo>
                  <a:lnTo>
                    <a:pt x="1424605" y="1552071"/>
                  </a:lnTo>
                  <a:close/>
                </a:path>
                <a:path w="1607820" h="2208530">
                  <a:moveTo>
                    <a:pt x="1593310" y="1262335"/>
                  </a:moveTo>
                  <a:lnTo>
                    <a:pt x="1590514" y="1260974"/>
                  </a:lnTo>
                  <a:lnTo>
                    <a:pt x="1590896" y="1260294"/>
                  </a:lnTo>
                  <a:lnTo>
                    <a:pt x="1591098" y="1259461"/>
                  </a:lnTo>
                  <a:lnTo>
                    <a:pt x="1592349" y="1258880"/>
                  </a:lnTo>
                  <a:lnTo>
                    <a:pt x="1593466" y="1259324"/>
                  </a:lnTo>
                  <a:lnTo>
                    <a:pt x="1594178" y="1260258"/>
                  </a:lnTo>
                  <a:lnTo>
                    <a:pt x="1593587" y="1261290"/>
                  </a:lnTo>
                  <a:lnTo>
                    <a:pt x="1593310" y="1262335"/>
                  </a:lnTo>
                  <a:close/>
                </a:path>
                <a:path w="1607820" h="2208530">
                  <a:moveTo>
                    <a:pt x="1391576" y="1328739"/>
                  </a:moveTo>
                  <a:lnTo>
                    <a:pt x="1390119" y="1328305"/>
                  </a:lnTo>
                  <a:lnTo>
                    <a:pt x="1389195" y="1327723"/>
                  </a:lnTo>
                  <a:lnTo>
                    <a:pt x="1388119" y="1327189"/>
                  </a:lnTo>
                  <a:lnTo>
                    <a:pt x="1389660" y="1324285"/>
                  </a:lnTo>
                  <a:lnTo>
                    <a:pt x="1392748" y="1326072"/>
                  </a:lnTo>
                  <a:lnTo>
                    <a:pt x="1392953" y="1325976"/>
                  </a:lnTo>
                  <a:lnTo>
                    <a:pt x="1392167" y="1327353"/>
                  </a:lnTo>
                  <a:lnTo>
                    <a:pt x="1391576" y="1328739"/>
                  </a:lnTo>
                  <a:close/>
                </a:path>
                <a:path w="1607820" h="2208530">
                  <a:moveTo>
                    <a:pt x="1557232" y="1227467"/>
                  </a:moveTo>
                  <a:lnTo>
                    <a:pt x="1554475" y="1228749"/>
                  </a:lnTo>
                  <a:lnTo>
                    <a:pt x="1554322" y="1228672"/>
                  </a:lnTo>
                  <a:lnTo>
                    <a:pt x="1553808" y="1227930"/>
                  </a:lnTo>
                  <a:lnTo>
                    <a:pt x="1553693" y="1227765"/>
                  </a:lnTo>
                  <a:lnTo>
                    <a:pt x="1553072" y="1227143"/>
                  </a:lnTo>
                  <a:lnTo>
                    <a:pt x="1552898" y="1226970"/>
                  </a:lnTo>
                  <a:lnTo>
                    <a:pt x="1553642" y="1226624"/>
                  </a:lnTo>
                  <a:lnTo>
                    <a:pt x="1554346" y="1225824"/>
                  </a:lnTo>
                  <a:lnTo>
                    <a:pt x="1555669" y="1225936"/>
                  </a:lnTo>
                  <a:lnTo>
                    <a:pt x="1556181" y="1226608"/>
                  </a:lnTo>
                  <a:lnTo>
                    <a:pt x="1556304" y="1226769"/>
                  </a:lnTo>
                  <a:lnTo>
                    <a:pt x="1557111" y="1227376"/>
                  </a:lnTo>
                  <a:close/>
                </a:path>
                <a:path w="1607820" h="2208530">
                  <a:moveTo>
                    <a:pt x="1555483" y="1229250"/>
                  </a:moveTo>
                  <a:lnTo>
                    <a:pt x="1554801" y="1228911"/>
                  </a:lnTo>
                  <a:lnTo>
                    <a:pt x="1556375" y="1228179"/>
                  </a:lnTo>
                  <a:lnTo>
                    <a:pt x="1555483" y="1229250"/>
                  </a:lnTo>
                  <a:close/>
                </a:path>
                <a:path w="1607820" h="2208530">
                  <a:moveTo>
                    <a:pt x="1566673" y="1101355"/>
                  </a:moveTo>
                  <a:lnTo>
                    <a:pt x="1565519" y="1100704"/>
                  </a:lnTo>
                  <a:lnTo>
                    <a:pt x="1564411" y="1100444"/>
                  </a:lnTo>
                  <a:lnTo>
                    <a:pt x="1563935" y="1099306"/>
                  </a:lnTo>
                  <a:lnTo>
                    <a:pt x="1564696" y="1098373"/>
                  </a:lnTo>
                  <a:lnTo>
                    <a:pt x="1565019" y="1097620"/>
                  </a:lnTo>
                  <a:lnTo>
                    <a:pt x="1565678" y="1097916"/>
                  </a:lnTo>
                  <a:lnTo>
                    <a:pt x="1566882" y="1098155"/>
                  </a:lnTo>
                  <a:lnTo>
                    <a:pt x="1567498" y="1099009"/>
                  </a:lnTo>
                  <a:lnTo>
                    <a:pt x="1567613" y="1099169"/>
                  </a:lnTo>
                  <a:lnTo>
                    <a:pt x="1566991" y="1100220"/>
                  </a:lnTo>
                  <a:lnTo>
                    <a:pt x="1566673" y="1101355"/>
                  </a:lnTo>
                  <a:close/>
                </a:path>
                <a:path w="1607820" h="2208530">
                  <a:moveTo>
                    <a:pt x="1474996" y="1317838"/>
                  </a:moveTo>
                  <a:lnTo>
                    <a:pt x="1473511" y="1317530"/>
                  </a:lnTo>
                  <a:lnTo>
                    <a:pt x="1472544" y="1316773"/>
                  </a:lnTo>
                  <a:lnTo>
                    <a:pt x="1471531" y="1316234"/>
                  </a:lnTo>
                  <a:lnTo>
                    <a:pt x="1472007" y="1315592"/>
                  </a:lnTo>
                  <a:lnTo>
                    <a:pt x="1472377" y="1314681"/>
                  </a:lnTo>
                  <a:lnTo>
                    <a:pt x="1472964" y="1314408"/>
                  </a:lnTo>
                  <a:lnTo>
                    <a:pt x="1474024" y="1314412"/>
                  </a:lnTo>
                  <a:lnTo>
                    <a:pt x="1475086" y="1315006"/>
                  </a:lnTo>
                  <a:lnTo>
                    <a:pt x="1476738" y="1315557"/>
                  </a:lnTo>
                  <a:lnTo>
                    <a:pt x="1475657" y="1316704"/>
                  </a:lnTo>
                  <a:lnTo>
                    <a:pt x="1474996" y="1317838"/>
                  </a:lnTo>
                  <a:close/>
                </a:path>
                <a:path w="1607820" h="2208530">
                  <a:moveTo>
                    <a:pt x="966612" y="1644559"/>
                  </a:moveTo>
                  <a:lnTo>
                    <a:pt x="962983" y="1646246"/>
                  </a:lnTo>
                  <a:lnTo>
                    <a:pt x="963359" y="1645078"/>
                  </a:lnTo>
                  <a:lnTo>
                    <a:pt x="963775" y="1644122"/>
                  </a:lnTo>
                  <a:lnTo>
                    <a:pt x="964829" y="1643147"/>
                  </a:lnTo>
                  <a:lnTo>
                    <a:pt x="966016" y="1643843"/>
                  </a:lnTo>
                  <a:lnTo>
                    <a:pt x="966795" y="1644095"/>
                  </a:lnTo>
                  <a:lnTo>
                    <a:pt x="966612" y="1644559"/>
                  </a:lnTo>
                  <a:close/>
                </a:path>
                <a:path w="1607820" h="2208530">
                  <a:moveTo>
                    <a:pt x="966612" y="1644559"/>
                  </a:moveTo>
                  <a:lnTo>
                    <a:pt x="966541" y="1644740"/>
                  </a:lnTo>
                  <a:lnTo>
                    <a:pt x="966795" y="1644095"/>
                  </a:lnTo>
                  <a:lnTo>
                    <a:pt x="966612" y="1644559"/>
                  </a:lnTo>
                  <a:close/>
                </a:path>
                <a:path w="1607820" h="2208530">
                  <a:moveTo>
                    <a:pt x="965379" y="1647686"/>
                  </a:moveTo>
                  <a:lnTo>
                    <a:pt x="964232" y="1647013"/>
                  </a:lnTo>
                  <a:lnTo>
                    <a:pt x="962927" y="1646419"/>
                  </a:lnTo>
                  <a:lnTo>
                    <a:pt x="966541" y="1644740"/>
                  </a:lnTo>
                  <a:lnTo>
                    <a:pt x="965379" y="1647686"/>
                  </a:lnTo>
                  <a:close/>
                </a:path>
                <a:path w="1607820" h="2208530">
                  <a:moveTo>
                    <a:pt x="650511" y="1707134"/>
                  </a:moveTo>
                  <a:lnTo>
                    <a:pt x="649321" y="1706659"/>
                  </a:lnTo>
                  <a:lnTo>
                    <a:pt x="648258" y="1706077"/>
                  </a:lnTo>
                  <a:lnTo>
                    <a:pt x="647345" y="1704952"/>
                  </a:lnTo>
                  <a:lnTo>
                    <a:pt x="648133" y="1703812"/>
                  </a:lnTo>
                  <a:lnTo>
                    <a:pt x="648454" y="1703053"/>
                  </a:lnTo>
                  <a:lnTo>
                    <a:pt x="652049" y="1704669"/>
                  </a:lnTo>
                  <a:lnTo>
                    <a:pt x="651306" y="1705736"/>
                  </a:lnTo>
                  <a:lnTo>
                    <a:pt x="650511" y="1707134"/>
                  </a:lnTo>
                  <a:close/>
                </a:path>
                <a:path w="1607820" h="2208530">
                  <a:moveTo>
                    <a:pt x="1217380" y="1556152"/>
                  </a:moveTo>
                  <a:lnTo>
                    <a:pt x="1214679" y="1554623"/>
                  </a:lnTo>
                  <a:lnTo>
                    <a:pt x="1214912" y="1554515"/>
                  </a:lnTo>
                  <a:lnTo>
                    <a:pt x="1215290" y="1553997"/>
                  </a:lnTo>
                  <a:lnTo>
                    <a:pt x="1215664" y="1552983"/>
                  </a:lnTo>
                  <a:lnTo>
                    <a:pt x="1216805" y="1552453"/>
                  </a:lnTo>
                  <a:lnTo>
                    <a:pt x="1217764" y="1553189"/>
                  </a:lnTo>
                  <a:lnTo>
                    <a:pt x="1218800" y="1553600"/>
                  </a:lnTo>
                  <a:lnTo>
                    <a:pt x="1217380" y="1556152"/>
                  </a:lnTo>
                  <a:close/>
                </a:path>
                <a:path w="1607820" h="2208530">
                  <a:moveTo>
                    <a:pt x="1509709" y="1317149"/>
                  </a:moveTo>
                  <a:lnTo>
                    <a:pt x="1508787" y="1316667"/>
                  </a:lnTo>
                  <a:lnTo>
                    <a:pt x="1507610" y="1316387"/>
                  </a:lnTo>
                  <a:lnTo>
                    <a:pt x="1507160" y="1315798"/>
                  </a:lnTo>
                  <a:lnTo>
                    <a:pt x="1507037" y="1315636"/>
                  </a:lnTo>
                  <a:lnTo>
                    <a:pt x="1506702" y="1315201"/>
                  </a:lnTo>
                  <a:lnTo>
                    <a:pt x="1506588" y="1315053"/>
                  </a:lnTo>
                  <a:lnTo>
                    <a:pt x="1506894" y="1313893"/>
                  </a:lnTo>
                  <a:lnTo>
                    <a:pt x="1506850" y="1312436"/>
                  </a:lnTo>
                  <a:lnTo>
                    <a:pt x="1509023" y="1313921"/>
                  </a:lnTo>
                  <a:lnTo>
                    <a:pt x="1509198" y="1314040"/>
                  </a:lnTo>
                  <a:lnTo>
                    <a:pt x="1510202" y="1314383"/>
                  </a:lnTo>
                  <a:lnTo>
                    <a:pt x="1510712" y="1315530"/>
                  </a:lnTo>
                  <a:lnTo>
                    <a:pt x="1510002" y="1316433"/>
                  </a:lnTo>
                  <a:lnTo>
                    <a:pt x="1509709" y="1317149"/>
                  </a:lnTo>
                  <a:close/>
                </a:path>
                <a:path w="1607820" h="2208530">
                  <a:moveTo>
                    <a:pt x="1134583" y="1678495"/>
                  </a:moveTo>
                  <a:lnTo>
                    <a:pt x="1133281" y="1678751"/>
                  </a:lnTo>
                  <a:lnTo>
                    <a:pt x="1132359" y="1679180"/>
                  </a:lnTo>
                  <a:lnTo>
                    <a:pt x="1132005" y="1678635"/>
                  </a:lnTo>
                  <a:lnTo>
                    <a:pt x="1131636" y="1678068"/>
                  </a:lnTo>
                  <a:lnTo>
                    <a:pt x="1131286" y="1677545"/>
                  </a:lnTo>
                  <a:lnTo>
                    <a:pt x="1137062" y="1673057"/>
                  </a:lnTo>
                  <a:lnTo>
                    <a:pt x="1136030" y="1676025"/>
                  </a:lnTo>
                  <a:lnTo>
                    <a:pt x="1135954" y="1677184"/>
                  </a:lnTo>
                  <a:lnTo>
                    <a:pt x="1134583" y="1678495"/>
                  </a:lnTo>
                  <a:close/>
                </a:path>
                <a:path w="1607820" h="2208530">
                  <a:moveTo>
                    <a:pt x="533088" y="1795903"/>
                  </a:moveTo>
                  <a:lnTo>
                    <a:pt x="530394" y="1794761"/>
                  </a:lnTo>
                  <a:lnTo>
                    <a:pt x="531656" y="1792058"/>
                  </a:lnTo>
                  <a:lnTo>
                    <a:pt x="532382" y="1792501"/>
                  </a:lnTo>
                  <a:lnTo>
                    <a:pt x="533398" y="1792791"/>
                  </a:lnTo>
                  <a:lnTo>
                    <a:pt x="534003" y="1793929"/>
                  </a:lnTo>
                  <a:lnTo>
                    <a:pt x="533396" y="1794873"/>
                  </a:lnTo>
                  <a:lnTo>
                    <a:pt x="533088" y="1795903"/>
                  </a:lnTo>
                  <a:close/>
                </a:path>
                <a:path w="1607820" h="2208530">
                  <a:moveTo>
                    <a:pt x="1533541" y="1160138"/>
                  </a:moveTo>
                  <a:lnTo>
                    <a:pt x="1533377" y="1160397"/>
                  </a:lnTo>
                  <a:lnTo>
                    <a:pt x="1534086" y="1159276"/>
                  </a:lnTo>
                  <a:lnTo>
                    <a:pt x="1534404" y="1158194"/>
                  </a:lnTo>
                  <a:lnTo>
                    <a:pt x="1535508" y="1157680"/>
                  </a:lnTo>
                  <a:lnTo>
                    <a:pt x="1537094" y="1158486"/>
                  </a:lnTo>
                  <a:lnTo>
                    <a:pt x="1534086" y="1159276"/>
                  </a:lnTo>
                  <a:lnTo>
                    <a:pt x="1533541" y="1160138"/>
                  </a:lnTo>
                  <a:close/>
                </a:path>
                <a:path w="1607820" h="2208530">
                  <a:moveTo>
                    <a:pt x="1533630" y="1160481"/>
                  </a:moveTo>
                  <a:lnTo>
                    <a:pt x="1533377" y="1160397"/>
                  </a:lnTo>
                  <a:lnTo>
                    <a:pt x="1533541" y="1160138"/>
                  </a:lnTo>
                  <a:lnTo>
                    <a:pt x="1533377" y="1160397"/>
                  </a:lnTo>
                  <a:lnTo>
                    <a:pt x="1533630" y="1160481"/>
                  </a:lnTo>
                  <a:close/>
                </a:path>
                <a:path w="1607820" h="2208530">
                  <a:moveTo>
                    <a:pt x="1536665" y="1160767"/>
                  </a:moveTo>
                  <a:lnTo>
                    <a:pt x="1535415" y="1161348"/>
                  </a:lnTo>
                  <a:lnTo>
                    <a:pt x="1534544" y="1160783"/>
                  </a:lnTo>
                  <a:lnTo>
                    <a:pt x="1533630" y="1160481"/>
                  </a:lnTo>
                  <a:lnTo>
                    <a:pt x="1537110" y="1158863"/>
                  </a:lnTo>
                  <a:lnTo>
                    <a:pt x="1537136" y="1159578"/>
                  </a:lnTo>
                  <a:lnTo>
                    <a:pt x="1536665" y="1160767"/>
                  </a:lnTo>
                  <a:close/>
                </a:path>
                <a:path w="1607820" h="2208530">
                  <a:moveTo>
                    <a:pt x="1502184" y="1551093"/>
                  </a:moveTo>
                  <a:lnTo>
                    <a:pt x="1499370" y="1552401"/>
                  </a:lnTo>
                  <a:lnTo>
                    <a:pt x="1498685" y="1551525"/>
                  </a:lnTo>
                  <a:lnTo>
                    <a:pt x="1497914" y="1550808"/>
                  </a:lnTo>
                  <a:lnTo>
                    <a:pt x="1500617" y="1549551"/>
                  </a:lnTo>
                  <a:lnTo>
                    <a:pt x="1501222" y="1550346"/>
                  </a:lnTo>
                  <a:lnTo>
                    <a:pt x="1502184" y="1551093"/>
                  </a:lnTo>
                  <a:close/>
                </a:path>
                <a:path w="1607820" h="2208530">
                  <a:moveTo>
                    <a:pt x="1500526" y="1552993"/>
                  </a:moveTo>
                  <a:lnTo>
                    <a:pt x="1499824" y="1552633"/>
                  </a:lnTo>
                  <a:lnTo>
                    <a:pt x="1501401" y="1551900"/>
                  </a:lnTo>
                  <a:lnTo>
                    <a:pt x="1500526" y="1552993"/>
                  </a:lnTo>
                  <a:close/>
                </a:path>
                <a:path w="1607820" h="2208530">
                  <a:moveTo>
                    <a:pt x="1020937" y="1357142"/>
                  </a:moveTo>
                  <a:lnTo>
                    <a:pt x="1018121" y="1358451"/>
                  </a:lnTo>
                  <a:lnTo>
                    <a:pt x="1018662" y="1357337"/>
                  </a:lnTo>
                  <a:lnTo>
                    <a:pt x="1019040" y="1355570"/>
                  </a:lnTo>
                  <a:lnTo>
                    <a:pt x="1020443" y="1356857"/>
                  </a:lnTo>
                  <a:lnTo>
                    <a:pt x="1020937" y="1357142"/>
                  </a:lnTo>
                  <a:close/>
                </a:path>
                <a:path w="1607820" h="2208530">
                  <a:moveTo>
                    <a:pt x="1021312" y="1360609"/>
                  </a:moveTo>
                  <a:lnTo>
                    <a:pt x="1020322" y="1360017"/>
                  </a:lnTo>
                  <a:lnTo>
                    <a:pt x="1019183" y="1359565"/>
                  </a:lnTo>
                  <a:lnTo>
                    <a:pt x="1018420" y="1358761"/>
                  </a:lnTo>
                  <a:lnTo>
                    <a:pt x="1021421" y="1357366"/>
                  </a:lnTo>
                  <a:lnTo>
                    <a:pt x="1022173" y="1358849"/>
                  </a:lnTo>
                  <a:lnTo>
                    <a:pt x="1021541" y="1359829"/>
                  </a:lnTo>
                  <a:lnTo>
                    <a:pt x="1021312" y="1360609"/>
                  </a:lnTo>
                  <a:close/>
                </a:path>
                <a:path w="1607820" h="2208530">
                  <a:moveTo>
                    <a:pt x="927783" y="1352497"/>
                  </a:moveTo>
                  <a:lnTo>
                    <a:pt x="926482" y="1352522"/>
                  </a:lnTo>
                  <a:lnTo>
                    <a:pt x="925859" y="1351783"/>
                  </a:lnTo>
                  <a:lnTo>
                    <a:pt x="925040" y="1351188"/>
                  </a:lnTo>
                  <a:lnTo>
                    <a:pt x="925517" y="1350523"/>
                  </a:lnTo>
                  <a:lnTo>
                    <a:pt x="925881" y="1349473"/>
                  </a:lnTo>
                  <a:lnTo>
                    <a:pt x="927036" y="1348936"/>
                  </a:lnTo>
                  <a:lnTo>
                    <a:pt x="928294" y="1349528"/>
                  </a:lnTo>
                  <a:lnTo>
                    <a:pt x="930022" y="1349848"/>
                  </a:lnTo>
                  <a:lnTo>
                    <a:pt x="928361" y="1351477"/>
                  </a:lnTo>
                  <a:lnTo>
                    <a:pt x="927783" y="1352497"/>
                  </a:lnTo>
                  <a:close/>
                </a:path>
                <a:path w="1607820" h="2208530">
                  <a:moveTo>
                    <a:pt x="1045047" y="1532195"/>
                  </a:moveTo>
                  <a:lnTo>
                    <a:pt x="1042580" y="1530628"/>
                  </a:lnTo>
                  <a:lnTo>
                    <a:pt x="1045796" y="1525859"/>
                  </a:lnTo>
                  <a:lnTo>
                    <a:pt x="1048155" y="1527233"/>
                  </a:lnTo>
                  <a:lnTo>
                    <a:pt x="1045047" y="1532195"/>
                  </a:lnTo>
                  <a:close/>
                </a:path>
                <a:path w="1607820" h="2208530">
                  <a:moveTo>
                    <a:pt x="1088830" y="1371922"/>
                  </a:moveTo>
                  <a:lnTo>
                    <a:pt x="1086899" y="1372820"/>
                  </a:lnTo>
                  <a:lnTo>
                    <a:pt x="1087532" y="1371958"/>
                  </a:lnTo>
                  <a:lnTo>
                    <a:pt x="1088830" y="1371922"/>
                  </a:lnTo>
                  <a:close/>
                </a:path>
                <a:path w="1607820" h="2208530">
                  <a:moveTo>
                    <a:pt x="1088932" y="1375351"/>
                  </a:moveTo>
                  <a:lnTo>
                    <a:pt x="1087797" y="1374803"/>
                  </a:lnTo>
                  <a:lnTo>
                    <a:pt x="1086985" y="1373927"/>
                  </a:lnTo>
                  <a:lnTo>
                    <a:pt x="1086251" y="1373310"/>
                  </a:lnTo>
                  <a:lnTo>
                    <a:pt x="1088965" y="1372049"/>
                  </a:lnTo>
                  <a:lnTo>
                    <a:pt x="1089549" y="1372735"/>
                  </a:lnTo>
                  <a:lnTo>
                    <a:pt x="1090537" y="1373387"/>
                  </a:lnTo>
                  <a:lnTo>
                    <a:pt x="1089749" y="1374209"/>
                  </a:lnTo>
                  <a:lnTo>
                    <a:pt x="1088932" y="1375351"/>
                  </a:lnTo>
                  <a:close/>
                </a:path>
                <a:path w="1607820" h="2208530">
                  <a:moveTo>
                    <a:pt x="1577147" y="1365903"/>
                  </a:moveTo>
                  <a:lnTo>
                    <a:pt x="1575145" y="1366833"/>
                  </a:lnTo>
                  <a:lnTo>
                    <a:pt x="1575392" y="1366453"/>
                  </a:lnTo>
                  <a:lnTo>
                    <a:pt x="1576983" y="1365713"/>
                  </a:lnTo>
                  <a:lnTo>
                    <a:pt x="1577147" y="1365903"/>
                  </a:lnTo>
                  <a:close/>
                </a:path>
                <a:path w="1607820" h="2208530">
                  <a:moveTo>
                    <a:pt x="1576716" y="1369461"/>
                  </a:moveTo>
                  <a:lnTo>
                    <a:pt x="1574520" y="1367396"/>
                  </a:lnTo>
                  <a:lnTo>
                    <a:pt x="1577315" y="1366096"/>
                  </a:lnTo>
                  <a:lnTo>
                    <a:pt x="1577712" y="1366556"/>
                  </a:lnTo>
                  <a:lnTo>
                    <a:pt x="1578576" y="1367118"/>
                  </a:lnTo>
                  <a:lnTo>
                    <a:pt x="1576716" y="1369461"/>
                  </a:lnTo>
                  <a:close/>
                </a:path>
                <a:path w="1607820" h="2208530">
                  <a:moveTo>
                    <a:pt x="1448233" y="1542483"/>
                  </a:moveTo>
                  <a:lnTo>
                    <a:pt x="1446761" y="1543167"/>
                  </a:lnTo>
                  <a:lnTo>
                    <a:pt x="1445876" y="1542449"/>
                  </a:lnTo>
                  <a:lnTo>
                    <a:pt x="1445124" y="1542113"/>
                  </a:lnTo>
                  <a:lnTo>
                    <a:pt x="1445481" y="1541355"/>
                  </a:lnTo>
                  <a:lnTo>
                    <a:pt x="1445694" y="1540122"/>
                  </a:lnTo>
                  <a:lnTo>
                    <a:pt x="1446728" y="1539641"/>
                  </a:lnTo>
                  <a:lnTo>
                    <a:pt x="1447697" y="1540325"/>
                  </a:lnTo>
                  <a:lnTo>
                    <a:pt x="1447848" y="1540432"/>
                  </a:lnTo>
                  <a:lnTo>
                    <a:pt x="1449202" y="1540903"/>
                  </a:lnTo>
                  <a:lnTo>
                    <a:pt x="1448459" y="1541886"/>
                  </a:lnTo>
                  <a:lnTo>
                    <a:pt x="1448233" y="1542483"/>
                  </a:lnTo>
                  <a:close/>
                </a:path>
                <a:path w="1607820" h="2208530">
                  <a:moveTo>
                    <a:pt x="1448233" y="1542483"/>
                  </a:moveTo>
                  <a:lnTo>
                    <a:pt x="1448047" y="1542971"/>
                  </a:lnTo>
                  <a:lnTo>
                    <a:pt x="1448459" y="1541886"/>
                  </a:lnTo>
                  <a:lnTo>
                    <a:pt x="1448233" y="1542483"/>
                  </a:lnTo>
                  <a:close/>
                </a:path>
                <a:path w="1607820" h="2208530">
                  <a:moveTo>
                    <a:pt x="447005" y="1528475"/>
                  </a:moveTo>
                  <a:lnTo>
                    <a:pt x="445820" y="1527808"/>
                  </a:lnTo>
                  <a:lnTo>
                    <a:pt x="444698" y="1527543"/>
                  </a:lnTo>
                  <a:lnTo>
                    <a:pt x="444212" y="1526385"/>
                  </a:lnTo>
                  <a:lnTo>
                    <a:pt x="444983" y="1525436"/>
                  </a:lnTo>
                  <a:lnTo>
                    <a:pt x="445321" y="1524675"/>
                  </a:lnTo>
                  <a:lnTo>
                    <a:pt x="445980" y="1524972"/>
                  </a:lnTo>
                  <a:lnTo>
                    <a:pt x="447213" y="1525209"/>
                  </a:lnTo>
                  <a:lnTo>
                    <a:pt x="447437" y="1525525"/>
                  </a:lnTo>
                  <a:lnTo>
                    <a:pt x="447834" y="1526085"/>
                  </a:lnTo>
                  <a:lnTo>
                    <a:pt x="447951" y="1526249"/>
                  </a:lnTo>
                  <a:lnTo>
                    <a:pt x="447328" y="1527313"/>
                  </a:lnTo>
                  <a:lnTo>
                    <a:pt x="447005" y="1528475"/>
                  </a:lnTo>
                  <a:close/>
                </a:path>
                <a:path w="1607820" h="2208530">
                  <a:moveTo>
                    <a:pt x="748944" y="2057409"/>
                  </a:moveTo>
                  <a:lnTo>
                    <a:pt x="747130" y="2058252"/>
                  </a:lnTo>
                  <a:lnTo>
                    <a:pt x="745732" y="2057915"/>
                  </a:lnTo>
                  <a:lnTo>
                    <a:pt x="743561" y="2057925"/>
                  </a:lnTo>
                  <a:lnTo>
                    <a:pt x="744564" y="2056590"/>
                  </a:lnTo>
                  <a:lnTo>
                    <a:pt x="745824" y="2054851"/>
                  </a:lnTo>
                  <a:lnTo>
                    <a:pt x="746183" y="2054064"/>
                  </a:lnTo>
                  <a:lnTo>
                    <a:pt x="746717" y="2053816"/>
                  </a:lnTo>
                  <a:lnTo>
                    <a:pt x="747756" y="2053953"/>
                  </a:lnTo>
                  <a:lnTo>
                    <a:pt x="748722" y="2054657"/>
                  </a:lnTo>
                  <a:lnTo>
                    <a:pt x="749643" y="2055098"/>
                  </a:lnTo>
                  <a:lnTo>
                    <a:pt x="749219" y="2056058"/>
                  </a:lnTo>
                  <a:lnTo>
                    <a:pt x="748944" y="2057409"/>
                  </a:lnTo>
                  <a:close/>
                </a:path>
                <a:path w="1607820" h="2208530">
                  <a:moveTo>
                    <a:pt x="1574934" y="1796627"/>
                  </a:moveTo>
                  <a:lnTo>
                    <a:pt x="1574137" y="1796998"/>
                  </a:lnTo>
                  <a:lnTo>
                    <a:pt x="1573441" y="1796417"/>
                  </a:lnTo>
                  <a:lnTo>
                    <a:pt x="1572749" y="1796023"/>
                  </a:lnTo>
                  <a:lnTo>
                    <a:pt x="1573170" y="1795313"/>
                  </a:lnTo>
                  <a:lnTo>
                    <a:pt x="1573290" y="1794867"/>
                  </a:lnTo>
                  <a:lnTo>
                    <a:pt x="1575484" y="1794238"/>
                  </a:lnTo>
                  <a:lnTo>
                    <a:pt x="1574934" y="1796627"/>
                  </a:lnTo>
                  <a:close/>
                </a:path>
                <a:path w="1607820" h="2208530">
                  <a:moveTo>
                    <a:pt x="1574934" y="1796627"/>
                  </a:moveTo>
                  <a:lnTo>
                    <a:pt x="1574816" y="1797137"/>
                  </a:lnTo>
                  <a:lnTo>
                    <a:pt x="1575167" y="1795615"/>
                  </a:lnTo>
                  <a:lnTo>
                    <a:pt x="1574934" y="1796627"/>
                  </a:lnTo>
                  <a:close/>
                </a:path>
                <a:path w="1607820" h="2208530">
                  <a:moveTo>
                    <a:pt x="1295118" y="660504"/>
                  </a:moveTo>
                  <a:lnTo>
                    <a:pt x="1292794" y="661584"/>
                  </a:lnTo>
                  <a:lnTo>
                    <a:pt x="1292542" y="661536"/>
                  </a:lnTo>
                  <a:lnTo>
                    <a:pt x="1291600" y="660857"/>
                  </a:lnTo>
                  <a:lnTo>
                    <a:pt x="1291088" y="659693"/>
                  </a:lnTo>
                  <a:lnTo>
                    <a:pt x="1291530" y="658749"/>
                  </a:lnTo>
                  <a:lnTo>
                    <a:pt x="1293402" y="657879"/>
                  </a:lnTo>
                  <a:lnTo>
                    <a:pt x="1294611" y="658056"/>
                  </a:lnTo>
                  <a:lnTo>
                    <a:pt x="1295965" y="658065"/>
                  </a:lnTo>
                  <a:lnTo>
                    <a:pt x="1295118" y="660504"/>
                  </a:lnTo>
                  <a:close/>
                </a:path>
                <a:path w="1607820" h="2208530">
                  <a:moveTo>
                    <a:pt x="1293820" y="661781"/>
                  </a:moveTo>
                  <a:lnTo>
                    <a:pt x="1293019" y="661628"/>
                  </a:lnTo>
                  <a:lnTo>
                    <a:pt x="1294509" y="660935"/>
                  </a:lnTo>
                  <a:lnTo>
                    <a:pt x="1293820" y="661781"/>
                  </a:lnTo>
                  <a:close/>
                </a:path>
                <a:path w="1607820" h="2208530">
                  <a:moveTo>
                    <a:pt x="1143162" y="2094235"/>
                  </a:moveTo>
                  <a:lnTo>
                    <a:pt x="1139130" y="2095826"/>
                  </a:lnTo>
                  <a:lnTo>
                    <a:pt x="1139348" y="2094731"/>
                  </a:lnTo>
                  <a:lnTo>
                    <a:pt x="1140034" y="2093727"/>
                  </a:lnTo>
                  <a:lnTo>
                    <a:pt x="1140536" y="2092683"/>
                  </a:lnTo>
                  <a:lnTo>
                    <a:pt x="1143162" y="2094235"/>
                  </a:lnTo>
                  <a:close/>
                </a:path>
                <a:path w="1607820" h="2208530">
                  <a:moveTo>
                    <a:pt x="1141817" y="2096404"/>
                  </a:moveTo>
                  <a:lnTo>
                    <a:pt x="1140479" y="2097026"/>
                  </a:lnTo>
                  <a:lnTo>
                    <a:pt x="1139068" y="2096138"/>
                  </a:lnTo>
                  <a:lnTo>
                    <a:pt x="1143285" y="2094178"/>
                  </a:lnTo>
                  <a:lnTo>
                    <a:pt x="1142375" y="2095405"/>
                  </a:lnTo>
                  <a:lnTo>
                    <a:pt x="1141817" y="2096404"/>
                  </a:lnTo>
                  <a:close/>
                </a:path>
                <a:path w="1607820" h="2208530">
                  <a:moveTo>
                    <a:pt x="123537" y="647808"/>
                  </a:moveTo>
                  <a:lnTo>
                    <a:pt x="121966" y="647149"/>
                  </a:lnTo>
                  <a:lnTo>
                    <a:pt x="120668" y="646966"/>
                  </a:lnTo>
                  <a:lnTo>
                    <a:pt x="120278" y="645439"/>
                  </a:lnTo>
                  <a:lnTo>
                    <a:pt x="120619" y="644240"/>
                  </a:lnTo>
                  <a:lnTo>
                    <a:pt x="120714" y="643108"/>
                  </a:lnTo>
                  <a:lnTo>
                    <a:pt x="121516" y="643332"/>
                  </a:lnTo>
                  <a:lnTo>
                    <a:pt x="122579" y="643328"/>
                  </a:lnTo>
                  <a:lnTo>
                    <a:pt x="122747" y="643250"/>
                  </a:lnTo>
                  <a:lnTo>
                    <a:pt x="123477" y="644767"/>
                  </a:lnTo>
                  <a:lnTo>
                    <a:pt x="123351" y="645996"/>
                  </a:lnTo>
                  <a:lnTo>
                    <a:pt x="123537" y="647808"/>
                  </a:lnTo>
                  <a:close/>
                </a:path>
                <a:path w="1607820" h="2208530">
                  <a:moveTo>
                    <a:pt x="1365465" y="624089"/>
                  </a:moveTo>
                  <a:lnTo>
                    <a:pt x="1364720" y="623732"/>
                  </a:lnTo>
                  <a:lnTo>
                    <a:pt x="1363686" y="623556"/>
                  </a:lnTo>
                  <a:lnTo>
                    <a:pt x="1363322" y="622963"/>
                  </a:lnTo>
                  <a:lnTo>
                    <a:pt x="1363017" y="622472"/>
                  </a:lnTo>
                  <a:lnTo>
                    <a:pt x="1363501" y="621490"/>
                  </a:lnTo>
                  <a:lnTo>
                    <a:pt x="1363681" y="620455"/>
                  </a:lnTo>
                  <a:lnTo>
                    <a:pt x="1366441" y="621330"/>
                  </a:lnTo>
                  <a:lnTo>
                    <a:pt x="1365465" y="624089"/>
                  </a:lnTo>
                  <a:close/>
                </a:path>
                <a:path w="1607820" h="2208530">
                  <a:moveTo>
                    <a:pt x="1203912" y="1904249"/>
                  </a:moveTo>
                  <a:lnTo>
                    <a:pt x="1202717" y="1903521"/>
                  </a:lnTo>
                  <a:lnTo>
                    <a:pt x="1201653" y="1903218"/>
                  </a:lnTo>
                  <a:lnTo>
                    <a:pt x="1201107" y="1902106"/>
                  </a:lnTo>
                  <a:lnTo>
                    <a:pt x="1201606" y="1901112"/>
                  </a:lnTo>
                  <a:lnTo>
                    <a:pt x="1203027" y="1900451"/>
                  </a:lnTo>
                  <a:lnTo>
                    <a:pt x="1204161" y="1900958"/>
                  </a:lnTo>
                  <a:lnTo>
                    <a:pt x="1204686" y="1901808"/>
                  </a:lnTo>
                  <a:lnTo>
                    <a:pt x="1204833" y="1902047"/>
                  </a:lnTo>
                  <a:lnTo>
                    <a:pt x="1204223" y="1903075"/>
                  </a:lnTo>
                  <a:lnTo>
                    <a:pt x="1203912" y="1904249"/>
                  </a:lnTo>
                  <a:close/>
                </a:path>
                <a:path w="1607820" h="2208530">
                  <a:moveTo>
                    <a:pt x="1251443" y="1889105"/>
                  </a:moveTo>
                  <a:lnTo>
                    <a:pt x="1248962" y="1888218"/>
                  </a:lnTo>
                  <a:lnTo>
                    <a:pt x="1250207" y="1885352"/>
                  </a:lnTo>
                  <a:lnTo>
                    <a:pt x="1250890" y="1885714"/>
                  </a:lnTo>
                  <a:lnTo>
                    <a:pt x="1251996" y="1885945"/>
                  </a:lnTo>
                  <a:lnTo>
                    <a:pt x="1252220" y="1886704"/>
                  </a:lnTo>
                  <a:lnTo>
                    <a:pt x="1252346" y="1887130"/>
                  </a:lnTo>
                  <a:lnTo>
                    <a:pt x="1251772" y="1888018"/>
                  </a:lnTo>
                  <a:lnTo>
                    <a:pt x="1251443" y="1889105"/>
                  </a:lnTo>
                  <a:close/>
                </a:path>
                <a:path w="1607820" h="2208530">
                  <a:moveTo>
                    <a:pt x="1319649" y="2039231"/>
                  </a:moveTo>
                  <a:lnTo>
                    <a:pt x="1318871" y="2038842"/>
                  </a:lnTo>
                  <a:lnTo>
                    <a:pt x="1317815" y="2038630"/>
                  </a:lnTo>
                  <a:lnTo>
                    <a:pt x="1317403" y="2037999"/>
                  </a:lnTo>
                  <a:lnTo>
                    <a:pt x="1317088" y="2037525"/>
                  </a:lnTo>
                  <a:lnTo>
                    <a:pt x="1317599" y="2036513"/>
                  </a:lnTo>
                  <a:lnTo>
                    <a:pt x="1317801" y="2035408"/>
                  </a:lnTo>
                  <a:lnTo>
                    <a:pt x="1320624" y="2036318"/>
                  </a:lnTo>
                  <a:lnTo>
                    <a:pt x="1319649" y="2039231"/>
                  </a:lnTo>
                  <a:close/>
                </a:path>
                <a:path w="1607820" h="2208530">
                  <a:moveTo>
                    <a:pt x="1120761" y="345512"/>
                  </a:moveTo>
                  <a:lnTo>
                    <a:pt x="1118460" y="346582"/>
                  </a:lnTo>
                  <a:lnTo>
                    <a:pt x="1117516" y="345720"/>
                  </a:lnTo>
                  <a:lnTo>
                    <a:pt x="1117882" y="344563"/>
                  </a:lnTo>
                  <a:lnTo>
                    <a:pt x="1117927" y="343336"/>
                  </a:lnTo>
                  <a:lnTo>
                    <a:pt x="1119225" y="343750"/>
                  </a:lnTo>
                  <a:lnTo>
                    <a:pt x="1120368" y="343780"/>
                  </a:lnTo>
                  <a:lnTo>
                    <a:pt x="1121113" y="344799"/>
                  </a:lnTo>
                  <a:lnTo>
                    <a:pt x="1120761" y="345512"/>
                  </a:lnTo>
                  <a:close/>
                </a:path>
                <a:path w="1607820" h="2208530">
                  <a:moveTo>
                    <a:pt x="1120416" y="346707"/>
                  </a:moveTo>
                  <a:lnTo>
                    <a:pt x="1119551" y="346524"/>
                  </a:lnTo>
                  <a:lnTo>
                    <a:pt x="1120539" y="346065"/>
                  </a:lnTo>
                  <a:lnTo>
                    <a:pt x="1120416" y="346707"/>
                  </a:lnTo>
                  <a:close/>
                </a:path>
                <a:path w="1607820" h="2208530">
                  <a:moveTo>
                    <a:pt x="1541599" y="1833992"/>
                  </a:moveTo>
                  <a:lnTo>
                    <a:pt x="1537622" y="1833588"/>
                  </a:lnTo>
                  <a:lnTo>
                    <a:pt x="1537750" y="1832033"/>
                  </a:lnTo>
                  <a:lnTo>
                    <a:pt x="1539006" y="1832128"/>
                  </a:lnTo>
                  <a:lnTo>
                    <a:pt x="1540271" y="1832179"/>
                  </a:lnTo>
                  <a:lnTo>
                    <a:pt x="1541627" y="1832412"/>
                  </a:lnTo>
                  <a:lnTo>
                    <a:pt x="1541576" y="1833434"/>
                  </a:lnTo>
                  <a:lnTo>
                    <a:pt x="1541599" y="1833992"/>
                  </a:lnTo>
                  <a:close/>
                </a:path>
                <a:path w="1607820" h="2208530">
                  <a:moveTo>
                    <a:pt x="1295616" y="586902"/>
                  </a:moveTo>
                  <a:lnTo>
                    <a:pt x="1293687" y="587799"/>
                  </a:lnTo>
                  <a:lnTo>
                    <a:pt x="1292555" y="587006"/>
                  </a:lnTo>
                  <a:lnTo>
                    <a:pt x="1291876" y="585531"/>
                  </a:lnTo>
                  <a:lnTo>
                    <a:pt x="1292645" y="584553"/>
                  </a:lnTo>
                  <a:lnTo>
                    <a:pt x="1293313" y="582888"/>
                  </a:lnTo>
                  <a:lnTo>
                    <a:pt x="1294006" y="583920"/>
                  </a:lnTo>
                  <a:lnTo>
                    <a:pt x="1294324" y="584393"/>
                  </a:lnTo>
                  <a:lnTo>
                    <a:pt x="1295236" y="585282"/>
                  </a:lnTo>
                  <a:lnTo>
                    <a:pt x="1295584" y="586763"/>
                  </a:lnTo>
                  <a:lnTo>
                    <a:pt x="1295616" y="586902"/>
                  </a:lnTo>
                  <a:close/>
                </a:path>
                <a:path w="1607820" h="2208530">
                  <a:moveTo>
                    <a:pt x="1293992" y="588112"/>
                  </a:moveTo>
                  <a:lnTo>
                    <a:pt x="1293687" y="587799"/>
                  </a:lnTo>
                  <a:lnTo>
                    <a:pt x="1293992" y="588112"/>
                  </a:lnTo>
                  <a:close/>
                </a:path>
                <a:path w="1607820" h="2208530">
                  <a:moveTo>
                    <a:pt x="1294365" y="588495"/>
                  </a:moveTo>
                  <a:lnTo>
                    <a:pt x="1293992" y="588112"/>
                  </a:lnTo>
                  <a:lnTo>
                    <a:pt x="1294770" y="587751"/>
                  </a:lnTo>
                  <a:lnTo>
                    <a:pt x="1294365" y="588495"/>
                  </a:lnTo>
                  <a:close/>
                </a:path>
                <a:path w="1607820" h="2208530">
                  <a:moveTo>
                    <a:pt x="693302" y="476201"/>
                  </a:moveTo>
                  <a:lnTo>
                    <a:pt x="690508" y="477500"/>
                  </a:lnTo>
                  <a:lnTo>
                    <a:pt x="691034" y="476393"/>
                  </a:lnTo>
                  <a:lnTo>
                    <a:pt x="691384" y="474527"/>
                  </a:lnTo>
                  <a:lnTo>
                    <a:pt x="692577" y="475675"/>
                  </a:lnTo>
                  <a:lnTo>
                    <a:pt x="692817" y="475906"/>
                  </a:lnTo>
                  <a:lnTo>
                    <a:pt x="693302" y="476201"/>
                  </a:lnTo>
                  <a:close/>
                </a:path>
                <a:path w="1607820" h="2208530">
                  <a:moveTo>
                    <a:pt x="693724" y="479765"/>
                  </a:moveTo>
                  <a:lnTo>
                    <a:pt x="692735" y="479149"/>
                  </a:lnTo>
                  <a:lnTo>
                    <a:pt x="691580" y="478675"/>
                  </a:lnTo>
                  <a:lnTo>
                    <a:pt x="690822" y="477845"/>
                  </a:lnTo>
                  <a:lnTo>
                    <a:pt x="693801" y="476460"/>
                  </a:lnTo>
                  <a:lnTo>
                    <a:pt x="694540" y="477985"/>
                  </a:lnTo>
                  <a:lnTo>
                    <a:pt x="693934" y="478970"/>
                  </a:lnTo>
                  <a:lnTo>
                    <a:pt x="693724" y="479765"/>
                  </a:lnTo>
                  <a:close/>
                </a:path>
                <a:path w="1607820" h="2208530">
                  <a:moveTo>
                    <a:pt x="606833" y="509712"/>
                  </a:moveTo>
                  <a:lnTo>
                    <a:pt x="606143" y="509170"/>
                  </a:lnTo>
                  <a:lnTo>
                    <a:pt x="604906" y="508586"/>
                  </a:lnTo>
                  <a:lnTo>
                    <a:pt x="604852" y="507104"/>
                  </a:lnTo>
                  <a:lnTo>
                    <a:pt x="605564" y="506093"/>
                  </a:lnTo>
                  <a:lnTo>
                    <a:pt x="605965" y="505097"/>
                  </a:lnTo>
                  <a:lnTo>
                    <a:pt x="608700" y="506823"/>
                  </a:lnTo>
                  <a:lnTo>
                    <a:pt x="606833" y="509712"/>
                  </a:lnTo>
                  <a:close/>
                </a:path>
                <a:path w="1607820" h="2208530">
                  <a:moveTo>
                    <a:pt x="831875" y="903971"/>
                  </a:moveTo>
                  <a:lnTo>
                    <a:pt x="830409" y="903730"/>
                  </a:lnTo>
                  <a:lnTo>
                    <a:pt x="829414" y="903064"/>
                  </a:lnTo>
                  <a:lnTo>
                    <a:pt x="828554" y="902665"/>
                  </a:lnTo>
                  <a:lnTo>
                    <a:pt x="828382" y="902586"/>
                  </a:lnTo>
                  <a:lnTo>
                    <a:pt x="828784" y="901926"/>
                  </a:lnTo>
                  <a:lnTo>
                    <a:pt x="829173" y="900728"/>
                  </a:lnTo>
                  <a:lnTo>
                    <a:pt x="830649" y="900686"/>
                  </a:lnTo>
                  <a:lnTo>
                    <a:pt x="831553" y="901111"/>
                  </a:lnTo>
                  <a:lnTo>
                    <a:pt x="831724" y="901192"/>
                  </a:lnTo>
                  <a:lnTo>
                    <a:pt x="833452" y="901665"/>
                  </a:lnTo>
                  <a:lnTo>
                    <a:pt x="832552" y="902734"/>
                  </a:lnTo>
                  <a:lnTo>
                    <a:pt x="831875" y="903971"/>
                  </a:lnTo>
                  <a:close/>
                </a:path>
                <a:path w="1607820" h="2208530">
                  <a:moveTo>
                    <a:pt x="821359" y="1988872"/>
                  </a:moveTo>
                  <a:lnTo>
                    <a:pt x="819935" y="1989534"/>
                  </a:lnTo>
                  <a:lnTo>
                    <a:pt x="819057" y="1988919"/>
                  </a:lnTo>
                  <a:lnTo>
                    <a:pt x="818255" y="1988642"/>
                  </a:lnTo>
                  <a:lnTo>
                    <a:pt x="818712" y="1987755"/>
                  </a:lnTo>
                  <a:lnTo>
                    <a:pt x="818973" y="1986576"/>
                  </a:lnTo>
                  <a:lnTo>
                    <a:pt x="820467" y="1985881"/>
                  </a:lnTo>
                  <a:lnTo>
                    <a:pt x="821352" y="1986351"/>
                  </a:lnTo>
                  <a:lnTo>
                    <a:pt x="822608" y="1986618"/>
                  </a:lnTo>
                  <a:lnTo>
                    <a:pt x="822869" y="1986497"/>
                  </a:lnTo>
                  <a:lnTo>
                    <a:pt x="821601" y="1988209"/>
                  </a:lnTo>
                  <a:lnTo>
                    <a:pt x="821359" y="1988872"/>
                  </a:lnTo>
                  <a:close/>
                </a:path>
                <a:path w="1607820" h="2208530">
                  <a:moveTo>
                    <a:pt x="821359" y="1988872"/>
                  </a:moveTo>
                  <a:lnTo>
                    <a:pt x="821221" y="1989249"/>
                  </a:lnTo>
                  <a:lnTo>
                    <a:pt x="821601" y="1988209"/>
                  </a:lnTo>
                  <a:lnTo>
                    <a:pt x="821359" y="1988872"/>
                  </a:lnTo>
                  <a:close/>
                </a:path>
                <a:path w="1607820" h="2208530">
                  <a:moveTo>
                    <a:pt x="1269761" y="2066626"/>
                  </a:moveTo>
                  <a:lnTo>
                    <a:pt x="1265532" y="2068592"/>
                  </a:lnTo>
                  <a:lnTo>
                    <a:pt x="1264885" y="2067480"/>
                  </a:lnTo>
                  <a:lnTo>
                    <a:pt x="1264327" y="2066764"/>
                  </a:lnTo>
                  <a:lnTo>
                    <a:pt x="1265037" y="2065086"/>
                  </a:lnTo>
                  <a:lnTo>
                    <a:pt x="1269761" y="2066626"/>
                  </a:lnTo>
                  <a:close/>
                </a:path>
                <a:path w="1607820" h="2208530">
                  <a:moveTo>
                    <a:pt x="875832" y="379684"/>
                  </a:moveTo>
                  <a:lnTo>
                    <a:pt x="873847" y="380606"/>
                  </a:lnTo>
                  <a:lnTo>
                    <a:pt x="874120" y="380131"/>
                  </a:lnTo>
                  <a:lnTo>
                    <a:pt x="875614" y="379436"/>
                  </a:lnTo>
                  <a:lnTo>
                    <a:pt x="875832" y="379684"/>
                  </a:lnTo>
                  <a:close/>
                </a:path>
                <a:path w="1607820" h="2208530">
                  <a:moveTo>
                    <a:pt x="875469" y="383104"/>
                  </a:moveTo>
                  <a:lnTo>
                    <a:pt x="873250" y="381191"/>
                  </a:lnTo>
                  <a:lnTo>
                    <a:pt x="876023" y="379902"/>
                  </a:lnTo>
                  <a:lnTo>
                    <a:pt x="876358" y="380285"/>
                  </a:lnTo>
                  <a:lnTo>
                    <a:pt x="877248" y="380864"/>
                  </a:lnTo>
                  <a:lnTo>
                    <a:pt x="875469" y="383104"/>
                  </a:lnTo>
                  <a:close/>
                </a:path>
                <a:path w="1607820" h="2208530">
                  <a:moveTo>
                    <a:pt x="1181202" y="771207"/>
                  </a:moveTo>
                  <a:lnTo>
                    <a:pt x="1179976" y="771777"/>
                  </a:lnTo>
                  <a:lnTo>
                    <a:pt x="1178560" y="770868"/>
                  </a:lnTo>
                  <a:lnTo>
                    <a:pt x="1178477" y="769672"/>
                  </a:lnTo>
                  <a:lnTo>
                    <a:pt x="1179186" y="768555"/>
                  </a:lnTo>
                  <a:lnTo>
                    <a:pt x="1180305" y="768035"/>
                  </a:lnTo>
                  <a:lnTo>
                    <a:pt x="1181256" y="768746"/>
                  </a:lnTo>
                  <a:lnTo>
                    <a:pt x="1182290" y="769135"/>
                  </a:lnTo>
                  <a:lnTo>
                    <a:pt x="1182439" y="769065"/>
                  </a:lnTo>
                  <a:lnTo>
                    <a:pt x="1181541" y="770299"/>
                  </a:lnTo>
                  <a:lnTo>
                    <a:pt x="1181202" y="771207"/>
                  </a:lnTo>
                  <a:close/>
                </a:path>
                <a:path w="1607820" h="2208530">
                  <a:moveTo>
                    <a:pt x="992947" y="878893"/>
                  </a:moveTo>
                  <a:lnTo>
                    <a:pt x="991028" y="879318"/>
                  </a:lnTo>
                  <a:lnTo>
                    <a:pt x="989235" y="878272"/>
                  </a:lnTo>
                  <a:lnTo>
                    <a:pt x="989185" y="876752"/>
                  </a:lnTo>
                  <a:lnTo>
                    <a:pt x="989997" y="875588"/>
                  </a:lnTo>
                  <a:lnTo>
                    <a:pt x="991048" y="874580"/>
                  </a:lnTo>
                  <a:lnTo>
                    <a:pt x="992262" y="875322"/>
                  </a:lnTo>
                  <a:lnTo>
                    <a:pt x="995563" y="876536"/>
                  </a:lnTo>
                  <a:lnTo>
                    <a:pt x="993897" y="877760"/>
                  </a:lnTo>
                  <a:lnTo>
                    <a:pt x="992947" y="878893"/>
                  </a:lnTo>
                  <a:close/>
                </a:path>
                <a:path w="1607820" h="2208530">
                  <a:moveTo>
                    <a:pt x="1025227" y="1920548"/>
                  </a:moveTo>
                  <a:lnTo>
                    <a:pt x="1021917" y="1922086"/>
                  </a:lnTo>
                  <a:lnTo>
                    <a:pt x="1021716" y="1921973"/>
                  </a:lnTo>
                  <a:lnTo>
                    <a:pt x="1023288" y="1919262"/>
                  </a:lnTo>
                  <a:lnTo>
                    <a:pt x="1024096" y="1919920"/>
                  </a:lnTo>
                  <a:lnTo>
                    <a:pt x="1025227" y="1920548"/>
                  </a:lnTo>
                  <a:close/>
                </a:path>
                <a:path w="1607820" h="2208530">
                  <a:moveTo>
                    <a:pt x="1024312" y="1922534"/>
                  </a:moveTo>
                  <a:lnTo>
                    <a:pt x="1023177" y="1923061"/>
                  </a:lnTo>
                  <a:lnTo>
                    <a:pt x="1022365" y="1922339"/>
                  </a:lnTo>
                  <a:lnTo>
                    <a:pt x="1022164" y="1922226"/>
                  </a:lnTo>
                  <a:lnTo>
                    <a:pt x="1025145" y="1920840"/>
                  </a:lnTo>
                  <a:lnTo>
                    <a:pt x="1024917" y="1921661"/>
                  </a:lnTo>
                  <a:lnTo>
                    <a:pt x="1024312" y="1922534"/>
                  </a:lnTo>
                  <a:close/>
                </a:path>
                <a:path w="1607820" h="2208530">
                  <a:moveTo>
                    <a:pt x="378562" y="88797"/>
                  </a:moveTo>
                  <a:lnTo>
                    <a:pt x="375722" y="87292"/>
                  </a:lnTo>
                  <a:lnTo>
                    <a:pt x="377110" y="84974"/>
                  </a:lnTo>
                  <a:lnTo>
                    <a:pt x="378049" y="85619"/>
                  </a:lnTo>
                  <a:lnTo>
                    <a:pt x="379080" y="85968"/>
                  </a:lnTo>
                  <a:lnTo>
                    <a:pt x="379549" y="87156"/>
                  </a:lnTo>
                  <a:lnTo>
                    <a:pt x="378857" y="88057"/>
                  </a:lnTo>
                  <a:lnTo>
                    <a:pt x="378562" y="88797"/>
                  </a:lnTo>
                  <a:close/>
                </a:path>
                <a:path w="1607820" h="2208530">
                  <a:moveTo>
                    <a:pt x="1085592" y="1934713"/>
                  </a:moveTo>
                  <a:lnTo>
                    <a:pt x="1083217" y="1933127"/>
                  </a:lnTo>
                  <a:lnTo>
                    <a:pt x="1083045" y="1933012"/>
                  </a:lnTo>
                  <a:lnTo>
                    <a:pt x="1085774" y="1931371"/>
                  </a:lnTo>
                  <a:lnTo>
                    <a:pt x="1085221" y="1930895"/>
                  </a:lnTo>
                  <a:lnTo>
                    <a:pt x="1083622" y="1932371"/>
                  </a:lnTo>
                  <a:lnTo>
                    <a:pt x="1084095" y="1931418"/>
                  </a:lnTo>
                  <a:lnTo>
                    <a:pt x="1085221" y="1930895"/>
                  </a:lnTo>
                  <a:lnTo>
                    <a:pt x="1086055" y="1931613"/>
                  </a:lnTo>
                  <a:lnTo>
                    <a:pt x="1086202" y="1931740"/>
                  </a:lnTo>
                  <a:lnTo>
                    <a:pt x="1087213" y="1932198"/>
                  </a:lnTo>
                  <a:lnTo>
                    <a:pt x="1085592" y="1934713"/>
                  </a:lnTo>
                  <a:close/>
                </a:path>
                <a:path w="1607820" h="2208530">
                  <a:moveTo>
                    <a:pt x="1314930" y="725516"/>
                  </a:moveTo>
                  <a:lnTo>
                    <a:pt x="1313860" y="726013"/>
                  </a:lnTo>
                  <a:lnTo>
                    <a:pt x="1312448" y="725186"/>
                  </a:lnTo>
                  <a:lnTo>
                    <a:pt x="1312324" y="723967"/>
                  </a:lnTo>
                  <a:lnTo>
                    <a:pt x="1313031" y="723147"/>
                  </a:lnTo>
                  <a:lnTo>
                    <a:pt x="1313633" y="721886"/>
                  </a:lnTo>
                  <a:lnTo>
                    <a:pt x="1314343" y="722538"/>
                  </a:lnTo>
                  <a:lnTo>
                    <a:pt x="1314510" y="722691"/>
                  </a:lnTo>
                  <a:lnTo>
                    <a:pt x="1315562" y="723212"/>
                  </a:lnTo>
                  <a:lnTo>
                    <a:pt x="1315605" y="724487"/>
                  </a:lnTo>
                  <a:lnTo>
                    <a:pt x="1314930" y="725516"/>
                  </a:lnTo>
                  <a:close/>
                </a:path>
                <a:path w="1607820" h="2208530">
                  <a:moveTo>
                    <a:pt x="1211045" y="748371"/>
                  </a:moveTo>
                  <a:lnTo>
                    <a:pt x="1207969" y="749801"/>
                  </a:lnTo>
                  <a:lnTo>
                    <a:pt x="1206328" y="748844"/>
                  </a:lnTo>
                  <a:lnTo>
                    <a:pt x="1206221" y="747292"/>
                  </a:lnTo>
                  <a:lnTo>
                    <a:pt x="1207053" y="746119"/>
                  </a:lnTo>
                  <a:lnTo>
                    <a:pt x="1208054" y="745104"/>
                  </a:lnTo>
                  <a:lnTo>
                    <a:pt x="1209294" y="745863"/>
                  </a:lnTo>
                  <a:lnTo>
                    <a:pt x="1212730" y="747216"/>
                  </a:lnTo>
                  <a:lnTo>
                    <a:pt x="1211045" y="748371"/>
                  </a:lnTo>
                  <a:close/>
                </a:path>
                <a:path w="1607820" h="2208530">
                  <a:moveTo>
                    <a:pt x="1210047" y="749480"/>
                  </a:moveTo>
                  <a:lnTo>
                    <a:pt x="1208874" y="749717"/>
                  </a:lnTo>
                  <a:lnTo>
                    <a:pt x="1210523" y="748951"/>
                  </a:lnTo>
                  <a:lnTo>
                    <a:pt x="1210047" y="749480"/>
                  </a:lnTo>
                  <a:close/>
                </a:path>
                <a:path w="1607820" h="2208530">
                  <a:moveTo>
                    <a:pt x="381079" y="259772"/>
                  </a:moveTo>
                  <a:lnTo>
                    <a:pt x="379854" y="259744"/>
                  </a:lnTo>
                  <a:lnTo>
                    <a:pt x="379062" y="259226"/>
                  </a:lnTo>
                  <a:lnTo>
                    <a:pt x="378360" y="257832"/>
                  </a:lnTo>
                  <a:lnTo>
                    <a:pt x="379200" y="256962"/>
                  </a:lnTo>
                  <a:lnTo>
                    <a:pt x="379809" y="255881"/>
                  </a:lnTo>
                  <a:lnTo>
                    <a:pt x="380758" y="256716"/>
                  </a:lnTo>
                  <a:lnTo>
                    <a:pt x="381797" y="257209"/>
                  </a:lnTo>
                  <a:lnTo>
                    <a:pt x="381883" y="257613"/>
                  </a:lnTo>
                  <a:lnTo>
                    <a:pt x="381941" y="257887"/>
                  </a:lnTo>
                  <a:lnTo>
                    <a:pt x="382060" y="258435"/>
                  </a:lnTo>
                  <a:lnTo>
                    <a:pt x="381079" y="259772"/>
                  </a:lnTo>
                  <a:close/>
                </a:path>
                <a:path w="1607820" h="2208530">
                  <a:moveTo>
                    <a:pt x="1044358" y="497102"/>
                  </a:moveTo>
                  <a:lnTo>
                    <a:pt x="1041929" y="498231"/>
                  </a:lnTo>
                  <a:lnTo>
                    <a:pt x="1041723" y="497931"/>
                  </a:lnTo>
                  <a:lnTo>
                    <a:pt x="1043792" y="496969"/>
                  </a:lnTo>
                  <a:lnTo>
                    <a:pt x="1044358" y="497102"/>
                  </a:lnTo>
                  <a:close/>
                </a:path>
                <a:path w="1607820" h="2208530">
                  <a:moveTo>
                    <a:pt x="1043737" y="499773"/>
                  </a:moveTo>
                  <a:lnTo>
                    <a:pt x="1043091" y="499246"/>
                  </a:lnTo>
                  <a:lnTo>
                    <a:pt x="1042321" y="498799"/>
                  </a:lnTo>
                  <a:lnTo>
                    <a:pt x="1042050" y="498405"/>
                  </a:lnTo>
                  <a:lnTo>
                    <a:pt x="1044354" y="497334"/>
                  </a:lnTo>
                  <a:lnTo>
                    <a:pt x="1044347" y="497858"/>
                  </a:lnTo>
                  <a:lnTo>
                    <a:pt x="1044343" y="498149"/>
                  </a:lnTo>
                  <a:lnTo>
                    <a:pt x="1044042" y="498804"/>
                  </a:lnTo>
                  <a:lnTo>
                    <a:pt x="1043737" y="499773"/>
                  </a:lnTo>
                  <a:close/>
                </a:path>
                <a:path w="1607820" h="2208530">
                  <a:moveTo>
                    <a:pt x="953863" y="520631"/>
                  </a:moveTo>
                  <a:lnTo>
                    <a:pt x="951782" y="521599"/>
                  </a:lnTo>
                  <a:lnTo>
                    <a:pt x="952230" y="520681"/>
                  </a:lnTo>
                  <a:lnTo>
                    <a:pt x="953321" y="520174"/>
                  </a:lnTo>
                  <a:lnTo>
                    <a:pt x="953863" y="520631"/>
                  </a:lnTo>
                  <a:close/>
                </a:path>
                <a:path w="1607820" h="2208530">
                  <a:moveTo>
                    <a:pt x="953679" y="523886"/>
                  </a:moveTo>
                  <a:lnTo>
                    <a:pt x="951239" y="522224"/>
                  </a:lnTo>
                  <a:lnTo>
                    <a:pt x="954101" y="520893"/>
                  </a:lnTo>
                  <a:lnTo>
                    <a:pt x="955211" y="521382"/>
                  </a:lnTo>
                  <a:lnTo>
                    <a:pt x="953679" y="523886"/>
                  </a:lnTo>
                  <a:close/>
                </a:path>
                <a:path w="1607820" h="2208530">
                  <a:moveTo>
                    <a:pt x="773746" y="505123"/>
                  </a:moveTo>
                  <a:lnTo>
                    <a:pt x="773418" y="504684"/>
                  </a:lnTo>
                  <a:lnTo>
                    <a:pt x="773093" y="504238"/>
                  </a:lnTo>
                  <a:lnTo>
                    <a:pt x="772767" y="503793"/>
                  </a:lnTo>
                  <a:lnTo>
                    <a:pt x="776444" y="501019"/>
                  </a:lnTo>
                  <a:lnTo>
                    <a:pt x="776768" y="501513"/>
                  </a:lnTo>
                  <a:lnTo>
                    <a:pt x="777271" y="502296"/>
                  </a:lnTo>
                  <a:lnTo>
                    <a:pt x="777367" y="502446"/>
                  </a:lnTo>
                  <a:lnTo>
                    <a:pt x="776223" y="503380"/>
                  </a:lnTo>
                  <a:lnTo>
                    <a:pt x="773746" y="505123"/>
                  </a:lnTo>
                  <a:close/>
                </a:path>
                <a:path w="1607820" h="2208530">
                  <a:moveTo>
                    <a:pt x="394027" y="303494"/>
                  </a:moveTo>
                  <a:lnTo>
                    <a:pt x="391358" y="302370"/>
                  </a:lnTo>
                  <a:lnTo>
                    <a:pt x="392614" y="299705"/>
                  </a:lnTo>
                  <a:lnTo>
                    <a:pt x="393336" y="300138"/>
                  </a:lnTo>
                  <a:lnTo>
                    <a:pt x="394342" y="300421"/>
                  </a:lnTo>
                  <a:lnTo>
                    <a:pt x="394939" y="301539"/>
                  </a:lnTo>
                  <a:lnTo>
                    <a:pt x="394334" y="302476"/>
                  </a:lnTo>
                  <a:lnTo>
                    <a:pt x="394027" y="303494"/>
                  </a:lnTo>
                  <a:close/>
                </a:path>
                <a:path w="1607820" h="2208530">
                  <a:moveTo>
                    <a:pt x="1090428" y="514904"/>
                  </a:moveTo>
                  <a:lnTo>
                    <a:pt x="1086201" y="516869"/>
                  </a:lnTo>
                  <a:lnTo>
                    <a:pt x="1085236" y="515893"/>
                  </a:lnTo>
                  <a:lnTo>
                    <a:pt x="1084279" y="515362"/>
                  </a:lnTo>
                  <a:lnTo>
                    <a:pt x="1084877" y="514333"/>
                  </a:lnTo>
                  <a:lnTo>
                    <a:pt x="1085287" y="513078"/>
                  </a:lnTo>
                  <a:lnTo>
                    <a:pt x="1086624" y="511960"/>
                  </a:lnTo>
                  <a:lnTo>
                    <a:pt x="1087849" y="512461"/>
                  </a:lnTo>
                  <a:lnTo>
                    <a:pt x="1088708" y="512552"/>
                  </a:lnTo>
                  <a:lnTo>
                    <a:pt x="1089134" y="513105"/>
                  </a:lnTo>
                  <a:lnTo>
                    <a:pt x="1090428" y="514904"/>
                  </a:lnTo>
                  <a:close/>
                </a:path>
                <a:path w="1607820" h="2208530">
                  <a:moveTo>
                    <a:pt x="1088305" y="516659"/>
                  </a:moveTo>
                  <a:lnTo>
                    <a:pt x="1087145" y="516820"/>
                  </a:lnTo>
                  <a:lnTo>
                    <a:pt x="1088970" y="515972"/>
                  </a:lnTo>
                  <a:lnTo>
                    <a:pt x="1088305" y="516659"/>
                  </a:lnTo>
                  <a:close/>
                </a:path>
                <a:path w="1607820" h="2208530">
                  <a:moveTo>
                    <a:pt x="1267127" y="457862"/>
                  </a:moveTo>
                  <a:lnTo>
                    <a:pt x="1265872" y="458445"/>
                  </a:lnTo>
                  <a:lnTo>
                    <a:pt x="1264383" y="457453"/>
                  </a:lnTo>
                  <a:lnTo>
                    <a:pt x="1264628" y="456073"/>
                  </a:lnTo>
                  <a:lnTo>
                    <a:pt x="1265325" y="455117"/>
                  </a:lnTo>
                  <a:lnTo>
                    <a:pt x="1265828" y="454126"/>
                  </a:lnTo>
                  <a:lnTo>
                    <a:pt x="1268458" y="455830"/>
                  </a:lnTo>
                  <a:lnTo>
                    <a:pt x="1267637" y="456874"/>
                  </a:lnTo>
                  <a:lnTo>
                    <a:pt x="1267127" y="457862"/>
                  </a:lnTo>
                  <a:close/>
                </a:path>
                <a:path w="1607820" h="2208530">
                  <a:moveTo>
                    <a:pt x="1266002" y="458532"/>
                  </a:moveTo>
                  <a:lnTo>
                    <a:pt x="1265208" y="458003"/>
                  </a:lnTo>
                  <a:lnTo>
                    <a:pt x="1265872" y="458445"/>
                  </a:lnTo>
                  <a:lnTo>
                    <a:pt x="1266002" y="458532"/>
                  </a:lnTo>
                  <a:close/>
                </a:path>
                <a:path w="1607820" h="2208530">
                  <a:moveTo>
                    <a:pt x="1061072" y="426945"/>
                  </a:moveTo>
                  <a:lnTo>
                    <a:pt x="1058143" y="425427"/>
                  </a:lnTo>
                  <a:lnTo>
                    <a:pt x="1058790" y="424205"/>
                  </a:lnTo>
                  <a:lnTo>
                    <a:pt x="1059198" y="423246"/>
                  </a:lnTo>
                  <a:lnTo>
                    <a:pt x="1060090" y="422188"/>
                  </a:lnTo>
                  <a:lnTo>
                    <a:pt x="1061378" y="423001"/>
                  </a:lnTo>
                  <a:lnTo>
                    <a:pt x="1062651" y="423616"/>
                  </a:lnTo>
                  <a:lnTo>
                    <a:pt x="1061072" y="426945"/>
                  </a:lnTo>
                  <a:close/>
                </a:path>
                <a:path w="1607820" h="2208530">
                  <a:moveTo>
                    <a:pt x="1337397" y="2006754"/>
                  </a:moveTo>
                  <a:lnTo>
                    <a:pt x="1335850" y="2007473"/>
                  </a:lnTo>
                  <a:lnTo>
                    <a:pt x="1335249" y="2007321"/>
                  </a:lnTo>
                  <a:lnTo>
                    <a:pt x="1334416" y="2007348"/>
                  </a:lnTo>
                  <a:lnTo>
                    <a:pt x="1334613" y="2006310"/>
                  </a:lnTo>
                  <a:lnTo>
                    <a:pt x="1334638" y="2005181"/>
                  </a:lnTo>
                  <a:lnTo>
                    <a:pt x="1335247" y="2004011"/>
                  </a:lnTo>
                  <a:lnTo>
                    <a:pt x="1336451" y="2004339"/>
                  </a:lnTo>
                  <a:lnTo>
                    <a:pt x="1337775" y="2004503"/>
                  </a:lnTo>
                  <a:lnTo>
                    <a:pt x="1337416" y="2005651"/>
                  </a:lnTo>
                  <a:lnTo>
                    <a:pt x="1337397" y="2006754"/>
                  </a:lnTo>
                  <a:close/>
                </a:path>
                <a:path w="1607820" h="2208530">
                  <a:moveTo>
                    <a:pt x="1022907" y="500086"/>
                  </a:moveTo>
                  <a:lnTo>
                    <a:pt x="1021474" y="500752"/>
                  </a:lnTo>
                  <a:lnTo>
                    <a:pt x="1020611" y="500166"/>
                  </a:lnTo>
                  <a:lnTo>
                    <a:pt x="1019817" y="499897"/>
                  </a:lnTo>
                  <a:lnTo>
                    <a:pt x="1020269" y="499025"/>
                  </a:lnTo>
                  <a:lnTo>
                    <a:pt x="1020582" y="497591"/>
                  </a:lnTo>
                  <a:lnTo>
                    <a:pt x="1021755" y="497045"/>
                  </a:lnTo>
                  <a:lnTo>
                    <a:pt x="1022891" y="497658"/>
                  </a:lnTo>
                  <a:lnTo>
                    <a:pt x="1024311" y="497979"/>
                  </a:lnTo>
                  <a:lnTo>
                    <a:pt x="1023144" y="499485"/>
                  </a:lnTo>
                  <a:lnTo>
                    <a:pt x="1022907" y="500086"/>
                  </a:lnTo>
                  <a:close/>
                </a:path>
                <a:path w="1607820" h="2208530">
                  <a:moveTo>
                    <a:pt x="1022822" y="500303"/>
                  </a:moveTo>
                  <a:lnTo>
                    <a:pt x="1022750" y="500484"/>
                  </a:lnTo>
                  <a:lnTo>
                    <a:pt x="1022907" y="500086"/>
                  </a:lnTo>
                  <a:lnTo>
                    <a:pt x="1022822" y="500303"/>
                  </a:lnTo>
                  <a:close/>
                </a:path>
                <a:path w="1607820" h="2208530">
                  <a:moveTo>
                    <a:pt x="799001" y="498129"/>
                  </a:moveTo>
                  <a:lnTo>
                    <a:pt x="796309" y="494906"/>
                  </a:lnTo>
                  <a:lnTo>
                    <a:pt x="798313" y="493354"/>
                  </a:lnTo>
                  <a:lnTo>
                    <a:pt x="800690" y="496700"/>
                  </a:lnTo>
                  <a:lnTo>
                    <a:pt x="799001" y="498129"/>
                  </a:lnTo>
                  <a:close/>
                </a:path>
                <a:path w="1607820" h="2208530">
                  <a:moveTo>
                    <a:pt x="1271545" y="414579"/>
                  </a:moveTo>
                  <a:lnTo>
                    <a:pt x="1269189" y="412358"/>
                  </a:lnTo>
                  <a:lnTo>
                    <a:pt x="1275286" y="408708"/>
                  </a:lnTo>
                  <a:lnTo>
                    <a:pt x="1273855" y="409373"/>
                  </a:lnTo>
                  <a:lnTo>
                    <a:pt x="1271545" y="414579"/>
                  </a:lnTo>
                  <a:close/>
                </a:path>
                <a:path w="1607820" h="2208530">
                  <a:moveTo>
                    <a:pt x="827833" y="549277"/>
                  </a:moveTo>
                  <a:lnTo>
                    <a:pt x="826962" y="548878"/>
                  </a:lnTo>
                  <a:lnTo>
                    <a:pt x="825780" y="548688"/>
                  </a:lnTo>
                  <a:lnTo>
                    <a:pt x="825582" y="548390"/>
                  </a:lnTo>
                  <a:lnTo>
                    <a:pt x="825266" y="547916"/>
                  </a:lnTo>
                  <a:lnTo>
                    <a:pt x="824975" y="547478"/>
                  </a:lnTo>
                  <a:lnTo>
                    <a:pt x="825523" y="546342"/>
                  </a:lnTo>
                  <a:lnTo>
                    <a:pt x="825746" y="545015"/>
                  </a:lnTo>
                  <a:lnTo>
                    <a:pt x="827389" y="546108"/>
                  </a:lnTo>
                  <a:lnTo>
                    <a:pt x="828442" y="546440"/>
                  </a:lnTo>
                  <a:lnTo>
                    <a:pt x="828582" y="546996"/>
                  </a:lnTo>
                  <a:lnTo>
                    <a:pt x="828669" y="547345"/>
                  </a:lnTo>
                  <a:lnTo>
                    <a:pt x="828745" y="547652"/>
                  </a:lnTo>
                  <a:lnTo>
                    <a:pt x="828119" y="548505"/>
                  </a:lnTo>
                  <a:lnTo>
                    <a:pt x="827833" y="549277"/>
                  </a:lnTo>
                  <a:close/>
                </a:path>
                <a:path w="1607820" h="2208530">
                  <a:moveTo>
                    <a:pt x="782971" y="563074"/>
                  </a:moveTo>
                  <a:lnTo>
                    <a:pt x="781826" y="563605"/>
                  </a:lnTo>
                  <a:lnTo>
                    <a:pt x="780582" y="563409"/>
                  </a:lnTo>
                  <a:lnTo>
                    <a:pt x="779666" y="562505"/>
                  </a:lnTo>
                  <a:lnTo>
                    <a:pt x="780047" y="561329"/>
                  </a:lnTo>
                  <a:lnTo>
                    <a:pt x="780099" y="560093"/>
                  </a:lnTo>
                  <a:lnTo>
                    <a:pt x="781382" y="560513"/>
                  </a:lnTo>
                  <a:lnTo>
                    <a:pt x="782506" y="560552"/>
                  </a:lnTo>
                  <a:lnTo>
                    <a:pt x="783301" y="561537"/>
                  </a:lnTo>
                  <a:lnTo>
                    <a:pt x="782971" y="563074"/>
                  </a:lnTo>
                  <a:close/>
                </a:path>
                <a:path w="1607820" h="2208530">
                  <a:moveTo>
                    <a:pt x="1213128" y="563601"/>
                  </a:moveTo>
                  <a:lnTo>
                    <a:pt x="1210314" y="562710"/>
                  </a:lnTo>
                  <a:lnTo>
                    <a:pt x="1211225" y="559863"/>
                  </a:lnTo>
                  <a:lnTo>
                    <a:pt x="1211994" y="560208"/>
                  </a:lnTo>
                  <a:lnTo>
                    <a:pt x="1213067" y="560366"/>
                  </a:lnTo>
                  <a:lnTo>
                    <a:pt x="1213588" y="561188"/>
                  </a:lnTo>
                  <a:lnTo>
                    <a:pt x="1213771" y="561475"/>
                  </a:lnTo>
                  <a:lnTo>
                    <a:pt x="1213301" y="562486"/>
                  </a:lnTo>
                  <a:lnTo>
                    <a:pt x="1213128" y="563601"/>
                  </a:lnTo>
                  <a:close/>
                </a:path>
                <a:path w="1607820" h="2208530">
                  <a:moveTo>
                    <a:pt x="519500" y="779019"/>
                  </a:moveTo>
                  <a:lnTo>
                    <a:pt x="518617" y="778608"/>
                  </a:lnTo>
                  <a:lnTo>
                    <a:pt x="517426" y="778411"/>
                  </a:lnTo>
                  <a:lnTo>
                    <a:pt x="517225" y="778114"/>
                  </a:lnTo>
                  <a:lnTo>
                    <a:pt x="516892" y="777625"/>
                  </a:lnTo>
                  <a:lnTo>
                    <a:pt x="516600" y="777193"/>
                  </a:lnTo>
                  <a:lnTo>
                    <a:pt x="517155" y="776048"/>
                  </a:lnTo>
                  <a:lnTo>
                    <a:pt x="517388" y="774704"/>
                  </a:lnTo>
                  <a:lnTo>
                    <a:pt x="519028" y="775804"/>
                  </a:lnTo>
                  <a:lnTo>
                    <a:pt x="520088" y="776139"/>
                  </a:lnTo>
                  <a:lnTo>
                    <a:pt x="520237" y="776714"/>
                  </a:lnTo>
                  <a:lnTo>
                    <a:pt x="520413" y="777371"/>
                  </a:lnTo>
                  <a:lnTo>
                    <a:pt x="519779" y="778246"/>
                  </a:lnTo>
                  <a:lnTo>
                    <a:pt x="519500" y="779019"/>
                  </a:lnTo>
                  <a:close/>
                </a:path>
                <a:path w="1607820" h="2208530">
                  <a:moveTo>
                    <a:pt x="1086973" y="591926"/>
                  </a:moveTo>
                  <a:lnTo>
                    <a:pt x="1085838" y="591543"/>
                  </a:lnTo>
                  <a:lnTo>
                    <a:pt x="1084392" y="591435"/>
                  </a:lnTo>
                  <a:lnTo>
                    <a:pt x="1083285" y="590211"/>
                  </a:lnTo>
                  <a:lnTo>
                    <a:pt x="1084094" y="588671"/>
                  </a:lnTo>
                  <a:lnTo>
                    <a:pt x="1084359" y="587625"/>
                  </a:lnTo>
                  <a:lnTo>
                    <a:pt x="1087684" y="588622"/>
                  </a:lnTo>
                  <a:lnTo>
                    <a:pt x="1086973" y="591926"/>
                  </a:lnTo>
                  <a:close/>
                </a:path>
                <a:path w="1607820" h="2208530">
                  <a:moveTo>
                    <a:pt x="1065714" y="560781"/>
                  </a:moveTo>
                  <a:lnTo>
                    <a:pt x="1063126" y="559856"/>
                  </a:lnTo>
                  <a:lnTo>
                    <a:pt x="1064401" y="556887"/>
                  </a:lnTo>
                  <a:lnTo>
                    <a:pt x="1065107" y="557262"/>
                  </a:lnTo>
                  <a:lnTo>
                    <a:pt x="1066249" y="557506"/>
                  </a:lnTo>
                  <a:lnTo>
                    <a:pt x="1066495" y="558290"/>
                  </a:lnTo>
                  <a:lnTo>
                    <a:pt x="1066634" y="558728"/>
                  </a:lnTo>
                  <a:lnTo>
                    <a:pt x="1066044" y="559658"/>
                  </a:lnTo>
                  <a:lnTo>
                    <a:pt x="1065714" y="560781"/>
                  </a:lnTo>
                  <a:close/>
                </a:path>
                <a:path w="1607820" h="2208530">
                  <a:moveTo>
                    <a:pt x="1061970" y="2035695"/>
                  </a:moveTo>
                  <a:lnTo>
                    <a:pt x="1060674" y="2036297"/>
                  </a:lnTo>
                  <a:lnTo>
                    <a:pt x="1059892" y="2035774"/>
                  </a:lnTo>
                  <a:lnTo>
                    <a:pt x="1059731" y="2035666"/>
                  </a:lnTo>
                  <a:lnTo>
                    <a:pt x="1058889" y="2035371"/>
                  </a:lnTo>
                  <a:lnTo>
                    <a:pt x="1059134" y="2034625"/>
                  </a:lnTo>
                  <a:lnTo>
                    <a:pt x="1059195" y="2033420"/>
                  </a:lnTo>
                  <a:lnTo>
                    <a:pt x="1060331" y="2032892"/>
                  </a:lnTo>
                  <a:lnTo>
                    <a:pt x="1061357" y="2033378"/>
                  </a:lnTo>
                  <a:lnTo>
                    <a:pt x="1062696" y="2033601"/>
                  </a:lnTo>
                  <a:lnTo>
                    <a:pt x="1062149" y="2034725"/>
                  </a:lnTo>
                  <a:lnTo>
                    <a:pt x="1061970" y="2035695"/>
                  </a:lnTo>
                  <a:close/>
                </a:path>
                <a:path w="1607820" h="2208530">
                  <a:moveTo>
                    <a:pt x="1247439" y="499251"/>
                  </a:moveTo>
                  <a:lnTo>
                    <a:pt x="1246689" y="498872"/>
                  </a:lnTo>
                  <a:lnTo>
                    <a:pt x="1245666" y="498668"/>
                  </a:lnTo>
                  <a:lnTo>
                    <a:pt x="1245266" y="498050"/>
                  </a:lnTo>
                  <a:lnTo>
                    <a:pt x="1244963" y="497600"/>
                  </a:lnTo>
                  <a:lnTo>
                    <a:pt x="1245458" y="496619"/>
                  </a:lnTo>
                  <a:lnTo>
                    <a:pt x="1245662" y="495543"/>
                  </a:lnTo>
                  <a:lnTo>
                    <a:pt x="1248383" y="496424"/>
                  </a:lnTo>
                  <a:lnTo>
                    <a:pt x="1247439" y="499251"/>
                  </a:lnTo>
                  <a:close/>
                </a:path>
                <a:path w="1607820" h="2208530">
                  <a:moveTo>
                    <a:pt x="944650" y="573036"/>
                  </a:moveTo>
                  <a:lnTo>
                    <a:pt x="942250" y="574152"/>
                  </a:lnTo>
                  <a:lnTo>
                    <a:pt x="941569" y="573298"/>
                  </a:lnTo>
                  <a:lnTo>
                    <a:pt x="944721" y="570745"/>
                  </a:lnTo>
                  <a:lnTo>
                    <a:pt x="945214" y="571603"/>
                  </a:lnTo>
                  <a:lnTo>
                    <a:pt x="945537" y="572180"/>
                  </a:lnTo>
                  <a:lnTo>
                    <a:pt x="944650" y="573036"/>
                  </a:lnTo>
                  <a:close/>
                </a:path>
                <a:path w="1607820" h="2208530">
                  <a:moveTo>
                    <a:pt x="841825" y="667108"/>
                  </a:moveTo>
                  <a:lnTo>
                    <a:pt x="840698" y="667632"/>
                  </a:lnTo>
                  <a:lnTo>
                    <a:pt x="839766" y="666824"/>
                  </a:lnTo>
                  <a:lnTo>
                    <a:pt x="839039" y="666470"/>
                  </a:lnTo>
                  <a:lnTo>
                    <a:pt x="839425" y="665658"/>
                  </a:lnTo>
                  <a:lnTo>
                    <a:pt x="839642" y="664493"/>
                  </a:lnTo>
                  <a:lnTo>
                    <a:pt x="840705" y="663999"/>
                  </a:lnTo>
                  <a:lnTo>
                    <a:pt x="841700" y="664601"/>
                  </a:lnTo>
                  <a:lnTo>
                    <a:pt x="842840" y="664916"/>
                  </a:lnTo>
                  <a:lnTo>
                    <a:pt x="842131" y="666050"/>
                  </a:lnTo>
                  <a:lnTo>
                    <a:pt x="841825" y="667108"/>
                  </a:lnTo>
                  <a:close/>
                </a:path>
                <a:path w="1607820" h="2208530">
                  <a:moveTo>
                    <a:pt x="1197879" y="553067"/>
                  </a:moveTo>
                  <a:lnTo>
                    <a:pt x="1196176" y="553001"/>
                  </a:lnTo>
                  <a:lnTo>
                    <a:pt x="1196248" y="549953"/>
                  </a:lnTo>
                  <a:lnTo>
                    <a:pt x="1196404" y="548367"/>
                  </a:lnTo>
                  <a:lnTo>
                    <a:pt x="1196347" y="548949"/>
                  </a:lnTo>
                  <a:lnTo>
                    <a:pt x="1198111" y="548389"/>
                  </a:lnTo>
                  <a:lnTo>
                    <a:pt x="1197879" y="553067"/>
                  </a:lnTo>
                  <a:close/>
                </a:path>
                <a:path w="1607820" h="2208530">
                  <a:moveTo>
                    <a:pt x="428218" y="208252"/>
                  </a:moveTo>
                  <a:lnTo>
                    <a:pt x="427290" y="207731"/>
                  </a:lnTo>
                  <a:lnTo>
                    <a:pt x="426229" y="207344"/>
                  </a:lnTo>
                  <a:lnTo>
                    <a:pt x="425311" y="206399"/>
                  </a:lnTo>
                  <a:lnTo>
                    <a:pt x="425814" y="205196"/>
                  </a:lnTo>
                  <a:lnTo>
                    <a:pt x="427220" y="204542"/>
                  </a:lnTo>
                  <a:lnTo>
                    <a:pt x="428019" y="205140"/>
                  </a:lnTo>
                  <a:lnTo>
                    <a:pt x="429142" y="205623"/>
                  </a:lnTo>
                  <a:lnTo>
                    <a:pt x="428218" y="208252"/>
                  </a:lnTo>
                  <a:close/>
                </a:path>
                <a:path w="1607820" h="2208530">
                  <a:moveTo>
                    <a:pt x="1038426" y="394547"/>
                  </a:moveTo>
                  <a:lnTo>
                    <a:pt x="1035169" y="396062"/>
                  </a:lnTo>
                  <a:lnTo>
                    <a:pt x="1035644" y="394439"/>
                  </a:lnTo>
                  <a:lnTo>
                    <a:pt x="1036753" y="393924"/>
                  </a:lnTo>
                  <a:lnTo>
                    <a:pt x="1037786" y="394431"/>
                  </a:lnTo>
                  <a:lnTo>
                    <a:pt x="1038426" y="394547"/>
                  </a:lnTo>
                  <a:close/>
                </a:path>
                <a:path w="1607820" h="2208530">
                  <a:moveTo>
                    <a:pt x="1038403" y="396716"/>
                  </a:moveTo>
                  <a:lnTo>
                    <a:pt x="1037117" y="397314"/>
                  </a:lnTo>
                  <a:lnTo>
                    <a:pt x="1035972" y="396900"/>
                  </a:lnTo>
                  <a:lnTo>
                    <a:pt x="1035442" y="396343"/>
                  </a:lnTo>
                  <a:lnTo>
                    <a:pt x="1039160" y="394614"/>
                  </a:lnTo>
                  <a:lnTo>
                    <a:pt x="1038646" y="395657"/>
                  </a:lnTo>
                  <a:lnTo>
                    <a:pt x="1038403" y="396716"/>
                  </a:lnTo>
                  <a:close/>
                </a:path>
                <a:path w="1607820" h="2208530">
                  <a:moveTo>
                    <a:pt x="1038403" y="396716"/>
                  </a:moveTo>
                  <a:lnTo>
                    <a:pt x="1038373" y="396872"/>
                  </a:lnTo>
                  <a:lnTo>
                    <a:pt x="1038605" y="395676"/>
                  </a:lnTo>
                  <a:lnTo>
                    <a:pt x="1038403" y="396716"/>
                  </a:lnTo>
                  <a:close/>
                </a:path>
                <a:path w="1607820" h="2208530">
                  <a:moveTo>
                    <a:pt x="1240526" y="1977872"/>
                  </a:moveTo>
                  <a:lnTo>
                    <a:pt x="1236416" y="1975669"/>
                  </a:lnTo>
                  <a:lnTo>
                    <a:pt x="1237401" y="1973821"/>
                  </a:lnTo>
                  <a:lnTo>
                    <a:pt x="1238978" y="1973089"/>
                  </a:lnTo>
                  <a:lnTo>
                    <a:pt x="1240430" y="1974181"/>
                  </a:lnTo>
                  <a:lnTo>
                    <a:pt x="1242088" y="1974811"/>
                  </a:lnTo>
                  <a:lnTo>
                    <a:pt x="1241078" y="1976262"/>
                  </a:lnTo>
                  <a:lnTo>
                    <a:pt x="1240526" y="1977872"/>
                  </a:lnTo>
                  <a:close/>
                </a:path>
                <a:path w="1607820" h="2208530">
                  <a:moveTo>
                    <a:pt x="1260612" y="1968204"/>
                  </a:moveTo>
                  <a:lnTo>
                    <a:pt x="1257493" y="1969654"/>
                  </a:lnTo>
                  <a:lnTo>
                    <a:pt x="1257020" y="1969454"/>
                  </a:lnTo>
                  <a:lnTo>
                    <a:pt x="1256069" y="1968336"/>
                  </a:lnTo>
                  <a:lnTo>
                    <a:pt x="1256582" y="1967163"/>
                  </a:lnTo>
                  <a:lnTo>
                    <a:pt x="1256822" y="1965556"/>
                  </a:lnTo>
                  <a:lnTo>
                    <a:pt x="1260612" y="1968204"/>
                  </a:lnTo>
                  <a:close/>
                </a:path>
                <a:path w="1607820" h="2208530">
                  <a:moveTo>
                    <a:pt x="1259585" y="1969988"/>
                  </a:moveTo>
                  <a:lnTo>
                    <a:pt x="1258167" y="1969938"/>
                  </a:lnTo>
                  <a:lnTo>
                    <a:pt x="1257934" y="1969839"/>
                  </a:lnTo>
                  <a:lnTo>
                    <a:pt x="1260105" y="1968830"/>
                  </a:lnTo>
                  <a:lnTo>
                    <a:pt x="1259585" y="1969988"/>
                  </a:lnTo>
                  <a:close/>
                </a:path>
                <a:path w="1607820" h="2208530">
                  <a:moveTo>
                    <a:pt x="1239582" y="519356"/>
                  </a:moveTo>
                  <a:lnTo>
                    <a:pt x="1238590" y="518605"/>
                  </a:lnTo>
                  <a:lnTo>
                    <a:pt x="1237276" y="517714"/>
                  </a:lnTo>
                  <a:lnTo>
                    <a:pt x="1236182" y="516609"/>
                  </a:lnTo>
                  <a:lnTo>
                    <a:pt x="1237171" y="515404"/>
                  </a:lnTo>
                  <a:lnTo>
                    <a:pt x="1238078" y="514061"/>
                  </a:lnTo>
                  <a:lnTo>
                    <a:pt x="1239072" y="515266"/>
                  </a:lnTo>
                  <a:lnTo>
                    <a:pt x="1240078" y="516087"/>
                  </a:lnTo>
                  <a:lnTo>
                    <a:pt x="1240427" y="517066"/>
                  </a:lnTo>
                  <a:lnTo>
                    <a:pt x="1240635" y="517654"/>
                  </a:lnTo>
                  <a:lnTo>
                    <a:pt x="1239894" y="518578"/>
                  </a:lnTo>
                  <a:lnTo>
                    <a:pt x="1239582" y="519356"/>
                  </a:lnTo>
                  <a:close/>
                </a:path>
                <a:path w="1607820" h="2208530">
                  <a:moveTo>
                    <a:pt x="881952" y="1868019"/>
                  </a:moveTo>
                  <a:lnTo>
                    <a:pt x="880760" y="1867769"/>
                  </a:lnTo>
                  <a:lnTo>
                    <a:pt x="879834" y="1867047"/>
                  </a:lnTo>
                  <a:lnTo>
                    <a:pt x="878955" y="1866551"/>
                  </a:lnTo>
                  <a:lnTo>
                    <a:pt x="879154" y="1866459"/>
                  </a:lnTo>
                  <a:lnTo>
                    <a:pt x="879559" y="1865910"/>
                  </a:lnTo>
                  <a:lnTo>
                    <a:pt x="879943" y="1864892"/>
                  </a:lnTo>
                  <a:lnTo>
                    <a:pt x="881093" y="1864357"/>
                  </a:lnTo>
                  <a:lnTo>
                    <a:pt x="882069" y="1865103"/>
                  </a:lnTo>
                  <a:lnTo>
                    <a:pt x="883124" y="1865517"/>
                  </a:lnTo>
                  <a:lnTo>
                    <a:pt x="882510" y="1866613"/>
                  </a:lnTo>
                  <a:lnTo>
                    <a:pt x="881952" y="1868019"/>
                  </a:lnTo>
                  <a:close/>
                </a:path>
                <a:path w="1607820" h="2208530">
                  <a:moveTo>
                    <a:pt x="1177208" y="1771742"/>
                  </a:moveTo>
                  <a:lnTo>
                    <a:pt x="1176116" y="1772250"/>
                  </a:lnTo>
                  <a:lnTo>
                    <a:pt x="1176841" y="1771292"/>
                  </a:lnTo>
                  <a:lnTo>
                    <a:pt x="1177208" y="1771742"/>
                  </a:lnTo>
                  <a:close/>
                </a:path>
                <a:path w="1607820" h="2208530">
                  <a:moveTo>
                    <a:pt x="1178036" y="1774283"/>
                  </a:moveTo>
                  <a:lnTo>
                    <a:pt x="1176064" y="1775200"/>
                  </a:lnTo>
                  <a:lnTo>
                    <a:pt x="1175939" y="1774998"/>
                  </a:lnTo>
                  <a:lnTo>
                    <a:pt x="1175123" y="1774272"/>
                  </a:lnTo>
                  <a:lnTo>
                    <a:pt x="1175260" y="1772902"/>
                  </a:lnTo>
                  <a:lnTo>
                    <a:pt x="1177358" y="1771926"/>
                  </a:lnTo>
                  <a:lnTo>
                    <a:pt x="1177557" y="1772171"/>
                  </a:lnTo>
                  <a:lnTo>
                    <a:pt x="1178634" y="1773089"/>
                  </a:lnTo>
                  <a:lnTo>
                    <a:pt x="1178036" y="1774283"/>
                  </a:lnTo>
                  <a:close/>
                </a:path>
                <a:path w="1607820" h="2208530">
                  <a:moveTo>
                    <a:pt x="1197895" y="1023635"/>
                  </a:moveTo>
                  <a:lnTo>
                    <a:pt x="1196321" y="1024366"/>
                  </a:lnTo>
                  <a:lnTo>
                    <a:pt x="1195530" y="1023392"/>
                  </a:lnTo>
                  <a:lnTo>
                    <a:pt x="1193587" y="1020654"/>
                  </a:lnTo>
                  <a:lnTo>
                    <a:pt x="1195149" y="1019928"/>
                  </a:lnTo>
                  <a:lnTo>
                    <a:pt x="1197895" y="1023635"/>
                  </a:lnTo>
                  <a:close/>
                </a:path>
                <a:path w="1607820" h="2208530">
                  <a:moveTo>
                    <a:pt x="1400867" y="1706780"/>
                  </a:moveTo>
                  <a:lnTo>
                    <a:pt x="1399224" y="1707544"/>
                  </a:lnTo>
                  <a:lnTo>
                    <a:pt x="1398290" y="1707186"/>
                  </a:lnTo>
                  <a:lnTo>
                    <a:pt x="1397500" y="1707092"/>
                  </a:lnTo>
                  <a:lnTo>
                    <a:pt x="1397870" y="1706080"/>
                  </a:lnTo>
                  <a:lnTo>
                    <a:pt x="1398142" y="1705014"/>
                  </a:lnTo>
                  <a:lnTo>
                    <a:pt x="1398797" y="1703971"/>
                  </a:lnTo>
                  <a:lnTo>
                    <a:pt x="1400133" y="1704603"/>
                  </a:lnTo>
                  <a:lnTo>
                    <a:pt x="1402236" y="1705351"/>
                  </a:lnTo>
                  <a:lnTo>
                    <a:pt x="1401225" y="1706253"/>
                  </a:lnTo>
                  <a:lnTo>
                    <a:pt x="1400867" y="1706780"/>
                  </a:lnTo>
                  <a:close/>
                </a:path>
                <a:path w="1607820" h="2208530">
                  <a:moveTo>
                    <a:pt x="1468479" y="1688124"/>
                  </a:moveTo>
                  <a:lnTo>
                    <a:pt x="1464689" y="1685896"/>
                  </a:lnTo>
                  <a:lnTo>
                    <a:pt x="1465144" y="1685170"/>
                  </a:lnTo>
                  <a:lnTo>
                    <a:pt x="1465498" y="1684101"/>
                  </a:lnTo>
                  <a:lnTo>
                    <a:pt x="1466062" y="1683839"/>
                  </a:lnTo>
                  <a:lnTo>
                    <a:pt x="1467051" y="1683804"/>
                  </a:lnTo>
                  <a:lnTo>
                    <a:pt x="1468271" y="1684230"/>
                  </a:lnTo>
                  <a:lnTo>
                    <a:pt x="1469340" y="1685270"/>
                  </a:lnTo>
                  <a:lnTo>
                    <a:pt x="1468756" y="1686582"/>
                  </a:lnTo>
                  <a:lnTo>
                    <a:pt x="1468479" y="1688124"/>
                  </a:lnTo>
                  <a:close/>
                </a:path>
                <a:path w="1607820" h="2208530">
                  <a:moveTo>
                    <a:pt x="1408301" y="1692582"/>
                  </a:moveTo>
                  <a:lnTo>
                    <a:pt x="1407250" y="1692013"/>
                  </a:lnTo>
                  <a:lnTo>
                    <a:pt x="1406002" y="1691629"/>
                  </a:lnTo>
                  <a:lnTo>
                    <a:pt x="1404874" y="1690398"/>
                  </a:lnTo>
                  <a:lnTo>
                    <a:pt x="1405420" y="1689157"/>
                  </a:lnTo>
                  <a:lnTo>
                    <a:pt x="1405638" y="1687755"/>
                  </a:lnTo>
                  <a:lnTo>
                    <a:pt x="1409809" y="1689682"/>
                  </a:lnTo>
                  <a:lnTo>
                    <a:pt x="1408301" y="1692582"/>
                  </a:lnTo>
                  <a:close/>
                </a:path>
                <a:path w="1607820" h="2208530">
                  <a:moveTo>
                    <a:pt x="558861" y="334809"/>
                  </a:moveTo>
                  <a:lnTo>
                    <a:pt x="554689" y="334266"/>
                  </a:lnTo>
                  <a:lnTo>
                    <a:pt x="555255" y="332596"/>
                  </a:lnTo>
                  <a:lnTo>
                    <a:pt x="558861" y="334809"/>
                  </a:lnTo>
                  <a:close/>
                </a:path>
                <a:path w="1607820" h="2208530">
                  <a:moveTo>
                    <a:pt x="1413916" y="931299"/>
                  </a:moveTo>
                  <a:lnTo>
                    <a:pt x="1413214" y="930768"/>
                  </a:lnTo>
                  <a:lnTo>
                    <a:pt x="1411948" y="930216"/>
                  </a:lnTo>
                  <a:lnTo>
                    <a:pt x="1411918" y="928716"/>
                  </a:lnTo>
                  <a:lnTo>
                    <a:pt x="1412649" y="927720"/>
                  </a:lnTo>
                  <a:lnTo>
                    <a:pt x="1413070" y="926732"/>
                  </a:lnTo>
                  <a:lnTo>
                    <a:pt x="1415782" y="928433"/>
                  </a:lnTo>
                  <a:lnTo>
                    <a:pt x="1413916" y="931299"/>
                  </a:lnTo>
                  <a:close/>
                </a:path>
                <a:path w="1607820" h="2208530">
                  <a:moveTo>
                    <a:pt x="1290407" y="2095277"/>
                  </a:moveTo>
                  <a:lnTo>
                    <a:pt x="1288976" y="2095943"/>
                  </a:lnTo>
                  <a:lnTo>
                    <a:pt x="1288099" y="2095328"/>
                  </a:lnTo>
                  <a:lnTo>
                    <a:pt x="1287294" y="2095046"/>
                  </a:lnTo>
                  <a:lnTo>
                    <a:pt x="1287756" y="2094157"/>
                  </a:lnTo>
                  <a:lnTo>
                    <a:pt x="1288011" y="2092962"/>
                  </a:lnTo>
                  <a:lnTo>
                    <a:pt x="1289558" y="2092243"/>
                  </a:lnTo>
                  <a:lnTo>
                    <a:pt x="1290446" y="2092658"/>
                  </a:lnTo>
                  <a:lnTo>
                    <a:pt x="1291936" y="2092887"/>
                  </a:lnTo>
                  <a:lnTo>
                    <a:pt x="1290649" y="2094621"/>
                  </a:lnTo>
                  <a:lnTo>
                    <a:pt x="1290407" y="2095277"/>
                  </a:lnTo>
                  <a:close/>
                </a:path>
                <a:path w="1607820" h="2208530">
                  <a:moveTo>
                    <a:pt x="1290407" y="2095277"/>
                  </a:moveTo>
                  <a:lnTo>
                    <a:pt x="1290265" y="2095663"/>
                  </a:lnTo>
                  <a:lnTo>
                    <a:pt x="1290649" y="2094621"/>
                  </a:lnTo>
                  <a:lnTo>
                    <a:pt x="1290407" y="2095277"/>
                  </a:lnTo>
                  <a:close/>
                </a:path>
                <a:path w="1607820" h="2208530">
                  <a:moveTo>
                    <a:pt x="945158" y="1075707"/>
                  </a:moveTo>
                  <a:lnTo>
                    <a:pt x="942233" y="1077066"/>
                  </a:lnTo>
                  <a:lnTo>
                    <a:pt x="942427" y="1076048"/>
                  </a:lnTo>
                  <a:lnTo>
                    <a:pt x="942452" y="1074943"/>
                  </a:lnTo>
                  <a:lnTo>
                    <a:pt x="943048" y="1073797"/>
                  </a:lnTo>
                  <a:lnTo>
                    <a:pt x="944232" y="1074115"/>
                  </a:lnTo>
                  <a:lnTo>
                    <a:pt x="945507" y="1074267"/>
                  </a:lnTo>
                  <a:lnTo>
                    <a:pt x="945163" y="1075397"/>
                  </a:lnTo>
                  <a:lnTo>
                    <a:pt x="945158" y="1075707"/>
                  </a:lnTo>
                  <a:close/>
                </a:path>
                <a:path w="1607820" h="2208530">
                  <a:moveTo>
                    <a:pt x="945145" y="1076476"/>
                  </a:moveTo>
                  <a:lnTo>
                    <a:pt x="943616" y="1077186"/>
                  </a:lnTo>
                  <a:lnTo>
                    <a:pt x="943049" y="1077042"/>
                  </a:lnTo>
                  <a:lnTo>
                    <a:pt x="945152" y="1076064"/>
                  </a:lnTo>
                  <a:lnTo>
                    <a:pt x="945145" y="1076476"/>
                  </a:lnTo>
                  <a:close/>
                </a:path>
                <a:path w="1607820" h="2208530">
                  <a:moveTo>
                    <a:pt x="995152" y="263046"/>
                  </a:moveTo>
                  <a:lnTo>
                    <a:pt x="993928" y="263615"/>
                  </a:lnTo>
                  <a:lnTo>
                    <a:pt x="993462" y="263116"/>
                  </a:lnTo>
                  <a:lnTo>
                    <a:pt x="992951" y="262621"/>
                  </a:lnTo>
                  <a:lnTo>
                    <a:pt x="992384" y="262264"/>
                  </a:lnTo>
                  <a:lnTo>
                    <a:pt x="992838" y="261550"/>
                  </a:lnTo>
                  <a:lnTo>
                    <a:pt x="993154" y="260516"/>
                  </a:lnTo>
                  <a:lnTo>
                    <a:pt x="994293" y="259987"/>
                  </a:lnTo>
                  <a:lnTo>
                    <a:pt x="995042" y="260525"/>
                  </a:lnTo>
                  <a:lnTo>
                    <a:pt x="995217" y="260651"/>
                  </a:lnTo>
                  <a:lnTo>
                    <a:pt x="996325" y="261052"/>
                  </a:lnTo>
                  <a:lnTo>
                    <a:pt x="995487" y="262175"/>
                  </a:lnTo>
                  <a:lnTo>
                    <a:pt x="995152" y="263046"/>
                  </a:lnTo>
                  <a:close/>
                </a:path>
                <a:path w="1607820" h="2208530">
                  <a:moveTo>
                    <a:pt x="258465" y="1279182"/>
                  </a:moveTo>
                  <a:lnTo>
                    <a:pt x="257631" y="1278801"/>
                  </a:lnTo>
                  <a:lnTo>
                    <a:pt x="256541" y="1278616"/>
                  </a:lnTo>
                  <a:lnTo>
                    <a:pt x="255685" y="1277500"/>
                  </a:lnTo>
                  <a:lnTo>
                    <a:pt x="256104" y="1276431"/>
                  </a:lnTo>
                  <a:lnTo>
                    <a:pt x="256217" y="1275160"/>
                  </a:lnTo>
                  <a:lnTo>
                    <a:pt x="257315" y="1275868"/>
                  </a:lnTo>
                  <a:lnTo>
                    <a:pt x="258361" y="1276257"/>
                  </a:lnTo>
                  <a:lnTo>
                    <a:pt x="258894" y="1276990"/>
                  </a:lnTo>
                  <a:lnTo>
                    <a:pt x="259154" y="1277401"/>
                  </a:lnTo>
                  <a:lnTo>
                    <a:pt x="258719" y="1278295"/>
                  </a:lnTo>
                  <a:lnTo>
                    <a:pt x="258465" y="1279182"/>
                  </a:lnTo>
                  <a:close/>
                </a:path>
                <a:path w="1607820" h="2208530">
                  <a:moveTo>
                    <a:pt x="1100439" y="1138214"/>
                  </a:moveTo>
                  <a:lnTo>
                    <a:pt x="1099036" y="1138866"/>
                  </a:lnTo>
                  <a:lnTo>
                    <a:pt x="1097543" y="1138112"/>
                  </a:lnTo>
                  <a:lnTo>
                    <a:pt x="1097214" y="1136604"/>
                  </a:lnTo>
                  <a:lnTo>
                    <a:pt x="1097718" y="1135476"/>
                  </a:lnTo>
                  <a:lnTo>
                    <a:pt x="1097921" y="1134412"/>
                  </a:lnTo>
                  <a:lnTo>
                    <a:pt x="1102171" y="1135618"/>
                  </a:lnTo>
                  <a:lnTo>
                    <a:pt x="1100974" y="1137114"/>
                  </a:lnTo>
                  <a:lnTo>
                    <a:pt x="1100439" y="1138214"/>
                  </a:lnTo>
                  <a:close/>
                </a:path>
                <a:path w="1607820" h="2208530">
                  <a:moveTo>
                    <a:pt x="1360496" y="1031981"/>
                  </a:moveTo>
                  <a:lnTo>
                    <a:pt x="1359103" y="1032628"/>
                  </a:lnTo>
                  <a:lnTo>
                    <a:pt x="1358237" y="1031973"/>
                  </a:lnTo>
                  <a:lnTo>
                    <a:pt x="1357435" y="1031659"/>
                  </a:lnTo>
                  <a:lnTo>
                    <a:pt x="1357885" y="1030782"/>
                  </a:lnTo>
                  <a:lnTo>
                    <a:pt x="1358139" y="1029612"/>
                  </a:lnTo>
                  <a:lnTo>
                    <a:pt x="1359627" y="1028920"/>
                  </a:lnTo>
                  <a:lnTo>
                    <a:pt x="1360506" y="1029363"/>
                  </a:lnTo>
                  <a:lnTo>
                    <a:pt x="1361836" y="1029614"/>
                  </a:lnTo>
                  <a:lnTo>
                    <a:pt x="1360727" y="1031276"/>
                  </a:lnTo>
                  <a:lnTo>
                    <a:pt x="1360496" y="1031981"/>
                  </a:lnTo>
                  <a:close/>
                </a:path>
                <a:path w="1607820" h="2208530">
                  <a:moveTo>
                    <a:pt x="1360496" y="1031981"/>
                  </a:moveTo>
                  <a:lnTo>
                    <a:pt x="1360367" y="1032371"/>
                  </a:lnTo>
                  <a:lnTo>
                    <a:pt x="1360727" y="1031276"/>
                  </a:lnTo>
                  <a:lnTo>
                    <a:pt x="1360496" y="1031981"/>
                  </a:lnTo>
                  <a:close/>
                </a:path>
                <a:path w="1607820" h="2208530">
                  <a:moveTo>
                    <a:pt x="1507450" y="1035546"/>
                  </a:moveTo>
                  <a:lnTo>
                    <a:pt x="1506063" y="1034979"/>
                  </a:lnTo>
                  <a:lnTo>
                    <a:pt x="1505282" y="1034089"/>
                  </a:lnTo>
                  <a:lnTo>
                    <a:pt x="1504399" y="1033370"/>
                  </a:lnTo>
                  <a:lnTo>
                    <a:pt x="1505130" y="1032415"/>
                  </a:lnTo>
                  <a:lnTo>
                    <a:pt x="1505885" y="1031024"/>
                  </a:lnTo>
                  <a:lnTo>
                    <a:pt x="1507328" y="1031394"/>
                  </a:lnTo>
                  <a:lnTo>
                    <a:pt x="1508170" y="1032415"/>
                  </a:lnTo>
                  <a:lnTo>
                    <a:pt x="1509446" y="1033406"/>
                  </a:lnTo>
                  <a:lnTo>
                    <a:pt x="1508310" y="1034408"/>
                  </a:lnTo>
                  <a:lnTo>
                    <a:pt x="1507450" y="1035546"/>
                  </a:lnTo>
                  <a:close/>
                </a:path>
                <a:path w="1607820" h="2208530">
                  <a:moveTo>
                    <a:pt x="1485584" y="1042684"/>
                  </a:moveTo>
                  <a:lnTo>
                    <a:pt x="1483450" y="1043676"/>
                  </a:lnTo>
                  <a:lnTo>
                    <a:pt x="1480761" y="1039736"/>
                  </a:lnTo>
                  <a:lnTo>
                    <a:pt x="1482457" y="1038948"/>
                  </a:lnTo>
                  <a:lnTo>
                    <a:pt x="1485584" y="1042684"/>
                  </a:lnTo>
                  <a:close/>
                </a:path>
                <a:path w="1607820" h="2208530">
                  <a:moveTo>
                    <a:pt x="1423226" y="988720"/>
                  </a:moveTo>
                  <a:lnTo>
                    <a:pt x="1421005" y="989492"/>
                  </a:lnTo>
                  <a:lnTo>
                    <a:pt x="1420605" y="988224"/>
                  </a:lnTo>
                  <a:lnTo>
                    <a:pt x="1420543" y="986845"/>
                  </a:lnTo>
                  <a:lnTo>
                    <a:pt x="1420363" y="985504"/>
                  </a:lnTo>
                  <a:lnTo>
                    <a:pt x="1422805" y="985492"/>
                  </a:lnTo>
                  <a:lnTo>
                    <a:pt x="1423194" y="988474"/>
                  </a:lnTo>
                  <a:lnTo>
                    <a:pt x="1423226" y="988720"/>
                  </a:lnTo>
                  <a:close/>
                </a:path>
                <a:path w="1607820" h="2208530">
                  <a:moveTo>
                    <a:pt x="1423284" y="989165"/>
                  </a:moveTo>
                  <a:lnTo>
                    <a:pt x="1423226" y="988720"/>
                  </a:lnTo>
                  <a:lnTo>
                    <a:pt x="1423194" y="988474"/>
                  </a:lnTo>
                  <a:lnTo>
                    <a:pt x="1423284" y="989165"/>
                  </a:lnTo>
                  <a:close/>
                </a:path>
                <a:path w="1607820" h="2208530">
                  <a:moveTo>
                    <a:pt x="1047349" y="1094182"/>
                  </a:moveTo>
                  <a:lnTo>
                    <a:pt x="1046032" y="1093664"/>
                  </a:lnTo>
                  <a:lnTo>
                    <a:pt x="1044956" y="1093396"/>
                  </a:lnTo>
                  <a:lnTo>
                    <a:pt x="1045440" y="1092314"/>
                  </a:lnTo>
                  <a:lnTo>
                    <a:pt x="1045626" y="1091040"/>
                  </a:lnTo>
                  <a:lnTo>
                    <a:pt x="1046697" y="1090541"/>
                  </a:lnTo>
                  <a:lnTo>
                    <a:pt x="1047698" y="1090939"/>
                  </a:lnTo>
                  <a:lnTo>
                    <a:pt x="1048284" y="1090992"/>
                  </a:lnTo>
                  <a:lnTo>
                    <a:pt x="1048527" y="1090879"/>
                  </a:lnTo>
                  <a:lnTo>
                    <a:pt x="1048223" y="1091878"/>
                  </a:lnTo>
                  <a:lnTo>
                    <a:pt x="1047994" y="1093102"/>
                  </a:lnTo>
                  <a:lnTo>
                    <a:pt x="1047349" y="1094182"/>
                  </a:lnTo>
                  <a:close/>
                </a:path>
                <a:path w="1607820" h="2208530">
                  <a:moveTo>
                    <a:pt x="1565845" y="1641998"/>
                  </a:moveTo>
                  <a:lnTo>
                    <a:pt x="1563919" y="1642432"/>
                  </a:lnTo>
                  <a:lnTo>
                    <a:pt x="1562128" y="1641379"/>
                  </a:lnTo>
                  <a:lnTo>
                    <a:pt x="1562067" y="1639847"/>
                  </a:lnTo>
                  <a:lnTo>
                    <a:pt x="1562882" y="1638675"/>
                  </a:lnTo>
                  <a:lnTo>
                    <a:pt x="1563925" y="1637653"/>
                  </a:lnTo>
                  <a:lnTo>
                    <a:pt x="1565153" y="1638412"/>
                  </a:lnTo>
                  <a:lnTo>
                    <a:pt x="1568461" y="1639652"/>
                  </a:lnTo>
                  <a:lnTo>
                    <a:pt x="1566801" y="1640862"/>
                  </a:lnTo>
                  <a:lnTo>
                    <a:pt x="1565845" y="1641998"/>
                  </a:lnTo>
                  <a:close/>
                </a:path>
                <a:path w="1607820" h="2208530">
                  <a:moveTo>
                    <a:pt x="806028" y="1169382"/>
                  </a:moveTo>
                  <a:lnTo>
                    <a:pt x="804196" y="1169625"/>
                  </a:lnTo>
                  <a:lnTo>
                    <a:pt x="803462" y="1163901"/>
                  </a:lnTo>
                  <a:lnTo>
                    <a:pt x="805251" y="1164086"/>
                  </a:lnTo>
                  <a:lnTo>
                    <a:pt x="806028" y="1169382"/>
                  </a:lnTo>
                  <a:close/>
                </a:path>
                <a:path w="1607820" h="2208530">
                  <a:moveTo>
                    <a:pt x="720498" y="284941"/>
                  </a:moveTo>
                  <a:lnTo>
                    <a:pt x="718519" y="285861"/>
                  </a:lnTo>
                  <a:lnTo>
                    <a:pt x="718755" y="285491"/>
                  </a:lnTo>
                  <a:lnTo>
                    <a:pt x="720340" y="284754"/>
                  </a:lnTo>
                  <a:lnTo>
                    <a:pt x="720498" y="284941"/>
                  </a:lnTo>
                  <a:close/>
                </a:path>
                <a:path w="1607820" h="2208530">
                  <a:moveTo>
                    <a:pt x="720071" y="288462"/>
                  </a:moveTo>
                  <a:lnTo>
                    <a:pt x="717892" y="286418"/>
                  </a:lnTo>
                  <a:lnTo>
                    <a:pt x="720660" y="285132"/>
                  </a:lnTo>
                  <a:lnTo>
                    <a:pt x="721059" y="285602"/>
                  </a:lnTo>
                  <a:lnTo>
                    <a:pt x="721942" y="286191"/>
                  </a:lnTo>
                  <a:lnTo>
                    <a:pt x="720071" y="288462"/>
                  </a:lnTo>
                  <a:close/>
                </a:path>
                <a:path w="1607820" h="2208530">
                  <a:moveTo>
                    <a:pt x="680046" y="1907303"/>
                  </a:moveTo>
                  <a:lnTo>
                    <a:pt x="678050" y="1908231"/>
                  </a:lnTo>
                  <a:lnTo>
                    <a:pt x="677125" y="1907626"/>
                  </a:lnTo>
                  <a:lnTo>
                    <a:pt x="676354" y="1907405"/>
                  </a:lnTo>
                  <a:lnTo>
                    <a:pt x="677517" y="1903625"/>
                  </a:lnTo>
                  <a:lnTo>
                    <a:pt x="682357" y="1905502"/>
                  </a:lnTo>
                  <a:lnTo>
                    <a:pt x="680741" y="1906631"/>
                  </a:lnTo>
                  <a:lnTo>
                    <a:pt x="680046" y="1907303"/>
                  </a:lnTo>
                  <a:close/>
                </a:path>
                <a:path w="1607820" h="2208530">
                  <a:moveTo>
                    <a:pt x="1147226" y="1761684"/>
                  </a:moveTo>
                  <a:lnTo>
                    <a:pt x="1146006" y="1761908"/>
                  </a:lnTo>
                  <a:lnTo>
                    <a:pt x="1145158" y="1761268"/>
                  </a:lnTo>
                  <a:lnTo>
                    <a:pt x="1144373" y="1760953"/>
                  </a:lnTo>
                  <a:lnTo>
                    <a:pt x="1144791" y="1760084"/>
                  </a:lnTo>
                  <a:lnTo>
                    <a:pt x="1145000" y="1758906"/>
                  </a:lnTo>
                  <a:lnTo>
                    <a:pt x="1146607" y="1758159"/>
                  </a:lnTo>
                  <a:lnTo>
                    <a:pt x="1147426" y="1758452"/>
                  </a:lnTo>
                  <a:lnTo>
                    <a:pt x="1148793" y="1758532"/>
                  </a:lnTo>
                  <a:lnTo>
                    <a:pt x="1147546" y="1760566"/>
                  </a:lnTo>
                  <a:lnTo>
                    <a:pt x="1147226" y="1761684"/>
                  </a:lnTo>
                  <a:close/>
                </a:path>
                <a:path w="1607820" h="2208530">
                  <a:moveTo>
                    <a:pt x="1237768" y="872061"/>
                  </a:moveTo>
                  <a:lnTo>
                    <a:pt x="1235263" y="873225"/>
                  </a:lnTo>
                  <a:lnTo>
                    <a:pt x="1235207" y="872897"/>
                  </a:lnTo>
                  <a:lnTo>
                    <a:pt x="1237395" y="871879"/>
                  </a:lnTo>
                  <a:lnTo>
                    <a:pt x="1237768" y="872061"/>
                  </a:lnTo>
                  <a:close/>
                </a:path>
                <a:path w="1607820" h="2208530">
                  <a:moveTo>
                    <a:pt x="1235263" y="873225"/>
                  </a:moveTo>
                  <a:lnTo>
                    <a:pt x="1235320" y="873565"/>
                  </a:lnTo>
                  <a:lnTo>
                    <a:pt x="1235263" y="873225"/>
                  </a:lnTo>
                  <a:lnTo>
                    <a:pt x="1235207" y="872897"/>
                  </a:lnTo>
                  <a:lnTo>
                    <a:pt x="1235263" y="873225"/>
                  </a:lnTo>
                  <a:close/>
                </a:path>
                <a:path w="1607820" h="2208530">
                  <a:moveTo>
                    <a:pt x="1237422" y="875296"/>
                  </a:moveTo>
                  <a:lnTo>
                    <a:pt x="1236372" y="874436"/>
                  </a:lnTo>
                  <a:lnTo>
                    <a:pt x="1235396" y="874015"/>
                  </a:lnTo>
                  <a:lnTo>
                    <a:pt x="1235320" y="873565"/>
                  </a:lnTo>
                  <a:lnTo>
                    <a:pt x="1237821" y="872403"/>
                  </a:lnTo>
                  <a:lnTo>
                    <a:pt x="1237890" y="872855"/>
                  </a:lnTo>
                  <a:lnTo>
                    <a:pt x="1237934" y="873142"/>
                  </a:lnTo>
                  <a:lnTo>
                    <a:pt x="1237684" y="873826"/>
                  </a:lnTo>
                  <a:lnTo>
                    <a:pt x="1237422" y="875296"/>
                  </a:lnTo>
                  <a:close/>
                </a:path>
                <a:path w="1607820" h="2208530">
                  <a:moveTo>
                    <a:pt x="857492" y="994962"/>
                  </a:moveTo>
                  <a:lnTo>
                    <a:pt x="856502" y="994346"/>
                  </a:lnTo>
                  <a:lnTo>
                    <a:pt x="855359" y="993873"/>
                  </a:lnTo>
                  <a:lnTo>
                    <a:pt x="854287" y="992710"/>
                  </a:lnTo>
                  <a:lnTo>
                    <a:pt x="854805" y="991612"/>
                  </a:lnTo>
                  <a:lnTo>
                    <a:pt x="855155" y="989770"/>
                  </a:lnTo>
                  <a:lnTo>
                    <a:pt x="856601" y="991126"/>
                  </a:lnTo>
                  <a:lnTo>
                    <a:pt x="857627" y="991731"/>
                  </a:lnTo>
                  <a:lnTo>
                    <a:pt x="858341" y="993178"/>
                  </a:lnTo>
                  <a:lnTo>
                    <a:pt x="857713" y="994168"/>
                  </a:lnTo>
                  <a:lnTo>
                    <a:pt x="857492" y="994962"/>
                  </a:lnTo>
                  <a:close/>
                </a:path>
                <a:path w="1607820" h="2208530">
                  <a:moveTo>
                    <a:pt x="967816" y="959365"/>
                  </a:moveTo>
                  <a:lnTo>
                    <a:pt x="967016" y="958649"/>
                  </a:lnTo>
                  <a:lnTo>
                    <a:pt x="966119" y="958179"/>
                  </a:lnTo>
                  <a:lnTo>
                    <a:pt x="965322" y="956646"/>
                  </a:lnTo>
                  <a:lnTo>
                    <a:pt x="966199" y="955074"/>
                  </a:lnTo>
                  <a:lnTo>
                    <a:pt x="967653" y="954806"/>
                  </a:lnTo>
                  <a:lnTo>
                    <a:pt x="968696" y="955498"/>
                  </a:lnTo>
                  <a:lnTo>
                    <a:pt x="970542" y="956123"/>
                  </a:lnTo>
                  <a:lnTo>
                    <a:pt x="967816" y="959365"/>
                  </a:lnTo>
                  <a:close/>
                </a:path>
                <a:path w="1607820" h="2208530">
                  <a:moveTo>
                    <a:pt x="1061456" y="1210789"/>
                  </a:moveTo>
                  <a:lnTo>
                    <a:pt x="1058220" y="1211862"/>
                  </a:lnTo>
                  <a:lnTo>
                    <a:pt x="1058129" y="1211106"/>
                  </a:lnTo>
                  <a:lnTo>
                    <a:pt x="1058565" y="1210011"/>
                  </a:lnTo>
                  <a:lnTo>
                    <a:pt x="1059880" y="1209400"/>
                  </a:lnTo>
                  <a:lnTo>
                    <a:pt x="1061005" y="1209769"/>
                  </a:lnTo>
                  <a:lnTo>
                    <a:pt x="1061456" y="1210789"/>
                  </a:lnTo>
                  <a:close/>
                </a:path>
                <a:path w="1607820" h="2208530">
                  <a:moveTo>
                    <a:pt x="1060650" y="1213008"/>
                  </a:moveTo>
                  <a:lnTo>
                    <a:pt x="1059489" y="1212507"/>
                  </a:lnTo>
                  <a:lnTo>
                    <a:pt x="1058268" y="1212271"/>
                  </a:lnTo>
                  <a:lnTo>
                    <a:pt x="1061584" y="1210729"/>
                  </a:lnTo>
                  <a:lnTo>
                    <a:pt x="1060948" y="1211829"/>
                  </a:lnTo>
                  <a:lnTo>
                    <a:pt x="1060650" y="1213008"/>
                  </a:lnTo>
                  <a:close/>
                </a:path>
                <a:path w="1607820" h="2208530">
                  <a:moveTo>
                    <a:pt x="1446285" y="1613590"/>
                  </a:moveTo>
                  <a:lnTo>
                    <a:pt x="1444269" y="1614527"/>
                  </a:lnTo>
                  <a:lnTo>
                    <a:pt x="1444497" y="1614173"/>
                  </a:lnTo>
                  <a:lnTo>
                    <a:pt x="1446133" y="1613412"/>
                  </a:lnTo>
                  <a:lnTo>
                    <a:pt x="1446285" y="1613590"/>
                  </a:lnTo>
                  <a:close/>
                </a:path>
                <a:path w="1607820" h="2208530">
                  <a:moveTo>
                    <a:pt x="1445849" y="1617150"/>
                  </a:moveTo>
                  <a:lnTo>
                    <a:pt x="1443632" y="1615089"/>
                  </a:lnTo>
                  <a:lnTo>
                    <a:pt x="1446447" y="1613781"/>
                  </a:lnTo>
                  <a:lnTo>
                    <a:pt x="1446862" y="1614268"/>
                  </a:lnTo>
                  <a:lnTo>
                    <a:pt x="1447749" y="1614854"/>
                  </a:lnTo>
                  <a:lnTo>
                    <a:pt x="1445849" y="1617150"/>
                  </a:lnTo>
                  <a:close/>
                </a:path>
                <a:path w="1607820" h="2208530">
                  <a:moveTo>
                    <a:pt x="886116" y="972516"/>
                  </a:moveTo>
                  <a:lnTo>
                    <a:pt x="885224" y="972085"/>
                  </a:lnTo>
                  <a:lnTo>
                    <a:pt x="884038" y="971862"/>
                  </a:lnTo>
                  <a:lnTo>
                    <a:pt x="883855" y="971599"/>
                  </a:lnTo>
                  <a:lnTo>
                    <a:pt x="883531" y="971134"/>
                  </a:lnTo>
                  <a:lnTo>
                    <a:pt x="883186" y="970638"/>
                  </a:lnTo>
                  <a:lnTo>
                    <a:pt x="883739" y="969489"/>
                  </a:lnTo>
                  <a:lnTo>
                    <a:pt x="883954" y="968183"/>
                  </a:lnTo>
                  <a:lnTo>
                    <a:pt x="885685" y="969287"/>
                  </a:lnTo>
                  <a:lnTo>
                    <a:pt x="886791" y="969619"/>
                  </a:lnTo>
                  <a:lnTo>
                    <a:pt x="886919" y="970174"/>
                  </a:lnTo>
                  <a:lnTo>
                    <a:pt x="886992" y="970489"/>
                  </a:lnTo>
                  <a:lnTo>
                    <a:pt x="887077" y="970857"/>
                  </a:lnTo>
                  <a:lnTo>
                    <a:pt x="886424" y="971729"/>
                  </a:lnTo>
                  <a:lnTo>
                    <a:pt x="886116" y="972516"/>
                  </a:lnTo>
                  <a:close/>
                </a:path>
                <a:path w="1607820" h="2208530">
                  <a:moveTo>
                    <a:pt x="1244896" y="857190"/>
                  </a:moveTo>
                  <a:lnTo>
                    <a:pt x="1241882" y="858590"/>
                  </a:lnTo>
                  <a:lnTo>
                    <a:pt x="1241585" y="858309"/>
                  </a:lnTo>
                  <a:lnTo>
                    <a:pt x="1240841" y="857916"/>
                  </a:lnTo>
                  <a:lnTo>
                    <a:pt x="1242477" y="855447"/>
                  </a:lnTo>
                  <a:lnTo>
                    <a:pt x="1244896" y="857190"/>
                  </a:lnTo>
                  <a:close/>
                </a:path>
                <a:path w="1607820" h="2208530">
                  <a:moveTo>
                    <a:pt x="1243651" y="858939"/>
                  </a:moveTo>
                  <a:lnTo>
                    <a:pt x="1242356" y="859039"/>
                  </a:lnTo>
                  <a:lnTo>
                    <a:pt x="1242184" y="858876"/>
                  </a:lnTo>
                  <a:lnTo>
                    <a:pt x="1244159" y="857958"/>
                  </a:lnTo>
                  <a:lnTo>
                    <a:pt x="1243651" y="858939"/>
                  </a:lnTo>
                  <a:close/>
                </a:path>
                <a:path w="1607820" h="2208530">
                  <a:moveTo>
                    <a:pt x="1200349" y="910419"/>
                  </a:moveTo>
                  <a:lnTo>
                    <a:pt x="1199124" y="910989"/>
                  </a:lnTo>
                  <a:lnTo>
                    <a:pt x="1198658" y="910490"/>
                  </a:lnTo>
                  <a:lnTo>
                    <a:pt x="1198146" y="909995"/>
                  </a:lnTo>
                  <a:lnTo>
                    <a:pt x="1197572" y="909635"/>
                  </a:lnTo>
                  <a:lnTo>
                    <a:pt x="1198029" y="908914"/>
                  </a:lnTo>
                  <a:lnTo>
                    <a:pt x="1198339" y="907866"/>
                  </a:lnTo>
                  <a:lnTo>
                    <a:pt x="1199487" y="907332"/>
                  </a:lnTo>
                  <a:lnTo>
                    <a:pt x="1200242" y="907885"/>
                  </a:lnTo>
                  <a:lnTo>
                    <a:pt x="1200420" y="908015"/>
                  </a:lnTo>
                  <a:lnTo>
                    <a:pt x="1201526" y="908423"/>
                  </a:lnTo>
                  <a:lnTo>
                    <a:pt x="1200688" y="909546"/>
                  </a:lnTo>
                  <a:lnTo>
                    <a:pt x="1200349" y="910419"/>
                  </a:lnTo>
                  <a:close/>
                </a:path>
                <a:path w="1607820" h="2208530">
                  <a:moveTo>
                    <a:pt x="831060" y="363342"/>
                  </a:moveTo>
                  <a:lnTo>
                    <a:pt x="829363" y="364130"/>
                  </a:lnTo>
                  <a:lnTo>
                    <a:pt x="829255" y="359510"/>
                  </a:lnTo>
                  <a:lnTo>
                    <a:pt x="830942" y="359578"/>
                  </a:lnTo>
                  <a:lnTo>
                    <a:pt x="831079" y="362517"/>
                  </a:lnTo>
                  <a:lnTo>
                    <a:pt x="831060" y="363342"/>
                  </a:lnTo>
                  <a:close/>
                </a:path>
                <a:path w="1607820" h="2208530">
                  <a:moveTo>
                    <a:pt x="831060" y="363342"/>
                  </a:moveTo>
                  <a:lnTo>
                    <a:pt x="831055" y="363569"/>
                  </a:lnTo>
                  <a:lnTo>
                    <a:pt x="831079" y="362517"/>
                  </a:lnTo>
                  <a:lnTo>
                    <a:pt x="831060" y="363342"/>
                  </a:lnTo>
                  <a:close/>
                </a:path>
                <a:path w="1607820" h="2208530">
                  <a:moveTo>
                    <a:pt x="831055" y="363569"/>
                  </a:moveTo>
                  <a:lnTo>
                    <a:pt x="831045" y="364046"/>
                  </a:lnTo>
                  <a:lnTo>
                    <a:pt x="831055" y="363569"/>
                  </a:lnTo>
                  <a:lnTo>
                    <a:pt x="831060" y="363342"/>
                  </a:lnTo>
                  <a:lnTo>
                    <a:pt x="831055" y="363569"/>
                  </a:lnTo>
                  <a:close/>
                </a:path>
                <a:path w="1607820" h="2208530">
                  <a:moveTo>
                    <a:pt x="1020445" y="891832"/>
                  </a:moveTo>
                  <a:lnTo>
                    <a:pt x="1019026" y="891717"/>
                  </a:lnTo>
                  <a:lnTo>
                    <a:pt x="1017991" y="891182"/>
                  </a:lnTo>
                  <a:lnTo>
                    <a:pt x="1016958" y="890817"/>
                  </a:lnTo>
                  <a:lnTo>
                    <a:pt x="1017227" y="890124"/>
                  </a:lnTo>
                  <a:lnTo>
                    <a:pt x="1017462" y="888862"/>
                  </a:lnTo>
                  <a:lnTo>
                    <a:pt x="1018841" y="888764"/>
                  </a:lnTo>
                  <a:lnTo>
                    <a:pt x="1019932" y="889138"/>
                  </a:lnTo>
                  <a:lnTo>
                    <a:pt x="1021685" y="889464"/>
                  </a:lnTo>
                  <a:lnTo>
                    <a:pt x="1020888" y="890686"/>
                  </a:lnTo>
                  <a:lnTo>
                    <a:pt x="1020445" y="891832"/>
                  </a:lnTo>
                  <a:close/>
                </a:path>
                <a:path w="1607820" h="2208530">
                  <a:moveTo>
                    <a:pt x="1327052" y="2061642"/>
                  </a:moveTo>
                  <a:lnTo>
                    <a:pt x="1326145" y="2061230"/>
                  </a:lnTo>
                  <a:lnTo>
                    <a:pt x="1324918" y="2061032"/>
                  </a:lnTo>
                  <a:lnTo>
                    <a:pt x="1324710" y="2060726"/>
                  </a:lnTo>
                  <a:lnTo>
                    <a:pt x="1324367" y="2060224"/>
                  </a:lnTo>
                  <a:lnTo>
                    <a:pt x="1324064" y="2059779"/>
                  </a:lnTo>
                  <a:lnTo>
                    <a:pt x="1324623" y="2058591"/>
                  </a:lnTo>
                  <a:lnTo>
                    <a:pt x="1324845" y="2057211"/>
                  </a:lnTo>
                  <a:lnTo>
                    <a:pt x="1326575" y="2058352"/>
                  </a:lnTo>
                  <a:lnTo>
                    <a:pt x="1327666" y="2058690"/>
                  </a:lnTo>
                  <a:lnTo>
                    <a:pt x="1327822" y="2059280"/>
                  </a:lnTo>
                  <a:lnTo>
                    <a:pt x="1328000" y="2059954"/>
                  </a:lnTo>
                  <a:lnTo>
                    <a:pt x="1327343" y="2060844"/>
                  </a:lnTo>
                  <a:lnTo>
                    <a:pt x="1327052" y="2061642"/>
                  </a:lnTo>
                  <a:close/>
                </a:path>
                <a:path w="1607820" h="2208530">
                  <a:moveTo>
                    <a:pt x="1110764" y="1724187"/>
                  </a:moveTo>
                  <a:lnTo>
                    <a:pt x="1107753" y="1722820"/>
                  </a:lnTo>
                  <a:lnTo>
                    <a:pt x="1108149" y="1722134"/>
                  </a:lnTo>
                  <a:lnTo>
                    <a:pt x="1108425" y="1721036"/>
                  </a:lnTo>
                  <a:lnTo>
                    <a:pt x="1109471" y="1720549"/>
                  </a:lnTo>
                  <a:lnTo>
                    <a:pt x="1110543" y="1721257"/>
                  </a:lnTo>
                  <a:lnTo>
                    <a:pt x="1111589" y="1721587"/>
                  </a:lnTo>
                  <a:lnTo>
                    <a:pt x="1110764" y="1724187"/>
                  </a:lnTo>
                  <a:close/>
                </a:path>
                <a:path w="1607820" h="2208530">
                  <a:moveTo>
                    <a:pt x="1418661" y="785775"/>
                  </a:moveTo>
                  <a:lnTo>
                    <a:pt x="1415989" y="784694"/>
                  </a:lnTo>
                  <a:lnTo>
                    <a:pt x="1417260" y="781998"/>
                  </a:lnTo>
                  <a:lnTo>
                    <a:pt x="1417991" y="782439"/>
                  </a:lnTo>
                  <a:lnTo>
                    <a:pt x="1419004" y="782724"/>
                  </a:lnTo>
                  <a:lnTo>
                    <a:pt x="1419611" y="783837"/>
                  </a:lnTo>
                  <a:lnTo>
                    <a:pt x="1418980" y="784781"/>
                  </a:lnTo>
                  <a:lnTo>
                    <a:pt x="1418661" y="785775"/>
                  </a:lnTo>
                  <a:close/>
                </a:path>
                <a:path w="1607820" h="2208530">
                  <a:moveTo>
                    <a:pt x="1417296" y="2032967"/>
                  </a:moveTo>
                  <a:lnTo>
                    <a:pt x="1414896" y="2033031"/>
                  </a:lnTo>
                  <a:lnTo>
                    <a:pt x="1414511" y="2030059"/>
                  </a:lnTo>
                  <a:lnTo>
                    <a:pt x="1416691" y="2029045"/>
                  </a:lnTo>
                  <a:lnTo>
                    <a:pt x="1417082" y="2030294"/>
                  </a:lnTo>
                  <a:lnTo>
                    <a:pt x="1417132" y="2031648"/>
                  </a:lnTo>
                  <a:lnTo>
                    <a:pt x="1417296" y="2032967"/>
                  </a:lnTo>
                  <a:close/>
                </a:path>
                <a:path w="1607820" h="2208530">
                  <a:moveTo>
                    <a:pt x="1504534" y="867619"/>
                  </a:moveTo>
                  <a:lnTo>
                    <a:pt x="1502816" y="865982"/>
                  </a:lnTo>
                  <a:lnTo>
                    <a:pt x="1501925" y="865420"/>
                  </a:lnTo>
                  <a:lnTo>
                    <a:pt x="1501089" y="863882"/>
                  </a:lnTo>
                  <a:lnTo>
                    <a:pt x="1501976" y="862494"/>
                  </a:lnTo>
                  <a:lnTo>
                    <a:pt x="1502923" y="862054"/>
                  </a:lnTo>
                  <a:lnTo>
                    <a:pt x="1504311" y="862674"/>
                  </a:lnTo>
                  <a:lnTo>
                    <a:pt x="1504835" y="864068"/>
                  </a:lnTo>
                  <a:lnTo>
                    <a:pt x="1504615" y="864980"/>
                  </a:lnTo>
                  <a:lnTo>
                    <a:pt x="1504571" y="865166"/>
                  </a:lnTo>
                  <a:lnTo>
                    <a:pt x="1504534" y="867619"/>
                  </a:lnTo>
                  <a:close/>
                </a:path>
                <a:path w="1607820" h="2208530">
                  <a:moveTo>
                    <a:pt x="1396591" y="889694"/>
                  </a:moveTo>
                  <a:lnTo>
                    <a:pt x="1393949" y="890922"/>
                  </a:lnTo>
                  <a:lnTo>
                    <a:pt x="1393888" y="890555"/>
                  </a:lnTo>
                  <a:lnTo>
                    <a:pt x="1396178" y="889490"/>
                  </a:lnTo>
                  <a:lnTo>
                    <a:pt x="1396591" y="889694"/>
                  </a:lnTo>
                  <a:close/>
                </a:path>
                <a:path w="1607820" h="2208530">
                  <a:moveTo>
                    <a:pt x="1393949" y="890922"/>
                  </a:moveTo>
                  <a:lnTo>
                    <a:pt x="1394014" y="891312"/>
                  </a:lnTo>
                  <a:lnTo>
                    <a:pt x="1393949" y="890922"/>
                  </a:lnTo>
                  <a:lnTo>
                    <a:pt x="1393888" y="890555"/>
                  </a:lnTo>
                  <a:lnTo>
                    <a:pt x="1393949" y="890922"/>
                  </a:lnTo>
                  <a:close/>
                </a:path>
                <a:path w="1607820" h="2208530">
                  <a:moveTo>
                    <a:pt x="1396259" y="893112"/>
                  </a:moveTo>
                  <a:lnTo>
                    <a:pt x="1395127" y="892190"/>
                  </a:lnTo>
                  <a:lnTo>
                    <a:pt x="1394086" y="891745"/>
                  </a:lnTo>
                  <a:lnTo>
                    <a:pt x="1394014" y="891312"/>
                  </a:lnTo>
                  <a:lnTo>
                    <a:pt x="1396659" y="890082"/>
                  </a:lnTo>
                  <a:lnTo>
                    <a:pt x="1396739" y="890512"/>
                  </a:lnTo>
                  <a:lnTo>
                    <a:pt x="1396801" y="890844"/>
                  </a:lnTo>
                  <a:lnTo>
                    <a:pt x="1396543" y="891532"/>
                  </a:lnTo>
                  <a:lnTo>
                    <a:pt x="1396259" y="893112"/>
                  </a:lnTo>
                  <a:close/>
                </a:path>
                <a:path w="1607820" h="2208530">
                  <a:moveTo>
                    <a:pt x="1152729" y="994234"/>
                  </a:moveTo>
                  <a:lnTo>
                    <a:pt x="1149022" y="995957"/>
                  </a:lnTo>
                  <a:lnTo>
                    <a:pt x="1148516" y="995701"/>
                  </a:lnTo>
                  <a:lnTo>
                    <a:pt x="1147692" y="995517"/>
                  </a:lnTo>
                  <a:lnTo>
                    <a:pt x="1148653" y="992676"/>
                  </a:lnTo>
                  <a:lnTo>
                    <a:pt x="1152729" y="994234"/>
                  </a:lnTo>
                  <a:close/>
                </a:path>
                <a:path w="1607820" h="2208530">
                  <a:moveTo>
                    <a:pt x="1150938" y="995811"/>
                  </a:moveTo>
                  <a:lnTo>
                    <a:pt x="1149040" y="996232"/>
                  </a:lnTo>
                  <a:lnTo>
                    <a:pt x="1151593" y="995046"/>
                  </a:lnTo>
                  <a:lnTo>
                    <a:pt x="1150938" y="995811"/>
                  </a:lnTo>
                  <a:close/>
                </a:path>
                <a:path w="1607820" h="2208530">
                  <a:moveTo>
                    <a:pt x="799817" y="1096138"/>
                  </a:moveTo>
                  <a:lnTo>
                    <a:pt x="799070" y="1095764"/>
                  </a:lnTo>
                  <a:lnTo>
                    <a:pt x="798049" y="1095565"/>
                  </a:lnTo>
                  <a:lnTo>
                    <a:pt x="797666" y="1094957"/>
                  </a:lnTo>
                  <a:lnTo>
                    <a:pt x="797356" y="1094468"/>
                  </a:lnTo>
                  <a:lnTo>
                    <a:pt x="797818" y="1093491"/>
                  </a:lnTo>
                  <a:lnTo>
                    <a:pt x="797980" y="1092428"/>
                  </a:lnTo>
                  <a:lnTo>
                    <a:pt x="800755" y="1093349"/>
                  </a:lnTo>
                  <a:lnTo>
                    <a:pt x="799817" y="1096138"/>
                  </a:lnTo>
                  <a:close/>
                </a:path>
                <a:path w="1607820" h="2208530">
                  <a:moveTo>
                    <a:pt x="1542682" y="1686936"/>
                  </a:moveTo>
                  <a:lnTo>
                    <a:pt x="1542068" y="1686340"/>
                  </a:lnTo>
                  <a:lnTo>
                    <a:pt x="1541329" y="1685820"/>
                  </a:lnTo>
                  <a:lnTo>
                    <a:pt x="1540793" y="1684870"/>
                  </a:lnTo>
                  <a:lnTo>
                    <a:pt x="1540978" y="1684589"/>
                  </a:lnTo>
                  <a:lnTo>
                    <a:pt x="1542609" y="1683830"/>
                  </a:lnTo>
                  <a:lnTo>
                    <a:pt x="1543336" y="1684314"/>
                  </a:lnTo>
                  <a:lnTo>
                    <a:pt x="1544514" y="1684837"/>
                  </a:lnTo>
                  <a:lnTo>
                    <a:pt x="1542682" y="1686936"/>
                  </a:lnTo>
                  <a:close/>
                </a:path>
                <a:path w="1607820" h="2208530">
                  <a:moveTo>
                    <a:pt x="968537" y="996002"/>
                  </a:moveTo>
                  <a:lnTo>
                    <a:pt x="967270" y="995999"/>
                  </a:lnTo>
                  <a:lnTo>
                    <a:pt x="966347" y="995400"/>
                  </a:lnTo>
                  <a:lnTo>
                    <a:pt x="965427" y="995036"/>
                  </a:lnTo>
                  <a:lnTo>
                    <a:pt x="965842" y="994275"/>
                  </a:lnTo>
                  <a:lnTo>
                    <a:pt x="966109" y="993105"/>
                  </a:lnTo>
                  <a:lnTo>
                    <a:pt x="967251" y="992574"/>
                  </a:lnTo>
                  <a:lnTo>
                    <a:pt x="968229" y="993166"/>
                  </a:lnTo>
                  <a:lnTo>
                    <a:pt x="969369" y="993481"/>
                  </a:lnTo>
                  <a:lnTo>
                    <a:pt x="968879" y="994590"/>
                  </a:lnTo>
                  <a:lnTo>
                    <a:pt x="968580" y="995822"/>
                  </a:lnTo>
                  <a:lnTo>
                    <a:pt x="968537" y="996002"/>
                  </a:lnTo>
                  <a:close/>
                </a:path>
                <a:path w="1607820" h="2208530">
                  <a:moveTo>
                    <a:pt x="1411740" y="854932"/>
                  </a:moveTo>
                  <a:lnTo>
                    <a:pt x="1408944" y="853471"/>
                  </a:lnTo>
                  <a:lnTo>
                    <a:pt x="1410265" y="851136"/>
                  </a:lnTo>
                  <a:lnTo>
                    <a:pt x="1411227" y="851795"/>
                  </a:lnTo>
                  <a:lnTo>
                    <a:pt x="1412244" y="852138"/>
                  </a:lnTo>
                  <a:lnTo>
                    <a:pt x="1412731" y="853300"/>
                  </a:lnTo>
                  <a:lnTo>
                    <a:pt x="1412032" y="854199"/>
                  </a:lnTo>
                  <a:lnTo>
                    <a:pt x="1411740" y="854932"/>
                  </a:lnTo>
                  <a:close/>
                </a:path>
                <a:path w="1607820" h="2208530">
                  <a:moveTo>
                    <a:pt x="861946" y="1053783"/>
                  </a:moveTo>
                  <a:lnTo>
                    <a:pt x="861257" y="1053382"/>
                  </a:lnTo>
                  <a:lnTo>
                    <a:pt x="860180" y="1053114"/>
                  </a:lnTo>
                  <a:lnTo>
                    <a:pt x="859988" y="1052547"/>
                  </a:lnTo>
                  <a:lnTo>
                    <a:pt x="859773" y="1051920"/>
                  </a:lnTo>
                  <a:lnTo>
                    <a:pt x="860365" y="1051018"/>
                  </a:lnTo>
                  <a:lnTo>
                    <a:pt x="860685" y="1049977"/>
                  </a:lnTo>
                  <a:lnTo>
                    <a:pt x="863272" y="1050837"/>
                  </a:lnTo>
                  <a:lnTo>
                    <a:pt x="861946" y="1053783"/>
                  </a:lnTo>
                  <a:close/>
                </a:path>
                <a:path w="1607820" h="2208530">
                  <a:moveTo>
                    <a:pt x="916026" y="1784442"/>
                  </a:moveTo>
                  <a:lnTo>
                    <a:pt x="913140" y="1785784"/>
                  </a:lnTo>
                  <a:lnTo>
                    <a:pt x="912444" y="1784978"/>
                  </a:lnTo>
                  <a:lnTo>
                    <a:pt x="911532" y="1784190"/>
                  </a:lnTo>
                  <a:lnTo>
                    <a:pt x="914268" y="1782918"/>
                  </a:lnTo>
                  <a:lnTo>
                    <a:pt x="915016" y="1783782"/>
                  </a:lnTo>
                  <a:lnTo>
                    <a:pt x="916026" y="1784442"/>
                  </a:lnTo>
                  <a:close/>
                </a:path>
                <a:path w="1607820" h="2208530">
                  <a:moveTo>
                    <a:pt x="914378" y="1786402"/>
                  </a:moveTo>
                  <a:lnTo>
                    <a:pt x="913558" y="1786021"/>
                  </a:lnTo>
                  <a:lnTo>
                    <a:pt x="915219" y="1785249"/>
                  </a:lnTo>
                  <a:lnTo>
                    <a:pt x="914378" y="1786402"/>
                  </a:lnTo>
                  <a:close/>
                </a:path>
                <a:path w="1607820" h="2208530">
                  <a:moveTo>
                    <a:pt x="758500" y="362377"/>
                  </a:moveTo>
                  <a:lnTo>
                    <a:pt x="757524" y="361879"/>
                  </a:lnTo>
                  <a:lnTo>
                    <a:pt x="755881" y="361525"/>
                  </a:lnTo>
                  <a:lnTo>
                    <a:pt x="755506" y="359867"/>
                  </a:lnTo>
                  <a:lnTo>
                    <a:pt x="756381" y="358645"/>
                  </a:lnTo>
                  <a:lnTo>
                    <a:pt x="757208" y="356380"/>
                  </a:lnTo>
                  <a:lnTo>
                    <a:pt x="758177" y="357809"/>
                  </a:lnTo>
                  <a:lnTo>
                    <a:pt x="758467" y="358236"/>
                  </a:lnTo>
                  <a:lnTo>
                    <a:pt x="759364" y="359061"/>
                  </a:lnTo>
                  <a:lnTo>
                    <a:pt x="759706" y="360711"/>
                  </a:lnTo>
                  <a:lnTo>
                    <a:pt x="758889" y="361587"/>
                  </a:lnTo>
                  <a:lnTo>
                    <a:pt x="758500" y="362377"/>
                  </a:lnTo>
                  <a:close/>
                </a:path>
                <a:path w="1607820" h="2208530">
                  <a:moveTo>
                    <a:pt x="1132370" y="2161798"/>
                  </a:moveTo>
                  <a:lnTo>
                    <a:pt x="1129562" y="2163104"/>
                  </a:lnTo>
                  <a:lnTo>
                    <a:pt x="1128393" y="2162524"/>
                  </a:lnTo>
                  <a:lnTo>
                    <a:pt x="1129331" y="2161591"/>
                  </a:lnTo>
                  <a:lnTo>
                    <a:pt x="1129867" y="2160621"/>
                  </a:lnTo>
                  <a:lnTo>
                    <a:pt x="1131103" y="2160531"/>
                  </a:lnTo>
                  <a:lnTo>
                    <a:pt x="1131241" y="2160704"/>
                  </a:lnTo>
                  <a:lnTo>
                    <a:pt x="1131531" y="2161065"/>
                  </a:lnTo>
                  <a:lnTo>
                    <a:pt x="1131793" y="2161393"/>
                  </a:lnTo>
                  <a:lnTo>
                    <a:pt x="1132370" y="2161798"/>
                  </a:lnTo>
                  <a:close/>
                </a:path>
                <a:path w="1607820" h="2208530">
                  <a:moveTo>
                    <a:pt x="1131686" y="2163251"/>
                  </a:moveTo>
                  <a:lnTo>
                    <a:pt x="1130384" y="2163857"/>
                  </a:lnTo>
                  <a:lnTo>
                    <a:pt x="1129939" y="2163449"/>
                  </a:lnTo>
                  <a:lnTo>
                    <a:pt x="1131968" y="2162506"/>
                  </a:lnTo>
                  <a:lnTo>
                    <a:pt x="1131686" y="2163251"/>
                  </a:lnTo>
                  <a:close/>
                </a:path>
                <a:path w="1607820" h="2208530">
                  <a:moveTo>
                    <a:pt x="1320741" y="2149267"/>
                  </a:moveTo>
                  <a:lnTo>
                    <a:pt x="1316964" y="2148670"/>
                  </a:lnTo>
                  <a:lnTo>
                    <a:pt x="1318028" y="2146520"/>
                  </a:lnTo>
                  <a:lnTo>
                    <a:pt x="1320741" y="2149267"/>
                  </a:lnTo>
                  <a:close/>
                </a:path>
                <a:path w="1607820" h="2208530">
                  <a:moveTo>
                    <a:pt x="1402877" y="1518254"/>
                  </a:moveTo>
                  <a:lnTo>
                    <a:pt x="1402415" y="1517629"/>
                  </a:lnTo>
                  <a:lnTo>
                    <a:pt x="1401959" y="1517220"/>
                  </a:lnTo>
                  <a:lnTo>
                    <a:pt x="1401478" y="1516031"/>
                  </a:lnTo>
                  <a:lnTo>
                    <a:pt x="1401827" y="1515632"/>
                  </a:lnTo>
                  <a:lnTo>
                    <a:pt x="1403487" y="1514860"/>
                  </a:lnTo>
                  <a:lnTo>
                    <a:pt x="1404377" y="1515044"/>
                  </a:lnTo>
                  <a:lnTo>
                    <a:pt x="1406548" y="1515087"/>
                  </a:lnTo>
                  <a:lnTo>
                    <a:pt x="1402877" y="1518254"/>
                  </a:lnTo>
                  <a:close/>
                </a:path>
                <a:path w="1607820" h="2208530">
                  <a:moveTo>
                    <a:pt x="1141471" y="2186825"/>
                  </a:moveTo>
                  <a:lnTo>
                    <a:pt x="1140274" y="2187381"/>
                  </a:lnTo>
                  <a:lnTo>
                    <a:pt x="1139574" y="2186885"/>
                  </a:lnTo>
                  <a:lnTo>
                    <a:pt x="1139383" y="2186749"/>
                  </a:lnTo>
                  <a:lnTo>
                    <a:pt x="1138626" y="2186481"/>
                  </a:lnTo>
                  <a:lnTo>
                    <a:pt x="1138909" y="2185728"/>
                  </a:lnTo>
                  <a:lnTo>
                    <a:pt x="1139002" y="2184515"/>
                  </a:lnTo>
                  <a:lnTo>
                    <a:pt x="1140051" y="2184027"/>
                  </a:lnTo>
                  <a:lnTo>
                    <a:pt x="1141036" y="2184532"/>
                  </a:lnTo>
                  <a:lnTo>
                    <a:pt x="1142300" y="2184773"/>
                  </a:lnTo>
                  <a:lnTo>
                    <a:pt x="1141691" y="2185901"/>
                  </a:lnTo>
                  <a:lnTo>
                    <a:pt x="1141471" y="2186825"/>
                  </a:lnTo>
                  <a:close/>
                </a:path>
                <a:path w="1607820" h="2208530">
                  <a:moveTo>
                    <a:pt x="1589097" y="1453587"/>
                  </a:moveTo>
                  <a:lnTo>
                    <a:pt x="1587899" y="1452105"/>
                  </a:lnTo>
                  <a:lnTo>
                    <a:pt x="1587039" y="1451476"/>
                  </a:lnTo>
                  <a:lnTo>
                    <a:pt x="1586719" y="1450023"/>
                  </a:lnTo>
                  <a:lnTo>
                    <a:pt x="1587335" y="1449175"/>
                  </a:lnTo>
                  <a:lnTo>
                    <a:pt x="1587614" y="1448401"/>
                  </a:lnTo>
                  <a:lnTo>
                    <a:pt x="1588390" y="1448684"/>
                  </a:lnTo>
                  <a:lnTo>
                    <a:pt x="1589432" y="1448762"/>
                  </a:lnTo>
                  <a:lnTo>
                    <a:pt x="1589835" y="1449325"/>
                  </a:lnTo>
                  <a:lnTo>
                    <a:pt x="1590147" y="1449818"/>
                  </a:lnTo>
                  <a:lnTo>
                    <a:pt x="1589626" y="1450835"/>
                  </a:lnTo>
                  <a:lnTo>
                    <a:pt x="1589097" y="1453587"/>
                  </a:lnTo>
                  <a:close/>
                </a:path>
                <a:path w="1607820" h="2208530">
                  <a:moveTo>
                    <a:pt x="1454974" y="2065489"/>
                  </a:moveTo>
                  <a:lnTo>
                    <a:pt x="1453751" y="2066057"/>
                  </a:lnTo>
                  <a:lnTo>
                    <a:pt x="1453150" y="2065940"/>
                  </a:lnTo>
                  <a:lnTo>
                    <a:pt x="1452761" y="2065702"/>
                  </a:lnTo>
                  <a:lnTo>
                    <a:pt x="1452489" y="2064220"/>
                  </a:lnTo>
                  <a:lnTo>
                    <a:pt x="1452416" y="2063828"/>
                  </a:lnTo>
                  <a:lnTo>
                    <a:pt x="1453220" y="2063053"/>
                  </a:lnTo>
                  <a:lnTo>
                    <a:pt x="1454310" y="2063374"/>
                  </a:lnTo>
                  <a:lnTo>
                    <a:pt x="1457171" y="2063450"/>
                  </a:lnTo>
                  <a:lnTo>
                    <a:pt x="1455566" y="2064817"/>
                  </a:lnTo>
                  <a:lnTo>
                    <a:pt x="1454974" y="2065489"/>
                  </a:lnTo>
                  <a:close/>
                </a:path>
                <a:path w="1607820" h="2208530">
                  <a:moveTo>
                    <a:pt x="1562749" y="1466865"/>
                  </a:moveTo>
                  <a:lnTo>
                    <a:pt x="1561825" y="1466082"/>
                  </a:lnTo>
                  <a:lnTo>
                    <a:pt x="1561627" y="1465914"/>
                  </a:lnTo>
                  <a:lnTo>
                    <a:pt x="1560737" y="1465500"/>
                  </a:lnTo>
                  <a:lnTo>
                    <a:pt x="1560681" y="1465314"/>
                  </a:lnTo>
                  <a:lnTo>
                    <a:pt x="1563242" y="1464123"/>
                  </a:lnTo>
                  <a:lnTo>
                    <a:pt x="1563282" y="1464317"/>
                  </a:lnTo>
                  <a:lnTo>
                    <a:pt x="1563377" y="1464770"/>
                  </a:lnTo>
                  <a:lnTo>
                    <a:pt x="1563029" y="1465523"/>
                  </a:lnTo>
                  <a:lnTo>
                    <a:pt x="1562749" y="1466865"/>
                  </a:lnTo>
                  <a:close/>
                </a:path>
                <a:path w="1607820" h="2208530">
                  <a:moveTo>
                    <a:pt x="1408421" y="2084937"/>
                  </a:moveTo>
                  <a:lnTo>
                    <a:pt x="1406985" y="2085244"/>
                  </a:lnTo>
                  <a:lnTo>
                    <a:pt x="1406146" y="2084635"/>
                  </a:lnTo>
                  <a:lnTo>
                    <a:pt x="1405379" y="2084359"/>
                  </a:lnTo>
                  <a:lnTo>
                    <a:pt x="1405665" y="2083599"/>
                  </a:lnTo>
                  <a:lnTo>
                    <a:pt x="1405760" y="2082355"/>
                  </a:lnTo>
                  <a:lnTo>
                    <a:pt x="1406791" y="2081876"/>
                  </a:lnTo>
                  <a:lnTo>
                    <a:pt x="1407788" y="2082394"/>
                  </a:lnTo>
                  <a:lnTo>
                    <a:pt x="1410442" y="2082927"/>
                  </a:lnTo>
                  <a:lnTo>
                    <a:pt x="1409025" y="2084088"/>
                  </a:lnTo>
                  <a:lnTo>
                    <a:pt x="1408421" y="2084937"/>
                  </a:lnTo>
                  <a:close/>
                </a:path>
                <a:path w="1607820" h="2208530">
                  <a:moveTo>
                    <a:pt x="1074618" y="2186754"/>
                  </a:moveTo>
                  <a:lnTo>
                    <a:pt x="1071996" y="2187973"/>
                  </a:lnTo>
                  <a:lnTo>
                    <a:pt x="1072258" y="2187035"/>
                  </a:lnTo>
                  <a:lnTo>
                    <a:pt x="1073352" y="2186527"/>
                  </a:lnTo>
                  <a:lnTo>
                    <a:pt x="1074186" y="2186719"/>
                  </a:lnTo>
                  <a:lnTo>
                    <a:pt x="1074618" y="2186754"/>
                  </a:lnTo>
                  <a:close/>
                </a:path>
                <a:path w="1607820" h="2208530">
                  <a:moveTo>
                    <a:pt x="1074347" y="2189328"/>
                  </a:moveTo>
                  <a:lnTo>
                    <a:pt x="1073604" y="2188952"/>
                  </a:lnTo>
                  <a:lnTo>
                    <a:pt x="1072785" y="2188665"/>
                  </a:lnTo>
                  <a:lnTo>
                    <a:pt x="1072331" y="2188267"/>
                  </a:lnTo>
                  <a:lnTo>
                    <a:pt x="1072177" y="2188132"/>
                  </a:lnTo>
                  <a:lnTo>
                    <a:pt x="1075062" y="2186790"/>
                  </a:lnTo>
                  <a:lnTo>
                    <a:pt x="1075440" y="2186821"/>
                  </a:lnTo>
                  <a:lnTo>
                    <a:pt x="1074347" y="2189328"/>
                  </a:lnTo>
                  <a:close/>
                </a:path>
                <a:path w="1607820" h="2208530">
                  <a:moveTo>
                    <a:pt x="1567605" y="1456278"/>
                  </a:moveTo>
                  <a:lnTo>
                    <a:pt x="1567128" y="1455672"/>
                  </a:lnTo>
                  <a:lnTo>
                    <a:pt x="1566489" y="1455123"/>
                  </a:lnTo>
                  <a:lnTo>
                    <a:pt x="1566164" y="1454157"/>
                  </a:lnTo>
                  <a:lnTo>
                    <a:pt x="1568080" y="1453267"/>
                  </a:lnTo>
                  <a:lnTo>
                    <a:pt x="1568757" y="1453809"/>
                  </a:lnTo>
                  <a:lnTo>
                    <a:pt x="1569917" y="1454375"/>
                  </a:lnTo>
                  <a:lnTo>
                    <a:pt x="1567605" y="1456278"/>
                  </a:lnTo>
                  <a:close/>
                </a:path>
                <a:path w="1607820" h="2208530">
                  <a:moveTo>
                    <a:pt x="1389525" y="1476363"/>
                  </a:moveTo>
                  <a:lnTo>
                    <a:pt x="1387486" y="1477311"/>
                  </a:lnTo>
                  <a:lnTo>
                    <a:pt x="1386427" y="1476916"/>
                  </a:lnTo>
                  <a:lnTo>
                    <a:pt x="1386256" y="1476280"/>
                  </a:lnTo>
                  <a:lnTo>
                    <a:pt x="1386091" y="1475683"/>
                  </a:lnTo>
                  <a:lnTo>
                    <a:pt x="1388097" y="1474266"/>
                  </a:lnTo>
                  <a:lnTo>
                    <a:pt x="1387459" y="1473628"/>
                  </a:lnTo>
                  <a:lnTo>
                    <a:pt x="1388429" y="1474596"/>
                  </a:lnTo>
                  <a:lnTo>
                    <a:pt x="1389435" y="1475145"/>
                  </a:lnTo>
                  <a:lnTo>
                    <a:pt x="1389525" y="1476363"/>
                  </a:lnTo>
                  <a:close/>
                </a:path>
                <a:path w="1607820" h="2208530">
                  <a:moveTo>
                    <a:pt x="1433523" y="1462169"/>
                  </a:moveTo>
                  <a:lnTo>
                    <a:pt x="1432045" y="1462857"/>
                  </a:lnTo>
                  <a:lnTo>
                    <a:pt x="1431430" y="1462309"/>
                  </a:lnTo>
                  <a:lnTo>
                    <a:pt x="1431540" y="1461785"/>
                  </a:lnTo>
                  <a:lnTo>
                    <a:pt x="1433028" y="1461093"/>
                  </a:lnTo>
                  <a:lnTo>
                    <a:pt x="1433646" y="1461634"/>
                  </a:lnTo>
                  <a:lnTo>
                    <a:pt x="1433523" y="1462169"/>
                  </a:lnTo>
                  <a:close/>
                </a:path>
                <a:path w="1607820" h="2208530">
                  <a:moveTo>
                    <a:pt x="1433523" y="1462169"/>
                  </a:moveTo>
                  <a:lnTo>
                    <a:pt x="1433443" y="1462520"/>
                  </a:lnTo>
                  <a:lnTo>
                    <a:pt x="1433646" y="1461634"/>
                  </a:lnTo>
                  <a:lnTo>
                    <a:pt x="1433523" y="1462169"/>
                  </a:lnTo>
                  <a:close/>
                </a:path>
                <a:path w="1607820" h="2208530">
                  <a:moveTo>
                    <a:pt x="498466" y="1755393"/>
                  </a:moveTo>
                  <a:lnTo>
                    <a:pt x="495525" y="1756760"/>
                  </a:lnTo>
                  <a:lnTo>
                    <a:pt x="494992" y="1755843"/>
                  </a:lnTo>
                  <a:lnTo>
                    <a:pt x="494409" y="1755216"/>
                  </a:lnTo>
                  <a:lnTo>
                    <a:pt x="496439" y="1754272"/>
                  </a:lnTo>
                  <a:lnTo>
                    <a:pt x="497189" y="1754822"/>
                  </a:lnTo>
                  <a:lnTo>
                    <a:pt x="498466" y="1755393"/>
                  </a:lnTo>
                  <a:close/>
                </a:path>
                <a:path w="1607820" h="2208530">
                  <a:moveTo>
                    <a:pt x="496648" y="1757166"/>
                  </a:moveTo>
                  <a:lnTo>
                    <a:pt x="495892" y="1756932"/>
                  </a:lnTo>
                  <a:lnTo>
                    <a:pt x="497382" y="1756240"/>
                  </a:lnTo>
                  <a:lnTo>
                    <a:pt x="496648" y="1757166"/>
                  </a:lnTo>
                  <a:close/>
                </a:path>
                <a:path w="1607820" h="2208530">
                  <a:moveTo>
                    <a:pt x="1503303" y="1438066"/>
                  </a:moveTo>
                  <a:lnTo>
                    <a:pt x="1500636" y="1437213"/>
                  </a:lnTo>
                  <a:lnTo>
                    <a:pt x="1501655" y="1434369"/>
                  </a:lnTo>
                  <a:lnTo>
                    <a:pt x="1502360" y="1434715"/>
                  </a:lnTo>
                  <a:lnTo>
                    <a:pt x="1503403" y="1434898"/>
                  </a:lnTo>
                  <a:lnTo>
                    <a:pt x="1503965" y="1436032"/>
                  </a:lnTo>
                  <a:lnTo>
                    <a:pt x="1503494" y="1436978"/>
                  </a:lnTo>
                  <a:lnTo>
                    <a:pt x="1503303" y="1438066"/>
                  </a:lnTo>
                  <a:close/>
                </a:path>
                <a:path w="1607820" h="2208530">
                  <a:moveTo>
                    <a:pt x="657178" y="1729432"/>
                  </a:moveTo>
                  <a:lnTo>
                    <a:pt x="655611" y="1730160"/>
                  </a:lnTo>
                  <a:lnTo>
                    <a:pt x="656347" y="1728653"/>
                  </a:lnTo>
                  <a:lnTo>
                    <a:pt x="657178" y="1729432"/>
                  </a:lnTo>
                  <a:close/>
                </a:path>
                <a:path w="1607820" h="2208530">
                  <a:moveTo>
                    <a:pt x="658085" y="1730281"/>
                  </a:moveTo>
                  <a:lnTo>
                    <a:pt x="656249" y="1731134"/>
                  </a:lnTo>
                  <a:lnTo>
                    <a:pt x="655962" y="1730547"/>
                  </a:lnTo>
                  <a:lnTo>
                    <a:pt x="657570" y="1729799"/>
                  </a:lnTo>
                  <a:lnTo>
                    <a:pt x="658085" y="1730281"/>
                  </a:lnTo>
                  <a:close/>
                </a:path>
                <a:path w="1607820" h="2208530">
                  <a:moveTo>
                    <a:pt x="1441876" y="1483187"/>
                  </a:moveTo>
                  <a:lnTo>
                    <a:pt x="1440552" y="1483802"/>
                  </a:lnTo>
                  <a:lnTo>
                    <a:pt x="1439900" y="1483366"/>
                  </a:lnTo>
                  <a:lnTo>
                    <a:pt x="1439945" y="1482565"/>
                  </a:lnTo>
                  <a:lnTo>
                    <a:pt x="1441219" y="1481973"/>
                  </a:lnTo>
                  <a:lnTo>
                    <a:pt x="1442431" y="1482592"/>
                  </a:lnTo>
                  <a:lnTo>
                    <a:pt x="1441876" y="1483187"/>
                  </a:lnTo>
                  <a:close/>
                </a:path>
                <a:path w="1607820" h="2208530">
                  <a:moveTo>
                    <a:pt x="1441876" y="1483187"/>
                  </a:moveTo>
                  <a:lnTo>
                    <a:pt x="1440912" y="1484220"/>
                  </a:lnTo>
                  <a:lnTo>
                    <a:pt x="1442431" y="1482592"/>
                  </a:lnTo>
                  <a:lnTo>
                    <a:pt x="1441876" y="1483187"/>
                  </a:lnTo>
                  <a:close/>
                </a:path>
                <a:path w="1607820" h="2208530">
                  <a:moveTo>
                    <a:pt x="1507989" y="1463874"/>
                  </a:moveTo>
                  <a:lnTo>
                    <a:pt x="1505747" y="1464916"/>
                  </a:lnTo>
                  <a:lnTo>
                    <a:pt x="1505657" y="1464047"/>
                  </a:lnTo>
                  <a:lnTo>
                    <a:pt x="1506942" y="1463450"/>
                  </a:lnTo>
                  <a:lnTo>
                    <a:pt x="1507989" y="1463874"/>
                  </a:lnTo>
                  <a:close/>
                </a:path>
                <a:path w="1607820" h="2208530">
                  <a:moveTo>
                    <a:pt x="1507439" y="1464786"/>
                  </a:moveTo>
                  <a:lnTo>
                    <a:pt x="1506752" y="1465667"/>
                  </a:lnTo>
                  <a:lnTo>
                    <a:pt x="1508241" y="1463757"/>
                  </a:lnTo>
                  <a:lnTo>
                    <a:pt x="1506942" y="1463450"/>
                  </a:lnTo>
                  <a:lnTo>
                    <a:pt x="1507989" y="1463874"/>
                  </a:lnTo>
                  <a:lnTo>
                    <a:pt x="1508241" y="1463757"/>
                  </a:lnTo>
                  <a:lnTo>
                    <a:pt x="1507439" y="1464786"/>
                  </a:lnTo>
                  <a:close/>
                </a:path>
                <a:path w="1607820" h="2208530">
                  <a:moveTo>
                    <a:pt x="1323677" y="2152478"/>
                  </a:moveTo>
                  <a:lnTo>
                    <a:pt x="1321316" y="2149562"/>
                  </a:lnTo>
                  <a:lnTo>
                    <a:pt x="1325093" y="2149739"/>
                  </a:lnTo>
                  <a:lnTo>
                    <a:pt x="1323677" y="2152478"/>
                  </a:lnTo>
                  <a:close/>
                </a:path>
                <a:path w="1607820" h="2208530">
                  <a:moveTo>
                    <a:pt x="1348225" y="2154238"/>
                  </a:moveTo>
                  <a:lnTo>
                    <a:pt x="1346591" y="2154997"/>
                  </a:lnTo>
                  <a:lnTo>
                    <a:pt x="1345924" y="2154391"/>
                  </a:lnTo>
                  <a:lnTo>
                    <a:pt x="1347808" y="2153515"/>
                  </a:lnTo>
                  <a:lnTo>
                    <a:pt x="1348225" y="2154238"/>
                  </a:lnTo>
                  <a:close/>
                </a:path>
                <a:path w="1607820" h="2208530">
                  <a:moveTo>
                    <a:pt x="1347594" y="2155908"/>
                  </a:moveTo>
                  <a:lnTo>
                    <a:pt x="1347004" y="2155373"/>
                  </a:lnTo>
                  <a:lnTo>
                    <a:pt x="1348616" y="2154623"/>
                  </a:lnTo>
                  <a:lnTo>
                    <a:pt x="1347594" y="2155908"/>
                  </a:lnTo>
                  <a:close/>
                </a:path>
                <a:path w="1607820" h="2208530">
                  <a:moveTo>
                    <a:pt x="1539838" y="1442068"/>
                  </a:moveTo>
                  <a:lnTo>
                    <a:pt x="1538626" y="1442632"/>
                  </a:lnTo>
                  <a:lnTo>
                    <a:pt x="1537937" y="1442136"/>
                  </a:lnTo>
                  <a:lnTo>
                    <a:pt x="1537737" y="1441993"/>
                  </a:lnTo>
                  <a:lnTo>
                    <a:pt x="1536968" y="1441724"/>
                  </a:lnTo>
                  <a:lnTo>
                    <a:pt x="1537249" y="1440967"/>
                  </a:lnTo>
                  <a:lnTo>
                    <a:pt x="1537348" y="1439732"/>
                  </a:lnTo>
                  <a:lnTo>
                    <a:pt x="1538399" y="1439244"/>
                  </a:lnTo>
                  <a:lnTo>
                    <a:pt x="1539396" y="1439762"/>
                  </a:lnTo>
                  <a:lnTo>
                    <a:pt x="1540655" y="1440010"/>
                  </a:lnTo>
                  <a:lnTo>
                    <a:pt x="1540054" y="1441152"/>
                  </a:lnTo>
                  <a:lnTo>
                    <a:pt x="1539838" y="1442068"/>
                  </a:lnTo>
                  <a:close/>
                </a:path>
                <a:path w="1607820" h="2208530">
                  <a:moveTo>
                    <a:pt x="1555858" y="1447616"/>
                  </a:moveTo>
                  <a:lnTo>
                    <a:pt x="1554390" y="1447943"/>
                  </a:lnTo>
                  <a:lnTo>
                    <a:pt x="1553129" y="1447507"/>
                  </a:lnTo>
                  <a:lnTo>
                    <a:pt x="1552610" y="1446441"/>
                  </a:lnTo>
                  <a:lnTo>
                    <a:pt x="1553138" y="1444949"/>
                  </a:lnTo>
                  <a:lnTo>
                    <a:pt x="1554175" y="1444466"/>
                  </a:lnTo>
                  <a:lnTo>
                    <a:pt x="1555201" y="1445007"/>
                  </a:lnTo>
                  <a:lnTo>
                    <a:pt x="1557931" y="1445564"/>
                  </a:lnTo>
                  <a:lnTo>
                    <a:pt x="1556487" y="1446744"/>
                  </a:lnTo>
                  <a:lnTo>
                    <a:pt x="1555858" y="1447616"/>
                  </a:lnTo>
                  <a:close/>
                </a:path>
                <a:path w="1607820" h="2208530">
                  <a:moveTo>
                    <a:pt x="1072184" y="1889709"/>
                  </a:moveTo>
                  <a:lnTo>
                    <a:pt x="1070992" y="1889802"/>
                  </a:lnTo>
                  <a:lnTo>
                    <a:pt x="1070848" y="1889621"/>
                  </a:lnTo>
                  <a:lnTo>
                    <a:pt x="1070566" y="1889267"/>
                  </a:lnTo>
                  <a:lnTo>
                    <a:pt x="1070323" y="1888960"/>
                  </a:lnTo>
                  <a:lnTo>
                    <a:pt x="1069681" y="1888508"/>
                  </a:lnTo>
                  <a:lnTo>
                    <a:pt x="1072118" y="1886961"/>
                  </a:lnTo>
                  <a:lnTo>
                    <a:pt x="1071514" y="1886408"/>
                  </a:lnTo>
                  <a:lnTo>
                    <a:pt x="1070150" y="1887876"/>
                  </a:lnTo>
                  <a:lnTo>
                    <a:pt x="1070517" y="1886872"/>
                  </a:lnTo>
                  <a:lnTo>
                    <a:pt x="1071514" y="1886408"/>
                  </a:lnTo>
                  <a:lnTo>
                    <a:pt x="1072418" y="1887235"/>
                  </a:lnTo>
                  <a:lnTo>
                    <a:pt x="1073614" y="1887850"/>
                  </a:lnTo>
                  <a:lnTo>
                    <a:pt x="1072705" y="1888757"/>
                  </a:lnTo>
                  <a:lnTo>
                    <a:pt x="1072184" y="1889709"/>
                  </a:lnTo>
                  <a:close/>
                </a:path>
                <a:path w="1607820" h="2208530">
                  <a:moveTo>
                    <a:pt x="705209" y="2000580"/>
                  </a:moveTo>
                  <a:lnTo>
                    <a:pt x="704405" y="2000428"/>
                  </a:lnTo>
                  <a:lnTo>
                    <a:pt x="703866" y="2000158"/>
                  </a:lnTo>
                  <a:lnTo>
                    <a:pt x="703703" y="1999324"/>
                  </a:lnTo>
                  <a:lnTo>
                    <a:pt x="703807" y="1998430"/>
                  </a:lnTo>
                  <a:lnTo>
                    <a:pt x="703820" y="1997555"/>
                  </a:lnTo>
                  <a:lnTo>
                    <a:pt x="706839" y="1997600"/>
                  </a:lnTo>
                  <a:lnTo>
                    <a:pt x="706238" y="1998825"/>
                  </a:lnTo>
                  <a:lnTo>
                    <a:pt x="705961" y="1999705"/>
                  </a:lnTo>
                  <a:lnTo>
                    <a:pt x="705209" y="2000580"/>
                  </a:lnTo>
                  <a:close/>
                </a:path>
                <a:path w="1607820" h="2208530">
                  <a:moveTo>
                    <a:pt x="1064844" y="1884514"/>
                  </a:moveTo>
                  <a:lnTo>
                    <a:pt x="1063854" y="1885600"/>
                  </a:lnTo>
                  <a:lnTo>
                    <a:pt x="1065283" y="1884032"/>
                  </a:lnTo>
                  <a:lnTo>
                    <a:pt x="1064921" y="1883815"/>
                  </a:lnTo>
                  <a:lnTo>
                    <a:pt x="1065283" y="1884032"/>
                  </a:lnTo>
                  <a:lnTo>
                    <a:pt x="1064844" y="1884514"/>
                  </a:lnTo>
                  <a:close/>
                </a:path>
                <a:path w="1607820" h="2208530">
                  <a:moveTo>
                    <a:pt x="1301412" y="1807444"/>
                  </a:moveTo>
                  <a:lnTo>
                    <a:pt x="1299693" y="1808243"/>
                  </a:lnTo>
                  <a:lnTo>
                    <a:pt x="1299252" y="1807910"/>
                  </a:lnTo>
                  <a:lnTo>
                    <a:pt x="1301145" y="1807030"/>
                  </a:lnTo>
                  <a:lnTo>
                    <a:pt x="1301412" y="1807444"/>
                  </a:lnTo>
                  <a:close/>
                </a:path>
                <a:path w="1607820" h="2208530">
                  <a:moveTo>
                    <a:pt x="1301194" y="1809378"/>
                  </a:moveTo>
                  <a:lnTo>
                    <a:pt x="1300168" y="1808602"/>
                  </a:lnTo>
                  <a:lnTo>
                    <a:pt x="1301843" y="1807823"/>
                  </a:lnTo>
                  <a:lnTo>
                    <a:pt x="1301194" y="1809378"/>
                  </a:lnTo>
                  <a:close/>
                </a:path>
                <a:path w="1607820" h="2208530">
                  <a:moveTo>
                    <a:pt x="837426" y="1968332"/>
                  </a:moveTo>
                  <a:lnTo>
                    <a:pt x="834399" y="1969739"/>
                  </a:lnTo>
                  <a:lnTo>
                    <a:pt x="833672" y="1968421"/>
                  </a:lnTo>
                  <a:lnTo>
                    <a:pt x="833888" y="1968144"/>
                  </a:lnTo>
                  <a:lnTo>
                    <a:pt x="835505" y="1967392"/>
                  </a:lnTo>
                  <a:lnTo>
                    <a:pt x="836197" y="1967863"/>
                  </a:lnTo>
                  <a:lnTo>
                    <a:pt x="837426" y="1968332"/>
                  </a:lnTo>
                  <a:close/>
                </a:path>
                <a:path w="1607820" h="2208530">
                  <a:moveTo>
                    <a:pt x="836210" y="1969583"/>
                  </a:moveTo>
                  <a:lnTo>
                    <a:pt x="834776" y="1970249"/>
                  </a:lnTo>
                  <a:lnTo>
                    <a:pt x="834656" y="1970087"/>
                  </a:lnTo>
                  <a:lnTo>
                    <a:pt x="836399" y="1969276"/>
                  </a:lnTo>
                  <a:lnTo>
                    <a:pt x="836210" y="1969583"/>
                  </a:lnTo>
                  <a:close/>
                </a:path>
                <a:path w="1607820" h="2208530">
                  <a:moveTo>
                    <a:pt x="836210" y="1969583"/>
                  </a:moveTo>
                  <a:lnTo>
                    <a:pt x="835853" y="1970163"/>
                  </a:lnTo>
                  <a:lnTo>
                    <a:pt x="836399" y="1969276"/>
                  </a:lnTo>
                  <a:lnTo>
                    <a:pt x="836210" y="1969583"/>
                  </a:lnTo>
                  <a:close/>
                </a:path>
                <a:path w="1607820" h="2208530">
                  <a:moveTo>
                    <a:pt x="787261" y="1982962"/>
                  </a:moveTo>
                  <a:lnTo>
                    <a:pt x="786659" y="1982290"/>
                  </a:lnTo>
                  <a:lnTo>
                    <a:pt x="788157" y="1981594"/>
                  </a:lnTo>
                  <a:lnTo>
                    <a:pt x="787261" y="1982962"/>
                  </a:lnTo>
                  <a:close/>
                </a:path>
                <a:path w="1607820" h="2208530">
                  <a:moveTo>
                    <a:pt x="734798" y="2000658"/>
                  </a:moveTo>
                  <a:lnTo>
                    <a:pt x="733762" y="1999828"/>
                  </a:lnTo>
                  <a:lnTo>
                    <a:pt x="733019" y="1999476"/>
                  </a:lnTo>
                  <a:lnTo>
                    <a:pt x="732553" y="1998551"/>
                  </a:lnTo>
                  <a:lnTo>
                    <a:pt x="732858" y="1997830"/>
                  </a:lnTo>
                  <a:lnTo>
                    <a:pt x="733985" y="1997306"/>
                  </a:lnTo>
                  <a:lnTo>
                    <a:pt x="734957" y="1997434"/>
                  </a:lnTo>
                  <a:lnTo>
                    <a:pt x="735114" y="1997361"/>
                  </a:lnTo>
                  <a:lnTo>
                    <a:pt x="735516" y="1998315"/>
                  </a:lnTo>
                  <a:lnTo>
                    <a:pt x="735655" y="1998250"/>
                  </a:lnTo>
                  <a:lnTo>
                    <a:pt x="735157" y="1999179"/>
                  </a:lnTo>
                  <a:lnTo>
                    <a:pt x="734798" y="2000658"/>
                  </a:lnTo>
                  <a:close/>
                </a:path>
                <a:path w="1607820" h="2208530">
                  <a:moveTo>
                    <a:pt x="1212445" y="1815211"/>
                  </a:moveTo>
                  <a:lnTo>
                    <a:pt x="1211203" y="1815286"/>
                  </a:lnTo>
                  <a:lnTo>
                    <a:pt x="1210064" y="1814450"/>
                  </a:lnTo>
                  <a:lnTo>
                    <a:pt x="1210002" y="1814083"/>
                  </a:lnTo>
                  <a:lnTo>
                    <a:pt x="1209908" y="1813222"/>
                  </a:lnTo>
                  <a:lnTo>
                    <a:pt x="1210675" y="1812198"/>
                  </a:lnTo>
                  <a:lnTo>
                    <a:pt x="1212121" y="1811526"/>
                  </a:lnTo>
                  <a:lnTo>
                    <a:pt x="1213193" y="1811695"/>
                  </a:lnTo>
                  <a:lnTo>
                    <a:pt x="1215517" y="1811519"/>
                  </a:lnTo>
                  <a:lnTo>
                    <a:pt x="1212986" y="1814174"/>
                  </a:lnTo>
                  <a:lnTo>
                    <a:pt x="1212445" y="1815211"/>
                  </a:lnTo>
                  <a:close/>
                </a:path>
                <a:path w="1607820" h="2208530">
                  <a:moveTo>
                    <a:pt x="1034868" y="1869168"/>
                  </a:moveTo>
                  <a:lnTo>
                    <a:pt x="1032925" y="1870071"/>
                  </a:lnTo>
                  <a:lnTo>
                    <a:pt x="1032829" y="1869389"/>
                  </a:lnTo>
                  <a:lnTo>
                    <a:pt x="1032993" y="1868733"/>
                  </a:lnTo>
                  <a:lnTo>
                    <a:pt x="1033054" y="1867912"/>
                  </a:lnTo>
                  <a:lnTo>
                    <a:pt x="1034906" y="1868423"/>
                  </a:lnTo>
                  <a:lnTo>
                    <a:pt x="1034868" y="1869168"/>
                  </a:lnTo>
                  <a:close/>
                </a:path>
                <a:path w="1607820" h="2208530">
                  <a:moveTo>
                    <a:pt x="721656" y="1968637"/>
                  </a:moveTo>
                  <a:lnTo>
                    <a:pt x="719718" y="1969538"/>
                  </a:lnTo>
                  <a:lnTo>
                    <a:pt x="718972" y="1968992"/>
                  </a:lnTo>
                  <a:lnTo>
                    <a:pt x="719064" y="1967880"/>
                  </a:lnTo>
                  <a:lnTo>
                    <a:pt x="719514" y="1967132"/>
                  </a:lnTo>
                  <a:lnTo>
                    <a:pt x="720022" y="1965820"/>
                  </a:lnTo>
                  <a:lnTo>
                    <a:pt x="720687" y="1966587"/>
                  </a:lnTo>
                  <a:lnTo>
                    <a:pt x="720888" y="1966819"/>
                  </a:lnTo>
                  <a:lnTo>
                    <a:pt x="721866" y="1967487"/>
                  </a:lnTo>
                  <a:lnTo>
                    <a:pt x="721656" y="1968637"/>
                  </a:lnTo>
                  <a:close/>
                </a:path>
                <a:path w="1607820" h="2208530">
                  <a:moveTo>
                    <a:pt x="1300700" y="1785463"/>
                  </a:moveTo>
                  <a:lnTo>
                    <a:pt x="1300180" y="1784890"/>
                  </a:lnTo>
                  <a:lnTo>
                    <a:pt x="1299506" y="1784381"/>
                  </a:lnTo>
                  <a:lnTo>
                    <a:pt x="1299098" y="1783466"/>
                  </a:lnTo>
                  <a:lnTo>
                    <a:pt x="1299306" y="1783191"/>
                  </a:lnTo>
                  <a:lnTo>
                    <a:pt x="1300926" y="1782438"/>
                  </a:lnTo>
                  <a:lnTo>
                    <a:pt x="1301617" y="1782921"/>
                  </a:lnTo>
                  <a:lnTo>
                    <a:pt x="1302807" y="1783408"/>
                  </a:lnTo>
                  <a:lnTo>
                    <a:pt x="1300700" y="1785463"/>
                  </a:lnTo>
                  <a:close/>
                </a:path>
                <a:path w="1607820" h="2208530">
                  <a:moveTo>
                    <a:pt x="1561852" y="1546488"/>
                  </a:moveTo>
                  <a:lnTo>
                    <a:pt x="1559175" y="1545639"/>
                  </a:lnTo>
                  <a:lnTo>
                    <a:pt x="1560201" y="1542797"/>
                  </a:lnTo>
                  <a:lnTo>
                    <a:pt x="1560911" y="1543141"/>
                  </a:lnTo>
                  <a:lnTo>
                    <a:pt x="1561958" y="1543322"/>
                  </a:lnTo>
                  <a:lnTo>
                    <a:pt x="1562528" y="1544447"/>
                  </a:lnTo>
                  <a:lnTo>
                    <a:pt x="1562053" y="1545395"/>
                  </a:lnTo>
                  <a:lnTo>
                    <a:pt x="1561852" y="1546488"/>
                  </a:lnTo>
                  <a:close/>
                </a:path>
                <a:path w="1607820" h="2208530">
                  <a:moveTo>
                    <a:pt x="1603008" y="1532610"/>
                  </a:moveTo>
                  <a:lnTo>
                    <a:pt x="1602506" y="1531951"/>
                  </a:lnTo>
                  <a:lnTo>
                    <a:pt x="1601893" y="1531344"/>
                  </a:lnTo>
                  <a:lnTo>
                    <a:pt x="1601465" y="1530342"/>
                  </a:lnTo>
                  <a:lnTo>
                    <a:pt x="1603403" y="1529442"/>
                  </a:lnTo>
                  <a:lnTo>
                    <a:pt x="1604091" y="1529878"/>
                  </a:lnTo>
                  <a:lnTo>
                    <a:pt x="1605292" y="1530289"/>
                  </a:lnTo>
                  <a:lnTo>
                    <a:pt x="1603008" y="1532610"/>
                  </a:lnTo>
                  <a:close/>
                </a:path>
                <a:path w="1607820" h="2208530">
                  <a:moveTo>
                    <a:pt x="1582878" y="1708810"/>
                  </a:moveTo>
                  <a:lnTo>
                    <a:pt x="1582888" y="1709054"/>
                  </a:lnTo>
                  <a:lnTo>
                    <a:pt x="1582878" y="1708810"/>
                  </a:lnTo>
                  <a:lnTo>
                    <a:pt x="1582870" y="1708619"/>
                  </a:lnTo>
                  <a:lnTo>
                    <a:pt x="1582878" y="1708810"/>
                  </a:lnTo>
                  <a:close/>
                </a:path>
                <a:path w="1607820" h="2208530">
                  <a:moveTo>
                    <a:pt x="1582888" y="1709054"/>
                  </a:moveTo>
                  <a:lnTo>
                    <a:pt x="1582899" y="1709344"/>
                  </a:lnTo>
                  <a:lnTo>
                    <a:pt x="1582888" y="1709054"/>
                  </a:lnTo>
                  <a:lnTo>
                    <a:pt x="1582878" y="1708810"/>
                  </a:lnTo>
                  <a:lnTo>
                    <a:pt x="1582888" y="1709054"/>
                  </a:lnTo>
                  <a:close/>
                </a:path>
                <a:path w="1607820" h="2208530">
                  <a:moveTo>
                    <a:pt x="1584644" y="1709053"/>
                  </a:moveTo>
                  <a:lnTo>
                    <a:pt x="1584656" y="1709290"/>
                  </a:lnTo>
                  <a:lnTo>
                    <a:pt x="1584644" y="1709053"/>
                  </a:lnTo>
                  <a:lnTo>
                    <a:pt x="1584628" y="1708765"/>
                  </a:lnTo>
                  <a:lnTo>
                    <a:pt x="1584644" y="1709053"/>
                  </a:lnTo>
                  <a:close/>
                </a:path>
                <a:path w="1607820" h="2208530">
                  <a:moveTo>
                    <a:pt x="1584656" y="1709290"/>
                  </a:moveTo>
                  <a:lnTo>
                    <a:pt x="1584668" y="1709497"/>
                  </a:lnTo>
                  <a:lnTo>
                    <a:pt x="1584656" y="1709290"/>
                  </a:lnTo>
                  <a:lnTo>
                    <a:pt x="1584644" y="1709053"/>
                  </a:lnTo>
                  <a:lnTo>
                    <a:pt x="1584656" y="1709290"/>
                  </a:lnTo>
                  <a:close/>
                </a:path>
                <a:path w="1607820" h="2208530">
                  <a:moveTo>
                    <a:pt x="1227560" y="1822314"/>
                  </a:moveTo>
                  <a:lnTo>
                    <a:pt x="1226354" y="1822875"/>
                  </a:lnTo>
                  <a:lnTo>
                    <a:pt x="1225659" y="1822382"/>
                  </a:lnTo>
                  <a:lnTo>
                    <a:pt x="1225462" y="1822243"/>
                  </a:lnTo>
                  <a:lnTo>
                    <a:pt x="1224698" y="1821972"/>
                  </a:lnTo>
                  <a:lnTo>
                    <a:pt x="1224986" y="1821217"/>
                  </a:lnTo>
                  <a:lnTo>
                    <a:pt x="1225082" y="1819996"/>
                  </a:lnTo>
                  <a:lnTo>
                    <a:pt x="1226135" y="1819506"/>
                  </a:lnTo>
                  <a:lnTo>
                    <a:pt x="1227126" y="1820010"/>
                  </a:lnTo>
                  <a:lnTo>
                    <a:pt x="1228395" y="1820253"/>
                  </a:lnTo>
                  <a:lnTo>
                    <a:pt x="1227787" y="1821393"/>
                  </a:lnTo>
                  <a:lnTo>
                    <a:pt x="1227560" y="1822314"/>
                  </a:lnTo>
                  <a:close/>
                </a:path>
                <a:path w="1607820" h="2208530">
                  <a:moveTo>
                    <a:pt x="891488" y="1924571"/>
                  </a:moveTo>
                  <a:lnTo>
                    <a:pt x="890365" y="1925094"/>
                  </a:lnTo>
                  <a:lnTo>
                    <a:pt x="890850" y="1923899"/>
                  </a:lnTo>
                  <a:lnTo>
                    <a:pt x="891488" y="1924571"/>
                  </a:lnTo>
                  <a:close/>
                </a:path>
                <a:path w="1607820" h="2208530">
                  <a:moveTo>
                    <a:pt x="892878" y="1926036"/>
                  </a:moveTo>
                  <a:lnTo>
                    <a:pt x="890389" y="1927193"/>
                  </a:lnTo>
                  <a:lnTo>
                    <a:pt x="889913" y="1926829"/>
                  </a:lnTo>
                  <a:lnTo>
                    <a:pt x="889873" y="1925777"/>
                  </a:lnTo>
                  <a:lnTo>
                    <a:pt x="891788" y="1924887"/>
                  </a:lnTo>
                  <a:lnTo>
                    <a:pt x="892878" y="1926036"/>
                  </a:lnTo>
                  <a:close/>
                </a:path>
                <a:path w="1607820" h="2208530">
                  <a:moveTo>
                    <a:pt x="1531051" y="1723302"/>
                  </a:moveTo>
                  <a:lnTo>
                    <a:pt x="1529815" y="1723126"/>
                  </a:lnTo>
                  <a:lnTo>
                    <a:pt x="1529557" y="1722744"/>
                  </a:lnTo>
                  <a:lnTo>
                    <a:pt x="1529211" y="1722231"/>
                  </a:lnTo>
                  <a:lnTo>
                    <a:pt x="1528693" y="1721384"/>
                  </a:lnTo>
                  <a:lnTo>
                    <a:pt x="1528900" y="1721110"/>
                  </a:lnTo>
                  <a:lnTo>
                    <a:pt x="1530677" y="1720284"/>
                  </a:lnTo>
                  <a:lnTo>
                    <a:pt x="1531435" y="1720759"/>
                  </a:lnTo>
                  <a:lnTo>
                    <a:pt x="1532779" y="1721246"/>
                  </a:lnTo>
                  <a:lnTo>
                    <a:pt x="1531698" y="1722251"/>
                  </a:lnTo>
                  <a:lnTo>
                    <a:pt x="1531051" y="1723302"/>
                  </a:lnTo>
                  <a:close/>
                </a:path>
                <a:path w="1607820" h="2208530">
                  <a:moveTo>
                    <a:pt x="1195448" y="1901976"/>
                  </a:moveTo>
                  <a:lnTo>
                    <a:pt x="1192249" y="1901518"/>
                  </a:lnTo>
                  <a:lnTo>
                    <a:pt x="1192843" y="1900455"/>
                  </a:lnTo>
                  <a:lnTo>
                    <a:pt x="1193085" y="1899640"/>
                  </a:lnTo>
                  <a:lnTo>
                    <a:pt x="1194407" y="1899025"/>
                  </a:lnTo>
                  <a:lnTo>
                    <a:pt x="1195183" y="1899167"/>
                  </a:lnTo>
                  <a:lnTo>
                    <a:pt x="1193085" y="1899640"/>
                  </a:lnTo>
                  <a:lnTo>
                    <a:pt x="1192912" y="1900222"/>
                  </a:lnTo>
                  <a:lnTo>
                    <a:pt x="1195239" y="1899342"/>
                  </a:lnTo>
                  <a:lnTo>
                    <a:pt x="1195447" y="1900031"/>
                  </a:lnTo>
                  <a:lnTo>
                    <a:pt x="1195501" y="1900207"/>
                  </a:lnTo>
                  <a:lnTo>
                    <a:pt x="1195405" y="1901109"/>
                  </a:lnTo>
                  <a:lnTo>
                    <a:pt x="1195448" y="1901976"/>
                  </a:lnTo>
                  <a:close/>
                </a:path>
                <a:path w="1607820" h="2208530">
                  <a:moveTo>
                    <a:pt x="1150623" y="1650773"/>
                  </a:moveTo>
                  <a:lnTo>
                    <a:pt x="1147029" y="1652443"/>
                  </a:lnTo>
                  <a:lnTo>
                    <a:pt x="1146768" y="1650904"/>
                  </a:lnTo>
                  <a:lnTo>
                    <a:pt x="1146703" y="1650520"/>
                  </a:lnTo>
                  <a:lnTo>
                    <a:pt x="1147813" y="1649779"/>
                  </a:lnTo>
                  <a:lnTo>
                    <a:pt x="1147525" y="1649695"/>
                  </a:lnTo>
                  <a:lnTo>
                    <a:pt x="1148655" y="1650027"/>
                  </a:lnTo>
                  <a:lnTo>
                    <a:pt x="1151415" y="1650050"/>
                  </a:lnTo>
                  <a:lnTo>
                    <a:pt x="1150623" y="1650773"/>
                  </a:lnTo>
                  <a:close/>
                </a:path>
                <a:path w="1607820" h="2208530">
                  <a:moveTo>
                    <a:pt x="1150623" y="1650773"/>
                  </a:moveTo>
                  <a:lnTo>
                    <a:pt x="1150280" y="1651086"/>
                  </a:lnTo>
                  <a:lnTo>
                    <a:pt x="1151415" y="1650050"/>
                  </a:lnTo>
                  <a:lnTo>
                    <a:pt x="1150623" y="1650773"/>
                  </a:lnTo>
                  <a:close/>
                </a:path>
                <a:path w="1607820" h="2208530">
                  <a:moveTo>
                    <a:pt x="1149294" y="1652165"/>
                  </a:moveTo>
                  <a:lnTo>
                    <a:pt x="1147990" y="1652772"/>
                  </a:lnTo>
                  <a:lnTo>
                    <a:pt x="1147054" y="1652586"/>
                  </a:lnTo>
                  <a:lnTo>
                    <a:pt x="1150280" y="1651086"/>
                  </a:lnTo>
                  <a:lnTo>
                    <a:pt x="1149871" y="1651460"/>
                  </a:lnTo>
                  <a:lnTo>
                    <a:pt x="1149294" y="1652165"/>
                  </a:lnTo>
                  <a:close/>
                </a:path>
                <a:path w="1607820" h="2208530">
                  <a:moveTo>
                    <a:pt x="1456847" y="1812015"/>
                  </a:moveTo>
                  <a:lnTo>
                    <a:pt x="1455647" y="1812106"/>
                  </a:lnTo>
                  <a:lnTo>
                    <a:pt x="1455504" y="1811924"/>
                  </a:lnTo>
                  <a:lnTo>
                    <a:pt x="1455217" y="1811561"/>
                  </a:lnTo>
                  <a:lnTo>
                    <a:pt x="1454974" y="1811254"/>
                  </a:lnTo>
                  <a:lnTo>
                    <a:pt x="1454330" y="1810797"/>
                  </a:lnTo>
                  <a:lnTo>
                    <a:pt x="1456781" y="1809244"/>
                  </a:lnTo>
                  <a:lnTo>
                    <a:pt x="1456178" y="1808690"/>
                  </a:lnTo>
                  <a:lnTo>
                    <a:pt x="1454803" y="1810163"/>
                  </a:lnTo>
                  <a:lnTo>
                    <a:pt x="1455175" y="1809156"/>
                  </a:lnTo>
                  <a:lnTo>
                    <a:pt x="1456178" y="1808690"/>
                  </a:lnTo>
                  <a:lnTo>
                    <a:pt x="1457080" y="1809518"/>
                  </a:lnTo>
                  <a:lnTo>
                    <a:pt x="1458284" y="1810135"/>
                  </a:lnTo>
                  <a:lnTo>
                    <a:pt x="1457371" y="1811056"/>
                  </a:lnTo>
                  <a:lnTo>
                    <a:pt x="1456847" y="1812015"/>
                  </a:lnTo>
                  <a:close/>
                </a:path>
                <a:path w="1607820" h="2208530">
                  <a:moveTo>
                    <a:pt x="1232565" y="1878898"/>
                  </a:moveTo>
                  <a:lnTo>
                    <a:pt x="1231329" y="1879473"/>
                  </a:lnTo>
                  <a:lnTo>
                    <a:pt x="1231870" y="1878068"/>
                  </a:lnTo>
                  <a:lnTo>
                    <a:pt x="1232565" y="1878898"/>
                  </a:lnTo>
                  <a:close/>
                </a:path>
                <a:path w="1607820" h="2208530">
                  <a:moveTo>
                    <a:pt x="1233465" y="1879668"/>
                  </a:moveTo>
                  <a:lnTo>
                    <a:pt x="1230869" y="1880875"/>
                  </a:lnTo>
                  <a:lnTo>
                    <a:pt x="1230703" y="1880301"/>
                  </a:lnTo>
                  <a:lnTo>
                    <a:pt x="1232928" y="1879267"/>
                  </a:lnTo>
                  <a:lnTo>
                    <a:pt x="1233465" y="1879668"/>
                  </a:lnTo>
                  <a:close/>
                </a:path>
                <a:path w="1607820" h="2208530">
                  <a:moveTo>
                    <a:pt x="1233662" y="1880321"/>
                  </a:moveTo>
                  <a:lnTo>
                    <a:pt x="1231256" y="1881440"/>
                  </a:lnTo>
                  <a:lnTo>
                    <a:pt x="1231009" y="1881365"/>
                  </a:lnTo>
                  <a:lnTo>
                    <a:pt x="1233612" y="1880155"/>
                  </a:lnTo>
                  <a:lnTo>
                    <a:pt x="1233662" y="1880321"/>
                  </a:lnTo>
                  <a:close/>
                </a:path>
                <a:path w="1607820" h="2208530">
                  <a:moveTo>
                    <a:pt x="1233572" y="1881037"/>
                  </a:moveTo>
                  <a:lnTo>
                    <a:pt x="1232136" y="1881705"/>
                  </a:lnTo>
                  <a:lnTo>
                    <a:pt x="1231835" y="1881614"/>
                  </a:lnTo>
                  <a:lnTo>
                    <a:pt x="1233778" y="1880710"/>
                  </a:lnTo>
                  <a:lnTo>
                    <a:pt x="1233572" y="1881037"/>
                  </a:lnTo>
                  <a:close/>
                </a:path>
                <a:path w="1607820" h="2208530">
                  <a:moveTo>
                    <a:pt x="1233234" y="1881572"/>
                  </a:moveTo>
                  <a:lnTo>
                    <a:pt x="1233108" y="1881773"/>
                  </a:lnTo>
                  <a:lnTo>
                    <a:pt x="1233572" y="1881037"/>
                  </a:lnTo>
                  <a:lnTo>
                    <a:pt x="1233234" y="1881572"/>
                  </a:lnTo>
                  <a:close/>
                </a:path>
                <a:path w="1607820" h="2208530">
                  <a:moveTo>
                    <a:pt x="743669" y="2035854"/>
                  </a:moveTo>
                  <a:lnTo>
                    <a:pt x="742636" y="2036334"/>
                  </a:lnTo>
                  <a:lnTo>
                    <a:pt x="741366" y="2035795"/>
                  </a:lnTo>
                  <a:lnTo>
                    <a:pt x="741482" y="2035587"/>
                  </a:lnTo>
                  <a:lnTo>
                    <a:pt x="741404" y="2034796"/>
                  </a:lnTo>
                  <a:lnTo>
                    <a:pt x="741711" y="2033968"/>
                  </a:lnTo>
                  <a:lnTo>
                    <a:pt x="741866" y="2033157"/>
                  </a:lnTo>
                  <a:lnTo>
                    <a:pt x="745007" y="2034102"/>
                  </a:lnTo>
                  <a:lnTo>
                    <a:pt x="744099" y="2035098"/>
                  </a:lnTo>
                  <a:lnTo>
                    <a:pt x="743669" y="2035854"/>
                  </a:lnTo>
                  <a:close/>
                </a:path>
                <a:path w="1607820" h="2208530">
                  <a:moveTo>
                    <a:pt x="1077500" y="1926858"/>
                  </a:moveTo>
                  <a:lnTo>
                    <a:pt x="1075912" y="1927596"/>
                  </a:lnTo>
                  <a:lnTo>
                    <a:pt x="1075462" y="1927191"/>
                  </a:lnTo>
                  <a:lnTo>
                    <a:pt x="1077227" y="1926370"/>
                  </a:lnTo>
                  <a:lnTo>
                    <a:pt x="1077500" y="1926858"/>
                  </a:lnTo>
                  <a:close/>
                </a:path>
                <a:path w="1607820" h="2208530">
                  <a:moveTo>
                    <a:pt x="1077159" y="1928719"/>
                  </a:moveTo>
                  <a:lnTo>
                    <a:pt x="1076393" y="1928029"/>
                  </a:lnTo>
                  <a:lnTo>
                    <a:pt x="1077955" y="1927303"/>
                  </a:lnTo>
                  <a:lnTo>
                    <a:pt x="1077159" y="1928719"/>
                  </a:lnTo>
                  <a:close/>
                </a:path>
                <a:path w="1607820" h="2208530">
                  <a:moveTo>
                    <a:pt x="798704" y="2015182"/>
                  </a:moveTo>
                  <a:lnTo>
                    <a:pt x="797207" y="2015878"/>
                  </a:lnTo>
                  <a:lnTo>
                    <a:pt x="796423" y="2014794"/>
                  </a:lnTo>
                  <a:lnTo>
                    <a:pt x="798097" y="2014016"/>
                  </a:lnTo>
                  <a:lnTo>
                    <a:pt x="798704" y="2015182"/>
                  </a:lnTo>
                  <a:close/>
                </a:path>
                <a:path w="1607820" h="2208530">
                  <a:moveTo>
                    <a:pt x="1330515" y="1875278"/>
                  </a:moveTo>
                  <a:lnTo>
                    <a:pt x="1328475" y="1876226"/>
                  </a:lnTo>
                  <a:lnTo>
                    <a:pt x="1327518" y="1875873"/>
                  </a:lnTo>
                  <a:lnTo>
                    <a:pt x="1326857" y="1874436"/>
                  </a:lnTo>
                  <a:lnTo>
                    <a:pt x="1327059" y="1873396"/>
                  </a:lnTo>
                  <a:lnTo>
                    <a:pt x="1326963" y="1871218"/>
                  </a:lnTo>
                  <a:lnTo>
                    <a:pt x="1329190" y="1873352"/>
                  </a:lnTo>
                  <a:lnTo>
                    <a:pt x="1329414" y="1873567"/>
                  </a:lnTo>
                  <a:lnTo>
                    <a:pt x="1330435" y="1874109"/>
                  </a:lnTo>
                  <a:lnTo>
                    <a:pt x="1330515" y="1875278"/>
                  </a:lnTo>
                  <a:close/>
                </a:path>
                <a:path w="1607820" h="2208530">
                  <a:moveTo>
                    <a:pt x="1562009" y="1789541"/>
                  </a:moveTo>
                  <a:lnTo>
                    <a:pt x="1560439" y="1790271"/>
                  </a:lnTo>
                  <a:lnTo>
                    <a:pt x="1559591" y="1789654"/>
                  </a:lnTo>
                  <a:lnTo>
                    <a:pt x="1558817" y="1789376"/>
                  </a:lnTo>
                  <a:lnTo>
                    <a:pt x="1559306" y="1788699"/>
                  </a:lnTo>
                  <a:lnTo>
                    <a:pt x="1559676" y="1787700"/>
                  </a:lnTo>
                  <a:lnTo>
                    <a:pt x="1560864" y="1787147"/>
                  </a:lnTo>
                  <a:lnTo>
                    <a:pt x="1561886" y="1787724"/>
                  </a:lnTo>
                  <a:lnTo>
                    <a:pt x="1563124" y="1788012"/>
                  </a:lnTo>
                  <a:lnTo>
                    <a:pt x="1563410" y="1787879"/>
                  </a:lnTo>
                  <a:lnTo>
                    <a:pt x="1562278" y="1789038"/>
                  </a:lnTo>
                  <a:lnTo>
                    <a:pt x="1562009" y="1789541"/>
                  </a:lnTo>
                  <a:close/>
                </a:path>
                <a:path w="1607820" h="2208530">
                  <a:moveTo>
                    <a:pt x="1562009" y="1789541"/>
                  </a:moveTo>
                  <a:lnTo>
                    <a:pt x="1561782" y="1789966"/>
                  </a:lnTo>
                  <a:lnTo>
                    <a:pt x="1562278" y="1789038"/>
                  </a:lnTo>
                  <a:lnTo>
                    <a:pt x="1562009" y="1789541"/>
                  </a:lnTo>
                  <a:close/>
                </a:path>
                <a:path w="1607820" h="2208530">
                  <a:moveTo>
                    <a:pt x="1048884" y="1950288"/>
                  </a:moveTo>
                  <a:lnTo>
                    <a:pt x="1047426" y="1950623"/>
                  </a:lnTo>
                  <a:lnTo>
                    <a:pt x="1046134" y="1950183"/>
                  </a:lnTo>
                  <a:lnTo>
                    <a:pt x="1045659" y="1949098"/>
                  </a:lnTo>
                  <a:lnTo>
                    <a:pt x="1046191" y="1947602"/>
                  </a:lnTo>
                  <a:lnTo>
                    <a:pt x="1047204" y="1947132"/>
                  </a:lnTo>
                  <a:lnTo>
                    <a:pt x="1048237" y="1947674"/>
                  </a:lnTo>
                  <a:lnTo>
                    <a:pt x="1050929" y="1948226"/>
                  </a:lnTo>
                  <a:lnTo>
                    <a:pt x="1049504" y="1949408"/>
                  </a:lnTo>
                  <a:lnTo>
                    <a:pt x="1048884" y="1950288"/>
                  </a:lnTo>
                  <a:close/>
                </a:path>
                <a:path w="1607820" h="2208530">
                  <a:moveTo>
                    <a:pt x="986181" y="1713036"/>
                  </a:moveTo>
                  <a:lnTo>
                    <a:pt x="984642" y="1713751"/>
                  </a:lnTo>
                  <a:lnTo>
                    <a:pt x="983838" y="1712647"/>
                  </a:lnTo>
                  <a:lnTo>
                    <a:pt x="985553" y="1711850"/>
                  </a:lnTo>
                  <a:lnTo>
                    <a:pt x="986181" y="1713036"/>
                  </a:lnTo>
                  <a:close/>
                </a:path>
                <a:path w="1607820" h="2208530">
                  <a:moveTo>
                    <a:pt x="1096291" y="1678365"/>
                  </a:moveTo>
                  <a:lnTo>
                    <a:pt x="1094381" y="1679254"/>
                  </a:lnTo>
                  <a:lnTo>
                    <a:pt x="1093466" y="1678520"/>
                  </a:lnTo>
                  <a:lnTo>
                    <a:pt x="1093753" y="1677193"/>
                  </a:lnTo>
                  <a:lnTo>
                    <a:pt x="1095518" y="1676372"/>
                  </a:lnTo>
                  <a:lnTo>
                    <a:pt x="1096397" y="1677157"/>
                  </a:lnTo>
                  <a:lnTo>
                    <a:pt x="1096291" y="1678365"/>
                  </a:lnTo>
                  <a:close/>
                </a:path>
                <a:path w="1607820" h="2208530">
                  <a:moveTo>
                    <a:pt x="1095189" y="1680356"/>
                  </a:moveTo>
                  <a:lnTo>
                    <a:pt x="1094656" y="1679622"/>
                  </a:lnTo>
                  <a:lnTo>
                    <a:pt x="1095786" y="1679097"/>
                  </a:lnTo>
                  <a:lnTo>
                    <a:pt x="1095189" y="1680356"/>
                  </a:lnTo>
                  <a:close/>
                </a:path>
                <a:path w="1607820" h="2208530">
                  <a:moveTo>
                    <a:pt x="781130" y="2000827"/>
                  </a:moveTo>
                  <a:lnTo>
                    <a:pt x="778304" y="1998778"/>
                  </a:lnTo>
                  <a:lnTo>
                    <a:pt x="778801" y="1997589"/>
                  </a:lnTo>
                  <a:lnTo>
                    <a:pt x="780038" y="1997014"/>
                  </a:lnTo>
                  <a:lnTo>
                    <a:pt x="781104" y="1997476"/>
                  </a:lnTo>
                  <a:lnTo>
                    <a:pt x="783567" y="1997803"/>
                  </a:lnTo>
                  <a:lnTo>
                    <a:pt x="781676" y="1999776"/>
                  </a:lnTo>
                  <a:lnTo>
                    <a:pt x="781130" y="2000827"/>
                  </a:lnTo>
                  <a:close/>
                </a:path>
                <a:path w="1607820" h="2208530">
                  <a:moveTo>
                    <a:pt x="1184766" y="1647753"/>
                  </a:moveTo>
                  <a:lnTo>
                    <a:pt x="1182296" y="1648901"/>
                  </a:lnTo>
                  <a:lnTo>
                    <a:pt x="1182761" y="1647639"/>
                  </a:lnTo>
                  <a:lnTo>
                    <a:pt x="1184128" y="1647642"/>
                  </a:lnTo>
                  <a:lnTo>
                    <a:pt x="1184766" y="1647753"/>
                  </a:lnTo>
                  <a:close/>
                </a:path>
                <a:path w="1607820" h="2208530">
                  <a:moveTo>
                    <a:pt x="1185117" y="1650888"/>
                  </a:moveTo>
                  <a:lnTo>
                    <a:pt x="1184211" y="1650287"/>
                  </a:lnTo>
                  <a:lnTo>
                    <a:pt x="1183250" y="1649746"/>
                  </a:lnTo>
                  <a:lnTo>
                    <a:pt x="1182555" y="1649130"/>
                  </a:lnTo>
                  <a:lnTo>
                    <a:pt x="1185080" y="1647808"/>
                  </a:lnTo>
                  <a:lnTo>
                    <a:pt x="1186359" y="1647976"/>
                  </a:lnTo>
                  <a:lnTo>
                    <a:pt x="1185117" y="1650888"/>
                  </a:lnTo>
                  <a:close/>
                </a:path>
                <a:path w="1607820" h="2208530">
                  <a:moveTo>
                    <a:pt x="1551747" y="1765107"/>
                  </a:moveTo>
                  <a:lnTo>
                    <a:pt x="1549504" y="1766150"/>
                  </a:lnTo>
                  <a:lnTo>
                    <a:pt x="1549817" y="1765798"/>
                  </a:lnTo>
                  <a:lnTo>
                    <a:pt x="1551442" y="1765042"/>
                  </a:lnTo>
                  <a:lnTo>
                    <a:pt x="1551747" y="1765107"/>
                  </a:lnTo>
                  <a:close/>
                </a:path>
                <a:path w="1607820" h="2208530">
                  <a:moveTo>
                    <a:pt x="1550873" y="1768257"/>
                  </a:moveTo>
                  <a:lnTo>
                    <a:pt x="1550418" y="1767659"/>
                  </a:lnTo>
                  <a:lnTo>
                    <a:pt x="1550027" y="1767314"/>
                  </a:lnTo>
                  <a:lnTo>
                    <a:pt x="1549592" y="1766441"/>
                  </a:lnTo>
                  <a:lnTo>
                    <a:pt x="1552212" y="1765222"/>
                  </a:lnTo>
                  <a:lnTo>
                    <a:pt x="1554383" y="1765289"/>
                  </a:lnTo>
                  <a:lnTo>
                    <a:pt x="1550873" y="1768257"/>
                  </a:lnTo>
                  <a:close/>
                </a:path>
                <a:path w="1607820" h="2208530">
                  <a:moveTo>
                    <a:pt x="1333230" y="1691112"/>
                  </a:moveTo>
                  <a:lnTo>
                    <a:pt x="1331791" y="1691781"/>
                  </a:lnTo>
                  <a:lnTo>
                    <a:pt x="1330779" y="1691435"/>
                  </a:lnTo>
                  <a:lnTo>
                    <a:pt x="1328857" y="1691294"/>
                  </a:lnTo>
                  <a:lnTo>
                    <a:pt x="1330853" y="1689267"/>
                  </a:lnTo>
                  <a:lnTo>
                    <a:pt x="1331047" y="1688911"/>
                  </a:lnTo>
                  <a:lnTo>
                    <a:pt x="1332662" y="1688160"/>
                  </a:lnTo>
                  <a:lnTo>
                    <a:pt x="1333373" y="1689053"/>
                  </a:lnTo>
                  <a:lnTo>
                    <a:pt x="1334050" y="1689543"/>
                  </a:lnTo>
                  <a:lnTo>
                    <a:pt x="1333637" y="1690107"/>
                  </a:lnTo>
                  <a:lnTo>
                    <a:pt x="1333230" y="1691112"/>
                  </a:lnTo>
                  <a:close/>
                </a:path>
                <a:path w="1607820" h="2208530">
                  <a:moveTo>
                    <a:pt x="1065629" y="1718962"/>
                  </a:moveTo>
                  <a:lnTo>
                    <a:pt x="1063854" y="1719788"/>
                  </a:lnTo>
                  <a:lnTo>
                    <a:pt x="1063573" y="1719232"/>
                  </a:lnTo>
                  <a:lnTo>
                    <a:pt x="1064770" y="1718174"/>
                  </a:lnTo>
                  <a:lnTo>
                    <a:pt x="1063949" y="1717420"/>
                  </a:lnTo>
                  <a:lnTo>
                    <a:pt x="1065629" y="1718962"/>
                  </a:lnTo>
                  <a:close/>
                </a:path>
                <a:path w="1607820" h="2208530">
                  <a:moveTo>
                    <a:pt x="789497" y="1873891"/>
                  </a:moveTo>
                  <a:lnTo>
                    <a:pt x="787901" y="1872150"/>
                  </a:lnTo>
                  <a:lnTo>
                    <a:pt x="789546" y="1871385"/>
                  </a:lnTo>
                  <a:lnTo>
                    <a:pt x="790405" y="1872500"/>
                  </a:lnTo>
                  <a:lnTo>
                    <a:pt x="789497" y="1873891"/>
                  </a:lnTo>
                  <a:close/>
                </a:path>
                <a:path w="1607820" h="2208530">
                  <a:moveTo>
                    <a:pt x="768516" y="1880021"/>
                  </a:moveTo>
                  <a:lnTo>
                    <a:pt x="767321" y="1880576"/>
                  </a:lnTo>
                  <a:lnTo>
                    <a:pt x="766299" y="1880212"/>
                  </a:lnTo>
                  <a:lnTo>
                    <a:pt x="765842" y="1879165"/>
                  </a:lnTo>
                  <a:lnTo>
                    <a:pt x="766323" y="1878279"/>
                  </a:lnTo>
                  <a:lnTo>
                    <a:pt x="766910" y="1875612"/>
                  </a:lnTo>
                  <a:lnTo>
                    <a:pt x="767962" y="1877009"/>
                  </a:lnTo>
                  <a:lnTo>
                    <a:pt x="768762" y="1877625"/>
                  </a:lnTo>
                  <a:lnTo>
                    <a:pt x="768958" y="1878976"/>
                  </a:lnTo>
                  <a:lnTo>
                    <a:pt x="768516" y="1880021"/>
                  </a:lnTo>
                  <a:close/>
                </a:path>
                <a:path w="1607820" h="2208530">
                  <a:moveTo>
                    <a:pt x="1475301" y="1611936"/>
                  </a:moveTo>
                  <a:lnTo>
                    <a:pt x="1473761" y="1612652"/>
                  </a:lnTo>
                  <a:lnTo>
                    <a:pt x="1473265" y="1612186"/>
                  </a:lnTo>
                  <a:lnTo>
                    <a:pt x="1475027" y="1611366"/>
                  </a:lnTo>
                  <a:lnTo>
                    <a:pt x="1475301" y="1611936"/>
                  </a:lnTo>
                  <a:close/>
                </a:path>
                <a:path w="1607820" h="2208530">
                  <a:moveTo>
                    <a:pt x="1474935" y="1613756"/>
                  </a:moveTo>
                  <a:lnTo>
                    <a:pt x="1474157" y="1613024"/>
                  </a:lnTo>
                  <a:lnTo>
                    <a:pt x="1475655" y="1612328"/>
                  </a:lnTo>
                  <a:lnTo>
                    <a:pt x="1474935" y="1613756"/>
                  </a:lnTo>
                  <a:close/>
                </a:path>
                <a:path w="1607820" h="2208530">
                  <a:moveTo>
                    <a:pt x="1044841" y="1745108"/>
                  </a:moveTo>
                  <a:lnTo>
                    <a:pt x="1041892" y="1746479"/>
                  </a:lnTo>
                  <a:lnTo>
                    <a:pt x="1042313" y="1745255"/>
                  </a:lnTo>
                  <a:lnTo>
                    <a:pt x="1043982" y="1744479"/>
                  </a:lnTo>
                  <a:lnTo>
                    <a:pt x="1044188" y="1744703"/>
                  </a:lnTo>
                  <a:lnTo>
                    <a:pt x="1044841" y="1745108"/>
                  </a:lnTo>
                  <a:close/>
                </a:path>
                <a:path w="1607820" h="2208530">
                  <a:moveTo>
                    <a:pt x="1042290" y="1746797"/>
                  </a:moveTo>
                  <a:lnTo>
                    <a:pt x="1041892" y="1746479"/>
                  </a:lnTo>
                  <a:lnTo>
                    <a:pt x="1042182" y="1745635"/>
                  </a:lnTo>
                  <a:lnTo>
                    <a:pt x="1041892" y="1746479"/>
                  </a:lnTo>
                  <a:lnTo>
                    <a:pt x="1042290" y="1746797"/>
                  </a:lnTo>
                  <a:close/>
                </a:path>
                <a:path w="1607820" h="2208530">
                  <a:moveTo>
                    <a:pt x="1044857" y="1746313"/>
                  </a:moveTo>
                  <a:lnTo>
                    <a:pt x="1042851" y="1747245"/>
                  </a:lnTo>
                  <a:lnTo>
                    <a:pt x="1042290" y="1746797"/>
                  </a:lnTo>
                  <a:lnTo>
                    <a:pt x="1044914" y="1745577"/>
                  </a:lnTo>
                  <a:lnTo>
                    <a:pt x="1044857" y="1746313"/>
                  </a:lnTo>
                  <a:close/>
                </a:path>
                <a:path w="1607820" h="2208530">
                  <a:moveTo>
                    <a:pt x="1043719" y="1748361"/>
                  </a:moveTo>
                  <a:lnTo>
                    <a:pt x="1043118" y="1747588"/>
                  </a:lnTo>
                  <a:lnTo>
                    <a:pt x="1044328" y="1747026"/>
                  </a:lnTo>
                  <a:lnTo>
                    <a:pt x="1043719" y="1748361"/>
                  </a:lnTo>
                  <a:close/>
                </a:path>
                <a:path w="1607820" h="2208530">
                  <a:moveTo>
                    <a:pt x="1066171" y="1735452"/>
                  </a:moveTo>
                  <a:lnTo>
                    <a:pt x="1063368" y="1736755"/>
                  </a:lnTo>
                  <a:lnTo>
                    <a:pt x="1063831" y="1735784"/>
                  </a:lnTo>
                  <a:lnTo>
                    <a:pt x="1064050" y="1734564"/>
                  </a:lnTo>
                  <a:lnTo>
                    <a:pt x="1065127" y="1735181"/>
                  </a:lnTo>
                  <a:lnTo>
                    <a:pt x="1066171" y="1735452"/>
                  </a:lnTo>
                  <a:close/>
                </a:path>
                <a:path w="1607820" h="2208530">
                  <a:moveTo>
                    <a:pt x="1065841" y="1738124"/>
                  </a:moveTo>
                  <a:lnTo>
                    <a:pt x="1065089" y="1737818"/>
                  </a:lnTo>
                  <a:lnTo>
                    <a:pt x="1064100" y="1737698"/>
                  </a:lnTo>
                  <a:lnTo>
                    <a:pt x="1063660" y="1737146"/>
                  </a:lnTo>
                  <a:lnTo>
                    <a:pt x="1066361" y="1735891"/>
                  </a:lnTo>
                  <a:lnTo>
                    <a:pt x="1066633" y="1736521"/>
                  </a:lnTo>
                  <a:lnTo>
                    <a:pt x="1066103" y="1737347"/>
                  </a:lnTo>
                  <a:lnTo>
                    <a:pt x="1065841" y="1738124"/>
                  </a:lnTo>
                  <a:close/>
                </a:path>
                <a:path w="1607820" h="2208530">
                  <a:moveTo>
                    <a:pt x="602269" y="1881386"/>
                  </a:moveTo>
                  <a:lnTo>
                    <a:pt x="599998" y="1882442"/>
                  </a:lnTo>
                  <a:lnTo>
                    <a:pt x="600389" y="1881734"/>
                  </a:lnTo>
                  <a:lnTo>
                    <a:pt x="601702" y="1881123"/>
                  </a:lnTo>
                  <a:lnTo>
                    <a:pt x="602269" y="1881386"/>
                  </a:lnTo>
                  <a:close/>
                </a:path>
                <a:path w="1607820" h="2208530">
                  <a:moveTo>
                    <a:pt x="602655" y="1883524"/>
                  </a:moveTo>
                  <a:lnTo>
                    <a:pt x="601370" y="1884121"/>
                  </a:lnTo>
                  <a:lnTo>
                    <a:pt x="600538" y="1883273"/>
                  </a:lnTo>
                  <a:lnTo>
                    <a:pt x="600099" y="1882596"/>
                  </a:lnTo>
                  <a:lnTo>
                    <a:pt x="602486" y="1881486"/>
                  </a:lnTo>
                  <a:lnTo>
                    <a:pt x="603793" y="1881760"/>
                  </a:lnTo>
                  <a:lnTo>
                    <a:pt x="604016" y="1881656"/>
                  </a:lnTo>
                  <a:lnTo>
                    <a:pt x="602922" y="1882933"/>
                  </a:lnTo>
                  <a:lnTo>
                    <a:pt x="602655" y="1883524"/>
                  </a:lnTo>
                  <a:close/>
                </a:path>
                <a:path w="1607820" h="2208530">
                  <a:moveTo>
                    <a:pt x="602655" y="1883524"/>
                  </a:moveTo>
                  <a:lnTo>
                    <a:pt x="602482" y="1883906"/>
                  </a:lnTo>
                  <a:lnTo>
                    <a:pt x="602922" y="1882933"/>
                  </a:lnTo>
                  <a:lnTo>
                    <a:pt x="602655" y="1883524"/>
                  </a:lnTo>
                  <a:close/>
                </a:path>
                <a:path w="1607820" h="2208530">
                  <a:moveTo>
                    <a:pt x="739556" y="1832468"/>
                  </a:moveTo>
                  <a:lnTo>
                    <a:pt x="738109" y="1833141"/>
                  </a:lnTo>
                  <a:lnTo>
                    <a:pt x="737077" y="1832917"/>
                  </a:lnTo>
                  <a:lnTo>
                    <a:pt x="734958" y="1832974"/>
                  </a:lnTo>
                  <a:lnTo>
                    <a:pt x="737232" y="1830617"/>
                  </a:lnTo>
                  <a:lnTo>
                    <a:pt x="737759" y="1829615"/>
                  </a:lnTo>
                  <a:lnTo>
                    <a:pt x="738988" y="1829499"/>
                  </a:lnTo>
                  <a:lnTo>
                    <a:pt x="740123" y="1830325"/>
                  </a:lnTo>
                  <a:lnTo>
                    <a:pt x="740303" y="1831418"/>
                  </a:lnTo>
                  <a:lnTo>
                    <a:pt x="739556" y="1832468"/>
                  </a:lnTo>
                  <a:close/>
                </a:path>
                <a:path w="1607820" h="2208530">
                  <a:moveTo>
                    <a:pt x="1157025" y="1707760"/>
                  </a:moveTo>
                  <a:lnTo>
                    <a:pt x="1155549" y="1708068"/>
                  </a:lnTo>
                  <a:lnTo>
                    <a:pt x="1154283" y="1707621"/>
                  </a:lnTo>
                  <a:lnTo>
                    <a:pt x="1153784" y="1706547"/>
                  </a:lnTo>
                  <a:lnTo>
                    <a:pt x="1154327" y="1705047"/>
                  </a:lnTo>
                  <a:lnTo>
                    <a:pt x="1155329" y="1704581"/>
                  </a:lnTo>
                  <a:lnTo>
                    <a:pt x="1156354" y="1705133"/>
                  </a:lnTo>
                  <a:lnTo>
                    <a:pt x="1159160" y="1705727"/>
                  </a:lnTo>
                  <a:lnTo>
                    <a:pt x="1157671" y="1706898"/>
                  </a:lnTo>
                  <a:lnTo>
                    <a:pt x="1157025" y="1707760"/>
                  </a:lnTo>
                  <a:close/>
                </a:path>
                <a:path w="1607820" h="2208530">
                  <a:moveTo>
                    <a:pt x="1556732" y="1575855"/>
                  </a:moveTo>
                  <a:lnTo>
                    <a:pt x="1554352" y="1576961"/>
                  </a:lnTo>
                  <a:lnTo>
                    <a:pt x="1554657" y="1576092"/>
                  </a:lnTo>
                  <a:lnTo>
                    <a:pt x="1555564" y="1575671"/>
                  </a:lnTo>
                  <a:lnTo>
                    <a:pt x="1556732" y="1575855"/>
                  </a:lnTo>
                  <a:close/>
                </a:path>
                <a:path w="1607820" h="2208530">
                  <a:moveTo>
                    <a:pt x="1556774" y="1576781"/>
                  </a:moveTo>
                  <a:lnTo>
                    <a:pt x="1555121" y="1577549"/>
                  </a:lnTo>
                  <a:lnTo>
                    <a:pt x="1554579" y="1577133"/>
                  </a:lnTo>
                  <a:lnTo>
                    <a:pt x="1556885" y="1576061"/>
                  </a:lnTo>
                  <a:lnTo>
                    <a:pt x="1556774" y="1576781"/>
                  </a:lnTo>
                  <a:close/>
                </a:path>
                <a:path w="1607820" h="2208530">
                  <a:moveTo>
                    <a:pt x="1556698" y="1577272"/>
                  </a:moveTo>
                  <a:lnTo>
                    <a:pt x="1556607" y="1577858"/>
                  </a:lnTo>
                  <a:lnTo>
                    <a:pt x="1556885" y="1576061"/>
                  </a:lnTo>
                  <a:lnTo>
                    <a:pt x="1556698" y="1577272"/>
                  </a:lnTo>
                  <a:close/>
                </a:path>
                <a:path w="1607820" h="2208530">
                  <a:moveTo>
                    <a:pt x="1164641" y="1731963"/>
                  </a:moveTo>
                  <a:lnTo>
                    <a:pt x="1163155" y="1732276"/>
                  </a:lnTo>
                  <a:lnTo>
                    <a:pt x="1161886" y="1731836"/>
                  </a:lnTo>
                  <a:lnTo>
                    <a:pt x="1161385" y="1730757"/>
                  </a:lnTo>
                  <a:lnTo>
                    <a:pt x="1161933" y="1729243"/>
                  </a:lnTo>
                  <a:lnTo>
                    <a:pt x="1162926" y="1728782"/>
                  </a:lnTo>
                  <a:lnTo>
                    <a:pt x="1163961" y="1729329"/>
                  </a:lnTo>
                  <a:lnTo>
                    <a:pt x="1166803" y="1729924"/>
                  </a:lnTo>
                  <a:lnTo>
                    <a:pt x="1165289" y="1731106"/>
                  </a:lnTo>
                  <a:lnTo>
                    <a:pt x="1164641" y="1731963"/>
                  </a:lnTo>
                  <a:close/>
                </a:path>
                <a:path w="1607820" h="2208530">
                  <a:moveTo>
                    <a:pt x="1119680" y="1744913"/>
                  </a:moveTo>
                  <a:lnTo>
                    <a:pt x="1117948" y="1745718"/>
                  </a:lnTo>
                  <a:lnTo>
                    <a:pt x="1117543" y="1745126"/>
                  </a:lnTo>
                  <a:lnTo>
                    <a:pt x="1118597" y="1744080"/>
                  </a:lnTo>
                  <a:lnTo>
                    <a:pt x="1117893" y="1743539"/>
                  </a:lnTo>
                  <a:lnTo>
                    <a:pt x="1119680" y="1744913"/>
                  </a:lnTo>
                  <a:close/>
                </a:path>
                <a:path w="1607820" h="2208530">
                  <a:moveTo>
                    <a:pt x="557542" y="1919808"/>
                  </a:moveTo>
                  <a:lnTo>
                    <a:pt x="554221" y="1921351"/>
                  </a:lnTo>
                  <a:lnTo>
                    <a:pt x="554470" y="1920118"/>
                  </a:lnTo>
                  <a:lnTo>
                    <a:pt x="555403" y="1919685"/>
                  </a:lnTo>
                  <a:lnTo>
                    <a:pt x="556470" y="1919715"/>
                  </a:lnTo>
                  <a:lnTo>
                    <a:pt x="554470" y="1920118"/>
                  </a:lnTo>
                  <a:lnTo>
                    <a:pt x="554353" y="1920699"/>
                  </a:lnTo>
                  <a:lnTo>
                    <a:pt x="557659" y="1919564"/>
                  </a:lnTo>
                  <a:lnTo>
                    <a:pt x="557542" y="1919808"/>
                  </a:lnTo>
                  <a:close/>
                </a:path>
                <a:path w="1607820" h="2208530">
                  <a:moveTo>
                    <a:pt x="556881" y="1921604"/>
                  </a:moveTo>
                  <a:lnTo>
                    <a:pt x="555593" y="1922203"/>
                  </a:lnTo>
                  <a:lnTo>
                    <a:pt x="554934" y="1921918"/>
                  </a:lnTo>
                  <a:lnTo>
                    <a:pt x="554416" y="1921503"/>
                  </a:lnTo>
                  <a:lnTo>
                    <a:pt x="557393" y="1920119"/>
                  </a:lnTo>
                  <a:lnTo>
                    <a:pt x="557131" y="1920667"/>
                  </a:lnTo>
                  <a:lnTo>
                    <a:pt x="556881" y="1921604"/>
                  </a:lnTo>
                  <a:close/>
                </a:path>
                <a:path w="1607820" h="2208530">
                  <a:moveTo>
                    <a:pt x="815595" y="1827045"/>
                  </a:moveTo>
                  <a:lnTo>
                    <a:pt x="812307" y="1828573"/>
                  </a:lnTo>
                  <a:lnTo>
                    <a:pt x="812228" y="1827883"/>
                  </a:lnTo>
                  <a:lnTo>
                    <a:pt x="812389" y="1826715"/>
                  </a:lnTo>
                  <a:lnTo>
                    <a:pt x="813347" y="1826269"/>
                  </a:lnTo>
                  <a:lnTo>
                    <a:pt x="814263" y="1826754"/>
                  </a:lnTo>
                  <a:lnTo>
                    <a:pt x="815595" y="1827045"/>
                  </a:lnTo>
                  <a:close/>
                </a:path>
                <a:path w="1607820" h="2208530">
                  <a:moveTo>
                    <a:pt x="815595" y="1827045"/>
                  </a:moveTo>
                  <a:lnTo>
                    <a:pt x="815341" y="1827447"/>
                  </a:lnTo>
                  <a:lnTo>
                    <a:pt x="815729" y="1826982"/>
                  </a:lnTo>
                  <a:lnTo>
                    <a:pt x="814531" y="1826812"/>
                  </a:lnTo>
                  <a:lnTo>
                    <a:pt x="815595" y="1827045"/>
                  </a:lnTo>
                  <a:close/>
                </a:path>
                <a:path w="1607820" h="2208530">
                  <a:moveTo>
                    <a:pt x="814419" y="1828845"/>
                  </a:moveTo>
                  <a:lnTo>
                    <a:pt x="813430" y="1829304"/>
                  </a:lnTo>
                  <a:lnTo>
                    <a:pt x="812338" y="1828843"/>
                  </a:lnTo>
                  <a:lnTo>
                    <a:pt x="815341" y="1827447"/>
                  </a:lnTo>
                  <a:lnTo>
                    <a:pt x="814791" y="1828105"/>
                  </a:lnTo>
                  <a:lnTo>
                    <a:pt x="814419" y="1828845"/>
                  </a:lnTo>
                  <a:close/>
                </a:path>
                <a:path w="1607820" h="2208530">
                  <a:moveTo>
                    <a:pt x="744540" y="1852811"/>
                  </a:moveTo>
                  <a:lnTo>
                    <a:pt x="743825" y="1852405"/>
                  </a:lnTo>
                  <a:lnTo>
                    <a:pt x="742736" y="1852148"/>
                  </a:lnTo>
                  <a:lnTo>
                    <a:pt x="742246" y="1850904"/>
                  </a:lnTo>
                  <a:lnTo>
                    <a:pt x="742787" y="1849943"/>
                  </a:lnTo>
                  <a:lnTo>
                    <a:pt x="742976" y="1849116"/>
                  </a:lnTo>
                  <a:lnTo>
                    <a:pt x="745488" y="1850106"/>
                  </a:lnTo>
                  <a:lnTo>
                    <a:pt x="744540" y="1852811"/>
                  </a:lnTo>
                  <a:close/>
                </a:path>
                <a:path w="1607820" h="2208530">
                  <a:moveTo>
                    <a:pt x="723232" y="1853938"/>
                  </a:moveTo>
                  <a:lnTo>
                    <a:pt x="721606" y="1854694"/>
                  </a:lnTo>
                  <a:lnTo>
                    <a:pt x="721267" y="1854443"/>
                  </a:lnTo>
                  <a:lnTo>
                    <a:pt x="723014" y="1853631"/>
                  </a:lnTo>
                  <a:lnTo>
                    <a:pt x="723232" y="1853938"/>
                  </a:lnTo>
                  <a:close/>
                </a:path>
                <a:path w="1607820" h="2208530">
                  <a:moveTo>
                    <a:pt x="723062" y="1855773"/>
                  </a:moveTo>
                  <a:lnTo>
                    <a:pt x="722052" y="1855024"/>
                  </a:lnTo>
                  <a:lnTo>
                    <a:pt x="723651" y="1854281"/>
                  </a:lnTo>
                  <a:lnTo>
                    <a:pt x="723062" y="1855773"/>
                  </a:lnTo>
                  <a:close/>
                </a:path>
                <a:path w="1607820" h="2208530">
                  <a:moveTo>
                    <a:pt x="1561036" y="1589839"/>
                  </a:moveTo>
                  <a:lnTo>
                    <a:pt x="1559578" y="1590517"/>
                  </a:lnTo>
                  <a:lnTo>
                    <a:pt x="1558820" y="1589469"/>
                  </a:lnTo>
                  <a:lnTo>
                    <a:pt x="1560447" y="1588712"/>
                  </a:lnTo>
                  <a:lnTo>
                    <a:pt x="1561036" y="1589839"/>
                  </a:lnTo>
                  <a:close/>
                </a:path>
                <a:path w="1607820" h="2208530">
                  <a:moveTo>
                    <a:pt x="1438605" y="1632661"/>
                  </a:moveTo>
                  <a:lnTo>
                    <a:pt x="1435810" y="1631442"/>
                  </a:lnTo>
                  <a:lnTo>
                    <a:pt x="1432019" y="1629633"/>
                  </a:lnTo>
                  <a:lnTo>
                    <a:pt x="1433282" y="1627468"/>
                  </a:lnTo>
                  <a:lnTo>
                    <a:pt x="1436814" y="1629799"/>
                  </a:lnTo>
                  <a:lnTo>
                    <a:pt x="1438605" y="1632661"/>
                  </a:lnTo>
                  <a:close/>
                </a:path>
                <a:path w="1607820" h="2208530">
                  <a:moveTo>
                    <a:pt x="760825" y="1820926"/>
                  </a:moveTo>
                  <a:lnTo>
                    <a:pt x="759650" y="1821472"/>
                  </a:lnTo>
                  <a:lnTo>
                    <a:pt x="758878" y="1821210"/>
                  </a:lnTo>
                  <a:lnTo>
                    <a:pt x="758484" y="1820264"/>
                  </a:lnTo>
                  <a:lnTo>
                    <a:pt x="758687" y="1819442"/>
                  </a:lnTo>
                  <a:lnTo>
                    <a:pt x="758722" y="1815867"/>
                  </a:lnTo>
                  <a:lnTo>
                    <a:pt x="760310" y="1818038"/>
                  </a:lnTo>
                  <a:lnTo>
                    <a:pt x="761095" y="1818684"/>
                  </a:lnTo>
                  <a:lnTo>
                    <a:pt x="761380" y="1820047"/>
                  </a:lnTo>
                  <a:lnTo>
                    <a:pt x="760825" y="1820926"/>
                  </a:lnTo>
                  <a:close/>
                </a:path>
                <a:path w="1607820" h="2208530">
                  <a:moveTo>
                    <a:pt x="1119621" y="1711155"/>
                  </a:moveTo>
                  <a:lnTo>
                    <a:pt x="1118493" y="1709770"/>
                  </a:lnTo>
                  <a:lnTo>
                    <a:pt x="1117654" y="1709161"/>
                  </a:lnTo>
                  <a:lnTo>
                    <a:pt x="1117342" y="1707739"/>
                  </a:lnTo>
                  <a:lnTo>
                    <a:pt x="1117775" y="1706497"/>
                  </a:lnTo>
                  <a:lnTo>
                    <a:pt x="1118781" y="1706029"/>
                  </a:lnTo>
                  <a:lnTo>
                    <a:pt x="1120044" y="1706483"/>
                  </a:lnTo>
                  <a:lnTo>
                    <a:pt x="1120420" y="1707035"/>
                  </a:lnTo>
                  <a:lnTo>
                    <a:pt x="1120720" y="1707528"/>
                  </a:lnTo>
                  <a:lnTo>
                    <a:pt x="1120185" y="1708528"/>
                  </a:lnTo>
                  <a:lnTo>
                    <a:pt x="1119621" y="1711155"/>
                  </a:lnTo>
                  <a:close/>
                </a:path>
                <a:path w="1607820" h="2208530">
                  <a:moveTo>
                    <a:pt x="1588354" y="1672053"/>
                  </a:moveTo>
                  <a:lnTo>
                    <a:pt x="1585193" y="1671690"/>
                  </a:lnTo>
                  <a:lnTo>
                    <a:pt x="1585734" y="1670971"/>
                  </a:lnTo>
                  <a:lnTo>
                    <a:pt x="1585864" y="1670633"/>
                  </a:lnTo>
                  <a:lnTo>
                    <a:pt x="1587637" y="1670282"/>
                  </a:lnTo>
                  <a:lnTo>
                    <a:pt x="1588377" y="1670807"/>
                  </a:lnTo>
                  <a:lnTo>
                    <a:pt x="1588279" y="1671550"/>
                  </a:lnTo>
                  <a:lnTo>
                    <a:pt x="1588354" y="1672053"/>
                  </a:lnTo>
                  <a:close/>
                </a:path>
                <a:path w="1607820" h="2208530">
                  <a:moveTo>
                    <a:pt x="827293" y="1908829"/>
                  </a:moveTo>
                  <a:lnTo>
                    <a:pt x="825520" y="1909653"/>
                  </a:lnTo>
                  <a:lnTo>
                    <a:pt x="825437" y="1909491"/>
                  </a:lnTo>
                  <a:lnTo>
                    <a:pt x="827210" y="1908666"/>
                  </a:lnTo>
                  <a:lnTo>
                    <a:pt x="827293" y="1908829"/>
                  </a:lnTo>
                  <a:close/>
                </a:path>
                <a:path w="1607820" h="2208530">
                  <a:moveTo>
                    <a:pt x="714059" y="1943851"/>
                  </a:moveTo>
                  <a:lnTo>
                    <a:pt x="709709" y="1945874"/>
                  </a:lnTo>
                  <a:lnTo>
                    <a:pt x="709467" y="1945838"/>
                  </a:lnTo>
                  <a:lnTo>
                    <a:pt x="713825" y="1943813"/>
                  </a:lnTo>
                  <a:lnTo>
                    <a:pt x="714059" y="1943851"/>
                  </a:lnTo>
                  <a:close/>
                </a:path>
                <a:path w="1607820" h="2208530">
                  <a:moveTo>
                    <a:pt x="714313" y="1946547"/>
                  </a:moveTo>
                  <a:lnTo>
                    <a:pt x="710154" y="1945939"/>
                  </a:lnTo>
                  <a:lnTo>
                    <a:pt x="714134" y="1944089"/>
                  </a:lnTo>
                  <a:lnTo>
                    <a:pt x="714376" y="1944851"/>
                  </a:lnTo>
                  <a:lnTo>
                    <a:pt x="714277" y="1945719"/>
                  </a:lnTo>
                  <a:lnTo>
                    <a:pt x="714313" y="1946547"/>
                  </a:lnTo>
                  <a:close/>
                </a:path>
                <a:path w="1607820" h="2208530">
                  <a:moveTo>
                    <a:pt x="1444368" y="1730871"/>
                  </a:moveTo>
                  <a:lnTo>
                    <a:pt x="1443067" y="1731477"/>
                  </a:lnTo>
                  <a:lnTo>
                    <a:pt x="1442353" y="1731005"/>
                  </a:lnTo>
                  <a:lnTo>
                    <a:pt x="1442211" y="1730911"/>
                  </a:lnTo>
                  <a:lnTo>
                    <a:pt x="1440869" y="1730299"/>
                  </a:lnTo>
                  <a:lnTo>
                    <a:pt x="1441733" y="1729170"/>
                  </a:lnTo>
                  <a:lnTo>
                    <a:pt x="1442310" y="1728199"/>
                  </a:lnTo>
                  <a:lnTo>
                    <a:pt x="1443623" y="1727588"/>
                  </a:lnTo>
                  <a:lnTo>
                    <a:pt x="1444944" y="1728405"/>
                  </a:lnTo>
                  <a:lnTo>
                    <a:pt x="1444927" y="1729648"/>
                  </a:lnTo>
                  <a:lnTo>
                    <a:pt x="1444922" y="1729810"/>
                  </a:lnTo>
                  <a:lnTo>
                    <a:pt x="1444368" y="1730871"/>
                  </a:lnTo>
                  <a:close/>
                </a:path>
                <a:path w="1607820" h="2208530">
                  <a:moveTo>
                    <a:pt x="1398129" y="1744038"/>
                  </a:moveTo>
                  <a:lnTo>
                    <a:pt x="1397132" y="1742999"/>
                  </a:lnTo>
                  <a:lnTo>
                    <a:pt x="1399967" y="1740209"/>
                  </a:lnTo>
                  <a:lnTo>
                    <a:pt x="1400947" y="1741226"/>
                  </a:lnTo>
                  <a:lnTo>
                    <a:pt x="1401238" y="1741091"/>
                  </a:lnTo>
                  <a:lnTo>
                    <a:pt x="1398129" y="1744038"/>
                  </a:lnTo>
                  <a:close/>
                </a:path>
                <a:path w="1607820" h="2208530">
                  <a:moveTo>
                    <a:pt x="752405" y="1945877"/>
                  </a:moveTo>
                  <a:lnTo>
                    <a:pt x="750942" y="1946557"/>
                  </a:lnTo>
                  <a:lnTo>
                    <a:pt x="750181" y="1945504"/>
                  </a:lnTo>
                  <a:lnTo>
                    <a:pt x="751813" y="1944745"/>
                  </a:lnTo>
                  <a:lnTo>
                    <a:pt x="752405" y="1945877"/>
                  </a:lnTo>
                  <a:close/>
                </a:path>
                <a:path w="1607820" h="2208530">
                  <a:moveTo>
                    <a:pt x="1553855" y="1695025"/>
                  </a:moveTo>
                  <a:lnTo>
                    <a:pt x="1553141" y="1694595"/>
                  </a:lnTo>
                  <a:lnTo>
                    <a:pt x="1552048" y="1694316"/>
                  </a:lnTo>
                  <a:lnTo>
                    <a:pt x="1551558" y="1693060"/>
                  </a:lnTo>
                  <a:lnTo>
                    <a:pt x="1552128" y="1692098"/>
                  </a:lnTo>
                  <a:lnTo>
                    <a:pt x="1552338" y="1691279"/>
                  </a:lnTo>
                  <a:lnTo>
                    <a:pt x="1554744" y="1692336"/>
                  </a:lnTo>
                  <a:lnTo>
                    <a:pt x="1554503" y="1693175"/>
                  </a:lnTo>
                  <a:lnTo>
                    <a:pt x="1553855" y="1695025"/>
                  </a:lnTo>
                  <a:close/>
                </a:path>
                <a:path w="1607820" h="2208530">
                  <a:moveTo>
                    <a:pt x="1022059" y="1825434"/>
                  </a:moveTo>
                  <a:lnTo>
                    <a:pt x="1020871" y="1825986"/>
                  </a:lnTo>
                  <a:lnTo>
                    <a:pt x="1020177" y="1825487"/>
                  </a:lnTo>
                  <a:lnTo>
                    <a:pt x="1019992" y="1825355"/>
                  </a:lnTo>
                  <a:lnTo>
                    <a:pt x="1019237" y="1825079"/>
                  </a:lnTo>
                  <a:lnTo>
                    <a:pt x="1019522" y="1824332"/>
                  </a:lnTo>
                  <a:lnTo>
                    <a:pt x="1019619" y="1823116"/>
                  </a:lnTo>
                  <a:lnTo>
                    <a:pt x="1020650" y="1822637"/>
                  </a:lnTo>
                  <a:lnTo>
                    <a:pt x="1021628" y="1823152"/>
                  </a:lnTo>
                  <a:lnTo>
                    <a:pt x="1022863" y="1823393"/>
                  </a:lnTo>
                  <a:lnTo>
                    <a:pt x="1022268" y="1824515"/>
                  </a:lnTo>
                  <a:lnTo>
                    <a:pt x="1022059" y="1825434"/>
                  </a:lnTo>
                  <a:close/>
                </a:path>
                <a:path w="1607820" h="2208530">
                  <a:moveTo>
                    <a:pt x="1185805" y="1788732"/>
                  </a:moveTo>
                  <a:lnTo>
                    <a:pt x="1184563" y="1788819"/>
                  </a:lnTo>
                  <a:lnTo>
                    <a:pt x="1183377" y="1787898"/>
                  </a:lnTo>
                  <a:lnTo>
                    <a:pt x="1183255" y="1786962"/>
                  </a:lnTo>
                  <a:lnTo>
                    <a:pt x="1183236" y="1786817"/>
                  </a:lnTo>
                  <a:lnTo>
                    <a:pt x="1184029" y="1785762"/>
                  </a:lnTo>
                  <a:lnTo>
                    <a:pt x="1185371" y="1785138"/>
                  </a:lnTo>
                  <a:lnTo>
                    <a:pt x="1186455" y="1785474"/>
                  </a:lnTo>
                  <a:lnTo>
                    <a:pt x="1188424" y="1785552"/>
                  </a:lnTo>
                  <a:lnTo>
                    <a:pt x="1186343" y="1787714"/>
                  </a:lnTo>
                  <a:lnTo>
                    <a:pt x="1185805" y="1788732"/>
                  </a:lnTo>
                  <a:close/>
                </a:path>
                <a:path w="1607820" h="2208530">
                  <a:moveTo>
                    <a:pt x="1592403" y="1659057"/>
                  </a:moveTo>
                  <a:lnTo>
                    <a:pt x="1591905" y="1658520"/>
                  </a:lnTo>
                  <a:lnTo>
                    <a:pt x="1591247" y="1658045"/>
                  </a:lnTo>
                  <a:lnTo>
                    <a:pt x="1590884" y="1657150"/>
                  </a:lnTo>
                  <a:lnTo>
                    <a:pt x="1591110" y="1656856"/>
                  </a:lnTo>
                  <a:lnTo>
                    <a:pt x="1592654" y="1656138"/>
                  </a:lnTo>
                  <a:lnTo>
                    <a:pt x="1593329" y="1656610"/>
                  </a:lnTo>
                  <a:lnTo>
                    <a:pt x="1594501" y="1657071"/>
                  </a:lnTo>
                  <a:lnTo>
                    <a:pt x="1592403" y="1659057"/>
                  </a:lnTo>
                  <a:close/>
                </a:path>
                <a:path w="1607820" h="2208530">
                  <a:moveTo>
                    <a:pt x="1111753" y="1798097"/>
                  </a:moveTo>
                  <a:lnTo>
                    <a:pt x="1111791" y="1798423"/>
                  </a:lnTo>
                  <a:lnTo>
                    <a:pt x="1111684" y="1797485"/>
                  </a:lnTo>
                  <a:lnTo>
                    <a:pt x="1111753" y="1798097"/>
                  </a:lnTo>
                  <a:close/>
                </a:path>
                <a:path w="1607820" h="2208530">
                  <a:moveTo>
                    <a:pt x="1113738" y="1798428"/>
                  </a:moveTo>
                  <a:lnTo>
                    <a:pt x="1111791" y="1798423"/>
                  </a:lnTo>
                  <a:lnTo>
                    <a:pt x="1111753" y="1798097"/>
                  </a:lnTo>
                  <a:lnTo>
                    <a:pt x="1113698" y="1798062"/>
                  </a:lnTo>
                  <a:lnTo>
                    <a:pt x="1113738" y="1798428"/>
                  </a:lnTo>
                  <a:close/>
                </a:path>
                <a:path w="1607820" h="2208530">
                  <a:moveTo>
                    <a:pt x="1113738" y="1798428"/>
                  </a:moveTo>
                  <a:lnTo>
                    <a:pt x="1113795" y="1798945"/>
                  </a:lnTo>
                  <a:lnTo>
                    <a:pt x="1113738" y="1798428"/>
                  </a:lnTo>
                  <a:lnTo>
                    <a:pt x="1113698" y="1798062"/>
                  </a:lnTo>
                  <a:lnTo>
                    <a:pt x="1113738" y="1798428"/>
                  </a:lnTo>
                  <a:close/>
                </a:path>
                <a:path w="1607820" h="2208530">
                  <a:moveTo>
                    <a:pt x="1597523" y="1470350"/>
                  </a:moveTo>
                  <a:lnTo>
                    <a:pt x="1595223" y="1471419"/>
                  </a:lnTo>
                  <a:lnTo>
                    <a:pt x="1595632" y="1470685"/>
                  </a:lnTo>
                  <a:lnTo>
                    <a:pt x="1596872" y="1470109"/>
                  </a:lnTo>
                  <a:lnTo>
                    <a:pt x="1597523" y="1470350"/>
                  </a:lnTo>
                  <a:close/>
                </a:path>
                <a:path w="1607820" h="2208530">
                  <a:moveTo>
                    <a:pt x="1597082" y="1473091"/>
                  </a:moveTo>
                  <a:lnTo>
                    <a:pt x="1596486" y="1472611"/>
                  </a:lnTo>
                  <a:lnTo>
                    <a:pt x="1595776" y="1472202"/>
                  </a:lnTo>
                  <a:lnTo>
                    <a:pt x="1595354" y="1471600"/>
                  </a:lnTo>
                  <a:lnTo>
                    <a:pt x="1597881" y="1470426"/>
                  </a:lnTo>
                  <a:lnTo>
                    <a:pt x="1598960" y="1470569"/>
                  </a:lnTo>
                  <a:lnTo>
                    <a:pt x="1597082" y="1473091"/>
                  </a:lnTo>
                  <a:close/>
                </a:path>
                <a:path w="1607820" h="2208530">
                  <a:moveTo>
                    <a:pt x="1194123" y="2064917"/>
                  </a:moveTo>
                  <a:lnTo>
                    <a:pt x="1191265" y="2066245"/>
                  </a:lnTo>
                  <a:lnTo>
                    <a:pt x="1190193" y="2065809"/>
                  </a:lnTo>
                  <a:lnTo>
                    <a:pt x="1190769" y="2064821"/>
                  </a:lnTo>
                  <a:lnTo>
                    <a:pt x="1191326" y="2063527"/>
                  </a:lnTo>
                  <a:lnTo>
                    <a:pt x="1192461" y="2063833"/>
                  </a:lnTo>
                  <a:lnTo>
                    <a:pt x="1193224" y="2064401"/>
                  </a:lnTo>
                  <a:lnTo>
                    <a:pt x="1194123" y="2064917"/>
                  </a:lnTo>
                  <a:close/>
                </a:path>
                <a:path w="1607820" h="2208530">
                  <a:moveTo>
                    <a:pt x="1193382" y="2066302"/>
                  </a:moveTo>
                  <a:lnTo>
                    <a:pt x="1192096" y="2066900"/>
                  </a:lnTo>
                  <a:lnTo>
                    <a:pt x="1191614" y="2066520"/>
                  </a:lnTo>
                  <a:lnTo>
                    <a:pt x="1193673" y="2065563"/>
                  </a:lnTo>
                  <a:lnTo>
                    <a:pt x="1193382" y="2066302"/>
                  </a:lnTo>
                  <a:close/>
                </a:path>
                <a:path w="1607820" h="2208530">
                  <a:moveTo>
                    <a:pt x="948144" y="2141337"/>
                  </a:moveTo>
                  <a:lnTo>
                    <a:pt x="945493" y="2142569"/>
                  </a:lnTo>
                  <a:lnTo>
                    <a:pt x="945329" y="2142149"/>
                  </a:lnTo>
                  <a:lnTo>
                    <a:pt x="945527" y="2141341"/>
                  </a:lnTo>
                  <a:lnTo>
                    <a:pt x="945547" y="2140061"/>
                  </a:lnTo>
                  <a:lnTo>
                    <a:pt x="948144" y="2141337"/>
                  </a:lnTo>
                  <a:close/>
                </a:path>
                <a:path w="1607820" h="2208530">
                  <a:moveTo>
                    <a:pt x="945493" y="2142569"/>
                  </a:moveTo>
                  <a:lnTo>
                    <a:pt x="945575" y="2142779"/>
                  </a:lnTo>
                  <a:lnTo>
                    <a:pt x="945329" y="2142149"/>
                  </a:lnTo>
                  <a:lnTo>
                    <a:pt x="945493" y="2142569"/>
                  </a:lnTo>
                  <a:close/>
                </a:path>
                <a:path w="1607820" h="2208530">
                  <a:moveTo>
                    <a:pt x="947616" y="2142782"/>
                  </a:moveTo>
                  <a:lnTo>
                    <a:pt x="946455" y="2143322"/>
                  </a:lnTo>
                  <a:lnTo>
                    <a:pt x="945530" y="2143060"/>
                  </a:lnTo>
                  <a:lnTo>
                    <a:pt x="947818" y="2141997"/>
                  </a:lnTo>
                  <a:lnTo>
                    <a:pt x="947616" y="2142782"/>
                  </a:lnTo>
                  <a:close/>
                </a:path>
                <a:path w="1607820" h="2208530">
                  <a:moveTo>
                    <a:pt x="1306227" y="2041705"/>
                  </a:moveTo>
                  <a:lnTo>
                    <a:pt x="1303073" y="2043171"/>
                  </a:lnTo>
                  <a:lnTo>
                    <a:pt x="1302716" y="2042941"/>
                  </a:lnTo>
                  <a:lnTo>
                    <a:pt x="1305490" y="2041415"/>
                  </a:lnTo>
                  <a:lnTo>
                    <a:pt x="1304924" y="2041193"/>
                  </a:lnTo>
                  <a:lnTo>
                    <a:pt x="1302738" y="2042695"/>
                  </a:lnTo>
                  <a:lnTo>
                    <a:pt x="1302780" y="2042190"/>
                  </a:lnTo>
                  <a:lnTo>
                    <a:pt x="1302796" y="2041993"/>
                  </a:lnTo>
                  <a:lnTo>
                    <a:pt x="1303086" y="2040913"/>
                  </a:lnTo>
                  <a:lnTo>
                    <a:pt x="1304005" y="2040485"/>
                  </a:lnTo>
                  <a:lnTo>
                    <a:pt x="1304771" y="2041075"/>
                  </a:lnTo>
                  <a:lnTo>
                    <a:pt x="1304924" y="2041193"/>
                  </a:lnTo>
                  <a:lnTo>
                    <a:pt x="1306227" y="2041705"/>
                  </a:lnTo>
                  <a:close/>
                </a:path>
                <a:path w="1607820" h="2208530">
                  <a:moveTo>
                    <a:pt x="1228564" y="2066269"/>
                  </a:moveTo>
                  <a:lnTo>
                    <a:pt x="1228596" y="2066561"/>
                  </a:lnTo>
                  <a:lnTo>
                    <a:pt x="1228499" y="2065678"/>
                  </a:lnTo>
                  <a:lnTo>
                    <a:pt x="1228564" y="2066269"/>
                  </a:lnTo>
                  <a:close/>
                </a:path>
                <a:path w="1607820" h="2208530">
                  <a:moveTo>
                    <a:pt x="1230501" y="2066604"/>
                  </a:moveTo>
                  <a:lnTo>
                    <a:pt x="1228596" y="2066561"/>
                  </a:lnTo>
                  <a:lnTo>
                    <a:pt x="1228564" y="2066269"/>
                  </a:lnTo>
                  <a:lnTo>
                    <a:pt x="1230456" y="2066199"/>
                  </a:lnTo>
                  <a:lnTo>
                    <a:pt x="1230501" y="2066604"/>
                  </a:lnTo>
                  <a:close/>
                </a:path>
                <a:path w="1607820" h="2208530">
                  <a:moveTo>
                    <a:pt x="1230501" y="2066604"/>
                  </a:moveTo>
                  <a:lnTo>
                    <a:pt x="1230548" y="2067031"/>
                  </a:lnTo>
                  <a:lnTo>
                    <a:pt x="1230456" y="2066199"/>
                  </a:lnTo>
                  <a:lnTo>
                    <a:pt x="1230501" y="2066604"/>
                  </a:lnTo>
                  <a:close/>
                </a:path>
                <a:path w="1607820" h="2208530">
                  <a:moveTo>
                    <a:pt x="1349328" y="1547540"/>
                  </a:moveTo>
                  <a:lnTo>
                    <a:pt x="1348732" y="1547043"/>
                  </a:lnTo>
                  <a:lnTo>
                    <a:pt x="1347045" y="1548312"/>
                  </a:lnTo>
                  <a:lnTo>
                    <a:pt x="1347430" y="1547648"/>
                  </a:lnTo>
                  <a:lnTo>
                    <a:pt x="1348732" y="1547043"/>
                  </a:lnTo>
                  <a:lnTo>
                    <a:pt x="1349105" y="1547354"/>
                  </a:lnTo>
                  <a:lnTo>
                    <a:pt x="1349328" y="1547540"/>
                  </a:lnTo>
                  <a:close/>
                </a:path>
                <a:path w="1607820" h="2208530">
                  <a:moveTo>
                    <a:pt x="1350796" y="1548306"/>
                  </a:moveTo>
                  <a:lnTo>
                    <a:pt x="1347558" y="1549811"/>
                  </a:lnTo>
                  <a:lnTo>
                    <a:pt x="1347108" y="1549287"/>
                  </a:lnTo>
                  <a:lnTo>
                    <a:pt x="1346460" y="1548873"/>
                  </a:lnTo>
                  <a:lnTo>
                    <a:pt x="1349328" y="1547540"/>
                  </a:lnTo>
                  <a:lnTo>
                    <a:pt x="1349628" y="1547790"/>
                  </a:lnTo>
                  <a:lnTo>
                    <a:pt x="1350796" y="1548306"/>
                  </a:lnTo>
                  <a:close/>
                </a:path>
                <a:path w="1607820" h="2208530">
                  <a:moveTo>
                    <a:pt x="1349082" y="1549960"/>
                  </a:moveTo>
                  <a:lnTo>
                    <a:pt x="1347647" y="1550095"/>
                  </a:lnTo>
                  <a:lnTo>
                    <a:pt x="1349700" y="1549140"/>
                  </a:lnTo>
                  <a:lnTo>
                    <a:pt x="1349082" y="1549960"/>
                  </a:lnTo>
                  <a:close/>
                </a:path>
                <a:path w="1607820" h="2208530">
                  <a:moveTo>
                    <a:pt x="1270105" y="2047454"/>
                  </a:moveTo>
                  <a:lnTo>
                    <a:pt x="1269129" y="2047908"/>
                  </a:lnTo>
                  <a:lnTo>
                    <a:pt x="1268515" y="2047430"/>
                  </a:lnTo>
                  <a:lnTo>
                    <a:pt x="1268384" y="2046534"/>
                  </a:lnTo>
                  <a:lnTo>
                    <a:pt x="1269798" y="2045876"/>
                  </a:lnTo>
                  <a:lnTo>
                    <a:pt x="1270796" y="2046370"/>
                  </a:lnTo>
                  <a:lnTo>
                    <a:pt x="1270105" y="2047454"/>
                  </a:lnTo>
                  <a:close/>
                </a:path>
                <a:path w="1607820" h="2208530">
                  <a:moveTo>
                    <a:pt x="1270105" y="2047454"/>
                  </a:moveTo>
                  <a:lnTo>
                    <a:pt x="1269511" y="2048386"/>
                  </a:lnTo>
                  <a:lnTo>
                    <a:pt x="1270796" y="2046370"/>
                  </a:lnTo>
                  <a:lnTo>
                    <a:pt x="1270105" y="2047454"/>
                  </a:lnTo>
                  <a:close/>
                </a:path>
                <a:path w="1607820" h="2208530">
                  <a:moveTo>
                    <a:pt x="971714" y="1667749"/>
                  </a:moveTo>
                  <a:lnTo>
                    <a:pt x="970170" y="1668467"/>
                  </a:lnTo>
                  <a:lnTo>
                    <a:pt x="969560" y="1667793"/>
                  </a:lnTo>
                  <a:lnTo>
                    <a:pt x="971354" y="1666959"/>
                  </a:lnTo>
                  <a:lnTo>
                    <a:pt x="971714" y="1667749"/>
                  </a:lnTo>
                  <a:close/>
                </a:path>
                <a:path w="1607820" h="2208530">
                  <a:moveTo>
                    <a:pt x="971175" y="1669579"/>
                  </a:moveTo>
                  <a:lnTo>
                    <a:pt x="970569" y="1668908"/>
                  </a:lnTo>
                  <a:lnTo>
                    <a:pt x="972095" y="1668199"/>
                  </a:lnTo>
                  <a:lnTo>
                    <a:pt x="971175" y="1669579"/>
                  </a:lnTo>
                  <a:close/>
                </a:path>
                <a:path w="1607820" h="2208530">
                  <a:moveTo>
                    <a:pt x="1414547" y="1994749"/>
                  </a:moveTo>
                  <a:lnTo>
                    <a:pt x="1413345" y="1995308"/>
                  </a:lnTo>
                  <a:lnTo>
                    <a:pt x="1412645" y="1994811"/>
                  </a:lnTo>
                  <a:lnTo>
                    <a:pt x="1412454" y="1994676"/>
                  </a:lnTo>
                  <a:lnTo>
                    <a:pt x="1411686" y="1994411"/>
                  </a:lnTo>
                  <a:lnTo>
                    <a:pt x="1411967" y="1993654"/>
                  </a:lnTo>
                  <a:lnTo>
                    <a:pt x="1412060" y="1992435"/>
                  </a:lnTo>
                  <a:lnTo>
                    <a:pt x="1413122" y="1991941"/>
                  </a:lnTo>
                  <a:lnTo>
                    <a:pt x="1414112" y="1992444"/>
                  </a:lnTo>
                  <a:lnTo>
                    <a:pt x="1415396" y="1992687"/>
                  </a:lnTo>
                  <a:lnTo>
                    <a:pt x="1414771" y="1993823"/>
                  </a:lnTo>
                  <a:lnTo>
                    <a:pt x="1414547" y="1994749"/>
                  </a:lnTo>
                  <a:close/>
                </a:path>
                <a:path w="1607820" h="2208530">
                  <a:moveTo>
                    <a:pt x="1452702" y="2038819"/>
                  </a:moveTo>
                  <a:lnTo>
                    <a:pt x="1449684" y="2040222"/>
                  </a:lnTo>
                  <a:lnTo>
                    <a:pt x="1449138" y="2039293"/>
                  </a:lnTo>
                  <a:lnTo>
                    <a:pt x="1448536" y="2038663"/>
                  </a:lnTo>
                  <a:lnTo>
                    <a:pt x="1450622" y="2037693"/>
                  </a:lnTo>
                  <a:lnTo>
                    <a:pt x="1451390" y="2038246"/>
                  </a:lnTo>
                  <a:lnTo>
                    <a:pt x="1452702" y="2038819"/>
                  </a:lnTo>
                  <a:close/>
                </a:path>
                <a:path w="1607820" h="2208530">
                  <a:moveTo>
                    <a:pt x="1450845" y="2040610"/>
                  </a:moveTo>
                  <a:lnTo>
                    <a:pt x="1450054" y="2040387"/>
                  </a:lnTo>
                  <a:lnTo>
                    <a:pt x="1451577" y="2039679"/>
                  </a:lnTo>
                  <a:lnTo>
                    <a:pt x="1450845" y="2040610"/>
                  </a:lnTo>
                  <a:close/>
                </a:path>
                <a:path w="1607820" h="2208530">
                  <a:moveTo>
                    <a:pt x="1436544" y="2063652"/>
                  </a:moveTo>
                  <a:lnTo>
                    <a:pt x="1435354" y="2064205"/>
                  </a:lnTo>
                  <a:lnTo>
                    <a:pt x="1434703" y="2063940"/>
                  </a:lnTo>
                  <a:lnTo>
                    <a:pt x="1434153" y="2063770"/>
                  </a:lnTo>
                  <a:lnTo>
                    <a:pt x="1434224" y="2063087"/>
                  </a:lnTo>
                  <a:lnTo>
                    <a:pt x="1434092" y="2062308"/>
                  </a:lnTo>
                  <a:lnTo>
                    <a:pt x="1434058" y="2062106"/>
                  </a:lnTo>
                  <a:lnTo>
                    <a:pt x="1434729" y="2061197"/>
                  </a:lnTo>
                  <a:lnTo>
                    <a:pt x="1435852" y="2061490"/>
                  </a:lnTo>
                  <a:lnTo>
                    <a:pt x="1439018" y="2061508"/>
                  </a:lnTo>
                  <a:lnTo>
                    <a:pt x="1437143" y="2063007"/>
                  </a:lnTo>
                  <a:lnTo>
                    <a:pt x="1436544" y="2063652"/>
                  </a:lnTo>
                  <a:close/>
                </a:path>
                <a:path w="1607820" h="2208530">
                  <a:moveTo>
                    <a:pt x="1326087" y="2098607"/>
                  </a:moveTo>
                  <a:lnTo>
                    <a:pt x="1324959" y="2098292"/>
                  </a:lnTo>
                  <a:lnTo>
                    <a:pt x="1324116" y="2097673"/>
                  </a:lnTo>
                  <a:lnTo>
                    <a:pt x="1323240" y="2097176"/>
                  </a:lnTo>
                  <a:lnTo>
                    <a:pt x="1325811" y="2095573"/>
                  </a:lnTo>
                  <a:lnTo>
                    <a:pt x="1325172" y="2095060"/>
                  </a:lnTo>
                  <a:lnTo>
                    <a:pt x="1323731" y="2096540"/>
                  </a:lnTo>
                  <a:lnTo>
                    <a:pt x="1324117" y="2095551"/>
                  </a:lnTo>
                  <a:lnTo>
                    <a:pt x="1325172" y="2095060"/>
                  </a:lnTo>
                  <a:lnTo>
                    <a:pt x="1326133" y="2095831"/>
                  </a:lnTo>
                  <a:lnTo>
                    <a:pt x="1327150" y="2096263"/>
                  </a:lnTo>
                  <a:lnTo>
                    <a:pt x="1327285" y="2096200"/>
                  </a:lnTo>
                  <a:lnTo>
                    <a:pt x="1326655" y="2097297"/>
                  </a:lnTo>
                  <a:lnTo>
                    <a:pt x="1326087" y="2098607"/>
                  </a:lnTo>
                  <a:close/>
                </a:path>
                <a:path w="1607820" h="2208530">
                  <a:moveTo>
                    <a:pt x="1214557" y="2133772"/>
                  </a:moveTo>
                  <a:lnTo>
                    <a:pt x="1212367" y="2132212"/>
                  </a:lnTo>
                  <a:lnTo>
                    <a:pt x="1214875" y="2131046"/>
                  </a:lnTo>
                  <a:lnTo>
                    <a:pt x="1215026" y="2131715"/>
                  </a:lnTo>
                  <a:lnTo>
                    <a:pt x="1214738" y="2132494"/>
                  </a:lnTo>
                  <a:lnTo>
                    <a:pt x="1214557" y="2133772"/>
                  </a:lnTo>
                  <a:close/>
                </a:path>
                <a:path w="1607820" h="2208530">
                  <a:moveTo>
                    <a:pt x="819264" y="1707418"/>
                  </a:moveTo>
                  <a:lnTo>
                    <a:pt x="817801" y="1707743"/>
                  </a:lnTo>
                  <a:lnTo>
                    <a:pt x="816533" y="1707304"/>
                  </a:lnTo>
                  <a:lnTo>
                    <a:pt x="816045" y="1706230"/>
                  </a:lnTo>
                  <a:lnTo>
                    <a:pt x="816562" y="1704754"/>
                  </a:lnTo>
                  <a:lnTo>
                    <a:pt x="817586" y="1704278"/>
                  </a:lnTo>
                  <a:lnTo>
                    <a:pt x="818604" y="1704816"/>
                  </a:lnTo>
                  <a:lnTo>
                    <a:pt x="821325" y="1705378"/>
                  </a:lnTo>
                  <a:lnTo>
                    <a:pt x="819888" y="1706548"/>
                  </a:lnTo>
                  <a:lnTo>
                    <a:pt x="819264" y="1707418"/>
                  </a:lnTo>
                  <a:close/>
                </a:path>
                <a:path w="1607820" h="2208530">
                  <a:moveTo>
                    <a:pt x="1381010" y="2040483"/>
                  </a:moveTo>
                  <a:lnTo>
                    <a:pt x="1380421" y="2040006"/>
                  </a:lnTo>
                  <a:lnTo>
                    <a:pt x="1379696" y="2039616"/>
                  </a:lnTo>
                  <a:lnTo>
                    <a:pt x="1379181" y="2038774"/>
                  </a:lnTo>
                  <a:lnTo>
                    <a:pt x="1379559" y="2038078"/>
                  </a:lnTo>
                  <a:lnTo>
                    <a:pt x="1380810" y="2037496"/>
                  </a:lnTo>
                  <a:lnTo>
                    <a:pt x="1381562" y="2037856"/>
                  </a:lnTo>
                  <a:lnTo>
                    <a:pt x="1382876" y="2038138"/>
                  </a:lnTo>
                  <a:lnTo>
                    <a:pt x="1381010" y="2040483"/>
                  </a:lnTo>
                  <a:close/>
                </a:path>
                <a:path w="1607820" h="2208530">
                  <a:moveTo>
                    <a:pt x="1424906" y="2041277"/>
                  </a:moveTo>
                  <a:lnTo>
                    <a:pt x="1422632" y="2042334"/>
                  </a:lnTo>
                  <a:lnTo>
                    <a:pt x="1422552" y="2041863"/>
                  </a:lnTo>
                  <a:lnTo>
                    <a:pt x="1422502" y="2041572"/>
                  </a:lnTo>
                  <a:lnTo>
                    <a:pt x="1422691" y="2040757"/>
                  </a:lnTo>
                  <a:lnTo>
                    <a:pt x="1422801" y="2039518"/>
                  </a:lnTo>
                  <a:lnTo>
                    <a:pt x="1425252" y="2040607"/>
                  </a:lnTo>
                  <a:lnTo>
                    <a:pt x="1424906" y="2041277"/>
                  </a:lnTo>
                  <a:close/>
                </a:path>
                <a:path w="1607820" h="2208530">
                  <a:moveTo>
                    <a:pt x="1424906" y="2041277"/>
                  </a:moveTo>
                  <a:lnTo>
                    <a:pt x="1424800" y="2041562"/>
                  </a:lnTo>
                  <a:lnTo>
                    <a:pt x="1424896" y="2041281"/>
                  </a:lnTo>
                  <a:lnTo>
                    <a:pt x="1425252" y="2040607"/>
                  </a:lnTo>
                  <a:lnTo>
                    <a:pt x="1424906" y="2041277"/>
                  </a:lnTo>
                  <a:close/>
                </a:path>
                <a:path w="1607820" h="2208530">
                  <a:moveTo>
                    <a:pt x="1424607" y="2042131"/>
                  </a:moveTo>
                  <a:lnTo>
                    <a:pt x="1423313" y="2042732"/>
                  </a:lnTo>
                  <a:lnTo>
                    <a:pt x="1422669" y="2042553"/>
                  </a:lnTo>
                  <a:lnTo>
                    <a:pt x="1424800" y="2041562"/>
                  </a:lnTo>
                  <a:lnTo>
                    <a:pt x="1424607" y="2042131"/>
                  </a:lnTo>
                  <a:close/>
                </a:path>
                <a:path w="1607820" h="2208530">
                  <a:moveTo>
                    <a:pt x="1185261" y="2115852"/>
                  </a:moveTo>
                  <a:lnTo>
                    <a:pt x="1184427" y="2116239"/>
                  </a:lnTo>
                  <a:lnTo>
                    <a:pt x="1184718" y="2115454"/>
                  </a:lnTo>
                  <a:lnTo>
                    <a:pt x="1185261" y="2115852"/>
                  </a:lnTo>
                  <a:close/>
                </a:path>
                <a:path w="1607820" h="2208530">
                  <a:moveTo>
                    <a:pt x="1186063" y="2119948"/>
                  </a:moveTo>
                  <a:lnTo>
                    <a:pt x="1185210" y="2119121"/>
                  </a:lnTo>
                  <a:lnTo>
                    <a:pt x="1185050" y="2118965"/>
                  </a:lnTo>
                  <a:lnTo>
                    <a:pt x="1184102" y="2118465"/>
                  </a:lnTo>
                  <a:lnTo>
                    <a:pt x="1183951" y="2117785"/>
                  </a:lnTo>
                  <a:lnTo>
                    <a:pt x="1183886" y="2117502"/>
                  </a:lnTo>
                  <a:lnTo>
                    <a:pt x="1183793" y="2117101"/>
                  </a:lnTo>
                  <a:lnTo>
                    <a:pt x="1185884" y="2116130"/>
                  </a:lnTo>
                  <a:lnTo>
                    <a:pt x="1186418" y="2116325"/>
                  </a:lnTo>
                  <a:lnTo>
                    <a:pt x="1186918" y="2117629"/>
                  </a:lnTo>
                  <a:lnTo>
                    <a:pt x="1186387" y="2118574"/>
                  </a:lnTo>
                  <a:lnTo>
                    <a:pt x="1186063" y="2119948"/>
                  </a:lnTo>
                  <a:close/>
                </a:path>
                <a:path w="1607820" h="2208530">
                  <a:moveTo>
                    <a:pt x="1194512" y="2102577"/>
                  </a:moveTo>
                  <a:lnTo>
                    <a:pt x="1193057" y="2103253"/>
                  </a:lnTo>
                  <a:lnTo>
                    <a:pt x="1192006" y="2102442"/>
                  </a:lnTo>
                  <a:lnTo>
                    <a:pt x="1191436" y="2101075"/>
                  </a:lnTo>
                  <a:lnTo>
                    <a:pt x="1191757" y="2100086"/>
                  </a:lnTo>
                  <a:lnTo>
                    <a:pt x="1191853" y="2098221"/>
                  </a:lnTo>
                  <a:lnTo>
                    <a:pt x="1193730" y="2100009"/>
                  </a:lnTo>
                  <a:lnTo>
                    <a:pt x="1193901" y="2100171"/>
                  </a:lnTo>
                  <a:lnTo>
                    <a:pt x="1194917" y="2100704"/>
                  </a:lnTo>
                  <a:lnTo>
                    <a:pt x="1194988" y="2101924"/>
                  </a:lnTo>
                  <a:lnTo>
                    <a:pt x="1194512" y="2102577"/>
                  </a:lnTo>
                  <a:close/>
                </a:path>
                <a:path w="1607820" h="2208530">
                  <a:moveTo>
                    <a:pt x="1194512" y="2102577"/>
                  </a:moveTo>
                  <a:lnTo>
                    <a:pt x="1194186" y="2103024"/>
                  </a:lnTo>
                  <a:lnTo>
                    <a:pt x="1194988" y="2101924"/>
                  </a:lnTo>
                  <a:lnTo>
                    <a:pt x="1194512" y="2102577"/>
                  </a:lnTo>
                  <a:close/>
                </a:path>
                <a:path w="1607820" h="2208530">
                  <a:moveTo>
                    <a:pt x="1565104" y="1509180"/>
                  </a:moveTo>
                  <a:lnTo>
                    <a:pt x="1562291" y="1510097"/>
                  </a:lnTo>
                  <a:lnTo>
                    <a:pt x="1562361" y="1507221"/>
                  </a:lnTo>
                  <a:lnTo>
                    <a:pt x="1563523" y="1507787"/>
                  </a:lnTo>
                  <a:lnTo>
                    <a:pt x="1564360" y="1508048"/>
                  </a:lnTo>
                  <a:lnTo>
                    <a:pt x="1565182" y="1508754"/>
                  </a:lnTo>
                  <a:lnTo>
                    <a:pt x="1565104" y="1509180"/>
                  </a:lnTo>
                  <a:close/>
                </a:path>
                <a:path w="1607820" h="2208530">
                  <a:moveTo>
                    <a:pt x="1564998" y="1509726"/>
                  </a:moveTo>
                  <a:lnTo>
                    <a:pt x="1564954" y="1509953"/>
                  </a:lnTo>
                  <a:lnTo>
                    <a:pt x="1565187" y="1508751"/>
                  </a:lnTo>
                  <a:lnTo>
                    <a:pt x="1564998" y="1509726"/>
                  </a:lnTo>
                  <a:close/>
                </a:path>
                <a:path w="1607820" h="2208530">
                  <a:moveTo>
                    <a:pt x="840415" y="2066780"/>
                  </a:moveTo>
                  <a:lnTo>
                    <a:pt x="839176" y="2067356"/>
                  </a:lnTo>
                  <a:lnTo>
                    <a:pt x="838499" y="2067085"/>
                  </a:lnTo>
                  <a:lnTo>
                    <a:pt x="837906" y="2067030"/>
                  </a:lnTo>
                  <a:lnTo>
                    <a:pt x="837990" y="2066193"/>
                  </a:lnTo>
                  <a:lnTo>
                    <a:pt x="837856" y="2065398"/>
                  </a:lnTo>
                  <a:lnTo>
                    <a:pt x="837816" y="2065157"/>
                  </a:lnTo>
                  <a:lnTo>
                    <a:pt x="838538" y="2064218"/>
                  </a:lnTo>
                  <a:lnTo>
                    <a:pt x="839709" y="2064536"/>
                  </a:lnTo>
                  <a:lnTo>
                    <a:pt x="842873" y="2064579"/>
                  </a:lnTo>
                  <a:lnTo>
                    <a:pt x="841019" y="2066097"/>
                  </a:lnTo>
                  <a:lnTo>
                    <a:pt x="840415" y="2066780"/>
                  </a:lnTo>
                  <a:close/>
                </a:path>
                <a:path w="1607820" h="2208530">
                  <a:moveTo>
                    <a:pt x="1552394" y="1840223"/>
                  </a:moveTo>
                  <a:lnTo>
                    <a:pt x="1550805" y="1840962"/>
                  </a:lnTo>
                  <a:lnTo>
                    <a:pt x="1550121" y="1840304"/>
                  </a:lnTo>
                  <a:lnTo>
                    <a:pt x="1551977" y="1839442"/>
                  </a:lnTo>
                  <a:lnTo>
                    <a:pt x="1552394" y="1840223"/>
                  </a:lnTo>
                  <a:close/>
                </a:path>
                <a:path w="1607820" h="2208530">
                  <a:moveTo>
                    <a:pt x="1444773" y="1875072"/>
                  </a:moveTo>
                  <a:lnTo>
                    <a:pt x="1443356" y="1875382"/>
                  </a:lnTo>
                  <a:lnTo>
                    <a:pt x="1442517" y="1874773"/>
                  </a:lnTo>
                  <a:lnTo>
                    <a:pt x="1441750" y="1874497"/>
                  </a:lnTo>
                  <a:lnTo>
                    <a:pt x="1442038" y="1873742"/>
                  </a:lnTo>
                  <a:lnTo>
                    <a:pt x="1442133" y="1872504"/>
                  </a:lnTo>
                  <a:lnTo>
                    <a:pt x="1443166" y="1872024"/>
                  </a:lnTo>
                  <a:lnTo>
                    <a:pt x="1444163" y="1872541"/>
                  </a:lnTo>
                  <a:lnTo>
                    <a:pt x="1446748" y="1873066"/>
                  </a:lnTo>
                  <a:lnTo>
                    <a:pt x="1445373" y="1874214"/>
                  </a:lnTo>
                  <a:lnTo>
                    <a:pt x="1444773" y="1875072"/>
                  </a:lnTo>
                  <a:close/>
                </a:path>
                <a:path w="1607820" h="2208530">
                  <a:moveTo>
                    <a:pt x="1277419" y="1923377"/>
                  </a:moveTo>
                  <a:lnTo>
                    <a:pt x="1275947" y="1924062"/>
                  </a:lnTo>
                  <a:lnTo>
                    <a:pt x="1274942" y="1923719"/>
                  </a:lnTo>
                  <a:lnTo>
                    <a:pt x="1272940" y="1923585"/>
                  </a:lnTo>
                  <a:lnTo>
                    <a:pt x="1273175" y="1923476"/>
                  </a:lnTo>
                  <a:lnTo>
                    <a:pt x="1275018" y="1921555"/>
                  </a:lnTo>
                  <a:lnTo>
                    <a:pt x="1275551" y="1920539"/>
                  </a:lnTo>
                  <a:lnTo>
                    <a:pt x="1276788" y="1920443"/>
                  </a:lnTo>
                  <a:lnTo>
                    <a:pt x="1277923" y="1921269"/>
                  </a:lnTo>
                  <a:lnTo>
                    <a:pt x="1278098" y="1922252"/>
                  </a:lnTo>
                  <a:lnTo>
                    <a:pt x="1278128" y="1922421"/>
                  </a:lnTo>
                  <a:lnTo>
                    <a:pt x="1277419" y="1923377"/>
                  </a:lnTo>
                  <a:close/>
                </a:path>
                <a:path w="1607820" h="2208530">
                  <a:moveTo>
                    <a:pt x="1582661" y="1501355"/>
                  </a:moveTo>
                  <a:lnTo>
                    <a:pt x="1579574" y="1502790"/>
                  </a:lnTo>
                  <a:lnTo>
                    <a:pt x="1578838" y="1501424"/>
                  </a:lnTo>
                  <a:lnTo>
                    <a:pt x="1579057" y="1501139"/>
                  </a:lnTo>
                  <a:lnTo>
                    <a:pt x="1580708" y="1500371"/>
                  </a:lnTo>
                  <a:lnTo>
                    <a:pt x="1581416" y="1500864"/>
                  </a:lnTo>
                  <a:lnTo>
                    <a:pt x="1582661" y="1501355"/>
                  </a:lnTo>
                  <a:close/>
                </a:path>
                <a:path w="1607820" h="2208530">
                  <a:moveTo>
                    <a:pt x="1581422" y="1502646"/>
                  </a:moveTo>
                  <a:lnTo>
                    <a:pt x="1579969" y="1503322"/>
                  </a:lnTo>
                  <a:lnTo>
                    <a:pt x="1579838" y="1503146"/>
                  </a:lnTo>
                  <a:lnTo>
                    <a:pt x="1581624" y="1502316"/>
                  </a:lnTo>
                  <a:lnTo>
                    <a:pt x="1581422" y="1502646"/>
                  </a:lnTo>
                  <a:close/>
                </a:path>
                <a:path w="1607820" h="2208530">
                  <a:moveTo>
                    <a:pt x="1581422" y="1502646"/>
                  </a:moveTo>
                  <a:lnTo>
                    <a:pt x="1581070" y="1503224"/>
                  </a:lnTo>
                  <a:lnTo>
                    <a:pt x="1581624" y="1502316"/>
                  </a:lnTo>
                  <a:lnTo>
                    <a:pt x="1581422" y="1502646"/>
                  </a:lnTo>
                  <a:close/>
                </a:path>
                <a:path w="1607820" h="2208530">
                  <a:moveTo>
                    <a:pt x="1110690" y="2003694"/>
                  </a:moveTo>
                  <a:lnTo>
                    <a:pt x="1109523" y="2004236"/>
                  </a:lnTo>
                  <a:lnTo>
                    <a:pt x="1110038" y="2002968"/>
                  </a:lnTo>
                  <a:lnTo>
                    <a:pt x="1110690" y="2003694"/>
                  </a:lnTo>
                  <a:close/>
                </a:path>
                <a:path w="1607820" h="2208530">
                  <a:moveTo>
                    <a:pt x="1111637" y="2005683"/>
                  </a:moveTo>
                  <a:lnTo>
                    <a:pt x="1109727" y="2006571"/>
                  </a:lnTo>
                  <a:lnTo>
                    <a:pt x="1108911" y="2005975"/>
                  </a:lnTo>
                  <a:lnTo>
                    <a:pt x="1109005" y="2005718"/>
                  </a:lnTo>
                  <a:lnTo>
                    <a:pt x="1109080" y="2004962"/>
                  </a:lnTo>
                  <a:lnTo>
                    <a:pt x="1111067" y="2004039"/>
                  </a:lnTo>
                  <a:lnTo>
                    <a:pt x="1111696" y="2004467"/>
                  </a:lnTo>
                  <a:lnTo>
                    <a:pt x="1111882" y="2004594"/>
                  </a:lnTo>
                  <a:lnTo>
                    <a:pt x="1111637" y="2005683"/>
                  </a:lnTo>
                  <a:close/>
                </a:path>
                <a:path w="1607820" h="2208530">
                  <a:moveTo>
                    <a:pt x="1220608" y="1969757"/>
                  </a:moveTo>
                  <a:lnTo>
                    <a:pt x="1219554" y="1970247"/>
                  </a:lnTo>
                  <a:lnTo>
                    <a:pt x="1218295" y="1969792"/>
                  </a:lnTo>
                  <a:lnTo>
                    <a:pt x="1217695" y="1968758"/>
                  </a:lnTo>
                  <a:lnTo>
                    <a:pt x="1218219" y="1967776"/>
                  </a:lnTo>
                  <a:lnTo>
                    <a:pt x="1218489" y="1966533"/>
                  </a:lnTo>
                  <a:lnTo>
                    <a:pt x="1219592" y="1967138"/>
                  </a:lnTo>
                  <a:lnTo>
                    <a:pt x="1220662" y="1967379"/>
                  </a:lnTo>
                  <a:lnTo>
                    <a:pt x="1221052" y="1968511"/>
                  </a:lnTo>
                  <a:lnTo>
                    <a:pt x="1220608" y="1969757"/>
                  </a:lnTo>
                  <a:close/>
                </a:path>
                <a:path w="1607820" h="2208530">
                  <a:moveTo>
                    <a:pt x="1271661" y="1951900"/>
                  </a:moveTo>
                  <a:lnTo>
                    <a:pt x="1273351" y="1948336"/>
                  </a:lnTo>
                  <a:lnTo>
                    <a:pt x="1274523" y="1949535"/>
                  </a:lnTo>
                  <a:lnTo>
                    <a:pt x="1271661" y="1951900"/>
                  </a:lnTo>
                  <a:close/>
                </a:path>
                <a:path w="1607820" h="2208530">
                  <a:moveTo>
                    <a:pt x="679518" y="1796975"/>
                  </a:moveTo>
                  <a:lnTo>
                    <a:pt x="677654" y="1797841"/>
                  </a:lnTo>
                  <a:lnTo>
                    <a:pt x="676887" y="1797229"/>
                  </a:lnTo>
                  <a:lnTo>
                    <a:pt x="676728" y="1797102"/>
                  </a:lnTo>
                  <a:lnTo>
                    <a:pt x="677066" y="1795874"/>
                  </a:lnTo>
                  <a:lnTo>
                    <a:pt x="678774" y="1795080"/>
                  </a:lnTo>
                  <a:lnTo>
                    <a:pt x="679563" y="1795783"/>
                  </a:lnTo>
                  <a:lnTo>
                    <a:pt x="679712" y="1795915"/>
                  </a:lnTo>
                  <a:lnTo>
                    <a:pt x="679518" y="1796975"/>
                  </a:lnTo>
                  <a:close/>
                </a:path>
                <a:path w="1607820" h="2208530">
                  <a:moveTo>
                    <a:pt x="678433" y="1798863"/>
                  </a:moveTo>
                  <a:lnTo>
                    <a:pt x="677915" y="1798181"/>
                  </a:lnTo>
                  <a:lnTo>
                    <a:pt x="679024" y="1797666"/>
                  </a:lnTo>
                  <a:lnTo>
                    <a:pt x="678433" y="1798863"/>
                  </a:lnTo>
                  <a:close/>
                </a:path>
                <a:path w="1607820" h="2208530">
                  <a:moveTo>
                    <a:pt x="1551285" y="1524342"/>
                  </a:moveTo>
                  <a:lnTo>
                    <a:pt x="1548262" y="1523879"/>
                  </a:lnTo>
                  <a:lnTo>
                    <a:pt x="1548822" y="1522897"/>
                  </a:lnTo>
                  <a:lnTo>
                    <a:pt x="1549057" y="1522132"/>
                  </a:lnTo>
                  <a:lnTo>
                    <a:pt x="1550279" y="1521564"/>
                  </a:lnTo>
                  <a:lnTo>
                    <a:pt x="1551039" y="1521701"/>
                  </a:lnTo>
                  <a:lnTo>
                    <a:pt x="1549057" y="1522132"/>
                  </a:lnTo>
                  <a:lnTo>
                    <a:pt x="1548881" y="1522704"/>
                  </a:lnTo>
                  <a:lnTo>
                    <a:pt x="1551084" y="1521846"/>
                  </a:lnTo>
                  <a:lnTo>
                    <a:pt x="1551342" y="1522684"/>
                  </a:lnTo>
                  <a:lnTo>
                    <a:pt x="1551250" y="1523530"/>
                  </a:lnTo>
                  <a:lnTo>
                    <a:pt x="1551285" y="1524342"/>
                  </a:lnTo>
                  <a:close/>
                </a:path>
                <a:path w="1607820" h="2208530">
                  <a:moveTo>
                    <a:pt x="1404299" y="1876324"/>
                  </a:moveTo>
                  <a:lnTo>
                    <a:pt x="1403189" y="1876840"/>
                  </a:lnTo>
                  <a:lnTo>
                    <a:pt x="1402801" y="1876535"/>
                  </a:lnTo>
                  <a:lnTo>
                    <a:pt x="1402593" y="1876372"/>
                  </a:lnTo>
                  <a:lnTo>
                    <a:pt x="1402559" y="1875471"/>
                  </a:lnTo>
                  <a:lnTo>
                    <a:pt x="1403904" y="1874846"/>
                  </a:lnTo>
                  <a:lnTo>
                    <a:pt x="1404875" y="1875571"/>
                  </a:lnTo>
                  <a:lnTo>
                    <a:pt x="1404299" y="1876324"/>
                  </a:lnTo>
                  <a:close/>
                </a:path>
                <a:path w="1607820" h="2208530">
                  <a:moveTo>
                    <a:pt x="1404299" y="1876324"/>
                  </a:moveTo>
                  <a:lnTo>
                    <a:pt x="1403540" y="1877315"/>
                  </a:lnTo>
                  <a:lnTo>
                    <a:pt x="1404875" y="1875571"/>
                  </a:lnTo>
                  <a:lnTo>
                    <a:pt x="1404299" y="1876324"/>
                  </a:lnTo>
                  <a:close/>
                </a:path>
                <a:path w="1607820" h="2208530">
                  <a:moveTo>
                    <a:pt x="1380479" y="1883306"/>
                  </a:moveTo>
                  <a:lnTo>
                    <a:pt x="1377838" y="1884534"/>
                  </a:lnTo>
                  <a:lnTo>
                    <a:pt x="1378193" y="1881963"/>
                  </a:lnTo>
                  <a:lnTo>
                    <a:pt x="1379235" y="1882537"/>
                  </a:lnTo>
                  <a:lnTo>
                    <a:pt x="1380046" y="1882768"/>
                  </a:lnTo>
                  <a:lnTo>
                    <a:pt x="1380479" y="1883306"/>
                  </a:lnTo>
                  <a:close/>
                </a:path>
                <a:path w="1607820" h="2208530">
                  <a:moveTo>
                    <a:pt x="1380637" y="1884113"/>
                  </a:moveTo>
                  <a:lnTo>
                    <a:pt x="1377775" y="1884989"/>
                  </a:lnTo>
                  <a:lnTo>
                    <a:pt x="1377838" y="1884534"/>
                  </a:lnTo>
                  <a:lnTo>
                    <a:pt x="1380729" y="1883615"/>
                  </a:lnTo>
                  <a:lnTo>
                    <a:pt x="1380637" y="1884113"/>
                  </a:lnTo>
                  <a:close/>
                </a:path>
                <a:path w="1607820" h="2208530">
                  <a:moveTo>
                    <a:pt x="1380637" y="1884113"/>
                  </a:moveTo>
                  <a:lnTo>
                    <a:pt x="1380533" y="1884676"/>
                  </a:lnTo>
                  <a:lnTo>
                    <a:pt x="1380729" y="1883615"/>
                  </a:lnTo>
                  <a:lnTo>
                    <a:pt x="1380637" y="1884113"/>
                  </a:lnTo>
                  <a:close/>
                </a:path>
                <a:path w="1607820" h="2208530">
                  <a:moveTo>
                    <a:pt x="1088852" y="2051562"/>
                  </a:moveTo>
                  <a:lnTo>
                    <a:pt x="1087854" y="2052026"/>
                  </a:lnTo>
                  <a:lnTo>
                    <a:pt x="1087200" y="2051751"/>
                  </a:lnTo>
                  <a:lnTo>
                    <a:pt x="1086718" y="2051295"/>
                  </a:lnTo>
                  <a:lnTo>
                    <a:pt x="1086645" y="2050591"/>
                  </a:lnTo>
                  <a:lnTo>
                    <a:pt x="1086791" y="2049417"/>
                  </a:lnTo>
                  <a:lnTo>
                    <a:pt x="1087779" y="2048958"/>
                  </a:lnTo>
                  <a:lnTo>
                    <a:pt x="1088697" y="2049447"/>
                  </a:lnTo>
                  <a:lnTo>
                    <a:pt x="1090069" y="2049738"/>
                  </a:lnTo>
                  <a:lnTo>
                    <a:pt x="1089775" y="2050152"/>
                  </a:lnTo>
                  <a:lnTo>
                    <a:pt x="1089229" y="2050808"/>
                  </a:lnTo>
                  <a:lnTo>
                    <a:pt x="1088852" y="2051562"/>
                  </a:lnTo>
                  <a:close/>
                </a:path>
                <a:path w="1607820" h="2208530">
                  <a:moveTo>
                    <a:pt x="984068" y="1679369"/>
                  </a:moveTo>
                  <a:lnTo>
                    <a:pt x="982807" y="1679956"/>
                  </a:lnTo>
                  <a:lnTo>
                    <a:pt x="981751" y="1678862"/>
                  </a:lnTo>
                  <a:lnTo>
                    <a:pt x="983807" y="1677906"/>
                  </a:lnTo>
                  <a:lnTo>
                    <a:pt x="984319" y="1678484"/>
                  </a:lnTo>
                  <a:lnTo>
                    <a:pt x="984068" y="1679369"/>
                  </a:lnTo>
                  <a:close/>
                </a:path>
                <a:path w="1607820" h="2208530">
                  <a:moveTo>
                    <a:pt x="865960" y="2121642"/>
                  </a:moveTo>
                  <a:lnTo>
                    <a:pt x="864531" y="2119741"/>
                  </a:lnTo>
                  <a:lnTo>
                    <a:pt x="864426" y="2119601"/>
                  </a:lnTo>
                  <a:lnTo>
                    <a:pt x="863490" y="2118847"/>
                  </a:lnTo>
                  <a:lnTo>
                    <a:pt x="863832" y="2117642"/>
                  </a:lnTo>
                  <a:lnTo>
                    <a:pt x="865574" y="2116832"/>
                  </a:lnTo>
                  <a:lnTo>
                    <a:pt x="866364" y="2117511"/>
                  </a:lnTo>
                  <a:lnTo>
                    <a:pt x="866520" y="2118627"/>
                  </a:lnTo>
                  <a:lnTo>
                    <a:pt x="866535" y="2118809"/>
                  </a:lnTo>
                  <a:lnTo>
                    <a:pt x="866263" y="2119675"/>
                  </a:lnTo>
                  <a:lnTo>
                    <a:pt x="865960" y="2121642"/>
                  </a:lnTo>
                  <a:close/>
                </a:path>
                <a:path w="1607820" h="2208530">
                  <a:moveTo>
                    <a:pt x="630039" y="1788940"/>
                  </a:moveTo>
                  <a:lnTo>
                    <a:pt x="628867" y="1789485"/>
                  </a:lnTo>
                  <a:lnTo>
                    <a:pt x="628181" y="1789000"/>
                  </a:lnTo>
                  <a:lnTo>
                    <a:pt x="627994" y="1788868"/>
                  </a:lnTo>
                  <a:lnTo>
                    <a:pt x="627251" y="1788604"/>
                  </a:lnTo>
                  <a:lnTo>
                    <a:pt x="627529" y="1787866"/>
                  </a:lnTo>
                  <a:lnTo>
                    <a:pt x="627619" y="1786672"/>
                  </a:lnTo>
                  <a:lnTo>
                    <a:pt x="628649" y="1786193"/>
                  </a:lnTo>
                  <a:lnTo>
                    <a:pt x="629618" y="1786688"/>
                  </a:lnTo>
                  <a:lnTo>
                    <a:pt x="630858" y="1786928"/>
                  </a:lnTo>
                  <a:lnTo>
                    <a:pt x="630256" y="1788035"/>
                  </a:lnTo>
                  <a:lnTo>
                    <a:pt x="630039" y="1788940"/>
                  </a:lnTo>
                  <a:close/>
                </a:path>
                <a:path w="1607820" h="2208530">
                  <a:moveTo>
                    <a:pt x="1438575" y="1951774"/>
                  </a:moveTo>
                  <a:lnTo>
                    <a:pt x="1436537" y="1952721"/>
                  </a:lnTo>
                  <a:lnTo>
                    <a:pt x="1435540" y="1952357"/>
                  </a:lnTo>
                  <a:lnTo>
                    <a:pt x="1434971" y="1950954"/>
                  </a:lnTo>
                  <a:lnTo>
                    <a:pt x="1435321" y="1949940"/>
                  </a:lnTo>
                  <a:lnTo>
                    <a:pt x="1435468" y="1948004"/>
                  </a:lnTo>
                  <a:lnTo>
                    <a:pt x="1437326" y="1949860"/>
                  </a:lnTo>
                  <a:lnTo>
                    <a:pt x="1437487" y="1950021"/>
                  </a:lnTo>
                  <a:lnTo>
                    <a:pt x="1438491" y="1950577"/>
                  </a:lnTo>
                  <a:lnTo>
                    <a:pt x="1438575" y="1951774"/>
                  </a:lnTo>
                  <a:close/>
                </a:path>
                <a:path w="1607820" h="2208530">
                  <a:moveTo>
                    <a:pt x="1285079" y="2000624"/>
                  </a:moveTo>
                  <a:lnTo>
                    <a:pt x="1283707" y="2001262"/>
                  </a:lnTo>
                  <a:lnTo>
                    <a:pt x="1282750" y="2000920"/>
                  </a:lnTo>
                  <a:lnTo>
                    <a:pt x="1280776" y="2000762"/>
                  </a:lnTo>
                  <a:lnTo>
                    <a:pt x="1281105" y="2000609"/>
                  </a:lnTo>
                  <a:lnTo>
                    <a:pt x="1282825" y="1998893"/>
                  </a:lnTo>
                  <a:lnTo>
                    <a:pt x="1283004" y="1998568"/>
                  </a:lnTo>
                  <a:lnTo>
                    <a:pt x="1284550" y="1997849"/>
                  </a:lnTo>
                  <a:lnTo>
                    <a:pt x="1285222" y="1998696"/>
                  </a:lnTo>
                  <a:lnTo>
                    <a:pt x="1285864" y="1999148"/>
                  </a:lnTo>
                  <a:lnTo>
                    <a:pt x="1285498" y="1999643"/>
                  </a:lnTo>
                  <a:lnTo>
                    <a:pt x="1285079" y="2000624"/>
                  </a:lnTo>
                  <a:close/>
                </a:path>
                <a:path w="1607820" h="2208530">
                  <a:moveTo>
                    <a:pt x="1528942" y="1919891"/>
                  </a:moveTo>
                  <a:lnTo>
                    <a:pt x="1526126" y="1921200"/>
                  </a:lnTo>
                  <a:lnTo>
                    <a:pt x="1526440" y="1920031"/>
                  </a:lnTo>
                  <a:lnTo>
                    <a:pt x="1526463" y="1916941"/>
                  </a:lnTo>
                  <a:lnTo>
                    <a:pt x="1527975" y="1918744"/>
                  </a:lnTo>
                  <a:lnTo>
                    <a:pt x="1528671" y="1919337"/>
                  </a:lnTo>
                  <a:lnTo>
                    <a:pt x="1528942" y="1919891"/>
                  </a:lnTo>
                  <a:close/>
                </a:path>
                <a:path w="1607820" h="2208530">
                  <a:moveTo>
                    <a:pt x="1529091" y="1920992"/>
                  </a:moveTo>
                  <a:lnTo>
                    <a:pt x="1527055" y="1921939"/>
                  </a:lnTo>
                  <a:lnTo>
                    <a:pt x="1526501" y="1921498"/>
                  </a:lnTo>
                  <a:lnTo>
                    <a:pt x="1529130" y="1920276"/>
                  </a:lnTo>
                  <a:lnTo>
                    <a:pt x="1529265" y="1920551"/>
                  </a:lnTo>
                  <a:lnTo>
                    <a:pt x="1529091" y="1920992"/>
                  </a:lnTo>
                  <a:close/>
                </a:path>
                <a:path w="1607820" h="2208530">
                  <a:moveTo>
                    <a:pt x="1528988" y="1921253"/>
                  </a:moveTo>
                  <a:lnTo>
                    <a:pt x="1528938" y="1921844"/>
                  </a:lnTo>
                  <a:lnTo>
                    <a:pt x="1528988" y="1921253"/>
                  </a:lnTo>
                  <a:lnTo>
                    <a:pt x="1529265" y="1920551"/>
                  </a:lnTo>
                  <a:lnTo>
                    <a:pt x="1528988" y="1921253"/>
                  </a:lnTo>
                  <a:close/>
                </a:path>
                <a:path w="1607820" h="2208530">
                  <a:moveTo>
                    <a:pt x="1307332" y="1957239"/>
                  </a:moveTo>
                  <a:lnTo>
                    <a:pt x="1306805" y="1956827"/>
                  </a:lnTo>
                  <a:lnTo>
                    <a:pt x="1305705" y="1956346"/>
                  </a:lnTo>
                  <a:lnTo>
                    <a:pt x="1305553" y="1955849"/>
                  </a:lnTo>
                  <a:lnTo>
                    <a:pt x="1305334" y="1955129"/>
                  </a:lnTo>
                  <a:lnTo>
                    <a:pt x="1306006" y="1954284"/>
                  </a:lnTo>
                  <a:lnTo>
                    <a:pt x="1306449" y="1953203"/>
                  </a:lnTo>
                  <a:lnTo>
                    <a:pt x="1307287" y="1953688"/>
                  </a:lnTo>
                  <a:lnTo>
                    <a:pt x="1307452" y="1953783"/>
                  </a:lnTo>
                  <a:lnTo>
                    <a:pt x="1308598" y="1954279"/>
                  </a:lnTo>
                  <a:lnTo>
                    <a:pt x="1308769" y="1954354"/>
                  </a:lnTo>
                  <a:lnTo>
                    <a:pt x="1308451" y="1955501"/>
                  </a:lnTo>
                  <a:lnTo>
                    <a:pt x="1307829" y="1956351"/>
                  </a:lnTo>
                  <a:lnTo>
                    <a:pt x="1307332" y="1957239"/>
                  </a:lnTo>
                  <a:close/>
                </a:path>
                <a:path w="1607820" h="2208530">
                  <a:moveTo>
                    <a:pt x="1227810" y="1969117"/>
                  </a:moveTo>
                  <a:lnTo>
                    <a:pt x="1226043" y="1969938"/>
                  </a:lnTo>
                  <a:lnTo>
                    <a:pt x="1226913" y="1968961"/>
                  </a:lnTo>
                  <a:lnTo>
                    <a:pt x="1227810" y="1969117"/>
                  </a:lnTo>
                  <a:close/>
                </a:path>
                <a:path w="1607820" h="2208530">
                  <a:moveTo>
                    <a:pt x="1230010" y="1970258"/>
                  </a:moveTo>
                  <a:lnTo>
                    <a:pt x="1226976" y="1971668"/>
                  </a:lnTo>
                  <a:lnTo>
                    <a:pt x="1226106" y="1970051"/>
                  </a:lnTo>
                  <a:lnTo>
                    <a:pt x="1228032" y="1969156"/>
                  </a:lnTo>
                  <a:lnTo>
                    <a:pt x="1228766" y="1969666"/>
                  </a:lnTo>
                  <a:lnTo>
                    <a:pt x="1230010" y="1970258"/>
                  </a:lnTo>
                  <a:close/>
                </a:path>
                <a:path w="1607820" h="2208530">
                  <a:moveTo>
                    <a:pt x="1228183" y="1972011"/>
                  </a:moveTo>
                  <a:lnTo>
                    <a:pt x="1227296" y="1971821"/>
                  </a:lnTo>
                  <a:lnTo>
                    <a:pt x="1228930" y="1971061"/>
                  </a:lnTo>
                  <a:lnTo>
                    <a:pt x="1228183" y="1972011"/>
                  </a:lnTo>
                  <a:close/>
                </a:path>
                <a:path w="1607820" h="2208530">
                  <a:moveTo>
                    <a:pt x="1115065" y="1647215"/>
                  </a:moveTo>
                  <a:lnTo>
                    <a:pt x="1111685" y="1648786"/>
                  </a:lnTo>
                  <a:lnTo>
                    <a:pt x="1111593" y="1648054"/>
                  </a:lnTo>
                  <a:lnTo>
                    <a:pt x="1111939" y="1647273"/>
                  </a:lnTo>
                  <a:lnTo>
                    <a:pt x="1112110" y="1646508"/>
                  </a:lnTo>
                  <a:lnTo>
                    <a:pt x="1115065" y="1647215"/>
                  </a:lnTo>
                  <a:close/>
                </a:path>
                <a:path w="1607820" h="2208530">
                  <a:moveTo>
                    <a:pt x="1113869" y="1649083"/>
                  </a:moveTo>
                  <a:lnTo>
                    <a:pt x="1112847" y="1649558"/>
                  </a:lnTo>
                  <a:lnTo>
                    <a:pt x="1111722" y="1649082"/>
                  </a:lnTo>
                  <a:lnTo>
                    <a:pt x="1114766" y="1647667"/>
                  </a:lnTo>
                  <a:lnTo>
                    <a:pt x="1114246" y="1648305"/>
                  </a:lnTo>
                  <a:lnTo>
                    <a:pt x="1113869" y="1649083"/>
                  </a:lnTo>
                  <a:close/>
                </a:path>
                <a:path w="1607820" h="2208530">
                  <a:moveTo>
                    <a:pt x="1313703" y="1585076"/>
                  </a:moveTo>
                  <a:lnTo>
                    <a:pt x="1311544" y="1586079"/>
                  </a:lnTo>
                  <a:lnTo>
                    <a:pt x="1311427" y="1585229"/>
                  </a:lnTo>
                  <a:lnTo>
                    <a:pt x="1312839" y="1584573"/>
                  </a:lnTo>
                  <a:lnTo>
                    <a:pt x="1313703" y="1585076"/>
                  </a:lnTo>
                  <a:close/>
                </a:path>
                <a:path w="1607820" h="2208530">
                  <a:moveTo>
                    <a:pt x="861237" y="2114284"/>
                  </a:moveTo>
                  <a:lnTo>
                    <a:pt x="860121" y="2114803"/>
                  </a:lnTo>
                  <a:lnTo>
                    <a:pt x="859527" y="2114352"/>
                  </a:lnTo>
                  <a:lnTo>
                    <a:pt x="859501" y="2113354"/>
                  </a:lnTo>
                  <a:lnTo>
                    <a:pt x="860715" y="2112789"/>
                  </a:lnTo>
                  <a:lnTo>
                    <a:pt x="861781" y="2113594"/>
                  </a:lnTo>
                  <a:lnTo>
                    <a:pt x="861237" y="2114284"/>
                  </a:lnTo>
                  <a:close/>
                </a:path>
                <a:path w="1607820" h="2208530">
                  <a:moveTo>
                    <a:pt x="861237" y="2114284"/>
                  </a:moveTo>
                  <a:lnTo>
                    <a:pt x="860465" y="2115264"/>
                  </a:lnTo>
                  <a:lnTo>
                    <a:pt x="861781" y="2113594"/>
                  </a:lnTo>
                  <a:lnTo>
                    <a:pt x="861237" y="2114284"/>
                  </a:lnTo>
                  <a:close/>
                </a:path>
                <a:path w="1607820" h="2208530">
                  <a:moveTo>
                    <a:pt x="1501716" y="1908179"/>
                  </a:moveTo>
                  <a:lnTo>
                    <a:pt x="1500220" y="1908875"/>
                  </a:lnTo>
                  <a:lnTo>
                    <a:pt x="1499210" y="1908534"/>
                  </a:lnTo>
                  <a:lnTo>
                    <a:pt x="1497190" y="1908398"/>
                  </a:lnTo>
                  <a:lnTo>
                    <a:pt x="1497425" y="1908288"/>
                  </a:lnTo>
                  <a:lnTo>
                    <a:pt x="1499286" y="1906359"/>
                  </a:lnTo>
                  <a:lnTo>
                    <a:pt x="1499831" y="1905331"/>
                  </a:lnTo>
                  <a:lnTo>
                    <a:pt x="1501071" y="1905251"/>
                  </a:lnTo>
                  <a:lnTo>
                    <a:pt x="1502197" y="1906070"/>
                  </a:lnTo>
                  <a:lnTo>
                    <a:pt x="1502393" y="1907055"/>
                  </a:lnTo>
                  <a:lnTo>
                    <a:pt x="1502427" y="1907228"/>
                  </a:lnTo>
                  <a:lnTo>
                    <a:pt x="1501716" y="1908179"/>
                  </a:lnTo>
                  <a:close/>
                </a:path>
                <a:path w="1607820" h="2208530">
                  <a:moveTo>
                    <a:pt x="1550383" y="1880536"/>
                  </a:moveTo>
                  <a:lnTo>
                    <a:pt x="1549921" y="1881011"/>
                  </a:lnTo>
                  <a:lnTo>
                    <a:pt x="1551296" y="1879598"/>
                  </a:lnTo>
                  <a:lnTo>
                    <a:pt x="1550383" y="1880536"/>
                  </a:lnTo>
                  <a:close/>
                </a:path>
                <a:path w="1607820" h="2208530">
                  <a:moveTo>
                    <a:pt x="1551012" y="1882307"/>
                  </a:moveTo>
                  <a:lnTo>
                    <a:pt x="1549699" y="1881114"/>
                  </a:lnTo>
                  <a:lnTo>
                    <a:pt x="1551742" y="1880164"/>
                  </a:lnTo>
                  <a:lnTo>
                    <a:pt x="1551012" y="1882307"/>
                  </a:lnTo>
                  <a:close/>
                </a:path>
                <a:path w="1607820" h="2208530">
                  <a:moveTo>
                    <a:pt x="1324945" y="527375"/>
                  </a:moveTo>
                  <a:lnTo>
                    <a:pt x="1322547" y="528490"/>
                  </a:lnTo>
                  <a:lnTo>
                    <a:pt x="1321792" y="528249"/>
                  </a:lnTo>
                  <a:lnTo>
                    <a:pt x="1322647" y="526297"/>
                  </a:lnTo>
                  <a:lnTo>
                    <a:pt x="1324945" y="527375"/>
                  </a:lnTo>
                  <a:close/>
                </a:path>
                <a:path w="1607820" h="2208530">
                  <a:moveTo>
                    <a:pt x="1322981" y="528707"/>
                  </a:moveTo>
                  <a:lnTo>
                    <a:pt x="1322547" y="528490"/>
                  </a:lnTo>
                  <a:lnTo>
                    <a:pt x="1321792" y="528249"/>
                  </a:lnTo>
                  <a:lnTo>
                    <a:pt x="1322553" y="528487"/>
                  </a:lnTo>
                  <a:lnTo>
                    <a:pt x="1322981" y="528707"/>
                  </a:lnTo>
                  <a:close/>
                </a:path>
                <a:path w="1607820" h="2208530">
                  <a:moveTo>
                    <a:pt x="1324561" y="528339"/>
                  </a:moveTo>
                  <a:lnTo>
                    <a:pt x="1323354" y="528900"/>
                  </a:lnTo>
                  <a:lnTo>
                    <a:pt x="1322981" y="528707"/>
                  </a:lnTo>
                  <a:lnTo>
                    <a:pt x="1324678" y="527919"/>
                  </a:lnTo>
                  <a:lnTo>
                    <a:pt x="1324561" y="528339"/>
                  </a:lnTo>
                  <a:close/>
                </a:path>
                <a:path w="1607820" h="2208530">
                  <a:moveTo>
                    <a:pt x="141327" y="898803"/>
                  </a:moveTo>
                  <a:lnTo>
                    <a:pt x="139978" y="899430"/>
                  </a:lnTo>
                  <a:lnTo>
                    <a:pt x="138903" y="898434"/>
                  </a:lnTo>
                  <a:lnTo>
                    <a:pt x="139291" y="898029"/>
                  </a:lnTo>
                  <a:lnTo>
                    <a:pt x="140762" y="897346"/>
                  </a:lnTo>
                  <a:lnTo>
                    <a:pt x="141373" y="897872"/>
                  </a:lnTo>
                  <a:lnTo>
                    <a:pt x="141327" y="898803"/>
                  </a:lnTo>
                  <a:close/>
                </a:path>
                <a:path w="1607820" h="2208530">
                  <a:moveTo>
                    <a:pt x="886723" y="658621"/>
                  </a:moveTo>
                  <a:lnTo>
                    <a:pt x="885721" y="659087"/>
                  </a:lnTo>
                  <a:lnTo>
                    <a:pt x="884888" y="658936"/>
                  </a:lnTo>
                  <a:lnTo>
                    <a:pt x="884116" y="658952"/>
                  </a:lnTo>
                  <a:lnTo>
                    <a:pt x="884333" y="656114"/>
                  </a:lnTo>
                  <a:lnTo>
                    <a:pt x="885423" y="656601"/>
                  </a:lnTo>
                  <a:lnTo>
                    <a:pt x="886230" y="656787"/>
                  </a:lnTo>
                  <a:lnTo>
                    <a:pt x="886969" y="657484"/>
                  </a:lnTo>
                  <a:lnTo>
                    <a:pt x="886723" y="658621"/>
                  </a:lnTo>
                  <a:close/>
                </a:path>
                <a:path w="1607820" h="2208530">
                  <a:moveTo>
                    <a:pt x="1107499" y="583838"/>
                  </a:moveTo>
                  <a:lnTo>
                    <a:pt x="1106051" y="584511"/>
                  </a:lnTo>
                  <a:lnTo>
                    <a:pt x="1105414" y="584033"/>
                  </a:lnTo>
                  <a:lnTo>
                    <a:pt x="1105269" y="583923"/>
                  </a:lnTo>
                  <a:lnTo>
                    <a:pt x="1104494" y="583574"/>
                  </a:lnTo>
                  <a:lnTo>
                    <a:pt x="1105133" y="582615"/>
                  </a:lnTo>
                  <a:lnTo>
                    <a:pt x="1105571" y="581483"/>
                  </a:lnTo>
                  <a:lnTo>
                    <a:pt x="1106630" y="580429"/>
                  </a:lnTo>
                  <a:lnTo>
                    <a:pt x="1107760" y="581015"/>
                  </a:lnTo>
                  <a:lnTo>
                    <a:pt x="1109198" y="581387"/>
                  </a:lnTo>
                  <a:lnTo>
                    <a:pt x="1108083" y="582792"/>
                  </a:lnTo>
                  <a:lnTo>
                    <a:pt x="1107499" y="583838"/>
                  </a:lnTo>
                  <a:close/>
                </a:path>
                <a:path w="1607820" h="2208530">
                  <a:moveTo>
                    <a:pt x="1330888" y="546367"/>
                  </a:moveTo>
                  <a:lnTo>
                    <a:pt x="1330096" y="546735"/>
                  </a:lnTo>
                  <a:lnTo>
                    <a:pt x="1330465" y="546002"/>
                  </a:lnTo>
                  <a:lnTo>
                    <a:pt x="1330888" y="546367"/>
                  </a:lnTo>
                  <a:close/>
                </a:path>
                <a:path w="1607820" h="2208530">
                  <a:moveTo>
                    <a:pt x="1331445" y="550513"/>
                  </a:moveTo>
                  <a:lnTo>
                    <a:pt x="1330753" y="549746"/>
                  </a:lnTo>
                  <a:lnTo>
                    <a:pt x="1330482" y="549447"/>
                  </a:lnTo>
                  <a:lnTo>
                    <a:pt x="1329568" y="548879"/>
                  </a:lnTo>
                  <a:lnTo>
                    <a:pt x="1329352" y="547524"/>
                  </a:lnTo>
                  <a:lnTo>
                    <a:pt x="1331271" y="546632"/>
                  </a:lnTo>
                  <a:lnTo>
                    <a:pt x="1332025" y="546986"/>
                  </a:lnTo>
                  <a:lnTo>
                    <a:pt x="1332271" y="547622"/>
                  </a:lnTo>
                  <a:lnTo>
                    <a:pt x="1332490" y="548336"/>
                  </a:lnTo>
                  <a:lnTo>
                    <a:pt x="1331875" y="549225"/>
                  </a:lnTo>
                  <a:lnTo>
                    <a:pt x="1331445" y="550513"/>
                  </a:lnTo>
                  <a:close/>
                </a:path>
                <a:path w="1607820" h="2208530">
                  <a:moveTo>
                    <a:pt x="1129636" y="601675"/>
                  </a:moveTo>
                  <a:lnTo>
                    <a:pt x="1127650" y="602598"/>
                  </a:lnTo>
                  <a:lnTo>
                    <a:pt x="1127553" y="601822"/>
                  </a:lnTo>
                  <a:lnTo>
                    <a:pt x="1128879" y="601205"/>
                  </a:lnTo>
                  <a:lnTo>
                    <a:pt x="1129636" y="601675"/>
                  </a:lnTo>
                  <a:close/>
                </a:path>
                <a:path w="1607820" h="2208530">
                  <a:moveTo>
                    <a:pt x="1271642" y="557102"/>
                  </a:moveTo>
                  <a:lnTo>
                    <a:pt x="1270402" y="557194"/>
                  </a:lnTo>
                  <a:lnTo>
                    <a:pt x="1270254" y="557008"/>
                  </a:lnTo>
                  <a:lnTo>
                    <a:pt x="1269959" y="556637"/>
                  </a:lnTo>
                  <a:lnTo>
                    <a:pt x="1269705" y="556318"/>
                  </a:lnTo>
                  <a:lnTo>
                    <a:pt x="1269037" y="555848"/>
                  </a:lnTo>
                  <a:lnTo>
                    <a:pt x="1269524" y="555190"/>
                  </a:lnTo>
                  <a:lnTo>
                    <a:pt x="1269904" y="554150"/>
                  </a:lnTo>
                  <a:lnTo>
                    <a:pt x="1270938" y="553670"/>
                  </a:lnTo>
                  <a:lnTo>
                    <a:pt x="1271877" y="554528"/>
                  </a:lnTo>
                  <a:lnTo>
                    <a:pt x="1273124" y="555165"/>
                  </a:lnTo>
                  <a:lnTo>
                    <a:pt x="1272181" y="556112"/>
                  </a:lnTo>
                  <a:lnTo>
                    <a:pt x="1271642" y="557102"/>
                  </a:lnTo>
                  <a:close/>
                </a:path>
                <a:path w="1607820" h="2208530">
                  <a:moveTo>
                    <a:pt x="937505" y="659743"/>
                  </a:moveTo>
                  <a:lnTo>
                    <a:pt x="935859" y="660508"/>
                  </a:lnTo>
                  <a:lnTo>
                    <a:pt x="935498" y="660244"/>
                  </a:lnTo>
                  <a:lnTo>
                    <a:pt x="937274" y="659419"/>
                  </a:lnTo>
                  <a:lnTo>
                    <a:pt x="937505" y="659743"/>
                  </a:lnTo>
                  <a:close/>
                </a:path>
                <a:path w="1607820" h="2208530">
                  <a:moveTo>
                    <a:pt x="937326" y="661582"/>
                  </a:moveTo>
                  <a:lnTo>
                    <a:pt x="936308" y="660837"/>
                  </a:lnTo>
                  <a:lnTo>
                    <a:pt x="937935" y="660081"/>
                  </a:lnTo>
                  <a:lnTo>
                    <a:pt x="937326" y="661582"/>
                  </a:lnTo>
                  <a:close/>
                </a:path>
                <a:path w="1607820" h="2208530">
                  <a:moveTo>
                    <a:pt x="998238" y="582395"/>
                  </a:moveTo>
                  <a:lnTo>
                    <a:pt x="997108" y="582920"/>
                  </a:lnTo>
                  <a:lnTo>
                    <a:pt x="996706" y="582604"/>
                  </a:lnTo>
                  <a:lnTo>
                    <a:pt x="996493" y="582437"/>
                  </a:lnTo>
                  <a:lnTo>
                    <a:pt x="996457" y="581508"/>
                  </a:lnTo>
                  <a:lnTo>
                    <a:pt x="997835" y="580868"/>
                  </a:lnTo>
                  <a:lnTo>
                    <a:pt x="998836" y="581614"/>
                  </a:lnTo>
                  <a:lnTo>
                    <a:pt x="998238" y="582395"/>
                  </a:lnTo>
                  <a:close/>
                </a:path>
                <a:path w="1607820" h="2208530">
                  <a:moveTo>
                    <a:pt x="998238" y="582395"/>
                  </a:moveTo>
                  <a:lnTo>
                    <a:pt x="997463" y="583405"/>
                  </a:lnTo>
                  <a:lnTo>
                    <a:pt x="998836" y="581614"/>
                  </a:lnTo>
                  <a:lnTo>
                    <a:pt x="998238" y="582395"/>
                  </a:lnTo>
                  <a:close/>
                </a:path>
                <a:path w="1607820" h="2208530">
                  <a:moveTo>
                    <a:pt x="1111118" y="545751"/>
                  </a:moveTo>
                  <a:lnTo>
                    <a:pt x="1109941" y="546298"/>
                  </a:lnTo>
                  <a:lnTo>
                    <a:pt x="1109261" y="545810"/>
                  </a:lnTo>
                  <a:lnTo>
                    <a:pt x="1109071" y="545674"/>
                  </a:lnTo>
                  <a:lnTo>
                    <a:pt x="1108325" y="545418"/>
                  </a:lnTo>
                  <a:lnTo>
                    <a:pt x="1108601" y="544675"/>
                  </a:lnTo>
                  <a:lnTo>
                    <a:pt x="1108688" y="543475"/>
                  </a:lnTo>
                  <a:lnTo>
                    <a:pt x="1109723" y="542994"/>
                  </a:lnTo>
                  <a:lnTo>
                    <a:pt x="1110695" y="543495"/>
                  </a:lnTo>
                  <a:lnTo>
                    <a:pt x="1111943" y="543736"/>
                  </a:lnTo>
                  <a:lnTo>
                    <a:pt x="1111335" y="544846"/>
                  </a:lnTo>
                  <a:lnTo>
                    <a:pt x="1111118" y="545751"/>
                  </a:lnTo>
                  <a:close/>
                </a:path>
                <a:path w="1607820" h="2208530">
                  <a:moveTo>
                    <a:pt x="125868" y="857360"/>
                  </a:moveTo>
                  <a:lnTo>
                    <a:pt x="124675" y="855887"/>
                  </a:lnTo>
                  <a:lnTo>
                    <a:pt x="123822" y="855260"/>
                  </a:lnTo>
                  <a:lnTo>
                    <a:pt x="123504" y="853812"/>
                  </a:lnTo>
                  <a:lnTo>
                    <a:pt x="123951" y="852528"/>
                  </a:lnTo>
                  <a:lnTo>
                    <a:pt x="124959" y="852060"/>
                  </a:lnTo>
                  <a:lnTo>
                    <a:pt x="126245" y="852537"/>
                  </a:lnTo>
                  <a:lnTo>
                    <a:pt x="126899" y="853599"/>
                  </a:lnTo>
                  <a:lnTo>
                    <a:pt x="126393" y="854597"/>
                  </a:lnTo>
                  <a:lnTo>
                    <a:pt x="125868" y="857360"/>
                  </a:lnTo>
                  <a:close/>
                </a:path>
                <a:path w="1607820" h="2208530">
                  <a:moveTo>
                    <a:pt x="1300491" y="474848"/>
                  </a:moveTo>
                  <a:lnTo>
                    <a:pt x="1298023" y="475996"/>
                  </a:lnTo>
                  <a:lnTo>
                    <a:pt x="1297554" y="475640"/>
                  </a:lnTo>
                  <a:lnTo>
                    <a:pt x="1297534" y="474603"/>
                  </a:lnTo>
                  <a:lnTo>
                    <a:pt x="1299129" y="473418"/>
                  </a:lnTo>
                  <a:lnTo>
                    <a:pt x="1298505" y="472763"/>
                  </a:lnTo>
                  <a:lnTo>
                    <a:pt x="1300491" y="474848"/>
                  </a:lnTo>
                  <a:close/>
                </a:path>
                <a:path w="1607820" h="2208530">
                  <a:moveTo>
                    <a:pt x="1249457" y="524437"/>
                  </a:moveTo>
                  <a:lnTo>
                    <a:pt x="1247307" y="525436"/>
                  </a:lnTo>
                  <a:lnTo>
                    <a:pt x="1247504" y="524694"/>
                  </a:lnTo>
                  <a:lnTo>
                    <a:pt x="1248689" y="524144"/>
                  </a:lnTo>
                  <a:lnTo>
                    <a:pt x="1249457" y="524437"/>
                  </a:lnTo>
                  <a:close/>
                </a:path>
                <a:path w="1607820" h="2208530">
                  <a:moveTo>
                    <a:pt x="1249399" y="527579"/>
                  </a:moveTo>
                  <a:lnTo>
                    <a:pt x="1248434" y="526686"/>
                  </a:lnTo>
                  <a:lnTo>
                    <a:pt x="1247721" y="526272"/>
                  </a:lnTo>
                  <a:lnTo>
                    <a:pt x="1247519" y="525864"/>
                  </a:lnTo>
                  <a:lnTo>
                    <a:pt x="1250222" y="524607"/>
                  </a:lnTo>
                  <a:lnTo>
                    <a:pt x="1249399" y="527579"/>
                  </a:lnTo>
                  <a:close/>
                </a:path>
                <a:path w="1607820" h="2208530">
                  <a:moveTo>
                    <a:pt x="691665" y="701999"/>
                  </a:moveTo>
                  <a:lnTo>
                    <a:pt x="690443" y="701870"/>
                  </a:lnTo>
                  <a:lnTo>
                    <a:pt x="689834" y="701165"/>
                  </a:lnTo>
                  <a:lnTo>
                    <a:pt x="689169" y="700712"/>
                  </a:lnTo>
                  <a:lnTo>
                    <a:pt x="689632" y="700119"/>
                  </a:lnTo>
                  <a:lnTo>
                    <a:pt x="689983" y="699222"/>
                  </a:lnTo>
                  <a:lnTo>
                    <a:pt x="691145" y="698682"/>
                  </a:lnTo>
                  <a:lnTo>
                    <a:pt x="692057" y="698991"/>
                  </a:lnTo>
                  <a:lnTo>
                    <a:pt x="692673" y="699083"/>
                  </a:lnTo>
                  <a:lnTo>
                    <a:pt x="694078" y="699192"/>
                  </a:lnTo>
                  <a:lnTo>
                    <a:pt x="692210" y="701048"/>
                  </a:lnTo>
                  <a:lnTo>
                    <a:pt x="691665" y="701999"/>
                  </a:lnTo>
                  <a:close/>
                </a:path>
                <a:path w="1607820" h="2208530">
                  <a:moveTo>
                    <a:pt x="1280982" y="506436"/>
                  </a:moveTo>
                  <a:lnTo>
                    <a:pt x="1280207" y="505785"/>
                  </a:lnTo>
                  <a:lnTo>
                    <a:pt x="1279404" y="505331"/>
                  </a:lnTo>
                  <a:lnTo>
                    <a:pt x="1279243" y="505240"/>
                  </a:lnTo>
                  <a:lnTo>
                    <a:pt x="1278744" y="504420"/>
                  </a:lnTo>
                  <a:lnTo>
                    <a:pt x="1281057" y="503344"/>
                  </a:lnTo>
                  <a:lnTo>
                    <a:pt x="1281918" y="503996"/>
                  </a:lnTo>
                  <a:lnTo>
                    <a:pt x="1282053" y="504099"/>
                  </a:lnTo>
                  <a:lnTo>
                    <a:pt x="1280982" y="506436"/>
                  </a:lnTo>
                  <a:close/>
                </a:path>
                <a:path w="1607820" h="2208530">
                  <a:moveTo>
                    <a:pt x="923629" y="615193"/>
                  </a:moveTo>
                  <a:lnTo>
                    <a:pt x="922103" y="615902"/>
                  </a:lnTo>
                  <a:lnTo>
                    <a:pt x="921497" y="615238"/>
                  </a:lnTo>
                  <a:lnTo>
                    <a:pt x="923273" y="614412"/>
                  </a:lnTo>
                  <a:lnTo>
                    <a:pt x="923629" y="615193"/>
                  </a:lnTo>
                  <a:close/>
                </a:path>
                <a:path w="1607820" h="2208530">
                  <a:moveTo>
                    <a:pt x="923091" y="616986"/>
                  </a:moveTo>
                  <a:lnTo>
                    <a:pt x="922497" y="616334"/>
                  </a:lnTo>
                  <a:lnTo>
                    <a:pt x="924005" y="615633"/>
                  </a:lnTo>
                  <a:lnTo>
                    <a:pt x="923091" y="616986"/>
                  </a:lnTo>
                  <a:close/>
                </a:path>
                <a:path w="1607820" h="2208530">
                  <a:moveTo>
                    <a:pt x="934514" y="733670"/>
                  </a:moveTo>
                  <a:lnTo>
                    <a:pt x="932469" y="734621"/>
                  </a:lnTo>
                  <a:lnTo>
                    <a:pt x="932728" y="733992"/>
                  </a:lnTo>
                  <a:lnTo>
                    <a:pt x="933913" y="733441"/>
                  </a:lnTo>
                  <a:lnTo>
                    <a:pt x="934514" y="733670"/>
                  </a:lnTo>
                  <a:close/>
                </a:path>
                <a:path w="1607820" h="2208530">
                  <a:moveTo>
                    <a:pt x="934603" y="736910"/>
                  </a:moveTo>
                  <a:lnTo>
                    <a:pt x="933643" y="736014"/>
                  </a:lnTo>
                  <a:lnTo>
                    <a:pt x="932936" y="735598"/>
                  </a:lnTo>
                  <a:lnTo>
                    <a:pt x="932733" y="735172"/>
                  </a:lnTo>
                  <a:lnTo>
                    <a:pt x="935459" y="733905"/>
                  </a:lnTo>
                  <a:lnTo>
                    <a:pt x="934603" y="736910"/>
                  </a:lnTo>
                  <a:close/>
                </a:path>
                <a:path w="1607820" h="2208530">
                  <a:moveTo>
                    <a:pt x="43897" y="1015179"/>
                  </a:moveTo>
                  <a:lnTo>
                    <a:pt x="42586" y="1015788"/>
                  </a:lnTo>
                  <a:lnTo>
                    <a:pt x="41785" y="1015303"/>
                  </a:lnTo>
                  <a:lnTo>
                    <a:pt x="41500" y="1014626"/>
                  </a:lnTo>
                  <a:lnTo>
                    <a:pt x="41657" y="1013767"/>
                  </a:lnTo>
                  <a:lnTo>
                    <a:pt x="41626" y="1012977"/>
                  </a:lnTo>
                  <a:lnTo>
                    <a:pt x="44492" y="1013235"/>
                  </a:lnTo>
                  <a:lnTo>
                    <a:pt x="44129" y="1014214"/>
                  </a:lnTo>
                  <a:lnTo>
                    <a:pt x="44005" y="1014668"/>
                  </a:lnTo>
                  <a:lnTo>
                    <a:pt x="43897" y="1015179"/>
                  </a:lnTo>
                  <a:close/>
                </a:path>
                <a:path w="1607820" h="2208530">
                  <a:moveTo>
                    <a:pt x="557657" y="851359"/>
                  </a:moveTo>
                  <a:lnTo>
                    <a:pt x="554828" y="852674"/>
                  </a:lnTo>
                  <a:lnTo>
                    <a:pt x="553758" y="852243"/>
                  </a:lnTo>
                  <a:lnTo>
                    <a:pt x="554324" y="851259"/>
                  </a:lnTo>
                  <a:lnTo>
                    <a:pt x="554886" y="849963"/>
                  </a:lnTo>
                  <a:lnTo>
                    <a:pt x="555997" y="850280"/>
                  </a:lnTo>
                  <a:lnTo>
                    <a:pt x="556767" y="850844"/>
                  </a:lnTo>
                  <a:lnTo>
                    <a:pt x="557657" y="851359"/>
                  </a:lnTo>
                  <a:close/>
                </a:path>
                <a:path w="1607820" h="2208530">
                  <a:moveTo>
                    <a:pt x="556941" y="852726"/>
                  </a:moveTo>
                  <a:lnTo>
                    <a:pt x="555651" y="853326"/>
                  </a:lnTo>
                  <a:lnTo>
                    <a:pt x="555181" y="852953"/>
                  </a:lnTo>
                  <a:lnTo>
                    <a:pt x="557219" y="852006"/>
                  </a:lnTo>
                  <a:lnTo>
                    <a:pt x="556941" y="852726"/>
                  </a:lnTo>
                  <a:close/>
                </a:path>
                <a:path w="1607820" h="2208530">
                  <a:moveTo>
                    <a:pt x="542728" y="853427"/>
                  </a:moveTo>
                  <a:lnTo>
                    <a:pt x="542181" y="852848"/>
                  </a:lnTo>
                  <a:lnTo>
                    <a:pt x="541466" y="852341"/>
                  </a:lnTo>
                  <a:lnTo>
                    <a:pt x="540972" y="851235"/>
                  </a:lnTo>
                  <a:lnTo>
                    <a:pt x="542725" y="850420"/>
                  </a:lnTo>
                  <a:lnTo>
                    <a:pt x="543429" y="850879"/>
                  </a:lnTo>
                  <a:lnTo>
                    <a:pt x="544550" y="851433"/>
                  </a:lnTo>
                  <a:lnTo>
                    <a:pt x="542728" y="853427"/>
                  </a:lnTo>
                  <a:close/>
                </a:path>
                <a:path w="1607820" h="2208530">
                  <a:moveTo>
                    <a:pt x="919692" y="725551"/>
                  </a:moveTo>
                  <a:lnTo>
                    <a:pt x="917559" y="726543"/>
                  </a:lnTo>
                  <a:lnTo>
                    <a:pt x="917844" y="726179"/>
                  </a:lnTo>
                  <a:lnTo>
                    <a:pt x="919468" y="725424"/>
                  </a:lnTo>
                  <a:lnTo>
                    <a:pt x="919692" y="725551"/>
                  </a:lnTo>
                  <a:close/>
                </a:path>
                <a:path w="1607820" h="2208530">
                  <a:moveTo>
                    <a:pt x="919283" y="728650"/>
                  </a:moveTo>
                  <a:lnTo>
                    <a:pt x="918713" y="728022"/>
                  </a:lnTo>
                  <a:lnTo>
                    <a:pt x="918041" y="727453"/>
                  </a:lnTo>
                  <a:lnTo>
                    <a:pt x="917656" y="726728"/>
                  </a:lnTo>
                  <a:lnTo>
                    <a:pt x="919915" y="725678"/>
                  </a:lnTo>
                  <a:lnTo>
                    <a:pt x="920207" y="725843"/>
                  </a:lnTo>
                  <a:lnTo>
                    <a:pt x="921458" y="726208"/>
                  </a:lnTo>
                  <a:lnTo>
                    <a:pt x="919283" y="728650"/>
                  </a:lnTo>
                  <a:close/>
                </a:path>
                <a:path w="1607820" h="2208530">
                  <a:moveTo>
                    <a:pt x="830690" y="753275"/>
                  </a:moveTo>
                  <a:lnTo>
                    <a:pt x="829530" y="753815"/>
                  </a:lnTo>
                  <a:lnTo>
                    <a:pt x="830022" y="752558"/>
                  </a:lnTo>
                  <a:lnTo>
                    <a:pt x="830690" y="753275"/>
                  </a:lnTo>
                  <a:close/>
                </a:path>
                <a:path w="1607820" h="2208530">
                  <a:moveTo>
                    <a:pt x="831966" y="754781"/>
                  </a:moveTo>
                  <a:lnTo>
                    <a:pt x="829495" y="755930"/>
                  </a:lnTo>
                  <a:lnTo>
                    <a:pt x="829076" y="755610"/>
                  </a:lnTo>
                  <a:lnTo>
                    <a:pt x="829037" y="754505"/>
                  </a:lnTo>
                  <a:lnTo>
                    <a:pt x="830990" y="753597"/>
                  </a:lnTo>
                  <a:lnTo>
                    <a:pt x="831900" y="754144"/>
                  </a:lnTo>
                  <a:lnTo>
                    <a:pt x="831966" y="754781"/>
                  </a:lnTo>
                  <a:close/>
                </a:path>
                <a:path w="1607820" h="2208530">
                  <a:moveTo>
                    <a:pt x="767121" y="774699"/>
                  </a:moveTo>
                  <a:lnTo>
                    <a:pt x="765532" y="775437"/>
                  </a:lnTo>
                  <a:lnTo>
                    <a:pt x="764904" y="774748"/>
                  </a:lnTo>
                  <a:lnTo>
                    <a:pt x="766751" y="773889"/>
                  </a:lnTo>
                  <a:lnTo>
                    <a:pt x="767121" y="774699"/>
                  </a:lnTo>
                  <a:close/>
                </a:path>
                <a:path w="1607820" h="2208530">
                  <a:moveTo>
                    <a:pt x="766580" y="776588"/>
                  </a:moveTo>
                  <a:lnTo>
                    <a:pt x="765945" y="775890"/>
                  </a:lnTo>
                  <a:lnTo>
                    <a:pt x="767508" y="775163"/>
                  </a:lnTo>
                  <a:lnTo>
                    <a:pt x="766580" y="776588"/>
                  </a:lnTo>
                  <a:close/>
                </a:path>
                <a:path w="1607820" h="2208530">
                  <a:moveTo>
                    <a:pt x="720998" y="789921"/>
                  </a:moveTo>
                  <a:lnTo>
                    <a:pt x="719455" y="790638"/>
                  </a:lnTo>
                  <a:lnTo>
                    <a:pt x="718643" y="789526"/>
                  </a:lnTo>
                  <a:lnTo>
                    <a:pt x="720370" y="788723"/>
                  </a:lnTo>
                  <a:lnTo>
                    <a:pt x="720998" y="789921"/>
                  </a:lnTo>
                  <a:close/>
                </a:path>
                <a:path w="1607820" h="2208530">
                  <a:moveTo>
                    <a:pt x="301966" y="947291"/>
                  </a:moveTo>
                  <a:lnTo>
                    <a:pt x="300873" y="947800"/>
                  </a:lnTo>
                  <a:lnTo>
                    <a:pt x="300224" y="947421"/>
                  </a:lnTo>
                  <a:lnTo>
                    <a:pt x="300133" y="946518"/>
                  </a:lnTo>
                  <a:lnTo>
                    <a:pt x="301457" y="945903"/>
                  </a:lnTo>
                  <a:lnTo>
                    <a:pt x="302535" y="946347"/>
                  </a:lnTo>
                  <a:lnTo>
                    <a:pt x="302784" y="946231"/>
                  </a:lnTo>
                  <a:lnTo>
                    <a:pt x="301966" y="947291"/>
                  </a:lnTo>
                  <a:close/>
                </a:path>
                <a:path w="1607820" h="2208530">
                  <a:moveTo>
                    <a:pt x="1329961" y="624526"/>
                  </a:moveTo>
                  <a:lnTo>
                    <a:pt x="1328488" y="625210"/>
                  </a:lnTo>
                  <a:lnTo>
                    <a:pt x="1327479" y="624870"/>
                  </a:lnTo>
                  <a:lnTo>
                    <a:pt x="1325486" y="624732"/>
                  </a:lnTo>
                  <a:lnTo>
                    <a:pt x="1325700" y="624632"/>
                  </a:lnTo>
                  <a:lnTo>
                    <a:pt x="1327557" y="622699"/>
                  </a:lnTo>
                  <a:lnTo>
                    <a:pt x="1328095" y="621681"/>
                  </a:lnTo>
                  <a:lnTo>
                    <a:pt x="1329331" y="621579"/>
                  </a:lnTo>
                  <a:lnTo>
                    <a:pt x="1330480" y="622410"/>
                  </a:lnTo>
                  <a:lnTo>
                    <a:pt x="1330639" y="623401"/>
                  </a:lnTo>
                  <a:lnTo>
                    <a:pt x="1330667" y="623577"/>
                  </a:lnTo>
                  <a:lnTo>
                    <a:pt x="1329961" y="624526"/>
                  </a:lnTo>
                  <a:close/>
                </a:path>
                <a:path w="1607820" h="2208530">
                  <a:moveTo>
                    <a:pt x="774662" y="796466"/>
                  </a:moveTo>
                  <a:lnTo>
                    <a:pt x="771784" y="797804"/>
                  </a:lnTo>
                  <a:lnTo>
                    <a:pt x="771605" y="797633"/>
                  </a:lnTo>
                  <a:lnTo>
                    <a:pt x="770879" y="797255"/>
                  </a:lnTo>
                  <a:lnTo>
                    <a:pt x="772494" y="794967"/>
                  </a:lnTo>
                  <a:lnTo>
                    <a:pt x="774662" y="796466"/>
                  </a:lnTo>
                  <a:close/>
                </a:path>
                <a:path w="1607820" h="2208530">
                  <a:moveTo>
                    <a:pt x="772059" y="798066"/>
                  </a:moveTo>
                  <a:lnTo>
                    <a:pt x="771784" y="797804"/>
                  </a:lnTo>
                  <a:lnTo>
                    <a:pt x="771605" y="797633"/>
                  </a:lnTo>
                  <a:lnTo>
                    <a:pt x="772059" y="798066"/>
                  </a:lnTo>
                  <a:close/>
                </a:path>
                <a:path w="1607820" h="2208530">
                  <a:moveTo>
                    <a:pt x="773841" y="797752"/>
                  </a:moveTo>
                  <a:lnTo>
                    <a:pt x="772422" y="798412"/>
                  </a:lnTo>
                  <a:lnTo>
                    <a:pt x="772059" y="798066"/>
                  </a:lnTo>
                  <a:lnTo>
                    <a:pt x="774126" y="797105"/>
                  </a:lnTo>
                  <a:lnTo>
                    <a:pt x="773841" y="797752"/>
                  </a:lnTo>
                  <a:close/>
                </a:path>
                <a:path w="1607820" h="2208530">
                  <a:moveTo>
                    <a:pt x="773763" y="797930"/>
                  </a:moveTo>
                  <a:lnTo>
                    <a:pt x="773677" y="798124"/>
                  </a:lnTo>
                  <a:lnTo>
                    <a:pt x="773841" y="797752"/>
                  </a:lnTo>
                  <a:lnTo>
                    <a:pt x="773763" y="797930"/>
                  </a:lnTo>
                  <a:close/>
                </a:path>
                <a:path w="1607820" h="2208530">
                  <a:moveTo>
                    <a:pt x="868870" y="720440"/>
                  </a:moveTo>
                  <a:lnTo>
                    <a:pt x="867628" y="720515"/>
                  </a:lnTo>
                  <a:lnTo>
                    <a:pt x="866488" y="719679"/>
                  </a:lnTo>
                  <a:lnTo>
                    <a:pt x="866317" y="718464"/>
                  </a:lnTo>
                  <a:lnTo>
                    <a:pt x="867089" y="717437"/>
                  </a:lnTo>
                  <a:lnTo>
                    <a:pt x="868548" y="716759"/>
                  </a:lnTo>
                  <a:lnTo>
                    <a:pt x="869620" y="716928"/>
                  </a:lnTo>
                  <a:lnTo>
                    <a:pt x="871939" y="716767"/>
                  </a:lnTo>
                  <a:lnTo>
                    <a:pt x="869413" y="719407"/>
                  </a:lnTo>
                  <a:lnTo>
                    <a:pt x="868870" y="720440"/>
                  </a:lnTo>
                  <a:close/>
                </a:path>
                <a:path w="1607820" h="2208530">
                  <a:moveTo>
                    <a:pt x="1236044" y="590399"/>
                  </a:moveTo>
                  <a:lnTo>
                    <a:pt x="1233147" y="591745"/>
                  </a:lnTo>
                  <a:lnTo>
                    <a:pt x="1232994" y="591621"/>
                  </a:lnTo>
                  <a:lnTo>
                    <a:pt x="1233356" y="590353"/>
                  </a:lnTo>
                  <a:lnTo>
                    <a:pt x="1235092" y="589547"/>
                  </a:lnTo>
                  <a:lnTo>
                    <a:pt x="1235900" y="590270"/>
                  </a:lnTo>
                  <a:lnTo>
                    <a:pt x="1236044" y="590399"/>
                  </a:lnTo>
                  <a:close/>
                </a:path>
                <a:path w="1607820" h="2208530">
                  <a:moveTo>
                    <a:pt x="1233355" y="591915"/>
                  </a:moveTo>
                  <a:lnTo>
                    <a:pt x="1233147" y="591745"/>
                  </a:lnTo>
                  <a:lnTo>
                    <a:pt x="1232994" y="591621"/>
                  </a:lnTo>
                  <a:lnTo>
                    <a:pt x="1233147" y="591745"/>
                  </a:lnTo>
                  <a:lnTo>
                    <a:pt x="1233355" y="591915"/>
                  </a:lnTo>
                  <a:close/>
                </a:path>
                <a:path w="1607820" h="2208530">
                  <a:moveTo>
                    <a:pt x="1235821" y="591484"/>
                  </a:moveTo>
                  <a:lnTo>
                    <a:pt x="1233915" y="592370"/>
                  </a:lnTo>
                  <a:lnTo>
                    <a:pt x="1233355" y="591915"/>
                  </a:lnTo>
                  <a:lnTo>
                    <a:pt x="1235985" y="590692"/>
                  </a:lnTo>
                  <a:lnTo>
                    <a:pt x="1235821" y="591484"/>
                  </a:lnTo>
                  <a:close/>
                </a:path>
                <a:path w="1607820" h="2208530">
                  <a:moveTo>
                    <a:pt x="1234702" y="593440"/>
                  </a:moveTo>
                  <a:lnTo>
                    <a:pt x="1234185" y="592729"/>
                  </a:lnTo>
                  <a:lnTo>
                    <a:pt x="1235311" y="592205"/>
                  </a:lnTo>
                  <a:lnTo>
                    <a:pt x="1234702" y="593440"/>
                  </a:lnTo>
                  <a:close/>
                </a:path>
                <a:path w="1607820" h="2208530">
                  <a:moveTo>
                    <a:pt x="1145638" y="617848"/>
                  </a:moveTo>
                  <a:lnTo>
                    <a:pt x="1143592" y="618799"/>
                  </a:lnTo>
                  <a:lnTo>
                    <a:pt x="1143881" y="618434"/>
                  </a:lnTo>
                  <a:lnTo>
                    <a:pt x="1145414" y="617722"/>
                  </a:lnTo>
                  <a:lnTo>
                    <a:pt x="1145638" y="617848"/>
                  </a:lnTo>
                  <a:close/>
                </a:path>
                <a:path w="1607820" h="2208530">
                  <a:moveTo>
                    <a:pt x="1145226" y="620877"/>
                  </a:moveTo>
                  <a:lnTo>
                    <a:pt x="1144687" y="620265"/>
                  </a:lnTo>
                  <a:lnTo>
                    <a:pt x="1144244" y="619885"/>
                  </a:lnTo>
                  <a:lnTo>
                    <a:pt x="1144038" y="619709"/>
                  </a:lnTo>
                  <a:lnTo>
                    <a:pt x="1143691" y="619001"/>
                  </a:lnTo>
                  <a:lnTo>
                    <a:pt x="1145879" y="617984"/>
                  </a:lnTo>
                  <a:lnTo>
                    <a:pt x="1146127" y="618123"/>
                  </a:lnTo>
                  <a:lnTo>
                    <a:pt x="1147307" y="618461"/>
                  </a:lnTo>
                  <a:lnTo>
                    <a:pt x="1145226" y="620877"/>
                  </a:lnTo>
                  <a:close/>
                </a:path>
                <a:path w="1607820" h="2208530">
                  <a:moveTo>
                    <a:pt x="628802" y="783482"/>
                  </a:moveTo>
                  <a:lnTo>
                    <a:pt x="625934" y="783290"/>
                  </a:lnTo>
                  <a:lnTo>
                    <a:pt x="626430" y="782209"/>
                  </a:lnTo>
                  <a:lnTo>
                    <a:pt x="626619" y="781394"/>
                  </a:lnTo>
                  <a:lnTo>
                    <a:pt x="627894" y="780801"/>
                  </a:lnTo>
                  <a:lnTo>
                    <a:pt x="628572" y="780953"/>
                  </a:lnTo>
                  <a:lnTo>
                    <a:pt x="628954" y="781886"/>
                  </a:lnTo>
                  <a:lnTo>
                    <a:pt x="628792" y="782736"/>
                  </a:lnTo>
                  <a:lnTo>
                    <a:pt x="628802" y="783482"/>
                  </a:lnTo>
                  <a:close/>
                </a:path>
                <a:path w="1607820" h="2208530">
                  <a:moveTo>
                    <a:pt x="1321438" y="563234"/>
                  </a:moveTo>
                  <a:lnTo>
                    <a:pt x="1320143" y="563836"/>
                  </a:lnTo>
                  <a:lnTo>
                    <a:pt x="1319435" y="563680"/>
                  </a:lnTo>
                  <a:lnTo>
                    <a:pt x="1319069" y="562692"/>
                  </a:lnTo>
                  <a:lnTo>
                    <a:pt x="1319225" y="561845"/>
                  </a:lnTo>
                  <a:lnTo>
                    <a:pt x="1319217" y="561062"/>
                  </a:lnTo>
                  <a:lnTo>
                    <a:pt x="1322065" y="561299"/>
                  </a:lnTo>
                  <a:lnTo>
                    <a:pt x="1322194" y="561239"/>
                  </a:lnTo>
                  <a:lnTo>
                    <a:pt x="1321639" y="562407"/>
                  </a:lnTo>
                  <a:lnTo>
                    <a:pt x="1321438" y="563234"/>
                  </a:lnTo>
                  <a:close/>
                </a:path>
                <a:path w="1607820" h="2208530">
                  <a:moveTo>
                    <a:pt x="1122936" y="626545"/>
                  </a:moveTo>
                  <a:lnTo>
                    <a:pt x="1121841" y="626250"/>
                  </a:lnTo>
                  <a:lnTo>
                    <a:pt x="1120984" y="624609"/>
                  </a:lnTo>
                  <a:lnTo>
                    <a:pt x="1123259" y="623551"/>
                  </a:lnTo>
                  <a:lnTo>
                    <a:pt x="1123817" y="623670"/>
                  </a:lnTo>
                  <a:lnTo>
                    <a:pt x="1126086" y="623845"/>
                  </a:lnTo>
                  <a:lnTo>
                    <a:pt x="1123687" y="625617"/>
                  </a:lnTo>
                  <a:lnTo>
                    <a:pt x="1122936" y="626545"/>
                  </a:lnTo>
                  <a:close/>
                </a:path>
                <a:path w="1607820" h="2208530">
                  <a:moveTo>
                    <a:pt x="1054102" y="682067"/>
                  </a:moveTo>
                  <a:lnTo>
                    <a:pt x="1051869" y="683105"/>
                  </a:lnTo>
                  <a:lnTo>
                    <a:pt x="1052253" y="682401"/>
                  </a:lnTo>
                  <a:lnTo>
                    <a:pt x="1053530" y="681807"/>
                  </a:lnTo>
                  <a:lnTo>
                    <a:pt x="1054102" y="682067"/>
                  </a:lnTo>
                  <a:close/>
                </a:path>
                <a:path w="1607820" h="2208530">
                  <a:moveTo>
                    <a:pt x="1053739" y="684825"/>
                  </a:moveTo>
                  <a:lnTo>
                    <a:pt x="1053136" y="684343"/>
                  </a:lnTo>
                  <a:lnTo>
                    <a:pt x="1052402" y="683945"/>
                  </a:lnTo>
                  <a:lnTo>
                    <a:pt x="1051957" y="683248"/>
                  </a:lnTo>
                  <a:lnTo>
                    <a:pt x="1054302" y="682158"/>
                  </a:lnTo>
                  <a:lnTo>
                    <a:pt x="1055652" y="682434"/>
                  </a:lnTo>
                  <a:lnTo>
                    <a:pt x="1053739" y="684825"/>
                  </a:lnTo>
                  <a:close/>
                </a:path>
                <a:path w="1607820" h="2208530">
                  <a:moveTo>
                    <a:pt x="960355" y="707800"/>
                  </a:moveTo>
                  <a:lnTo>
                    <a:pt x="958751" y="708546"/>
                  </a:lnTo>
                  <a:lnTo>
                    <a:pt x="958352" y="708235"/>
                  </a:lnTo>
                  <a:lnTo>
                    <a:pt x="960114" y="707416"/>
                  </a:lnTo>
                  <a:lnTo>
                    <a:pt x="960355" y="707800"/>
                  </a:lnTo>
                  <a:close/>
                </a:path>
                <a:path w="1607820" h="2208530">
                  <a:moveTo>
                    <a:pt x="960161" y="709646"/>
                  </a:moveTo>
                  <a:lnTo>
                    <a:pt x="959197" y="708894"/>
                  </a:lnTo>
                  <a:lnTo>
                    <a:pt x="960752" y="708171"/>
                  </a:lnTo>
                  <a:lnTo>
                    <a:pt x="960161" y="709646"/>
                  </a:lnTo>
                  <a:close/>
                </a:path>
                <a:path w="1607820" h="2208530">
                  <a:moveTo>
                    <a:pt x="1126603" y="653495"/>
                  </a:moveTo>
                  <a:lnTo>
                    <a:pt x="1125373" y="654066"/>
                  </a:lnTo>
                  <a:lnTo>
                    <a:pt x="1124636" y="653534"/>
                  </a:lnTo>
                  <a:lnTo>
                    <a:pt x="1124447" y="653397"/>
                  </a:lnTo>
                  <a:lnTo>
                    <a:pt x="1123661" y="653118"/>
                  </a:lnTo>
                  <a:lnTo>
                    <a:pt x="1123947" y="652335"/>
                  </a:lnTo>
                  <a:lnTo>
                    <a:pt x="1124043" y="651055"/>
                  </a:lnTo>
                  <a:lnTo>
                    <a:pt x="1125123" y="650553"/>
                  </a:lnTo>
                  <a:lnTo>
                    <a:pt x="1126151" y="651086"/>
                  </a:lnTo>
                  <a:lnTo>
                    <a:pt x="1127477" y="651344"/>
                  </a:lnTo>
                  <a:lnTo>
                    <a:pt x="1126828" y="652515"/>
                  </a:lnTo>
                  <a:lnTo>
                    <a:pt x="1126603" y="653495"/>
                  </a:lnTo>
                  <a:close/>
                </a:path>
                <a:path w="1607820" h="2208530">
                  <a:moveTo>
                    <a:pt x="1085862" y="661982"/>
                  </a:moveTo>
                  <a:lnTo>
                    <a:pt x="1082527" y="663533"/>
                  </a:lnTo>
                  <a:lnTo>
                    <a:pt x="1082155" y="663534"/>
                  </a:lnTo>
                  <a:lnTo>
                    <a:pt x="1082704" y="661358"/>
                  </a:lnTo>
                  <a:lnTo>
                    <a:pt x="1083766" y="661544"/>
                  </a:lnTo>
                  <a:lnTo>
                    <a:pt x="1084860" y="661632"/>
                  </a:lnTo>
                  <a:lnTo>
                    <a:pt x="1085862" y="661982"/>
                  </a:lnTo>
                  <a:close/>
                </a:path>
                <a:path w="1607820" h="2208530">
                  <a:moveTo>
                    <a:pt x="1086192" y="663520"/>
                  </a:moveTo>
                  <a:lnTo>
                    <a:pt x="1082975" y="663531"/>
                  </a:lnTo>
                  <a:lnTo>
                    <a:pt x="1086116" y="662071"/>
                  </a:lnTo>
                  <a:lnTo>
                    <a:pt x="1086085" y="662984"/>
                  </a:lnTo>
                  <a:lnTo>
                    <a:pt x="1086192" y="663520"/>
                  </a:lnTo>
                  <a:close/>
                </a:path>
                <a:path w="1607820" h="2208530">
                  <a:moveTo>
                    <a:pt x="155221" y="945113"/>
                  </a:moveTo>
                  <a:lnTo>
                    <a:pt x="154095" y="945636"/>
                  </a:lnTo>
                  <a:lnTo>
                    <a:pt x="153671" y="945295"/>
                  </a:lnTo>
                  <a:lnTo>
                    <a:pt x="153499" y="945156"/>
                  </a:lnTo>
                  <a:lnTo>
                    <a:pt x="155183" y="943836"/>
                  </a:lnTo>
                  <a:lnTo>
                    <a:pt x="154811" y="943583"/>
                  </a:lnTo>
                  <a:lnTo>
                    <a:pt x="155652" y="944155"/>
                  </a:lnTo>
                  <a:lnTo>
                    <a:pt x="155843" y="944285"/>
                  </a:lnTo>
                  <a:lnTo>
                    <a:pt x="155221" y="945113"/>
                  </a:lnTo>
                  <a:close/>
                </a:path>
                <a:path w="1607820" h="2208530">
                  <a:moveTo>
                    <a:pt x="155221" y="945113"/>
                  </a:moveTo>
                  <a:lnTo>
                    <a:pt x="154455" y="946131"/>
                  </a:lnTo>
                  <a:lnTo>
                    <a:pt x="155843" y="944285"/>
                  </a:lnTo>
                  <a:lnTo>
                    <a:pt x="155221" y="945113"/>
                  </a:lnTo>
                  <a:close/>
                </a:path>
                <a:path w="1607820" h="2208530">
                  <a:moveTo>
                    <a:pt x="1025280" y="668319"/>
                  </a:moveTo>
                  <a:lnTo>
                    <a:pt x="1024937" y="668065"/>
                  </a:lnTo>
                  <a:lnTo>
                    <a:pt x="1025162" y="668232"/>
                  </a:lnTo>
                  <a:close/>
                </a:path>
                <a:path w="1607820" h="2208530">
                  <a:moveTo>
                    <a:pt x="1025686" y="669845"/>
                  </a:moveTo>
                  <a:lnTo>
                    <a:pt x="1024550" y="670373"/>
                  </a:lnTo>
                  <a:lnTo>
                    <a:pt x="1024146" y="670058"/>
                  </a:lnTo>
                  <a:lnTo>
                    <a:pt x="1023938" y="669895"/>
                  </a:lnTo>
                  <a:lnTo>
                    <a:pt x="1023899" y="668961"/>
                  </a:lnTo>
                  <a:lnTo>
                    <a:pt x="1025280" y="668319"/>
                  </a:lnTo>
                  <a:lnTo>
                    <a:pt x="1026283" y="669065"/>
                  </a:lnTo>
                  <a:lnTo>
                    <a:pt x="1025686" y="669845"/>
                  </a:lnTo>
                  <a:close/>
                </a:path>
                <a:path w="1607820" h="2208530">
                  <a:moveTo>
                    <a:pt x="1025686" y="669845"/>
                  </a:moveTo>
                  <a:lnTo>
                    <a:pt x="1024908" y="670863"/>
                  </a:lnTo>
                  <a:lnTo>
                    <a:pt x="1026283" y="669065"/>
                  </a:lnTo>
                  <a:lnTo>
                    <a:pt x="1025686" y="669845"/>
                  </a:lnTo>
                  <a:close/>
                </a:path>
                <a:path w="1607820" h="2208530">
                  <a:moveTo>
                    <a:pt x="893344" y="710239"/>
                  </a:moveTo>
                  <a:lnTo>
                    <a:pt x="891298" y="711190"/>
                  </a:lnTo>
                  <a:lnTo>
                    <a:pt x="890702" y="710787"/>
                  </a:lnTo>
                  <a:lnTo>
                    <a:pt x="891035" y="710485"/>
                  </a:lnTo>
                  <a:lnTo>
                    <a:pt x="892672" y="709723"/>
                  </a:lnTo>
                  <a:lnTo>
                    <a:pt x="893344" y="710239"/>
                  </a:lnTo>
                  <a:close/>
                </a:path>
                <a:path w="1607820" h="2208530">
                  <a:moveTo>
                    <a:pt x="910673" y="461527"/>
                  </a:moveTo>
                  <a:lnTo>
                    <a:pt x="909599" y="462027"/>
                  </a:lnTo>
                  <a:lnTo>
                    <a:pt x="908305" y="461558"/>
                  </a:lnTo>
                  <a:lnTo>
                    <a:pt x="907688" y="460497"/>
                  </a:lnTo>
                  <a:lnTo>
                    <a:pt x="908215" y="459495"/>
                  </a:lnTo>
                  <a:lnTo>
                    <a:pt x="908772" y="456801"/>
                  </a:lnTo>
                  <a:lnTo>
                    <a:pt x="909937" y="458228"/>
                  </a:lnTo>
                  <a:lnTo>
                    <a:pt x="910798" y="458845"/>
                  </a:lnTo>
                  <a:lnTo>
                    <a:pt x="911107" y="460256"/>
                  </a:lnTo>
                  <a:lnTo>
                    <a:pt x="910673" y="461527"/>
                  </a:lnTo>
                  <a:close/>
                </a:path>
                <a:path w="1607820" h="2208530">
                  <a:moveTo>
                    <a:pt x="843643" y="483306"/>
                  </a:moveTo>
                  <a:lnTo>
                    <a:pt x="840994" y="482504"/>
                  </a:lnTo>
                  <a:lnTo>
                    <a:pt x="842037" y="479660"/>
                  </a:lnTo>
                  <a:lnTo>
                    <a:pt x="842740" y="480002"/>
                  </a:lnTo>
                  <a:lnTo>
                    <a:pt x="843783" y="480173"/>
                  </a:lnTo>
                  <a:lnTo>
                    <a:pt x="844334" y="481294"/>
                  </a:lnTo>
                  <a:lnTo>
                    <a:pt x="843851" y="482228"/>
                  </a:lnTo>
                  <a:lnTo>
                    <a:pt x="843643" y="483306"/>
                  </a:lnTo>
                  <a:close/>
                </a:path>
                <a:path w="1607820" h="2208530">
                  <a:moveTo>
                    <a:pt x="1190641" y="361994"/>
                  </a:moveTo>
                  <a:lnTo>
                    <a:pt x="1189366" y="362586"/>
                  </a:lnTo>
                  <a:lnTo>
                    <a:pt x="1188164" y="361774"/>
                  </a:lnTo>
                  <a:lnTo>
                    <a:pt x="1188497" y="361471"/>
                  </a:lnTo>
                  <a:lnTo>
                    <a:pt x="1190154" y="360701"/>
                  </a:lnTo>
                  <a:lnTo>
                    <a:pt x="1190837" y="361217"/>
                  </a:lnTo>
                  <a:lnTo>
                    <a:pt x="1190641" y="361994"/>
                  </a:lnTo>
                  <a:close/>
                </a:path>
                <a:path w="1607820" h="2208530">
                  <a:moveTo>
                    <a:pt x="931539" y="492258"/>
                  </a:moveTo>
                  <a:lnTo>
                    <a:pt x="930424" y="491919"/>
                  </a:lnTo>
                  <a:lnTo>
                    <a:pt x="929486" y="490079"/>
                  </a:lnTo>
                  <a:lnTo>
                    <a:pt x="930220" y="489229"/>
                  </a:lnTo>
                  <a:lnTo>
                    <a:pt x="931498" y="489144"/>
                  </a:lnTo>
                  <a:lnTo>
                    <a:pt x="932379" y="489437"/>
                  </a:lnTo>
                  <a:lnTo>
                    <a:pt x="934351" y="489774"/>
                  </a:lnTo>
                  <a:lnTo>
                    <a:pt x="932324" y="491290"/>
                  </a:lnTo>
                  <a:lnTo>
                    <a:pt x="931539" y="492258"/>
                  </a:lnTo>
                  <a:close/>
                </a:path>
                <a:path w="1607820" h="2208530">
                  <a:moveTo>
                    <a:pt x="911728" y="498246"/>
                  </a:moveTo>
                  <a:lnTo>
                    <a:pt x="910519" y="498317"/>
                  </a:lnTo>
                  <a:lnTo>
                    <a:pt x="909846" y="497465"/>
                  </a:lnTo>
                  <a:lnTo>
                    <a:pt x="909192" y="497001"/>
                  </a:lnTo>
                  <a:lnTo>
                    <a:pt x="909711" y="496257"/>
                  </a:lnTo>
                  <a:lnTo>
                    <a:pt x="910023" y="495432"/>
                  </a:lnTo>
                  <a:lnTo>
                    <a:pt x="911403" y="494790"/>
                  </a:lnTo>
                  <a:lnTo>
                    <a:pt x="912442" y="494987"/>
                  </a:lnTo>
                  <a:lnTo>
                    <a:pt x="914649" y="494890"/>
                  </a:lnTo>
                  <a:lnTo>
                    <a:pt x="912259" y="497277"/>
                  </a:lnTo>
                  <a:lnTo>
                    <a:pt x="911728" y="498246"/>
                  </a:lnTo>
                  <a:close/>
                </a:path>
                <a:path w="1607820" h="2208530">
                  <a:moveTo>
                    <a:pt x="732681" y="552909"/>
                  </a:moveTo>
                  <a:lnTo>
                    <a:pt x="729717" y="554287"/>
                  </a:lnTo>
                  <a:lnTo>
                    <a:pt x="729184" y="553370"/>
                  </a:lnTo>
                  <a:lnTo>
                    <a:pt x="728579" y="552740"/>
                  </a:lnTo>
                  <a:lnTo>
                    <a:pt x="729132" y="552484"/>
                  </a:lnTo>
                  <a:lnTo>
                    <a:pt x="729586" y="551770"/>
                  </a:lnTo>
                  <a:lnTo>
                    <a:pt x="730531" y="551833"/>
                  </a:lnTo>
                  <a:lnTo>
                    <a:pt x="731395" y="552342"/>
                  </a:lnTo>
                  <a:lnTo>
                    <a:pt x="732681" y="552909"/>
                  </a:lnTo>
                  <a:close/>
                </a:path>
                <a:path w="1607820" h="2208530">
                  <a:moveTo>
                    <a:pt x="730082" y="554448"/>
                  </a:moveTo>
                  <a:lnTo>
                    <a:pt x="729717" y="554287"/>
                  </a:lnTo>
                  <a:lnTo>
                    <a:pt x="729215" y="553355"/>
                  </a:lnTo>
                  <a:lnTo>
                    <a:pt x="729642" y="554321"/>
                  </a:lnTo>
                  <a:lnTo>
                    <a:pt x="730082" y="554448"/>
                  </a:lnTo>
                  <a:close/>
                </a:path>
                <a:path w="1607820" h="2208530">
                  <a:moveTo>
                    <a:pt x="730854" y="554674"/>
                  </a:moveTo>
                  <a:lnTo>
                    <a:pt x="730082" y="554448"/>
                  </a:lnTo>
                  <a:lnTo>
                    <a:pt x="731583" y="553750"/>
                  </a:lnTo>
                  <a:lnTo>
                    <a:pt x="730854" y="554674"/>
                  </a:lnTo>
                  <a:close/>
                </a:path>
                <a:path w="1607820" h="2208530">
                  <a:moveTo>
                    <a:pt x="81488" y="758396"/>
                  </a:moveTo>
                  <a:lnTo>
                    <a:pt x="79939" y="756704"/>
                  </a:lnTo>
                  <a:lnTo>
                    <a:pt x="81533" y="755963"/>
                  </a:lnTo>
                  <a:lnTo>
                    <a:pt x="82359" y="757039"/>
                  </a:lnTo>
                  <a:lnTo>
                    <a:pt x="81488" y="758396"/>
                  </a:lnTo>
                  <a:close/>
                </a:path>
                <a:path w="1607820" h="2208530">
                  <a:moveTo>
                    <a:pt x="300516" y="686235"/>
                  </a:moveTo>
                  <a:lnTo>
                    <a:pt x="298639" y="687107"/>
                  </a:lnTo>
                  <a:lnTo>
                    <a:pt x="298424" y="686911"/>
                  </a:lnTo>
                  <a:lnTo>
                    <a:pt x="300302" y="686038"/>
                  </a:lnTo>
                  <a:lnTo>
                    <a:pt x="300516" y="686235"/>
                  </a:lnTo>
                  <a:close/>
                </a:path>
                <a:path w="1607820" h="2208530">
                  <a:moveTo>
                    <a:pt x="298875" y="687323"/>
                  </a:moveTo>
                  <a:lnTo>
                    <a:pt x="298639" y="687107"/>
                  </a:lnTo>
                  <a:lnTo>
                    <a:pt x="298424" y="686911"/>
                  </a:lnTo>
                  <a:lnTo>
                    <a:pt x="298639" y="687107"/>
                  </a:lnTo>
                  <a:lnTo>
                    <a:pt x="298875" y="687323"/>
                  </a:lnTo>
                  <a:close/>
                </a:path>
                <a:path w="1607820" h="2208530">
                  <a:moveTo>
                    <a:pt x="1164553" y="403627"/>
                  </a:moveTo>
                  <a:lnTo>
                    <a:pt x="1162278" y="404685"/>
                  </a:lnTo>
                  <a:lnTo>
                    <a:pt x="1162654" y="403978"/>
                  </a:lnTo>
                  <a:lnTo>
                    <a:pt x="1163932" y="403384"/>
                  </a:lnTo>
                  <a:lnTo>
                    <a:pt x="1164553" y="403627"/>
                  </a:lnTo>
                  <a:close/>
                </a:path>
                <a:path w="1607820" h="2208530">
                  <a:moveTo>
                    <a:pt x="1164173" y="406446"/>
                  </a:moveTo>
                  <a:lnTo>
                    <a:pt x="1163568" y="405947"/>
                  </a:lnTo>
                  <a:lnTo>
                    <a:pt x="1162777" y="405440"/>
                  </a:lnTo>
                  <a:lnTo>
                    <a:pt x="1162421" y="404902"/>
                  </a:lnTo>
                  <a:lnTo>
                    <a:pt x="1164943" y="403730"/>
                  </a:lnTo>
                  <a:lnTo>
                    <a:pt x="1166053" y="403917"/>
                  </a:lnTo>
                  <a:lnTo>
                    <a:pt x="1164173" y="406446"/>
                  </a:lnTo>
                  <a:close/>
                </a:path>
                <a:path w="1607820" h="2208530">
                  <a:moveTo>
                    <a:pt x="628002" y="572823"/>
                  </a:moveTo>
                  <a:lnTo>
                    <a:pt x="626307" y="573610"/>
                  </a:lnTo>
                  <a:lnTo>
                    <a:pt x="625953" y="573350"/>
                  </a:lnTo>
                  <a:lnTo>
                    <a:pt x="627775" y="572503"/>
                  </a:lnTo>
                  <a:lnTo>
                    <a:pt x="628002" y="572823"/>
                  </a:lnTo>
                  <a:close/>
                </a:path>
                <a:path w="1607820" h="2208530">
                  <a:moveTo>
                    <a:pt x="627813" y="574719"/>
                  </a:moveTo>
                  <a:lnTo>
                    <a:pt x="626770" y="573951"/>
                  </a:lnTo>
                  <a:lnTo>
                    <a:pt x="628433" y="573178"/>
                  </a:lnTo>
                  <a:lnTo>
                    <a:pt x="627813" y="574719"/>
                  </a:lnTo>
                  <a:close/>
                </a:path>
                <a:path w="1607820" h="2208530">
                  <a:moveTo>
                    <a:pt x="808685" y="442964"/>
                  </a:moveTo>
                  <a:lnTo>
                    <a:pt x="805551" y="444421"/>
                  </a:lnTo>
                  <a:lnTo>
                    <a:pt x="805111" y="444140"/>
                  </a:lnTo>
                  <a:lnTo>
                    <a:pt x="805136" y="443420"/>
                  </a:lnTo>
                  <a:lnTo>
                    <a:pt x="805144" y="443168"/>
                  </a:lnTo>
                  <a:lnTo>
                    <a:pt x="805411" y="442322"/>
                  </a:lnTo>
                  <a:lnTo>
                    <a:pt x="806541" y="441797"/>
                  </a:lnTo>
                  <a:lnTo>
                    <a:pt x="807124" y="442247"/>
                  </a:lnTo>
                  <a:lnTo>
                    <a:pt x="807324" y="442402"/>
                  </a:lnTo>
                  <a:lnTo>
                    <a:pt x="808685" y="442964"/>
                  </a:lnTo>
                  <a:close/>
                </a:path>
                <a:path w="1607820" h="2208530">
                  <a:moveTo>
                    <a:pt x="69863" y="676318"/>
                  </a:moveTo>
                  <a:lnTo>
                    <a:pt x="68439" y="676980"/>
                  </a:lnTo>
                  <a:lnTo>
                    <a:pt x="67445" y="676621"/>
                  </a:lnTo>
                  <a:lnTo>
                    <a:pt x="65387" y="676448"/>
                  </a:lnTo>
                  <a:lnTo>
                    <a:pt x="65775" y="676268"/>
                  </a:lnTo>
                  <a:lnTo>
                    <a:pt x="67510" y="674510"/>
                  </a:lnTo>
                  <a:lnTo>
                    <a:pt x="67694" y="674170"/>
                  </a:lnTo>
                  <a:lnTo>
                    <a:pt x="69299" y="673424"/>
                  </a:lnTo>
                  <a:lnTo>
                    <a:pt x="69998" y="674305"/>
                  </a:lnTo>
                  <a:lnTo>
                    <a:pt x="70670" y="674784"/>
                  </a:lnTo>
                  <a:lnTo>
                    <a:pt x="70287" y="675300"/>
                  </a:lnTo>
                  <a:lnTo>
                    <a:pt x="69863" y="676318"/>
                  </a:lnTo>
                  <a:close/>
                </a:path>
                <a:path w="1607820" h="2208530">
                  <a:moveTo>
                    <a:pt x="1063367" y="387972"/>
                  </a:moveTo>
                  <a:lnTo>
                    <a:pt x="1060347" y="389376"/>
                  </a:lnTo>
                  <a:lnTo>
                    <a:pt x="1059613" y="388062"/>
                  </a:lnTo>
                  <a:lnTo>
                    <a:pt x="1059832" y="387777"/>
                  </a:lnTo>
                  <a:lnTo>
                    <a:pt x="1061444" y="387027"/>
                  </a:lnTo>
                  <a:lnTo>
                    <a:pt x="1062136" y="387498"/>
                  </a:lnTo>
                  <a:lnTo>
                    <a:pt x="1063367" y="387972"/>
                  </a:lnTo>
                  <a:close/>
                </a:path>
                <a:path w="1607820" h="2208530">
                  <a:moveTo>
                    <a:pt x="1062187" y="389189"/>
                  </a:moveTo>
                  <a:lnTo>
                    <a:pt x="1060706" y="389877"/>
                  </a:lnTo>
                  <a:lnTo>
                    <a:pt x="1060601" y="389731"/>
                  </a:lnTo>
                  <a:lnTo>
                    <a:pt x="1062352" y="388917"/>
                  </a:lnTo>
                  <a:lnTo>
                    <a:pt x="1062187" y="389189"/>
                  </a:lnTo>
                  <a:close/>
                </a:path>
                <a:path w="1607820" h="2208530">
                  <a:moveTo>
                    <a:pt x="1062187" y="389189"/>
                  </a:moveTo>
                  <a:lnTo>
                    <a:pt x="1061796" y="389831"/>
                  </a:lnTo>
                  <a:lnTo>
                    <a:pt x="1062352" y="388917"/>
                  </a:lnTo>
                  <a:lnTo>
                    <a:pt x="1062187" y="389189"/>
                  </a:lnTo>
                  <a:close/>
                </a:path>
                <a:path w="1607820" h="2208530">
                  <a:moveTo>
                    <a:pt x="1015134" y="402254"/>
                  </a:moveTo>
                  <a:lnTo>
                    <a:pt x="1013487" y="403019"/>
                  </a:lnTo>
                  <a:lnTo>
                    <a:pt x="1013137" y="402703"/>
                  </a:lnTo>
                  <a:lnTo>
                    <a:pt x="1014895" y="401886"/>
                  </a:lnTo>
                  <a:lnTo>
                    <a:pt x="1015134" y="402254"/>
                  </a:lnTo>
                  <a:close/>
                </a:path>
                <a:path w="1607820" h="2208530">
                  <a:moveTo>
                    <a:pt x="1014636" y="404058"/>
                  </a:moveTo>
                  <a:lnTo>
                    <a:pt x="1013885" y="403379"/>
                  </a:lnTo>
                  <a:lnTo>
                    <a:pt x="1015497" y="402629"/>
                  </a:lnTo>
                  <a:lnTo>
                    <a:pt x="1014636" y="404058"/>
                  </a:lnTo>
                  <a:close/>
                </a:path>
                <a:path w="1607820" h="2208530">
                  <a:moveTo>
                    <a:pt x="793874" y="472018"/>
                  </a:moveTo>
                  <a:lnTo>
                    <a:pt x="791040" y="473336"/>
                  </a:lnTo>
                  <a:lnTo>
                    <a:pt x="791244" y="470379"/>
                  </a:lnTo>
                  <a:lnTo>
                    <a:pt x="792343" y="470886"/>
                  </a:lnTo>
                  <a:lnTo>
                    <a:pt x="793182" y="471075"/>
                  </a:lnTo>
                  <a:lnTo>
                    <a:pt x="793916" y="471827"/>
                  </a:lnTo>
                  <a:lnTo>
                    <a:pt x="793874" y="472018"/>
                  </a:lnTo>
                  <a:close/>
                </a:path>
                <a:path w="1607820" h="2208530">
                  <a:moveTo>
                    <a:pt x="793651" y="473027"/>
                  </a:moveTo>
                  <a:lnTo>
                    <a:pt x="792655" y="473490"/>
                  </a:lnTo>
                  <a:lnTo>
                    <a:pt x="791808" y="473322"/>
                  </a:lnTo>
                  <a:lnTo>
                    <a:pt x="793789" y="472401"/>
                  </a:lnTo>
                  <a:lnTo>
                    <a:pt x="793651" y="473027"/>
                  </a:lnTo>
                  <a:close/>
                </a:path>
                <a:path w="1607820" h="2208530">
                  <a:moveTo>
                    <a:pt x="658182" y="516175"/>
                  </a:moveTo>
                  <a:lnTo>
                    <a:pt x="656949" y="516748"/>
                  </a:lnTo>
                  <a:lnTo>
                    <a:pt x="656241" y="516238"/>
                  </a:lnTo>
                  <a:lnTo>
                    <a:pt x="656042" y="516094"/>
                  </a:lnTo>
                  <a:lnTo>
                    <a:pt x="655255" y="515815"/>
                  </a:lnTo>
                  <a:lnTo>
                    <a:pt x="655544" y="515036"/>
                  </a:lnTo>
                  <a:lnTo>
                    <a:pt x="655628" y="513780"/>
                  </a:lnTo>
                  <a:lnTo>
                    <a:pt x="656702" y="513280"/>
                  </a:lnTo>
                  <a:lnTo>
                    <a:pt x="657720" y="513818"/>
                  </a:lnTo>
                  <a:lnTo>
                    <a:pt x="658990" y="514079"/>
                  </a:lnTo>
                  <a:lnTo>
                    <a:pt x="658397" y="515235"/>
                  </a:lnTo>
                  <a:lnTo>
                    <a:pt x="658182" y="516175"/>
                  </a:lnTo>
                  <a:close/>
                </a:path>
                <a:path w="1607820" h="2208530">
                  <a:moveTo>
                    <a:pt x="771528" y="477417"/>
                  </a:moveTo>
                  <a:lnTo>
                    <a:pt x="768419" y="478862"/>
                  </a:lnTo>
                  <a:lnTo>
                    <a:pt x="768361" y="478115"/>
                  </a:lnTo>
                  <a:lnTo>
                    <a:pt x="768647" y="477343"/>
                  </a:lnTo>
                  <a:lnTo>
                    <a:pt x="768801" y="476580"/>
                  </a:lnTo>
                  <a:lnTo>
                    <a:pt x="771528" y="477417"/>
                  </a:lnTo>
                  <a:close/>
                </a:path>
                <a:path w="1607820" h="2208530">
                  <a:moveTo>
                    <a:pt x="770487" y="479101"/>
                  </a:moveTo>
                  <a:lnTo>
                    <a:pt x="769525" y="479548"/>
                  </a:lnTo>
                  <a:lnTo>
                    <a:pt x="768379" y="479070"/>
                  </a:lnTo>
                  <a:lnTo>
                    <a:pt x="771773" y="477492"/>
                  </a:lnTo>
                  <a:lnTo>
                    <a:pt x="770903" y="478405"/>
                  </a:lnTo>
                  <a:lnTo>
                    <a:pt x="770487" y="479101"/>
                  </a:lnTo>
                  <a:close/>
                </a:path>
                <a:path w="1607820" h="2208530">
                  <a:moveTo>
                    <a:pt x="662647" y="649307"/>
                  </a:moveTo>
                  <a:lnTo>
                    <a:pt x="662068" y="648660"/>
                  </a:lnTo>
                  <a:lnTo>
                    <a:pt x="661133" y="648072"/>
                  </a:lnTo>
                  <a:lnTo>
                    <a:pt x="660924" y="646732"/>
                  </a:lnTo>
                  <a:lnTo>
                    <a:pt x="662803" y="645858"/>
                  </a:lnTo>
                  <a:lnTo>
                    <a:pt x="664315" y="647313"/>
                  </a:lnTo>
                  <a:lnTo>
                    <a:pt x="662647" y="649307"/>
                  </a:lnTo>
                  <a:close/>
                </a:path>
                <a:path w="1607820" h="2208530">
                  <a:moveTo>
                    <a:pt x="327952" y="750836"/>
                  </a:moveTo>
                  <a:lnTo>
                    <a:pt x="326343" y="751583"/>
                  </a:lnTo>
                  <a:lnTo>
                    <a:pt x="326000" y="751329"/>
                  </a:lnTo>
                  <a:lnTo>
                    <a:pt x="327730" y="750525"/>
                  </a:lnTo>
                  <a:lnTo>
                    <a:pt x="327952" y="750836"/>
                  </a:lnTo>
                  <a:close/>
                </a:path>
                <a:path w="1607820" h="2208530">
                  <a:moveTo>
                    <a:pt x="327785" y="752651"/>
                  </a:moveTo>
                  <a:lnTo>
                    <a:pt x="326784" y="751910"/>
                  </a:lnTo>
                  <a:lnTo>
                    <a:pt x="328369" y="751174"/>
                  </a:lnTo>
                  <a:lnTo>
                    <a:pt x="327785" y="752651"/>
                  </a:lnTo>
                  <a:close/>
                </a:path>
                <a:path w="1607820" h="2208530">
                  <a:moveTo>
                    <a:pt x="1268236" y="446386"/>
                  </a:moveTo>
                  <a:lnTo>
                    <a:pt x="1266521" y="447183"/>
                  </a:lnTo>
                  <a:lnTo>
                    <a:pt x="1266041" y="446892"/>
                  </a:lnTo>
                  <a:lnTo>
                    <a:pt x="1267921" y="446018"/>
                  </a:lnTo>
                  <a:lnTo>
                    <a:pt x="1268236" y="446386"/>
                  </a:lnTo>
                  <a:close/>
                </a:path>
                <a:path w="1607820" h="2208530">
                  <a:moveTo>
                    <a:pt x="1267901" y="448019"/>
                  </a:moveTo>
                  <a:lnTo>
                    <a:pt x="1266990" y="447467"/>
                  </a:lnTo>
                  <a:lnTo>
                    <a:pt x="1268680" y="446682"/>
                  </a:lnTo>
                  <a:lnTo>
                    <a:pt x="1267901" y="448019"/>
                  </a:lnTo>
                  <a:close/>
                </a:path>
                <a:path w="1607820" h="2208530">
                  <a:moveTo>
                    <a:pt x="112075" y="810318"/>
                  </a:moveTo>
                  <a:lnTo>
                    <a:pt x="110866" y="810182"/>
                  </a:lnTo>
                  <a:lnTo>
                    <a:pt x="110257" y="809472"/>
                  </a:lnTo>
                  <a:lnTo>
                    <a:pt x="109589" y="809014"/>
                  </a:lnTo>
                  <a:lnTo>
                    <a:pt x="110058" y="808394"/>
                  </a:lnTo>
                  <a:lnTo>
                    <a:pt x="110396" y="807545"/>
                  </a:lnTo>
                  <a:lnTo>
                    <a:pt x="111676" y="806950"/>
                  </a:lnTo>
                  <a:lnTo>
                    <a:pt x="112736" y="807149"/>
                  </a:lnTo>
                  <a:lnTo>
                    <a:pt x="114952" y="807059"/>
                  </a:lnTo>
                  <a:lnTo>
                    <a:pt x="112620" y="809367"/>
                  </a:lnTo>
                  <a:lnTo>
                    <a:pt x="112075" y="810318"/>
                  </a:lnTo>
                  <a:close/>
                </a:path>
                <a:path w="1607820" h="2208530">
                  <a:moveTo>
                    <a:pt x="1147535" y="513250"/>
                  </a:moveTo>
                  <a:lnTo>
                    <a:pt x="1145536" y="514179"/>
                  </a:lnTo>
                  <a:lnTo>
                    <a:pt x="1144991" y="513729"/>
                  </a:lnTo>
                  <a:lnTo>
                    <a:pt x="1144595" y="512636"/>
                  </a:lnTo>
                  <a:lnTo>
                    <a:pt x="1146136" y="511920"/>
                  </a:lnTo>
                  <a:lnTo>
                    <a:pt x="1146277" y="512044"/>
                  </a:lnTo>
                  <a:lnTo>
                    <a:pt x="1147034" y="512555"/>
                  </a:lnTo>
                  <a:lnTo>
                    <a:pt x="1147156" y="512723"/>
                  </a:lnTo>
                  <a:lnTo>
                    <a:pt x="1147535" y="513250"/>
                  </a:lnTo>
                  <a:close/>
                </a:path>
                <a:path w="1607820" h="2208530">
                  <a:moveTo>
                    <a:pt x="654293" y="663589"/>
                  </a:moveTo>
                  <a:lnTo>
                    <a:pt x="654202" y="662910"/>
                  </a:lnTo>
                  <a:lnTo>
                    <a:pt x="654365" y="662255"/>
                  </a:lnTo>
                  <a:lnTo>
                    <a:pt x="654432" y="661444"/>
                  </a:lnTo>
                  <a:lnTo>
                    <a:pt x="656259" y="661954"/>
                  </a:lnTo>
                  <a:lnTo>
                    <a:pt x="656224" y="662692"/>
                  </a:lnTo>
                  <a:lnTo>
                    <a:pt x="654154" y="662933"/>
                  </a:lnTo>
                  <a:lnTo>
                    <a:pt x="654293" y="663589"/>
                  </a:lnTo>
                  <a:close/>
                </a:path>
                <a:path w="1607820" h="2208530">
                  <a:moveTo>
                    <a:pt x="1214343" y="485881"/>
                  </a:moveTo>
                  <a:lnTo>
                    <a:pt x="1212821" y="486589"/>
                  </a:lnTo>
                  <a:lnTo>
                    <a:pt x="1212000" y="486208"/>
                  </a:lnTo>
                  <a:lnTo>
                    <a:pt x="1212056" y="484828"/>
                  </a:lnTo>
                  <a:lnTo>
                    <a:pt x="1212033" y="485395"/>
                  </a:lnTo>
                  <a:lnTo>
                    <a:pt x="1214400" y="484619"/>
                  </a:lnTo>
                  <a:lnTo>
                    <a:pt x="1214343" y="485881"/>
                  </a:lnTo>
                  <a:close/>
                </a:path>
                <a:path w="1607820" h="2208530">
                  <a:moveTo>
                    <a:pt x="1214329" y="486207"/>
                  </a:moveTo>
                  <a:lnTo>
                    <a:pt x="1214309" y="486636"/>
                  </a:lnTo>
                  <a:lnTo>
                    <a:pt x="1214379" y="485103"/>
                  </a:lnTo>
                  <a:lnTo>
                    <a:pt x="1214329" y="486207"/>
                  </a:lnTo>
                  <a:close/>
                </a:path>
                <a:path w="1607820" h="2208530">
                  <a:moveTo>
                    <a:pt x="974832" y="554382"/>
                  </a:moveTo>
                  <a:lnTo>
                    <a:pt x="973219" y="555132"/>
                  </a:lnTo>
                  <a:lnTo>
                    <a:pt x="973042" y="554830"/>
                  </a:lnTo>
                  <a:lnTo>
                    <a:pt x="974662" y="554077"/>
                  </a:lnTo>
                  <a:lnTo>
                    <a:pt x="974832" y="554382"/>
                  </a:lnTo>
                  <a:close/>
                </a:path>
                <a:path w="1607820" h="2208530">
                  <a:moveTo>
                    <a:pt x="1111780" y="507756"/>
                  </a:moveTo>
                  <a:lnTo>
                    <a:pt x="1109734" y="508707"/>
                  </a:lnTo>
                  <a:lnTo>
                    <a:pt x="1110343" y="507780"/>
                  </a:lnTo>
                  <a:lnTo>
                    <a:pt x="1111676" y="507633"/>
                  </a:lnTo>
                  <a:close/>
                </a:path>
                <a:path w="1607820" h="2208530">
                  <a:moveTo>
                    <a:pt x="1111856" y="511250"/>
                  </a:moveTo>
                  <a:lnTo>
                    <a:pt x="1110708" y="510726"/>
                  </a:lnTo>
                  <a:lnTo>
                    <a:pt x="1109919" y="509933"/>
                  </a:lnTo>
                  <a:lnTo>
                    <a:pt x="1109080" y="509271"/>
                  </a:lnTo>
                  <a:lnTo>
                    <a:pt x="1111938" y="507942"/>
                  </a:lnTo>
                  <a:lnTo>
                    <a:pt x="1112409" y="508498"/>
                  </a:lnTo>
                  <a:lnTo>
                    <a:pt x="1113407" y="509157"/>
                  </a:lnTo>
                  <a:lnTo>
                    <a:pt x="1112653" y="510040"/>
                  </a:lnTo>
                  <a:lnTo>
                    <a:pt x="1111856" y="511250"/>
                  </a:lnTo>
                  <a:close/>
                </a:path>
                <a:path w="1607820" h="2208530">
                  <a:moveTo>
                    <a:pt x="629213" y="612879"/>
                  </a:moveTo>
                  <a:lnTo>
                    <a:pt x="628424" y="612483"/>
                  </a:lnTo>
                  <a:lnTo>
                    <a:pt x="627419" y="612194"/>
                  </a:lnTo>
                  <a:lnTo>
                    <a:pt x="626533" y="611210"/>
                  </a:lnTo>
                  <a:lnTo>
                    <a:pt x="626690" y="610275"/>
                  </a:lnTo>
                  <a:lnTo>
                    <a:pt x="626342" y="607581"/>
                  </a:lnTo>
                  <a:lnTo>
                    <a:pt x="628117" y="609250"/>
                  </a:lnTo>
                  <a:lnTo>
                    <a:pt x="629011" y="609763"/>
                  </a:lnTo>
                  <a:lnTo>
                    <a:pt x="629648" y="611158"/>
                  </a:lnTo>
                  <a:lnTo>
                    <a:pt x="629286" y="612083"/>
                  </a:lnTo>
                  <a:lnTo>
                    <a:pt x="629213" y="612879"/>
                  </a:lnTo>
                  <a:close/>
                </a:path>
                <a:path w="1607820" h="2208530">
                  <a:moveTo>
                    <a:pt x="158194" y="757865"/>
                  </a:moveTo>
                  <a:lnTo>
                    <a:pt x="156764" y="758530"/>
                  </a:lnTo>
                  <a:lnTo>
                    <a:pt x="155962" y="757478"/>
                  </a:lnTo>
                  <a:lnTo>
                    <a:pt x="157625" y="756705"/>
                  </a:lnTo>
                  <a:lnTo>
                    <a:pt x="158194" y="757865"/>
                  </a:lnTo>
                  <a:close/>
                </a:path>
                <a:path w="1607820" h="2208530">
                  <a:moveTo>
                    <a:pt x="1170952" y="428112"/>
                  </a:moveTo>
                  <a:lnTo>
                    <a:pt x="1169985" y="428562"/>
                  </a:lnTo>
                  <a:lnTo>
                    <a:pt x="1169367" y="428087"/>
                  </a:lnTo>
                  <a:lnTo>
                    <a:pt x="1169242" y="427193"/>
                  </a:lnTo>
                  <a:lnTo>
                    <a:pt x="1170644" y="426542"/>
                  </a:lnTo>
                  <a:lnTo>
                    <a:pt x="1171647" y="427027"/>
                  </a:lnTo>
                  <a:lnTo>
                    <a:pt x="1170952" y="428112"/>
                  </a:lnTo>
                  <a:close/>
                </a:path>
                <a:path w="1607820" h="2208530">
                  <a:moveTo>
                    <a:pt x="1170952" y="428112"/>
                  </a:moveTo>
                  <a:lnTo>
                    <a:pt x="1170360" y="429038"/>
                  </a:lnTo>
                  <a:lnTo>
                    <a:pt x="1171647" y="427027"/>
                  </a:lnTo>
                  <a:lnTo>
                    <a:pt x="1170952" y="428112"/>
                  </a:lnTo>
                  <a:close/>
                </a:path>
                <a:path w="1607820" h="2208530">
                  <a:moveTo>
                    <a:pt x="701296" y="574871"/>
                  </a:moveTo>
                  <a:lnTo>
                    <a:pt x="699330" y="575785"/>
                  </a:lnTo>
                  <a:lnTo>
                    <a:pt x="699072" y="575556"/>
                  </a:lnTo>
                  <a:lnTo>
                    <a:pt x="699201" y="575017"/>
                  </a:lnTo>
                  <a:lnTo>
                    <a:pt x="700678" y="574330"/>
                  </a:lnTo>
                  <a:lnTo>
                    <a:pt x="701296" y="574871"/>
                  </a:lnTo>
                  <a:close/>
                </a:path>
                <a:path w="1607820" h="2208530">
                  <a:moveTo>
                    <a:pt x="842776" y="518931"/>
                  </a:moveTo>
                  <a:lnTo>
                    <a:pt x="840560" y="519962"/>
                  </a:lnTo>
                  <a:lnTo>
                    <a:pt x="840931" y="519280"/>
                  </a:lnTo>
                  <a:lnTo>
                    <a:pt x="842179" y="518701"/>
                  </a:lnTo>
                  <a:lnTo>
                    <a:pt x="842776" y="518931"/>
                  </a:lnTo>
                  <a:close/>
                </a:path>
                <a:path w="1607820" h="2208530">
                  <a:moveTo>
                    <a:pt x="842412" y="521619"/>
                  </a:moveTo>
                  <a:lnTo>
                    <a:pt x="841812" y="521141"/>
                  </a:lnTo>
                  <a:lnTo>
                    <a:pt x="841075" y="520680"/>
                  </a:lnTo>
                  <a:lnTo>
                    <a:pt x="840634" y="520069"/>
                  </a:lnTo>
                  <a:lnTo>
                    <a:pt x="842943" y="518996"/>
                  </a:lnTo>
                  <a:lnTo>
                    <a:pt x="844256" y="519201"/>
                  </a:lnTo>
                  <a:lnTo>
                    <a:pt x="842412" y="521619"/>
                  </a:lnTo>
                  <a:close/>
                </a:path>
                <a:path w="1607820" h="2208530">
                  <a:moveTo>
                    <a:pt x="1247021" y="430254"/>
                  </a:moveTo>
                  <a:lnTo>
                    <a:pt x="1244333" y="431503"/>
                  </a:lnTo>
                  <a:lnTo>
                    <a:pt x="1244138" y="431340"/>
                  </a:lnTo>
                  <a:lnTo>
                    <a:pt x="1244464" y="430184"/>
                  </a:lnTo>
                  <a:lnTo>
                    <a:pt x="1244514" y="427175"/>
                  </a:lnTo>
                  <a:lnTo>
                    <a:pt x="1245947" y="428885"/>
                  </a:lnTo>
                  <a:lnTo>
                    <a:pt x="1246389" y="429289"/>
                  </a:lnTo>
                  <a:lnTo>
                    <a:pt x="1246616" y="429497"/>
                  </a:lnTo>
                  <a:lnTo>
                    <a:pt x="1247021" y="430254"/>
                  </a:lnTo>
                  <a:close/>
                </a:path>
                <a:path w="1607820" h="2208530">
                  <a:moveTo>
                    <a:pt x="1247134" y="431071"/>
                  </a:moveTo>
                  <a:lnTo>
                    <a:pt x="1245000" y="432062"/>
                  </a:lnTo>
                  <a:lnTo>
                    <a:pt x="1244692" y="431804"/>
                  </a:lnTo>
                  <a:lnTo>
                    <a:pt x="1247224" y="430627"/>
                  </a:lnTo>
                  <a:lnTo>
                    <a:pt x="1247134" y="431071"/>
                  </a:lnTo>
                  <a:close/>
                </a:path>
                <a:path w="1607820" h="2208530">
                  <a:moveTo>
                    <a:pt x="1247134" y="431071"/>
                  </a:moveTo>
                  <a:lnTo>
                    <a:pt x="1247018" y="431645"/>
                  </a:lnTo>
                  <a:lnTo>
                    <a:pt x="1247224" y="430627"/>
                  </a:lnTo>
                  <a:lnTo>
                    <a:pt x="1247134" y="431071"/>
                  </a:lnTo>
                  <a:close/>
                </a:path>
                <a:path w="1607820" h="2208530">
                  <a:moveTo>
                    <a:pt x="684443" y="606057"/>
                  </a:moveTo>
                  <a:lnTo>
                    <a:pt x="683949" y="605388"/>
                  </a:lnTo>
                  <a:lnTo>
                    <a:pt x="683709" y="605151"/>
                  </a:lnTo>
                  <a:lnTo>
                    <a:pt x="682929" y="603745"/>
                  </a:lnTo>
                  <a:lnTo>
                    <a:pt x="684832" y="602861"/>
                  </a:lnTo>
                  <a:lnTo>
                    <a:pt x="685516" y="603329"/>
                  </a:lnTo>
                  <a:lnTo>
                    <a:pt x="686664" y="603777"/>
                  </a:lnTo>
                  <a:lnTo>
                    <a:pt x="684443" y="606057"/>
                  </a:lnTo>
                  <a:close/>
                </a:path>
                <a:path w="1607820" h="2208530">
                  <a:moveTo>
                    <a:pt x="663388" y="615041"/>
                  </a:moveTo>
                  <a:lnTo>
                    <a:pt x="662191" y="613558"/>
                  </a:lnTo>
                  <a:lnTo>
                    <a:pt x="661331" y="612929"/>
                  </a:lnTo>
                  <a:lnTo>
                    <a:pt x="661005" y="611478"/>
                  </a:lnTo>
                  <a:lnTo>
                    <a:pt x="661448" y="610208"/>
                  </a:lnTo>
                  <a:lnTo>
                    <a:pt x="662475" y="609731"/>
                  </a:lnTo>
                  <a:lnTo>
                    <a:pt x="663752" y="610201"/>
                  </a:lnTo>
                  <a:lnTo>
                    <a:pt x="664110" y="610756"/>
                  </a:lnTo>
                  <a:lnTo>
                    <a:pt x="664422" y="611273"/>
                  </a:lnTo>
                  <a:lnTo>
                    <a:pt x="663908" y="612280"/>
                  </a:lnTo>
                  <a:lnTo>
                    <a:pt x="663388" y="615041"/>
                  </a:lnTo>
                  <a:close/>
                </a:path>
                <a:path w="1607820" h="2208530">
                  <a:moveTo>
                    <a:pt x="171356" y="763765"/>
                  </a:moveTo>
                  <a:lnTo>
                    <a:pt x="170265" y="764272"/>
                  </a:lnTo>
                  <a:lnTo>
                    <a:pt x="170843" y="763252"/>
                  </a:lnTo>
                  <a:lnTo>
                    <a:pt x="171356" y="763765"/>
                  </a:lnTo>
                  <a:close/>
                </a:path>
                <a:path w="1607820" h="2208530">
                  <a:moveTo>
                    <a:pt x="172689" y="765226"/>
                  </a:moveTo>
                  <a:lnTo>
                    <a:pt x="170247" y="766361"/>
                  </a:lnTo>
                  <a:lnTo>
                    <a:pt x="169916" y="766154"/>
                  </a:lnTo>
                  <a:lnTo>
                    <a:pt x="169457" y="765115"/>
                  </a:lnTo>
                  <a:lnTo>
                    <a:pt x="171664" y="764089"/>
                  </a:lnTo>
                  <a:lnTo>
                    <a:pt x="172568" y="764597"/>
                  </a:lnTo>
                  <a:lnTo>
                    <a:pt x="172625" y="764895"/>
                  </a:lnTo>
                  <a:lnTo>
                    <a:pt x="172689" y="765226"/>
                  </a:lnTo>
                  <a:close/>
                </a:path>
                <a:path w="1607820" h="2208530">
                  <a:moveTo>
                    <a:pt x="171840" y="766922"/>
                  </a:moveTo>
                  <a:lnTo>
                    <a:pt x="170683" y="766691"/>
                  </a:lnTo>
                  <a:lnTo>
                    <a:pt x="172781" y="765716"/>
                  </a:lnTo>
                  <a:lnTo>
                    <a:pt x="171840" y="766922"/>
                  </a:lnTo>
                  <a:close/>
                </a:path>
                <a:path w="1607820" h="2208530">
                  <a:moveTo>
                    <a:pt x="1187722" y="437378"/>
                  </a:moveTo>
                  <a:lnTo>
                    <a:pt x="1186082" y="438140"/>
                  </a:lnTo>
                  <a:lnTo>
                    <a:pt x="1185420" y="437644"/>
                  </a:lnTo>
                  <a:lnTo>
                    <a:pt x="1187293" y="436773"/>
                  </a:lnTo>
                  <a:lnTo>
                    <a:pt x="1187722" y="437378"/>
                  </a:lnTo>
                  <a:close/>
                </a:path>
                <a:path w="1607820" h="2208530">
                  <a:moveTo>
                    <a:pt x="1187236" y="439005"/>
                  </a:moveTo>
                  <a:lnTo>
                    <a:pt x="1186506" y="438458"/>
                  </a:lnTo>
                  <a:lnTo>
                    <a:pt x="1188127" y="437704"/>
                  </a:lnTo>
                  <a:lnTo>
                    <a:pt x="1187236" y="439005"/>
                  </a:lnTo>
                  <a:close/>
                </a:path>
                <a:path w="1607820" h="2208530">
                  <a:moveTo>
                    <a:pt x="1273687" y="878519"/>
                  </a:moveTo>
                  <a:lnTo>
                    <a:pt x="1272365" y="879134"/>
                  </a:lnTo>
                  <a:lnTo>
                    <a:pt x="1270681" y="873768"/>
                  </a:lnTo>
                  <a:lnTo>
                    <a:pt x="1272002" y="873154"/>
                  </a:lnTo>
                  <a:lnTo>
                    <a:pt x="1273687" y="878519"/>
                  </a:lnTo>
                  <a:close/>
                </a:path>
                <a:path w="1607820" h="2208530">
                  <a:moveTo>
                    <a:pt x="1252628" y="880346"/>
                  </a:moveTo>
                  <a:lnTo>
                    <a:pt x="1249452" y="881822"/>
                  </a:lnTo>
                  <a:lnTo>
                    <a:pt x="1249084" y="881586"/>
                  </a:lnTo>
                  <a:lnTo>
                    <a:pt x="1249128" y="880820"/>
                  </a:lnTo>
                  <a:lnTo>
                    <a:pt x="1249140" y="880614"/>
                  </a:lnTo>
                  <a:lnTo>
                    <a:pt x="1249460" y="879496"/>
                  </a:lnTo>
                  <a:lnTo>
                    <a:pt x="1250354" y="879080"/>
                  </a:lnTo>
                  <a:lnTo>
                    <a:pt x="1251139" y="879684"/>
                  </a:lnTo>
                  <a:lnTo>
                    <a:pt x="1251302" y="879809"/>
                  </a:lnTo>
                  <a:lnTo>
                    <a:pt x="1252628" y="880346"/>
                  </a:lnTo>
                  <a:close/>
                </a:path>
                <a:path w="1607820" h="2208530">
                  <a:moveTo>
                    <a:pt x="1231525" y="887206"/>
                  </a:moveTo>
                  <a:lnTo>
                    <a:pt x="1228332" y="888691"/>
                  </a:lnTo>
                  <a:lnTo>
                    <a:pt x="1229610" y="885808"/>
                  </a:lnTo>
                  <a:lnTo>
                    <a:pt x="1231525" y="887206"/>
                  </a:lnTo>
                  <a:close/>
                </a:path>
                <a:path w="1607820" h="2208530">
                  <a:moveTo>
                    <a:pt x="1230679" y="888628"/>
                  </a:moveTo>
                  <a:lnTo>
                    <a:pt x="1229515" y="889169"/>
                  </a:lnTo>
                  <a:lnTo>
                    <a:pt x="1228870" y="888843"/>
                  </a:lnTo>
                  <a:lnTo>
                    <a:pt x="1231047" y="887831"/>
                  </a:lnTo>
                  <a:lnTo>
                    <a:pt x="1230679" y="888628"/>
                  </a:lnTo>
                  <a:close/>
                </a:path>
                <a:path w="1607820" h="2208530">
                  <a:moveTo>
                    <a:pt x="113234" y="1240468"/>
                  </a:moveTo>
                  <a:lnTo>
                    <a:pt x="112024" y="1241030"/>
                  </a:lnTo>
                  <a:lnTo>
                    <a:pt x="109956" y="1236441"/>
                  </a:lnTo>
                  <a:lnTo>
                    <a:pt x="111713" y="1235624"/>
                  </a:lnTo>
                  <a:lnTo>
                    <a:pt x="113234" y="1240468"/>
                  </a:lnTo>
                  <a:close/>
                </a:path>
                <a:path w="1607820" h="2208530">
                  <a:moveTo>
                    <a:pt x="1324616" y="880636"/>
                  </a:moveTo>
                  <a:lnTo>
                    <a:pt x="1323501" y="881155"/>
                  </a:lnTo>
                  <a:lnTo>
                    <a:pt x="1323977" y="879964"/>
                  </a:lnTo>
                  <a:lnTo>
                    <a:pt x="1324616" y="880636"/>
                  </a:lnTo>
                  <a:close/>
                </a:path>
                <a:path w="1607820" h="2208530">
                  <a:moveTo>
                    <a:pt x="1325975" y="882062"/>
                  </a:moveTo>
                  <a:lnTo>
                    <a:pt x="1323494" y="883215"/>
                  </a:lnTo>
                  <a:lnTo>
                    <a:pt x="1323063" y="882884"/>
                  </a:lnTo>
                  <a:lnTo>
                    <a:pt x="1323031" y="881834"/>
                  </a:lnTo>
                  <a:lnTo>
                    <a:pt x="1324921" y="880956"/>
                  </a:lnTo>
                  <a:lnTo>
                    <a:pt x="1325975" y="882062"/>
                  </a:lnTo>
                  <a:close/>
                </a:path>
                <a:path w="1607820" h="2208530">
                  <a:moveTo>
                    <a:pt x="1055652" y="959483"/>
                  </a:moveTo>
                  <a:lnTo>
                    <a:pt x="1055294" y="959242"/>
                  </a:lnTo>
                  <a:lnTo>
                    <a:pt x="1055522" y="959396"/>
                  </a:lnTo>
                  <a:lnTo>
                    <a:pt x="1055652" y="959483"/>
                  </a:lnTo>
                  <a:close/>
                </a:path>
                <a:path w="1607820" h="2208530">
                  <a:moveTo>
                    <a:pt x="1056057" y="960944"/>
                  </a:moveTo>
                  <a:lnTo>
                    <a:pt x="1054962" y="961453"/>
                  </a:lnTo>
                  <a:lnTo>
                    <a:pt x="1054560" y="961131"/>
                  </a:lnTo>
                  <a:lnTo>
                    <a:pt x="1054387" y="960993"/>
                  </a:lnTo>
                  <a:lnTo>
                    <a:pt x="1054312" y="960106"/>
                  </a:lnTo>
                  <a:lnTo>
                    <a:pt x="1055652" y="959483"/>
                  </a:lnTo>
                  <a:lnTo>
                    <a:pt x="1056462" y="960029"/>
                  </a:lnTo>
                  <a:lnTo>
                    <a:pt x="1056654" y="960158"/>
                  </a:lnTo>
                  <a:lnTo>
                    <a:pt x="1056057" y="960944"/>
                  </a:lnTo>
                  <a:close/>
                </a:path>
                <a:path w="1607820" h="2208530">
                  <a:moveTo>
                    <a:pt x="1056057" y="960944"/>
                  </a:moveTo>
                  <a:lnTo>
                    <a:pt x="1055308" y="961931"/>
                  </a:lnTo>
                  <a:lnTo>
                    <a:pt x="1056654" y="960158"/>
                  </a:lnTo>
                  <a:lnTo>
                    <a:pt x="1056057" y="960944"/>
                  </a:lnTo>
                  <a:close/>
                </a:path>
                <a:path w="1607820" h="2208530">
                  <a:moveTo>
                    <a:pt x="1020480" y="967043"/>
                  </a:moveTo>
                  <a:lnTo>
                    <a:pt x="1019359" y="967564"/>
                  </a:lnTo>
                  <a:lnTo>
                    <a:pt x="1018518" y="966749"/>
                  </a:lnTo>
                  <a:lnTo>
                    <a:pt x="1018045" y="965922"/>
                  </a:lnTo>
                  <a:lnTo>
                    <a:pt x="1018429" y="965236"/>
                  </a:lnTo>
                  <a:lnTo>
                    <a:pt x="1019645" y="964670"/>
                  </a:lnTo>
                  <a:lnTo>
                    <a:pt x="1020386" y="965017"/>
                  </a:lnTo>
                  <a:lnTo>
                    <a:pt x="1021659" y="965289"/>
                  </a:lnTo>
                  <a:lnTo>
                    <a:pt x="1020776" y="966403"/>
                  </a:lnTo>
                  <a:lnTo>
                    <a:pt x="1020480" y="967043"/>
                  </a:lnTo>
                  <a:close/>
                </a:path>
                <a:path w="1607820" h="2208530">
                  <a:moveTo>
                    <a:pt x="528661" y="1120728"/>
                  </a:moveTo>
                  <a:lnTo>
                    <a:pt x="527512" y="1121262"/>
                  </a:lnTo>
                  <a:lnTo>
                    <a:pt x="526625" y="1120699"/>
                  </a:lnTo>
                  <a:lnTo>
                    <a:pt x="526370" y="1120073"/>
                  </a:lnTo>
                  <a:lnTo>
                    <a:pt x="526558" y="1119258"/>
                  </a:lnTo>
                  <a:lnTo>
                    <a:pt x="526560" y="1115829"/>
                  </a:lnTo>
                  <a:lnTo>
                    <a:pt x="528137" y="1117910"/>
                  </a:lnTo>
                  <a:lnTo>
                    <a:pt x="528915" y="1118541"/>
                  </a:lnTo>
                  <a:lnTo>
                    <a:pt x="529136" y="1119532"/>
                  </a:lnTo>
                  <a:lnTo>
                    <a:pt x="529208" y="1119859"/>
                  </a:lnTo>
                  <a:lnTo>
                    <a:pt x="528661" y="1120728"/>
                  </a:lnTo>
                  <a:close/>
                </a:path>
                <a:path w="1607820" h="2208530">
                  <a:moveTo>
                    <a:pt x="236251" y="1212703"/>
                  </a:moveTo>
                  <a:lnTo>
                    <a:pt x="235679" y="1212046"/>
                  </a:lnTo>
                  <a:lnTo>
                    <a:pt x="234766" y="1211442"/>
                  </a:lnTo>
                  <a:lnTo>
                    <a:pt x="234545" y="1210103"/>
                  </a:lnTo>
                  <a:lnTo>
                    <a:pt x="236417" y="1209232"/>
                  </a:lnTo>
                  <a:lnTo>
                    <a:pt x="237949" y="1210660"/>
                  </a:lnTo>
                  <a:lnTo>
                    <a:pt x="236251" y="1212703"/>
                  </a:lnTo>
                  <a:close/>
                </a:path>
                <a:path w="1607820" h="2208530">
                  <a:moveTo>
                    <a:pt x="833809" y="961586"/>
                  </a:moveTo>
                  <a:lnTo>
                    <a:pt x="833833" y="961924"/>
                  </a:lnTo>
                  <a:lnTo>
                    <a:pt x="833775" y="961100"/>
                  </a:lnTo>
                  <a:lnTo>
                    <a:pt x="833809" y="961586"/>
                  </a:lnTo>
                  <a:close/>
                </a:path>
                <a:path w="1607820" h="2208530">
                  <a:moveTo>
                    <a:pt x="835725" y="962091"/>
                  </a:moveTo>
                  <a:lnTo>
                    <a:pt x="833846" y="962965"/>
                  </a:lnTo>
                  <a:lnTo>
                    <a:pt x="833748" y="962720"/>
                  </a:lnTo>
                  <a:lnTo>
                    <a:pt x="833833" y="961924"/>
                  </a:lnTo>
                  <a:lnTo>
                    <a:pt x="833809" y="961586"/>
                  </a:lnTo>
                  <a:lnTo>
                    <a:pt x="833833" y="961924"/>
                  </a:lnTo>
                  <a:lnTo>
                    <a:pt x="835605" y="961349"/>
                  </a:lnTo>
                  <a:lnTo>
                    <a:pt x="835682" y="961821"/>
                  </a:lnTo>
                  <a:lnTo>
                    <a:pt x="835725" y="962091"/>
                  </a:lnTo>
                  <a:close/>
                </a:path>
                <a:path w="1607820" h="2208530">
                  <a:moveTo>
                    <a:pt x="835576" y="963295"/>
                  </a:moveTo>
                  <a:lnTo>
                    <a:pt x="834089" y="963573"/>
                  </a:lnTo>
                  <a:lnTo>
                    <a:pt x="833846" y="962965"/>
                  </a:lnTo>
                  <a:lnTo>
                    <a:pt x="835598" y="962871"/>
                  </a:lnTo>
                  <a:lnTo>
                    <a:pt x="835576" y="963295"/>
                  </a:lnTo>
                  <a:close/>
                </a:path>
                <a:path w="1607820" h="2208530">
                  <a:moveTo>
                    <a:pt x="835576" y="963295"/>
                  </a:moveTo>
                  <a:lnTo>
                    <a:pt x="835559" y="963628"/>
                  </a:lnTo>
                  <a:lnTo>
                    <a:pt x="835598" y="962871"/>
                  </a:lnTo>
                  <a:lnTo>
                    <a:pt x="835576" y="963295"/>
                  </a:lnTo>
                  <a:close/>
                </a:path>
                <a:path w="1607820" h="2208530">
                  <a:moveTo>
                    <a:pt x="747877" y="994003"/>
                  </a:moveTo>
                  <a:lnTo>
                    <a:pt x="746027" y="994863"/>
                  </a:lnTo>
                  <a:lnTo>
                    <a:pt x="744534" y="990100"/>
                  </a:lnTo>
                  <a:lnTo>
                    <a:pt x="745842" y="989492"/>
                  </a:lnTo>
                  <a:lnTo>
                    <a:pt x="747877" y="994003"/>
                  </a:lnTo>
                  <a:close/>
                </a:path>
                <a:path w="1607820" h="2208530">
                  <a:moveTo>
                    <a:pt x="1036570" y="897004"/>
                  </a:moveTo>
                  <a:lnTo>
                    <a:pt x="1034700" y="897874"/>
                  </a:lnTo>
                  <a:lnTo>
                    <a:pt x="1034590" y="897588"/>
                  </a:lnTo>
                  <a:lnTo>
                    <a:pt x="1034632" y="897125"/>
                  </a:lnTo>
                  <a:lnTo>
                    <a:pt x="1036442" y="896284"/>
                  </a:lnTo>
                  <a:lnTo>
                    <a:pt x="1036515" y="896693"/>
                  </a:lnTo>
                  <a:lnTo>
                    <a:pt x="1036570" y="897004"/>
                  </a:lnTo>
                  <a:close/>
                </a:path>
                <a:path w="1607820" h="2208530">
                  <a:moveTo>
                    <a:pt x="812656" y="966856"/>
                  </a:moveTo>
                  <a:lnTo>
                    <a:pt x="810974" y="967638"/>
                  </a:lnTo>
                  <a:lnTo>
                    <a:pt x="810557" y="967312"/>
                  </a:lnTo>
                  <a:lnTo>
                    <a:pt x="812406" y="966452"/>
                  </a:lnTo>
                  <a:lnTo>
                    <a:pt x="812656" y="966856"/>
                  </a:lnTo>
                  <a:close/>
                </a:path>
                <a:path w="1607820" h="2208530">
                  <a:moveTo>
                    <a:pt x="812459" y="968798"/>
                  </a:moveTo>
                  <a:lnTo>
                    <a:pt x="811444" y="968005"/>
                  </a:lnTo>
                  <a:lnTo>
                    <a:pt x="813079" y="967245"/>
                  </a:lnTo>
                  <a:lnTo>
                    <a:pt x="812459" y="968798"/>
                  </a:lnTo>
                  <a:close/>
                </a:path>
                <a:path w="1607820" h="2208530">
                  <a:moveTo>
                    <a:pt x="834621" y="953979"/>
                  </a:moveTo>
                  <a:lnTo>
                    <a:pt x="833298" y="954287"/>
                  </a:lnTo>
                  <a:lnTo>
                    <a:pt x="832558" y="953815"/>
                  </a:lnTo>
                  <a:lnTo>
                    <a:pt x="832424" y="953729"/>
                  </a:lnTo>
                  <a:lnTo>
                    <a:pt x="831755" y="953029"/>
                  </a:lnTo>
                  <a:lnTo>
                    <a:pt x="832103" y="951833"/>
                  </a:lnTo>
                  <a:lnTo>
                    <a:pt x="833010" y="951411"/>
                  </a:lnTo>
                  <a:lnTo>
                    <a:pt x="833901" y="951618"/>
                  </a:lnTo>
                  <a:lnTo>
                    <a:pt x="837264" y="951627"/>
                  </a:lnTo>
                  <a:lnTo>
                    <a:pt x="835243" y="953193"/>
                  </a:lnTo>
                  <a:lnTo>
                    <a:pt x="834621" y="953979"/>
                  </a:lnTo>
                  <a:close/>
                </a:path>
                <a:path w="1607820" h="2208530">
                  <a:moveTo>
                    <a:pt x="1336415" y="793953"/>
                  </a:moveTo>
                  <a:lnTo>
                    <a:pt x="1334823" y="794694"/>
                  </a:lnTo>
                  <a:lnTo>
                    <a:pt x="1334054" y="793774"/>
                  </a:lnTo>
                  <a:lnTo>
                    <a:pt x="1333462" y="793358"/>
                  </a:lnTo>
                  <a:lnTo>
                    <a:pt x="1333949" y="792700"/>
                  </a:lnTo>
                  <a:lnTo>
                    <a:pt x="1334310" y="791734"/>
                  </a:lnTo>
                  <a:lnTo>
                    <a:pt x="1335573" y="791147"/>
                  </a:lnTo>
                  <a:lnTo>
                    <a:pt x="1336544" y="791494"/>
                  </a:lnTo>
                  <a:lnTo>
                    <a:pt x="1337268" y="791589"/>
                  </a:lnTo>
                  <a:lnTo>
                    <a:pt x="1338525" y="791696"/>
                  </a:lnTo>
                  <a:lnTo>
                    <a:pt x="1336597" y="793627"/>
                  </a:lnTo>
                  <a:lnTo>
                    <a:pt x="1336415" y="793953"/>
                  </a:lnTo>
                  <a:close/>
                </a:path>
                <a:path w="1607820" h="2208530">
                  <a:moveTo>
                    <a:pt x="1336230" y="794288"/>
                  </a:moveTo>
                  <a:lnTo>
                    <a:pt x="1336053" y="794606"/>
                  </a:lnTo>
                  <a:lnTo>
                    <a:pt x="1336415" y="793953"/>
                  </a:lnTo>
                  <a:lnTo>
                    <a:pt x="1336230" y="794288"/>
                  </a:lnTo>
                  <a:close/>
                </a:path>
                <a:path w="1607820" h="2208530">
                  <a:moveTo>
                    <a:pt x="874999" y="986575"/>
                  </a:moveTo>
                  <a:lnTo>
                    <a:pt x="872431" y="984725"/>
                  </a:lnTo>
                  <a:lnTo>
                    <a:pt x="874824" y="983246"/>
                  </a:lnTo>
                  <a:lnTo>
                    <a:pt x="875185" y="983444"/>
                  </a:lnTo>
                  <a:lnTo>
                    <a:pt x="875447" y="984511"/>
                  </a:lnTo>
                  <a:lnTo>
                    <a:pt x="875170" y="985290"/>
                  </a:lnTo>
                  <a:lnTo>
                    <a:pt x="874999" y="986575"/>
                  </a:lnTo>
                  <a:close/>
                </a:path>
                <a:path w="1607820" h="2208530">
                  <a:moveTo>
                    <a:pt x="1293308" y="833780"/>
                  </a:moveTo>
                  <a:lnTo>
                    <a:pt x="1291163" y="834777"/>
                  </a:lnTo>
                  <a:lnTo>
                    <a:pt x="1291362" y="834040"/>
                  </a:lnTo>
                  <a:lnTo>
                    <a:pt x="1292536" y="833494"/>
                  </a:lnTo>
                  <a:lnTo>
                    <a:pt x="1293308" y="833780"/>
                  </a:lnTo>
                  <a:close/>
                </a:path>
                <a:path w="1607820" h="2208530">
                  <a:moveTo>
                    <a:pt x="1293147" y="836905"/>
                  </a:moveTo>
                  <a:lnTo>
                    <a:pt x="1292239" y="836032"/>
                  </a:lnTo>
                  <a:lnTo>
                    <a:pt x="1291548" y="835615"/>
                  </a:lnTo>
                  <a:lnTo>
                    <a:pt x="1291351" y="835186"/>
                  </a:lnTo>
                  <a:lnTo>
                    <a:pt x="1294061" y="833926"/>
                  </a:lnTo>
                  <a:lnTo>
                    <a:pt x="1293147" y="836905"/>
                  </a:lnTo>
                  <a:close/>
                </a:path>
                <a:path w="1607820" h="2208530">
                  <a:moveTo>
                    <a:pt x="960040" y="936714"/>
                  </a:moveTo>
                  <a:lnTo>
                    <a:pt x="959243" y="937084"/>
                  </a:lnTo>
                  <a:lnTo>
                    <a:pt x="959625" y="936304"/>
                  </a:lnTo>
                  <a:lnTo>
                    <a:pt x="960040" y="936714"/>
                  </a:lnTo>
                  <a:close/>
                </a:path>
                <a:path w="1607820" h="2208530">
                  <a:moveTo>
                    <a:pt x="961247" y="938724"/>
                  </a:moveTo>
                  <a:lnTo>
                    <a:pt x="959097" y="939724"/>
                  </a:lnTo>
                  <a:lnTo>
                    <a:pt x="958528" y="939220"/>
                  </a:lnTo>
                  <a:lnTo>
                    <a:pt x="958627" y="937844"/>
                  </a:lnTo>
                  <a:lnTo>
                    <a:pt x="960446" y="936998"/>
                  </a:lnTo>
                  <a:lnTo>
                    <a:pt x="961141" y="937378"/>
                  </a:lnTo>
                  <a:lnTo>
                    <a:pt x="961247" y="938724"/>
                  </a:lnTo>
                  <a:close/>
                </a:path>
                <a:path w="1607820" h="2208530">
                  <a:moveTo>
                    <a:pt x="959241" y="939852"/>
                  </a:moveTo>
                  <a:lnTo>
                    <a:pt x="958528" y="939220"/>
                  </a:lnTo>
                  <a:lnTo>
                    <a:pt x="959097" y="939724"/>
                  </a:lnTo>
                  <a:lnTo>
                    <a:pt x="959241" y="939852"/>
                  </a:lnTo>
                  <a:close/>
                </a:path>
                <a:path w="1607820" h="2208530">
                  <a:moveTo>
                    <a:pt x="959920" y="940943"/>
                  </a:moveTo>
                  <a:lnTo>
                    <a:pt x="959387" y="940086"/>
                  </a:lnTo>
                  <a:lnTo>
                    <a:pt x="960567" y="939537"/>
                  </a:lnTo>
                  <a:lnTo>
                    <a:pt x="959920" y="940943"/>
                  </a:lnTo>
                  <a:close/>
                </a:path>
                <a:path w="1607820" h="2208530">
                  <a:moveTo>
                    <a:pt x="751530" y="1007119"/>
                  </a:moveTo>
                  <a:lnTo>
                    <a:pt x="750086" y="1007791"/>
                  </a:lnTo>
                  <a:lnTo>
                    <a:pt x="748799" y="1002861"/>
                  </a:lnTo>
                  <a:lnTo>
                    <a:pt x="750016" y="1002296"/>
                  </a:lnTo>
                  <a:lnTo>
                    <a:pt x="751530" y="1007119"/>
                  </a:lnTo>
                  <a:close/>
                </a:path>
                <a:path w="1607820" h="2208530">
                  <a:moveTo>
                    <a:pt x="1003158" y="923775"/>
                  </a:moveTo>
                  <a:lnTo>
                    <a:pt x="1002131" y="922710"/>
                  </a:lnTo>
                  <a:lnTo>
                    <a:pt x="1005004" y="919950"/>
                  </a:lnTo>
                  <a:lnTo>
                    <a:pt x="1005950" y="920935"/>
                  </a:lnTo>
                  <a:lnTo>
                    <a:pt x="1006150" y="920842"/>
                  </a:lnTo>
                  <a:lnTo>
                    <a:pt x="1003158" y="923775"/>
                  </a:lnTo>
                  <a:close/>
                </a:path>
                <a:path w="1607820" h="2208530">
                  <a:moveTo>
                    <a:pt x="291959" y="1145406"/>
                  </a:moveTo>
                  <a:lnTo>
                    <a:pt x="289114" y="1146728"/>
                  </a:lnTo>
                  <a:lnTo>
                    <a:pt x="288051" y="1146300"/>
                  </a:lnTo>
                  <a:lnTo>
                    <a:pt x="288624" y="1145318"/>
                  </a:lnTo>
                  <a:lnTo>
                    <a:pt x="289181" y="1144037"/>
                  </a:lnTo>
                  <a:lnTo>
                    <a:pt x="290309" y="1144328"/>
                  </a:lnTo>
                  <a:lnTo>
                    <a:pt x="291072" y="1144896"/>
                  </a:lnTo>
                  <a:lnTo>
                    <a:pt x="291959" y="1145406"/>
                  </a:lnTo>
                  <a:close/>
                </a:path>
                <a:path w="1607820" h="2208530">
                  <a:moveTo>
                    <a:pt x="291227" y="1146786"/>
                  </a:moveTo>
                  <a:lnTo>
                    <a:pt x="289944" y="1147383"/>
                  </a:lnTo>
                  <a:lnTo>
                    <a:pt x="289468" y="1147007"/>
                  </a:lnTo>
                  <a:lnTo>
                    <a:pt x="291519" y="1146053"/>
                  </a:lnTo>
                  <a:lnTo>
                    <a:pt x="291227" y="1146786"/>
                  </a:lnTo>
                  <a:close/>
                </a:path>
                <a:path w="1607820" h="2208530">
                  <a:moveTo>
                    <a:pt x="1339567" y="927719"/>
                  </a:moveTo>
                  <a:lnTo>
                    <a:pt x="1338002" y="928447"/>
                  </a:lnTo>
                  <a:lnTo>
                    <a:pt x="1337351" y="927863"/>
                  </a:lnTo>
                  <a:lnTo>
                    <a:pt x="1339161" y="927022"/>
                  </a:lnTo>
                  <a:lnTo>
                    <a:pt x="1339567" y="927719"/>
                  </a:lnTo>
                  <a:close/>
                </a:path>
                <a:path w="1607820" h="2208530">
                  <a:moveTo>
                    <a:pt x="1140317" y="990184"/>
                  </a:moveTo>
                  <a:lnTo>
                    <a:pt x="1138730" y="990922"/>
                  </a:lnTo>
                  <a:lnTo>
                    <a:pt x="1138088" y="990440"/>
                  </a:lnTo>
                  <a:lnTo>
                    <a:pt x="1139902" y="989597"/>
                  </a:lnTo>
                  <a:lnTo>
                    <a:pt x="1140317" y="990184"/>
                  </a:lnTo>
                  <a:close/>
                </a:path>
                <a:path w="1607820" h="2208530">
                  <a:moveTo>
                    <a:pt x="1139850" y="991761"/>
                  </a:moveTo>
                  <a:lnTo>
                    <a:pt x="1139139" y="991228"/>
                  </a:lnTo>
                  <a:lnTo>
                    <a:pt x="1140711" y="990498"/>
                  </a:lnTo>
                  <a:lnTo>
                    <a:pt x="1139850" y="991761"/>
                  </a:lnTo>
                  <a:close/>
                </a:path>
                <a:path w="1607820" h="2208530">
                  <a:moveTo>
                    <a:pt x="1295211" y="941458"/>
                  </a:moveTo>
                  <a:lnTo>
                    <a:pt x="1293152" y="942415"/>
                  </a:lnTo>
                  <a:lnTo>
                    <a:pt x="1292157" y="942056"/>
                  </a:lnTo>
                  <a:lnTo>
                    <a:pt x="1291581" y="940651"/>
                  </a:lnTo>
                  <a:lnTo>
                    <a:pt x="1291927" y="939639"/>
                  </a:lnTo>
                  <a:lnTo>
                    <a:pt x="1292060" y="937739"/>
                  </a:lnTo>
                  <a:lnTo>
                    <a:pt x="1293933" y="939558"/>
                  </a:lnTo>
                  <a:lnTo>
                    <a:pt x="1294097" y="939718"/>
                  </a:lnTo>
                  <a:lnTo>
                    <a:pt x="1295127" y="940268"/>
                  </a:lnTo>
                  <a:lnTo>
                    <a:pt x="1295211" y="941458"/>
                  </a:lnTo>
                  <a:close/>
                </a:path>
                <a:path w="1607820" h="2208530">
                  <a:moveTo>
                    <a:pt x="1117670" y="996799"/>
                  </a:moveTo>
                  <a:lnTo>
                    <a:pt x="1115813" y="997662"/>
                  </a:lnTo>
                  <a:lnTo>
                    <a:pt x="1115033" y="997049"/>
                  </a:lnTo>
                  <a:lnTo>
                    <a:pt x="1114882" y="996930"/>
                  </a:lnTo>
                  <a:lnTo>
                    <a:pt x="1115199" y="995701"/>
                  </a:lnTo>
                  <a:lnTo>
                    <a:pt x="1116914" y="994904"/>
                  </a:lnTo>
                  <a:lnTo>
                    <a:pt x="1117712" y="995615"/>
                  </a:lnTo>
                  <a:lnTo>
                    <a:pt x="1117852" y="995739"/>
                  </a:lnTo>
                  <a:lnTo>
                    <a:pt x="1117670" y="996799"/>
                  </a:lnTo>
                  <a:close/>
                </a:path>
                <a:path w="1607820" h="2208530">
                  <a:moveTo>
                    <a:pt x="1116590" y="998684"/>
                  </a:moveTo>
                  <a:lnTo>
                    <a:pt x="1116072" y="998003"/>
                  </a:lnTo>
                  <a:lnTo>
                    <a:pt x="1117176" y="997490"/>
                  </a:lnTo>
                  <a:lnTo>
                    <a:pt x="1116590" y="998684"/>
                  </a:lnTo>
                  <a:close/>
                </a:path>
                <a:path w="1607820" h="2208530">
                  <a:moveTo>
                    <a:pt x="915155" y="1061343"/>
                  </a:moveTo>
                  <a:lnTo>
                    <a:pt x="912093" y="1060963"/>
                  </a:lnTo>
                  <a:lnTo>
                    <a:pt x="912681" y="1059927"/>
                  </a:lnTo>
                  <a:lnTo>
                    <a:pt x="912920" y="1059143"/>
                  </a:lnTo>
                  <a:lnTo>
                    <a:pt x="914206" y="1058545"/>
                  </a:lnTo>
                  <a:lnTo>
                    <a:pt x="914957" y="1058680"/>
                  </a:lnTo>
                  <a:lnTo>
                    <a:pt x="912920" y="1059143"/>
                  </a:lnTo>
                  <a:lnTo>
                    <a:pt x="912748" y="1059707"/>
                  </a:lnTo>
                  <a:lnTo>
                    <a:pt x="915003" y="1058848"/>
                  </a:lnTo>
                  <a:lnTo>
                    <a:pt x="915196" y="1059521"/>
                  </a:lnTo>
                  <a:lnTo>
                    <a:pt x="915236" y="1059662"/>
                  </a:lnTo>
                  <a:lnTo>
                    <a:pt x="915137" y="1060518"/>
                  </a:lnTo>
                  <a:lnTo>
                    <a:pt x="915155" y="1061343"/>
                  </a:lnTo>
                  <a:close/>
                </a:path>
                <a:path w="1607820" h="2208530">
                  <a:moveTo>
                    <a:pt x="851669" y="1081504"/>
                  </a:moveTo>
                  <a:lnTo>
                    <a:pt x="851500" y="1081582"/>
                  </a:lnTo>
                  <a:lnTo>
                    <a:pt x="849502" y="1081926"/>
                  </a:lnTo>
                  <a:lnTo>
                    <a:pt x="848595" y="1081106"/>
                  </a:lnTo>
                  <a:lnTo>
                    <a:pt x="848927" y="1079888"/>
                  </a:lnTo>
                  <a:lnTo>
                    <a:pt x="848930" y="1076741"/>
                  </a:lnTo>
                  <a:lnTo>
                    <a:pt x="850488" y="1078541"/>
                  </a:lnTo>
                  <a:lnTo>
                    <a:pt x="851225" y="1079186"/>
                  </a:lnTo>
                  <a:lnTo>
                    <a:pt x="851884" y="1080399"/>
                  </a:lnTo>
                  <a:lnTo>
                    <a:pt x="851669" y="1081504"/>
                  </a:lnTo>
                  <a:close/>
                </a:path>
                <a:path w="1607820" h="2208530">
                  <a:moveTo>
                    <a:pt x="1366639" y="913964"/>
                  </a:moveTo>
                  <a:lnTo>
                    <a:pt x="1366184" y="913354"/>
                  </a:lnTo>
                  <a:lnTo>
                    <a:pt x="1365707" y="912937"/>
                  </a:lnTo>
                  <a:lnTo>
                    <a:pt x="1365271" y="911797"/>
                  </a:lnTo>
                  <a:lnTo>
                    <a:pt x="1365649" y="911374"/>
                  </a:lnTo>
                  <a:lnTo>
                    <a:pt x="1367252" y="910628"/>
                  </a:lnTo>
                  <a:lnTo>
                    <a:pt x="1368145" y="910769"/>
                  </a:lnTo>
                  <a:lnTo>
                    <a:pt x="1370442" y="910736"/>
                  </a:lnTo>
                  <a:lnTo>
                    <a:pt x="1366639" y="913964"/>
                  </a:lnTo>
                  <a:close/>
                </a:path>
                <a:path w="1607820" h="2208530">
                  <a:moveTo>
                    <a:pt x="1461309" y="879372"/>
                  </a:moveTo>
                  <a:lnTo>
                    <a:pt x="1460677" y="878814"/>
                  </a:lnTo>
                  <a:lnTo>
                    <a:pt x="1459849" y="878424"/>
                  </a:lnTo>
                  <a:lnTo>
                    <a:pt x="1459678" y="878344"/>
                  </a:lnTo>
                  <a:lnTo>
                    <a:pt x="1459358" y="877045"/>
                  </a:lnTo>
                  <a:lnTo>
                    <a:pt x="1460929" y="875800"/>
                  </a:lnTo>
                  <a:lnTo>
                    <a:pt x="1460416" y="875442"/>
                  </a:lnTo>
                  <a:lnTo>
                    <a:pt x="1462616" y="876978"/>
                  </a:lnTo>
                  <a:lnTo>
                    <a:pt x="1462753" y="877074"/>
                  </a:lnTo>
                  <a:lnTo>
                    <a:pt x="1461309" y="879372"/>
                  </a:lnTo>
                  <a:close/>
                </a:path>
                <a:path w="1607820" h="2208530">
                  <a:moveTo>
                    <a:pt x="1361500" y="932971"/>
                  </a:moveTo>
                  <a:lnTo>
                    <a:pt x="1360206" y="933572"/>
                  </a:lnTo>
                  <a:lnTo>
                    <a:pt x="1359243" y="932808"/>
                  </a:lnTo>
                  <a:lnTo>
                    <a:pt x="1359843" y="932157"/>
                  </a:lnTo>
                  <a:lnTo>
                    <a:pt x="1361098" y="931573"/>
                  </a:lnTo>
                  <a:lnTo>
                    <a:pt x="1361678" y="932096"/>
                  </a:lnTo>
                  <a:lnTo>
                    <a:pt x="1361500" y="932971"/>
                  </a:lnTo>
                  <a:close/>
                </a:path>
                <a:path w="1607820" h="2208530">
                  <a:moveTo>
                    <a:pt x="1060827" y="1027125"/>
                  </a:moveTo>
                  <a:lnTo>
                    <a:pt x="1059057" y="1027949"/>
                  </a:lnTo>
                  <a:lnTo>
                    <a:pt x="1058777" y="1027458"/>
                  </a:lnTo>
                  <a:lnTo>
                    <a:pt x="1058366" y="1027057"/>
                  </a:lnTo>
                  <a:lnTo>
                    <a:pt x="1059127" y="1025604"/>
                  </a:lnTo>
                  <a:lnTo>
                    <a:pt x="1060827" y="1027125"/>
                  </a:lnTo>
                  <a:close/>
                </a:path>
                <a:path w="1607820" h="2208530">
                  <a:moveTo>
                    <a:pt x="774101" y="1116192"/>
                  </a:moveTo>
                  <a:lnTo>
                    <a:pt x="772527" y="1116924"/>
                  </a:lnTo>
                  <a:lnTo>
                    <a:pt x="771900" y="1116239"/>
                  </a:lnTo>
                  <a:lnTo>
                    <a:pt x="773728" y="1115390"/>
                  </a:lnTo>
                  <a:lnTo>
                    <a:pt x="774101" y="1116192"/>
                  </a:lnTo>
                  <a:close/>
                </a:path>
                <a:path w="1607820" h="2208530">
                  <a:moveTo>
                    <a:pt x="773544" y="1118035"/>
                  </a:moveTo>
                  <a:lnTo>
                    <a:pt x="772933" y="1117367"/>
                  </a:lnTo>
                  <a:lnTo>
                    <a:pt x="774488" y="1116644"/>
                  </a:lnTo>
                  <a:lnTo>
                    <a:pt x="773544" y="1118035"/>
                  </a:lnTo>
                  <a:close/>
                </a:path>
                <a:path w="1607820" h="2208530">
                  <a:moveTo>
                    <a:pt x="1416135" y="913307"/>
                  </a:moveTo>
                  <a:lnTo>
                    <a:pt x="1414945" y="912654"/>
                  </a:lnTo>
                  <a:lnTo>
                    <a:pt x="1413852" y="912388"/>
                  </a:lnTo>
                  <a:lnTo>
                    <a:pt x="1413651" y="911819"/>
                  </a:lnTo>
                  <a:lnTo>
                    <a:pt x="1413443" y="911195"/>
                  </a:lnTo>
                  <a:lnTo>
                    <a:pt x="1414096" y="910282"/>
                  </a:lnTo>
                  <a:lnTo>
                    <a:pt x="1414372" y="909503"/>
                  </a:lnTo>
                  <a:lnTo>
                    <a:pt x="1415151" y="909792"/>
                  </a:lnTo>
                  <a:lnTo>
                    <a:pt x="1416283" y="909874"/>
                  </a:lnTo>
                  <a:lnTo>
                    <a:pt x="1416914" y="910964"/>
                  </a:lnTo>
                  <a:lnTo>
                    <a:pt x="1416388" y="911983"/>
                  </a:lnTo>
                  <a:lnTo>
                    <a:pt x="1416135" y="913307"/>
                  </a:lnTo>
                  <a:close/>
                </a:path>
                <a:path w="1607820" h="2208530">
                  <a:moveTo>
                    <a:pt x="1429210" y="860898"/>
                  </a:moveTo>
                  <a:lnTo>
                    <a:pt x="1427231" y="861818"/>
                  </a:lnTo>
                  <a:lnTo>
                    <a:pt x="1427457" y="861524"/>
                  </a:lnTo>
                  <a:lnTo>
                    <a:pt x="1429050" y="860783"/>
                  </a:lnTo>
                  <a:lnTo>
                    <a:pt x="1429210" y="860898"/>
                  </a:lnTo>
                  <a:close/>
                </a:path>
                <a:path w="1607820" h="2208530">
                  <a:moveTo>
                    <a:pt x="1428783" y="863769"/>
                  </a:moveTo>
                  <a:lnTo>
                    <a:pt x="1428273" y="863219"/>
                  </a:lnTo>
                  <a:lnTo>
                    <a:pt x="1427599" y="862735"/>
                  </a:lnTo>
                  <a:lnTo>
                    <a:pt x="1427339" y="862087"/>
                  </a:lnTo>
                  <a:lnTo>
                    <a:pt x="1429479" y="861092"/>
                  </a:lnTo>
                  <a:lnTo>
                    <a:pt x="1429734" y="861275"/>
                  </a:lnTo>
                  <a:lnTo>
                    <a:pt x="1430941" y="861760"/>
                  </a:lnTo>
                  <a:lnTo>
                    <a:pt x="1428783" y="863769"/>
                  </a:lnTo>
                  <a:close/>
                </a:path>
                <a:path w="1607820" h="2208530">
                  <a:moveTo>
                    <a:pt x="1340419" y="889181"/>
                  </a:moveTo>
                  <a:lnTo>
                    <a:pt x="1338934" y="889871"/>
                  </a:lnTo>
                  <a:lnTo>
                    <a:pt x="1339662" y="888475"/>
                  </a:lnTo>
                  <a:lnTo>
                    <a:pt x="1340419" y="889181"/>
                  </a:lnTo>
                  <a:close/>
                </a:path>
                <a:path w="1607820" h="2208530">
                  <a:moveTo>
                    <a:pt x="1341321" y="890021"/>
                  </a:moveTo>
                  <a:lnTo>
                    <a:pt x="1339571" y="890834"/>
                  </a:lnTo>
                  <a:lnTo>
                    <a:pt x="1339296" y="890282"/>
                  </a:lnTo>
                  <a:lnTo>
                    <a:pt x="1340834" y="889567"/>
                  </a:lnTo>
                  <a:lnTo>
                    <a:pt x="1341321" y="890021"/>
                  </a:lnTo>
                  <a:close/>
                </a:path>
                <a:path w="1607820" h="2208530">
                  <a:moveTo>
                    <a:pt x="782753" y="1065319"/>
                  </a:moveTo>
                  <a:lnTo>
                    <a:pt x="781004" y="1066132"/>
                  </a:lnTo>
                  <a:lnTo>
                    <a:pt x="780733" y="1065578"/>
                  </a:lnTo>
                  <a:lnTo>
                    <a:pt x="781852" y="1064479"/>
                  </a:lnTo>
                  <a:lnTo>
                    <a:pt x="781094" y="1063773"/>
                  </a:lnTo>
                  <a:lnTo>
                    <a:pt x="782753" y="1065319"/>
                  </a:lnTo>
                  <a:close/>
                </a:path>
                <a:path w="1607820" h="2208530">
                  <a:moveTo>
                    <a:pt x="201708" y="1245474"/>
                  </a:moveTo>
                  <a:lnTo>
                    <a:pt x="199793" y="1246364"/>
                  </a:lnTo>
                  <a:lnTo>
                    <a:pt x="198990" y="1245720"/>
                  </a:lnTo>
                  <a:lnTo>
                    <a:pt x="198850" y="1245608"/>
                  </a:lnTo>
                  <a:lnTo>
                    <a:pt x="199189" y="1244309"/>
                  </a:lnTo>
                  <a:lnTo>
                    <a:pt x="200917" y="1243506"/>
                  </a:lnTo>
                  <a:lnTo>
                    <a:pt x="201766" y="1244253"/>
                  </a:lnTo>
                  <a:lnTo>
                    <a:pt x="201898" y="1244369"/>
                  </a:lnTo>
                  <a:lnTo>
                    <a:pt x="201708" y="1245474"/>
                  </a:lnTo>
                  <a:close/>
                </a:path>
                <a:path w="1607820" h="2208530">
                  <a:moveTo>
                    <a:pt x="200589" y="1247442"/>
                  </a:moveTo>
                  <a:lnTo>
                    <a:pt x="200056" y="1246720"/>
                  </a:lnTo>
                  <a:lnTo>
                    <a:pt x="201196" y="1246191"/>
                  </a:lnTo>
                  <a:lnTo>
                    <a:pt x="200589" y="1247442"/>
                  </a:lnTo>
                  <a:close/>
                </a:path>
                <a:path w="1607820" h="2208530">
                  <a:moveTo>
                    <a:pt x="1440500" y="880479"/>
                  </a:moveTo>
                  <a:lnTo>
                    <a:pt x="1438942" y="881203"/>
                  </a:lnTo>
                  <a:lnTo>
                    <a:pt x="1438326" y="880526"/>
                  </a:lnTo>
                  <a:lnTo>
                    <a:pt x="1440137" y="879684"/>
                  </a:lnTo>
                  <a:lnTo>
                    <a:pt x="1440500" y="880479"/>
                  </a:lnTo>
                  <a:close/>
                </a:path>
                <a:path w="1607820" h="2208530">
                  <a:moveTo>
                    <a:pt x="1439951" y="882313"/>
                  </a:moveTo>
                  <a:lnTo>
                    <a:pt x="1439343" y="881644"/>
                  </a:lnTo>
                  <a:lnTo>
                    <a:pt x="1440885" y="880927"/>
                  </a:lnTo>
                  <a:lnTo>
                    <a:pt x="1439951" y="882313"/>
                  </a:lnTo>
                  <a:close/>
                </a:path>
                <a:path w="1607820" h="2208530">
                  <a:moveTo>
                    <a:pt x="1287362" y="917612"/>
                  </a:moveTo>
                  <a:lnTo>
                    <a:pt x="1285808" y="918334"/>
                  </a:lnTo>
                  <a:lnTo>
                    <a:pt x="1285283" y="917756"/>
                  </a:lnTo>
                  <a:lnTo>
                    <a:pt x="1287028" y="916945"/>
                  </a:lnTo>
                  <a:lnTo>
                    <a:pt x="1287362" y="917612"/>
                  </a:lnTo>
                  <a:close/>
                </a:path>
                <a:path w="1607820" h="2208530">
                  <a:moveTo>
                    <a:pt x="661600" y="1114907"/>
                  </a:moveTo>
                  <a:lnTo>
                    <a:pt x="659410" y="1113323"/>
                  </a:lnTo>
                  <a:lnTo>
                    <a:pt x="661918" y="1112158"/>
                  </a:lnTo>
                  <a:lnTo>
                    <a:pt x="662069" y="1112838"/>
                  </a:lnTo>
                  <a:lnTo>
                    <a:pt x="661780" y="1113617"/>
                  </a:lnTo>
                  <a:lnTo>
                    <a:pt x="661600" y="1114907"/>
                  </a:lnTo>
                  <a:close/>
                </a:path>
                <a:path w="1607820" h="2208530">
                  <a:moveTo>
                    <a:pt x="777396" y="859420"/>
                  </a:moveTo>
                  <a:lnTo>
                    <a:pt x="776185" y="859522"/>
                  </a:lnTo>
                  <a:lnTo>
                    <a:pt x="776028" y="859323"/>
                  </a:lnTo>
                  <a:lnTo>
                    <a:pt x="775736" y="858950"/>
                  </a:lnTo>
                  <a:lnTo>
                    <a:pt x="775502" y="858651"/>
                  </a:lnTo>
                  <a:lnTo>
                    <a:pt x="774853" y="858184"/>
                  </a:lnTo>
                  <a:lnTo>
                    <a:pt x="777316" y="856607"/>
                  </a:lnTo>
                  <a:lnTo>
                    <a:pt x="776701" y="856048"/>
                  </a:lnTo>
                  <a:lnTo>
                    <a:pt x="775325" y="857533"/>
                  </a:lnTo>
                  <a:lnTo>
                    <a:pt x="775692" y="856517"/>
                  </a:lnTo>
                  <a:lnTo>
                    <a:pt x="776701" y="856048"/>
                  </a:lnTo>
                  <a:lnTo>
                    <a:pt x="777631" y="856893"/>
                  </a:lnTo>
                  <a:lnTo>
                    <a:pt x="778837" y="857509"/>
                  </a:lnTo>
                  <a:lnTo>
                    <a:pt x="777923" y="858442"/>
                  </a:lnTo>
                  <a:lnTo>
                    <a:pt x="777396" y="859420"/>
                  </a:lnTo>
                  <a:close/>
                </a:path>
                <a:path w="1607820" h="2208530">
                  <a:moveTo>
                    <a:pt x="1342396" y="676556"/>
                  </a:moveTo>
                  <a:lnTo>
                    <a:pt x="1341288" y="677071"/>
                  </a:lnTo>
                  <a:lnTo>
                    <a:pt x="1341749" y="675863"/>
                  </a:lnTo>
                  <a:lnTo>
                    <a:pt x="1342396" y="676556"/>
                  </a:lnTo>
                  <a:close/>
                </a:path>
                <a:path w="1607820" h="2208530">
                  <a:moveTo>
                    <a:pt x="1343575" y="677545"/>
                  </a:moveTo>
                  <a:lnTo>
                    <a:pt x="1343325" y="677259"/>
                  </a:lnTo>
                  <a:lnTo>
                    <a:pt x="1340852" y="678409"/>
                  </a:lnTo>
                  <a:lnTo>
                    <a:pt x="1340817" y="677745"/>
                  </a:lnTo>
                  <a:lnTo>
                    <a:pt x="1342692" y="676874"/>
                  </a:lnTo>
                  <a:lnTo>
                    <a:pt x="1343557" y="677400"/>
                  </a:lnTo>
                  <a:lnTo>
                    <a:pt x="1343575" y="677545"/>
                  </a:lnTo>
                  <a:close/>
                </a:path>
                <a:path w="1607820" h="2208530">
                  <a:moveTo>
                    <a:pt x="1343690" y="678449"/>
                  </a:moveTo>
                  <a:lnTo>
                    <a:pt x="1341645" y="679400"/>
                  </a:lnTo>
                  <a:lnTo>
                    <a:pt x="1340874" y="678801"/>
                  </a:lnTo>
                  <a:lnTo>
                    <a:pt x="1343575" y="677545"/>
                  </a:lnTo>
                  <a:lnTo>
                    <a:pt x="1343690" y="678449"/>
                  </a:lnTo>
                  <a:close/>
                </a:path>
                <a:path w="1607820" h="2208530">
                  <a:moveTo>
                    <a:pt x="1248079" y="707254"/>
                  </a:moveTo>
                  <a:lnTo>
                    <a:pt x="1245936" y="708250"/>
                  </a:lnTo>
                  <a:lnTo>
                    <a:pt x="1246304" y="707577"/>
                  </a:lnTo>
                  <a:lnTo>
                    <a:pt x="1247548" y="706999"/>
                  </a:lnTo>
                  <a:lnTo>
                    <a:pt x="1248079" y="707254"/>
                  </a:lnTo>
                  <a:close/>
                </a:path>
                <a:path w="1607820" h="2208530">
                  <a:moveTo>
                    <a:pt x="1248427" y="709368"/>
                  </a:moveTo>
                  <a:lnTo>
                    <a:pt x="1247258" y="709912"/>
                  </a:lnTo>
                  <a:lnTo>
                    <a:pt x="1246440" y="709080"/>
                  </a:lnTo>
                  <a:lnTo>
                    <a:pt x="1246030" y="708401"/>
                  </a:lnTo>
                  <a:lnTo>
                    <a:pt x="1248286" y="707353"/>
                  </a:lnTo>
                  <a:lnTo>
                    <a:pt x="1249546" y="707636"/>
                  </a:lnTo>
                  <a:lnTo>
                    <a:pt x="1248697" y="708746"/>
                  </a:lnTo>
                  <a:lnTo>
                    <a:pt x="1248427" y="709368"/>
                  </a:lnTo>
                  <a:close/>
                </a:path>
                <a:path w="1607820" h="2208530">
                  <a:moveTo>
                    <a:pt x="1248427" y="709368"/>
                  </a:moveTo>
                  <a:lnTo>
                    <a:pt x="1248291" y="709680"/>
                  </a:lnTo>
                  <a:lnTo>
                    <a:pt x="1248697" y="708746"/>
                  </a:lnTo>
                  <a:lnTo>
                    <a:pt x="1248427" y="709368"/>
                  </a:lnTo>
                  <a:close/>
                </a:path>
                <a:path w="1607820" h="2208530">
                  <a:moveTo>
                    <a:pt x="650810" y="885226"/>
                  </a:moveTo>
                  <a:lnTo>
                    <a:pt x="648763" y="886177"/>
                  </a:lnTo>
                  <a:lnTo>
                    <a:pt x="648324" y="885779"/>
                  </a:lnTo>
                  <a:lnTo>
                    <a:pt x="648696" y="885399"/>
                  </a:lnTo>
                  <a:lnTo>
                    <a:pt x="650199" y="884700"/>
                  </a:lnTo>
                  <a:lnTo>
                    <a:pt x="650810" y="885226"/>
                  </a:lnTo>
                  <a:close/>
                </a:path>
                <a:path w="1607820" h="2208530">
                  <a:moveTo>
                    <a:pt x="1309137" y="704101"/>
                  </a:moveTo>
                  <a:lnTo>
                    <a:pt x="1306403" y="705372"/>
                  </a:lnTo>
                  <a:lnTo>
                    <a:pt x="1306103" y="705293"/>
                  </a:lnTo>
                  <a:lnTo>
                    <a:pt x="1305782" y="704455"/>
                  </a:lnTo>
                  <a:lnTo>
                    <a:pt x="1305397" y="703457"/>
                  </a:lnTo>
                  <a:lnTo>
                    <a:pt x="1307040" y="702693"/>
                  </a:lnTo>
                  <a:lnTo>
                    <a:pt x="1307394" y="702806"/>
                  </a:lnTo>
                  <a:lnTo>
                    <a:pt x="1307841" y="703208"/>
                  </a:lnTo>
                  <a:lnTo>
                    <a:pt x="1308054" y="703398"/>
                  </a:lnTo>
                  <a:lnTo>
                    <a:pt x="1308941" y="703974"/>
                  </a:lnTo>
                  <a:lnTo>
                    <a:pt x="1309137" y="704101"/>
                  </a:lnTo>
                  <a:close/>
                </a:path>
                <a:path w="1607820" h="2208530">
                  <a:moveTo>
                    <a:pt x="660316" y="908013"/>
                  </a:moveTo>
                  <a:lnTo>
                    <a:pt x="658818" y="908709"/>
                  </a:lnTo>
                  <a:lnTo>
                    <a:pt x="657813" y="907947"/>
                  </a:lnTo>
                  <a:lnTo>
                    <a:pt x="657150" y="906546"/>
                  </a:lnTo>
                  <a:lnTo>
                    <a:pt x="657304" y="905517"/>
                  </a:lnTo>
                  <a:lnTo>
                    <a:pt x="657128" y="903281"/>
                  </a:lnTo>
                  <a:lnTo>
                    <a:pt x="659685" y="905729"/>
                  </a:lnTo>
                  <a:lnTo>
                    <a:pt x="660677" y="906249"/>
                  </a:lnTo>
                  <a:lnTo>
                    <a:pt x="660742" y="907431"/>
                  </a:lnTo>
                  <a:lnTo>
                    <a:pt x="660316" y="908013"/>
                  </a:lnTo>
                  <a:close/>
                </a:path>
                <a:path w="1607820" h="2208530">
                  <a:moveTo>
                    <a:pt x="660316" y="908013"/>
                  </a:moveTo>
                  <a:lnTo>
                    <a:pt x="659943" y="908523"/>
                  </a:lnTo>
                  <a:lnTo>
                    <a:pt x="660742" y="907431"/>
                  </a:lnTo>
                  <a:lnTo>
                    <a:pt x="660316" y="908013"/>
                  </a:lnTo>
                  <a:close/>
                </a:path>
                <a:path w="1607820" h="2208530">
                  <a:moveTo>
                    <a:pt x="815398" y="857680"/>
                  </a:moveTo>
                  <a:lnTo>
                    <a:pt x="813008" y="858791"/>
                  </a:lnTo>
                  <a:lnTo>
                    <a:pt x="812176" y="858380"/>
                  </a:lnTo>
                  <a:lnTo>
                    <a:pt x="811211" y="857268"/>
                  </a:lnTo>
                  <a:lnTo>
                    <a:pt x="811903" y="856201"/>
                  </a:lnTo>
                  <a:lnTo>
                    <a:pt x="812451" y="854811"/>
                  </a:lnTo>
                  <a:lnTo>
                    <a:pt x="813801" y="856064"/>
                  </a:lnTo>
                  <a:lnTo>
                    <a:pt x="814787" y="856746"/>
                  </a:lnTo>
                  <a:lnTo>
                    <a:pt x="814997" y="857068"/>
                  </a:lnTo>
                  <a:lnTo>
                    <a:pt x="815398" y="857680"/>
                  </a:lnTo>
                  <a:close/>
                </a:path>
                <a:path w="1607820" h="2208530">
                  <a:moveTo>
                    <a:pt x="814648" y="858927"/>
                  </a:moveTo>
                  <a:lnTo>
                    <a:pt x="813830" y="859308"/>
                  </a:lnTo>
                  <a:lnTo>
                    <a:pt x="813267" y="858919"/>
                  </a:lnTo>
                  <a:lnTo>
                    <a:pt x="815730" y="857774"/>
                  </a:lnTo>
                  <a:lnTo>
                    <a:pt x="814648" y="858927"/>
                  </a:lnTo>
                  <a:close/>
                </a:path>
                <a:path w="1607820" h="2208530">
                  <a:moveTo>
                    <a:pt x="175493" y="1009302"/>
                  </a:moveTo>
                  <a:lnTo>
                    <a:pt x="173966" y="1010012"/>
                  </a:lnTo>
                  <a:lnTo>
                    <a:pt x="174693" y="1008550"/>
                  </a:lnTo>
                  <a:lnTo>
                    <a:pt x="175493" y="1009302"/>
                  </a:lnTo>
                  <a:close/>
                </a:path>
                <a:path w="1607820" h="2208530">
                  <a:moveTo>
                    <a:pt x="176394" y="1010148"/>
                  </a:moveTo>
                  <a:lnTo>
                    <a:pt x="174602" y="1010981"/>
                  </a:lnTo>
                  <a:lnTo>
                    <a:pt x="174321" y="1010408"/>
                  </a:lnTo>
                  <a:lnTo>
                    <a:pt x="175893" y="1009677"/>
                  </a:lnTo>
                  <a:lnTo>
                    <a:pt x="176394" y="1010148"/>
                  </a:lnTo>
                  <a:close/>
                </a:path>
                <a:path w="1607820" h="2208530">
                  <a:moveTo>
                    <a:pt x="1046388" y="734047"/>
                  </a:moveTo>
                  <a:lnTo>
                    <a:pt x="1044839" y="734767"/>
                  </a:lnTo>
                  <a:lnTo>
                    <a:pt x="1044352" y="734308"/>
                  </a:lnTo>
                  <a:lnTo>
                    <a:pt x="1046115" y="733488"/>
                  </a:lnTo>
                  <a:lnTo>
                    <a:pt x="1046388" y="734047"/>
                  </a:lnTo>
                  <a:close/>
                </a:path>
                <a:path w="1607820" h="2208530">
                  <a:moveTo>
                    <a:pt x="1046024" y="735883"/>
                  </a:moveTo>
                  <a:lnTo>
                    <a:pt x="1045268" y="735171"/>
                  </a:lnTo>
                  <a:lnTo>
                    <a:pt x="1046769" y="734473"/>
                  </a:lnTo>
                  <a:lnTo>
                    <a:pt x="1046024" y="735883"/>
                  </a:lnTo>
                  <a:close/>
                </a:path>
                <a:path w="1607820" h="2208530">
                  <a:moveTo>
                    <a:pt x="1298960" y="643206"/>
                  </a:moveTo>
                  <a:lnTo>
                    <a:pt x="1295948" y="644606"/>
                  </a:lnTo>
                  <a:lnTo>
                    <a:pt x="1295384" y="643638"/>
                  </a:lnTo>
                  <a:lnTo>
                    <a:pt x="1294770" y="642978"/>
                  </a:lnTo>
                  <a:lnTo>
                    <a:pt x="1295333" y="642716"/>
                  </a:lnTo>
                  <a:lnTo>
                    <a:pt x="1295805" y="641953"/>
                  </a:lnTo>
                  <a:lnTo>
                    <a:pt x="1296775" y="642046"/>
                  </a:lnTo>
                  <a:lnTo>
                    <a:pt x="1297644" y="642588"/>
                  </a:lnTo>
                  <a:lnTo>
                    <a:pt x="1298960" y="643206"/>
                  </a:lnTo>
                  <a:close/>
                </a:path>
                <a:path w="1607820" h="2208530">
                  <a:moveTo>
                    <a:pt x="1297092" y="645014"/>
                  </a:moveTo>
                  <a:lnTo>
                    <a:pt x="1296333" y="644764"/>
                  </a:lnTo>
                  <a:lnTo>
                    <a:pt x="1297859" y="644055"/>
                  </a:lnTo>
                  <a:lnTo>
                    <a:pt x="1297092" y="645014"/>
                  </a:lnTo>
                  <a:close/>
                </a:path>
                <a:path w="1607820" h="2208530">
                  <a:moveTo>
                    <a:pt x="897092" y="768838"/>
                  </a:moveTo>
                  <a:lnTo>
                    <a:pt x="895511" y="769573"/>
                  </a:lnTo>
                  <a:lnTo>
                    <a:pt x="894893" y="769009"/>
                  </a:lnTo>
                  <a:lnTo>
                    <a:pt x="896703" y="768167"/>
                  </a:lnTo>
                  <a:lnTo>
                    <a:pt x="897092" y="768838"/>
                  </a:lnTo>
                  <a:close/>
                </a:path>
                <a:path w="1607820" h="2208530">
                  <a:moveTo>
                    <a:pt x="896508" y="770481"/>
                  </a:moveTo>
                  <a:lnTo>
                    <a:pt x="895958" y="769980"/>
                  </a:lnTo>
                  <a:lnTo>
                    <a:pt x="897521" y="769253"/>
                  </a:lnTo>
                  <a:lnTo>
                    <a:pt x="896508" y="770481"/>
                  </a:lnTo>
                  <a:close/>
                </a:path>
                <a:path w="1607820" h="2208530">
                  <a:moveTo>
                    <a:pt x="1329508" y="660443"/>
                  </a:moveTo>
                  <a:lnTo>
                    <a:pt x="1328405" y="660956"/>
                  </a:lnTo>
                  <a:lnTo>
                    <a:pt x="1328022" y="660655"/>
                  </a:lnTo>
                  <a:lnTo>
                    <a:pt x="1327809" y="660488"/>
                  </a:lnTo>
                  <a:lnTo>
                    <a:pt x="1329460" y="659224"/>
                  </a:lnTo>
                  <a:lnTo>
                    <a:pt x="1329112" y="658960"/>
                  </a:lnTo>
                  <a:lnTo>
                    <a:pt x="1330084" y="659697"/>
                  </a:lnTo>
                  <a:lnTo>
                    <a:pt x="1329508" y="660443"/>
                  </a:lnTo>
                  <a:close/>
                </a:path>
                <a:path w="1607820" h="2208530">
                  <a:moveTo>
                    <a:pt x="1329508" y="660443"/>
                  </a:moveTo>
                  <a:lnTo>
                    <a:pt x="1328749" y="661429"/>
                  </a:lnTo>
                  <a:lnTo>
                    <a:pt x="1330084" y="659697"/>
                  </a:lnTo>
                  <a:lnTo>
                    <a:pt x="1329508" y="660443"/>
                  </a:lnTo>
                  <a:close/>
                </a:path>
                <a:path w="1607820" h="2208530">
                  <a:moveTo>
                    <a:pt x="793597" y="829637"/>
                  </a:moveTo>
                  <a:lnTo>
                    <a:pt x="792404" y="830191"/>
                  </a:lnTo>
                  <a:lnTo>
                    <a:pt x="791935" y="830055"/>
                  </a:lnTo>
                  <a:lnTo>
                    <a:pt x="791246" y="829772"/>
                  </a:lnTo>
                  <a:lnTo>
                    <a:pt x="791096" y="828293"/>
                  </a:lnTo>
                  <a:lnTo>
                    <a:pt x="791073" y="828067"/>
                  </a:lnTo>
                  <a:lnTo>
                    <a:pt x="791485" y="827515"/>
                  </a:lnTo>
                  <a:lnTo>
                    <a:pt x="792059" y="827248"/>
                  </a:lnTo>
                  <a:lnTo>
                    <a:pt x="792880" y="827464"/>
                  </a:lnTo>
                  <a:lnTo>
                    <a:pt x="796111" y="827510"/>
                  </a:lnTo>
                  <a:lnTo>
                    <a:pt x="794198" y="829002"/>
                  </a:lnTo>
                  <a:lnTo>
                    <a:pt x="793597" y="829637"/>
                  </a:lnTo>
                  <a:close/>
                </a:path>
                <a:path w="1607820" h="2208530">
                  <a:moveTo>
                    <a:pt x="702111" y="857795"/>
                  </a:moveTo>
                  <a:lnTo>
                    <a:pt x="700795" y="858407"/>
                  </a:lnTo>
                  <a:lnTo>
                    <a:pt x="699994" y="857945"/>
                  </a:lnTo>
                  <a:lnTo>
                    <a:pt x="699729" y="857247"/>
                  </a:lnTo>
                  <a:lnTo>
                    <a:pt x="699880" y="856390"/>
                  </a:lnTo>
                  <a:lnTo>
                    <a:pt x="699860" y="855596"/>
                  </a:lnTo>
                  <a:lnTo>
                    <a:pt x="702732" y="855851"/>
                  </a:lnTo>
                  <a:lnTo>
                    <a:pt x="702360" y="856846"/>
                  </a:lnTo>
                  <a:lnTo>
                    <a:pt x="702234" y="857271"/>
                  </a:lnTo>
                  <a:lnTo>
                    <a:pt x="702111" y="857795"/>
                  </a:lnTo>
                  <a:close/>
                </a:path>
                <a:path w="1607820" h="2208530">
                  <a:moveTo>
                    <a:pt x="1335591" y="648269"/>
                  </a:moveTo>
                  <a:lnTo>
                    <a:pt x="1334093" y="648966"/>
                  </a:lnTo>
                  <a:lnTo>
                    <a:pt x="1333473" y="648420"/>
                  </a:lnTo>
                  <a:lnTo>
                    <a:pt x="1333577" y="647905"/>
                  </a:lnTo>
                  <a:lnTo>
                    <a:pt x="1335078" y="647207"/>
                  </a:lnTo>
                  <a:lnTo>
                    <a:pt x="1335703" y="647750"/>
                  </a:lnTo>
                  <a:lnTo>
                    <a:pt x="1335591" y="648269"/>
                  </a:lnTo>
                  <a:close/>
                </a:path>
                <a:path w="1607820" h="2208530">
                  <a:moveTo>
                    <a:pt x="802572" y="928264"/>
                  </a:moveTo>
                  <a:lnTo>
                    <a:pt x="801611" y="927463"/>
                  </a:lnTo>
                  <a:lnTo>
                    <a:pt x="801424" y="927308"/>
                  </a:lnTo>
                  <a:lnTo>
                    <a:pt x="800458" y="926882"/>
                  </a:lnTo>
                  <a:lnTo>
                    <a:pt x="800413" y="926684"/>
                  </a:lnTo>
                  <a:lnTo>
                    <a:pt x="803121" y="925425"/>
                  </a:lnTo>
                  <a:lnTo>
                    <a:pt x="803158" y="925627"/>
                  </a:lnTo>
                  <a:lnTo>
                    <a:pt x="803248" y="926105"/>
                  </a:lnTo>
                  <a:lnTo>
                    <a:pt x="802878" y="926874"/>
                  </a:lnTo>
                  <a:lnTo>
                    <a:pt x="802572" y="928264"/>
                  </a:lnTo>
                  <a:close/>
                </a:path>
                <a:path w="1607820" h="2208530">
                  <a:moveTo>
                    <a:pt x="1381716" y="743093"/>
                  </a:moveTo>
                  <a:lnTo>
                    <a:pt x="1380521" y="743649"/>
                  </a:lnTo>
                  <a:lnTo>
                    <a:pt x="1379726" y="742830"/>
                  </a:lnTo>
                  <a:lnTo>
                    <a:pt x="1379304" y="742175"/>
                  </a:lnTo>
                  <a:lnTo>
                    <a:pt x="1381355" y="741032"/>
                  </a:lnTo>
                  <a:lnTo>
                    <a:pt x="1380821" y="740784"/>
                  </a:lnTo>
                  <a:lnTo>
                    <a:pt x="1379212" y="742028"/>
                  </a:lnTo>
                  <a:lnTo>
                    <a:pt x="1379580" y="741361"/>
                  </a:lnTo>
                  <a:lnTo>
                    <a:pt x="1380821" y="740784"/>
                  </a:lnTo>
                  <a:lnTo>
                    <a:pt x="1381559" y="741126"/>
                  </a:lnTo>
                  <a:lnTo>
                    <a:pt x="1382816" y="741393"/>
                  </a:lnTo>
                  <a:lnTo>
                    <a:pt x="1381973" y="742501"/>
                  </a:lnTo>
                  <a:lnTo>
                    <a:pt x="1381716" y="743093"/>
                  </a:lnTo>
                  <a:close/>
                </a:path>
                <a:path w="1607820" h="2208530">
                  <a:moveTo>
                    <a:pt x="1381716" y="743093"/>
                  </a:moveTo>
                  <a:lnTo>
                    <a:pt x="1381565" y="743441"/>
                  </a:lnTo>
                  <a:lnTo>
                    <a:pt x="1381973" y="742501"/>
                  </a:lnTo>
                  <a:lnTo>
                    <a:pt x="1381716" y="743093"/>
                  </a:lnTo>
                  <a:close/>
                </a:path>
                <a:path w="1607820" h="2208530">
                  <a:moveTo>
                    <a:pt x="709850" y="951594"/>
                  </a:moveTo>
                  <a:lnTo>
                    <a:pt x="706986" y="952925"/>
                  </a:lnTo>
                  <a:lnTo>
                    <a:pt x="706691" y="952849"/>
                  </a:lnTo>
                  <a:lnTo>
                    <a:pt x="706361" y="951962"/>
                  </a:lnTo>
                  <a:lnTo>
                    <a:pt x="705909" y="950759"/>
                  </a:lnTo>
                  <a:lnTo>
                    <a:pt x="707440" y="950048"/>
                  </a:lnTo>
                  <a:lnTo>
                    <a:pt x="708027" y="950242"/>
                  </a:lnTo>
                  <a:lnTo>
                    <a:pt x="708505" y="950664"/>
                  </a:lnTo>
                  <a:lnTo>
                    <a:pt x="708729" y="950861"/>
                  </a:lnTo>
                  <a:lnTo>
                    <a:pt x="709659" y="951469"/>
                  </a:lnTo>
                  <a:lnTo>
                    <a:pt x="709850" y="951594"/>
                  </a:lnTo>
                  <a:close/>
                </a:path>
                <a:path w="1607820" h="2208530">
                  <a:moveTo>
                    <a:pt x="754245" y="975051"/>
                  </a:moveTo>
                  <a:lnTo>
                    <a:pt x="752700" y="975769"/>
                  </a:lnTo>
                  <a:lnTo>
                    <a:pt x="752259" y="975371"/>
                  </a:lnTo>
                  <a:lnTo>
                    <a:pt x="753975" y="974573"/>
                  </a:lnTo>
                  <a:lnTo>
                    <a:pt x="754245" y="975051"/>
                  </a:lnTo>
                  <a:close/>
                </a:path>
                <a:path w="1607820" h="2208530">
                  <a:moveTo>
                    <a:pt x="753901" y="976855"/>
                  </a:moveTo>
                  <a:lnTo>
                    <a:pt x="753119" y="976148"/>
                  </a:lnTo>
                  <a:lnTo>
                    <a:pt x="754639" y="975441"/>
                  </a:lnTo>
                  <a:lnTo>
                    <a:pt x="753901" y="976855"/>
                  </a:lnTo>
                  <a:close/>
                </a:path>
                <a:path w="1607820" h="2208530">
                  <a:moveTo>
                    <a:pt x="217058" y="1145819"/>
                  </a:moveTo>
                  <a:lnTo>
                    <a:pt x="215809" y="1145903"/>
                  </a:lnTo>
                  <a:lnTo>
                    <a:pt x="215022" y="1144956"/>
                  </a:lnTo>
                  <a:lnTo>
                    <a:pt x="214437" y="1144542"/>
                  </a:lnTo>
                  <a:lnTo>
                    <a:pt x="214928" y="1143882"/>
                  </a:lnTo>
                  <a:lnTo>
                    <a:pt x="215287" y="1142900"/>
                  </a:lnTo>
                  <a:lnTo>
                    <a:pt x="216569" y="1142304"/>
                  </a:lnTo>
                  <a:lnTo>
                    <a:pt x="217566" y="1142656"/>
                  </a:lnTo>
                  <a:lnTo>
                    <a:pt x="218303" y="1142745"/>
                  </a:lnTo>
                  <a:lnTo>
                    <a:pt x="219560" y="1142846"/>
                  </a:lnTo>
                  <a:lnTo>
                    <a:pt x="217605" y="1144820"/>
                  </a:lnTo>
                  <a:lnTo>
                    <a:pt x="217058" y="1145819"/>
                  </a:lnTo>
                  <a:close/>
                </a:path>
                <a:path w="1607820" h="2208530">
                  <a:moveTo>
                    <a:pt x="1388198" y="765962"/>
                  </a:moveTo>
                  <a:lnTo>
                    <a:pt x="1386974" y="766063"/>
                  </a:lnTo>
                  <a:lnTo>
                    <a:pt x="1385863" y="765250"/>
                  </a:lnTo>
                  <a:lnTo>
                    <a:pt x="1385704" y="764324"/>
                  </a:lnTo>
                  <a:lnTo>
                    <a:pt x="1385669" y="764122"/>
                  </a:lnTo>
                  <a:lnTo>
                    <a:pt x="1386462" y="763080"/>
                  </a:lnTo>
                  <a:lnTo>
                    <a:pt x="1387704" y="762502"/>
                  </a:lnTo>
                  <a:lnTo>
                    <a:pt x="1388796" y="762887"/>
                  </a:lnTo>
                  <a:lnTo>
                    <a:pt x="1390622" y="763037"/>
                  </a:lnTo>
                  <a:lnTo>
                    <a:pt x="1388727" y="764976"/>
                  </a:lnTo>
                  <a:lnTo>
                    <a:pt x="1388198" y="765962"/>
                  </a:lnTo>
                  <a:close/>
                </a:path>
                <a:path w="1607820" h="2208530">
                  <a:moveTo>
                    <a:pt x="1276131" y="801257"/>
                  </a:moveTo>
                  <a:lnTo>
                    <a:pt x="1275608" y="800691"/>
                  </a:lnTo>
                  <a:lnTo>
                    <a:pt x="1274936" y="800187"/>
                  </a:lnTo>
                  <a:lnTo>
                    <a:pt x="1274531" y="799276"/>
                  </a:lnTo>
                  <a:lnTo>
                    <a:pt x="1274739" y="799002"/>
                  </a:lnTo>
                  <a:lnTo>
                    <a:pt x="1276349" y="798253"/>
                  </a:lnTo>
                  <a:lnTo>
                    <a:pt x="1277033" y="798745"/>
                  </a:lnTo>
                  <a:lnTo>
                    <a:pt x="1278223" y="799245"/>
                  </a:lnTo>
                  <a:lnTo>
                    <a:pt x="1276131" y="801257"/>
                  </a:lnTo>
                  <a:close/>
                </a:path>
                <a:path w="1607820" h="2208530">
                  <a:moveTo>
                    <a:pt x="1104701" y="843560"/>
                  </a:moveTo>
                  <a:lnTo>
                    <a:pt x="1102940" y="844378"/>
                  </a:lnTo>
                  <a:lnTo>
                    <a:pt x="1102528" y="843783"/>
                  </a:lnTo>
                  <a:lnTo>
                    <a:pt x="1103599" y="842724"/>
                  </a:lnTo>
                  <a:lnTo>
                    <a:pt x="1102899" y="842192"/>
                  </a:lnTo>
                  <a:lnTo>
                    <a:pt x="1104701" y="843560"/>
                  </a:lnTo>
                  <a:close/>
                </a:path>
                <a:path w="1607820" h="2208530">
                  <a:moveTo>
                    <a:pt x="813690" y="929693"/>
                  </a:moveTo>
                  <a:lnTo>
                    <a:pt x="810641" y="931110"/>
                  </a:lnTo>
                  <a:lnTo>
                    <a:pt x="810991" y="929919"/>
                  </a:lnTo>
                  <a:lnTo>
                    <a:pt x="811910" y="929492"/>
                  </a:lnTo>
                  <a:lnTo>
                    <a:pt x="812785" y="929694"/>
                  </a:lnTo>
                  <a:lnTo>
                    <a:pt x="813690" y="929693"/>
                  </a:lnTo>
                  <a:close/>
                </a:path>
                <a:path w="1607820" h="2208530">
                  <a:moveTo>
                    <a:pt x="813790" y="931574"/>
                  </a:moveTo>
                  <a:lnTo>
                    <a:pt x="812170" y="932327"/>
                  </a:lnTo>
                  <a:lnTo>
                    <a:pt x="811305" y="931789"/>
                  </a:lnTo>
                  <a:lnTo>
                    <a:pt x="810825" y="931303"/>
                  </a:lnTo>
                  <a:lnTo>
                    <a:pt x="814289" y="929692"/>
                  </a:lnTo>
                  <a:lnTo>
                    <a:pt x="815820" y="929690"/>
                  </a:lnTo>
                  <a:lnTo>
                    <a:pt x="816057" y="929580"/>
                  </a:lnTo>
                  <a:lnTo>
                    <a:pt x="814053" y="931215"/>
                  </a:lnTo>
                  <a:lnTo>
                    <a:pt x="813790" y="931574"/>
                  </a:lnTo>
                  <a:close/>
                </a:path>
                <a:path w="1607820" h="2208530">
                  <a:moveTo>
                    <a:pt x="813790" y="931574"/>
                  </a:moveTo>
                  <a:lnTo>
                    <a:pt x="813467" y="932014"/>
                  </a:lnTo>
                  <a:lnTo>
                    <a:pt x="814053" y="931215"/>
                  </a:lnTo>
                  <a:lnTo>
                    <a:pt x="813790" y="931574"/>
                  </a:lnTo>
                  <a:close/>
                </a:path>
                <a:path w="1607820" h="2208530">
                  <a:moveTo>
                    <a:pt x="261667" y="1060282"/>
                  </a:moveTo>
                  <a:lnTo>
                    <a:pt x="259062" y="1058786"/>
                  </a:lnTo>
                  <a:lnTo>
                    <a:pt x="261600" y="1057198"/>
                  </a:lnTo>
                  <a:lnTo>
                    <a:pt x="260969" y="1056682"/>
                  </a:lnTo>
                  <a:lnTo>
                    <a:pt x="259548" y="1058152"/>
                  </a:lnTo>
                  <a:lnTo>
                    <a:pt x="259923" y="1057168"/>
                  </a:lnTo>
                  <a:lnTo>
                    <a:pt x="260969" y="1056682"/>
                  </a:lnTo>
                  <a:lnTo>
                    <a:pt x="261918" y="1057458"/>
                  </a:lnTo>
                  <a:lnTo>
                    <a:pt x="262998" y="1057920"/>
                  </a:lnTo>
                  <a:lnTo>
                    <a:pt x="261667" y="1060282"/>
                  </a:lnTo>
                  <a:close/>
                </a:path>
                <a:path w="1607820" h="2208530">
                  <a:moveTo>
                    <a:pt x="1360883" y="714440"/>
                  </a:moveTo>
                  <a:lnTo>
                    <a:pt x="1360154" y="714016"/>
                  </a:lnTo>
                  <a:lnTo>
                    <a:pt x="1359096" y="713751"/>
                  </a:lnTo>
                  <a:lnTo>
                    <a:pt x="1358499" y="712492"/>
                  </a:lnTo>
                  <a:lnTo>
                    <a:pt x="1358940" y="711495"/>
                  </a:lnTo>
                  <a:lnTo>
                    <a:pt x="1359139" y="710054"/>
                  </a:lnTo>
                  <a:lnTo>
                    <a:pt x="1360230" y="710895"/>
                  </a:lnTo>
                  <a:lnTo>
                    <a:pt x="1361144" y="711263"/>
                  </a:lnTo>
                  <a:lnTo>
                    <a:pt x="1361668" y="712556"/>
                  </a:lnTo>
                  <a:lnTo>
                    <a:pt x="1361826" y="712482"/>
                  </a:lnTo>
                  <a:lnTo>
                    <a:pt x="1361154" y="713551"/>
                  </a:lnTo>
                  <a:lnTo>
                    <a:pt x="1360883" y="714440"/>
                  </a:lnTo>
                  <a:close/>
                </a:path>
                <a:path w="1607820" h="2208530">
                  <a:moveTo>
                    <a:pt x="845582" y="873101"/>
                  </a:moveTo>
                  <a:lnTo>
                    <a:pt x="842359" y="874599"/>
                  </a:lnTo>
                  <a:lnTo>
                    <a:pt x="841908" y="874318"/>
                  </a:lnTo>
                  <a:lnTo>
                    <a:pt x="841961" y="873601"/>
                  </a:lnTo>
                  <a:lnTo>
                    <a:pt x="841979" y="873363"/>
                  </a:lnTo>
                  <a:lnTo>
                    <a:pt x="842318" y="872248"/>
                  </a:lnTo>
                  <a:lnTo>
                    <a:pt x="843198" y="871838"/>
                  </a:lnTo>
                  <a:lnTo>
                    <a:pt x="843991" y="872427"/>
                  </a:lnTo>
                  <a:lnTo>
                    <a:pt x="844182" y="872569"/>
                  </a:lnTo>
                  <a:lnTo>
                    <a:pt x="845582" y="873101"/>
                  </a:lnTo>
                  <a:close/>
                </a:path>
                <a:path w="1607820" h="2208530">
                  <a:moveTo>
                    <a:pt x="1321357" y="747819"/>
                  </a:moveTo>
                  <a:lnTo>
                    <a:pt x="1319888" y="748502"/>
                  </a:lnTo>
                  <a:lnTo>
                    <a:pt x="1320680" y="747306"/>
                  </a:lnTo>
                  <a:lnTo>
                    <a:pt x="1321357" y="747819"/>
                  </a:lnTo>
                  <a:close/>
                </a:path>
                <a:path w="1607820" h="2208530">
                  <a:moveTo>
                    <a:pt x="1276187" y="763018"/>
                  </a:moveTo>
                  <a:lnTo>
                    <a:pt x="1275096" y="763525"/>
                  </a:lnTo>
                  <a:lnTo>
                    <a:pt x="1274689" y="763206"/>
                  </a:lnTo>
                  <a:lnTo>
                    <a:pt x="1274519" y="763072"/>
                  </a:lnTo>
                  <a:lnTo>
                    <a:pt x="1274444" y="762185"/>
                  </a:lnTo>
                  <a:lnTo>
                    <a:pt x="1275783" y="761562"/>
                  </a:lnTo>
                  <a:lnTo>
                    <a:pt x="1276600" y="762105"/>
                  </a:lnTo>
                  <a:lnTo>
                    <a:pt x="1276788" y="762230"/>
                  </a:lnTo>
                  <a:lnTo>
                    <a:pt x="1276187" y="763018"/>
                  </a:lnTo>
                  <a:close/>
                </a:path>
                <a:path w="1607820" h="2208530">
                  <a:moveTo>
                    <a:pt x="1073511" y="824947"/>
                  </a:moveTo>
                  <a:lnTo>
                    <a:pt x="1071445" y="825907"/>
                  </a:lnTo>
                  <a:lnTo>
                    <a:pt x="1071710" y="825287"/>
                  </a:lnTo>
                  <a:lnTo>
                    <a:pt x="1072913" y="824728"/>
                  </a:lnTo>
                  <a:lnTo>
                    <a:pt x="1073511" y="824947"/>
                  </a:lnTo>
                  <a:close/>
                </a:path>
                <a:path w="1607820" h="2208530">
                  <a:moveTo>
                    <a:pt x="1073562" y="828121"/>
                  </a:moveTo>
                  <a:lnTo>
                    <a:pt x="1072623" y="827258"/>
                  </a:lnTo>
                  <a:lnTo>
                    <a:pt x="1071915" y="826854"/>
                  </a:lnTo>
                  <a:lnTo>
                    <a:pt x="1071715" y="826450"/>
                  </a:lnTo>
                  <a:lnTo>
                    <a:pt x="1074467" y="825171"/>
                  </a:lnTo>
                  <a:lnTo>
                    <a:pt x="1073562" y="828121"/>
                  </a:lnTo>
                  <a:close/>
                </a:path>
                <a:path w="1607820" h="2208530">
                  <a:moveTo>
                    <a:pt x="1197177" y="780369"/>
                  </a:moveTo>
                  <a:lnTo>
                    <a:pt x="1196416" y="779966"/>
                  </a:lnTo>
                  <a:lnTo>
                    <a:pt x="1195428" y="779669"/>
                  </a:lnTo>
                  <a:lnTo>
                    <a:pt x="1194549" y="778670"/>
                  </a:lnTo>
                  <a:lnTo>
                    <a:pt x="1194685" y="777756"/>
                  </a:lnTo>
                  <a:lnTo>
                    <a:pt x="1194362" y="775458"/>
                  </a:lnTo>
                  <a:lnTo>
                    <a:pt x="1196024" y="776873"/>
                  </a:lnTo>
                  <a:lnTo>
                    <a:pt x="1196945" y="777326"/>
                  </a:lnTo>
                  <a:lnTo>
                    <a:pt x="1197600" y="778659"/>
                  </a:lnTo>
                  <a:lnTo>
                    <a:pt x="1197247" y="779579"/>
                  </a:lnTo>
                  <a:lnTo>
                    <a:pt x="1197177" y="780369"/>
                  </a:lnTo>
                  <a:close/>
                </a:path>
                <a:path w="1607820" h="2208530">
                  <a:moveTo>
                    <a:pt x="792749" y="902657"/>
                  </a:moveTo>
                  <a:lnTo>
                    <a:pt x="790928" y="903503"/>
                  </a:lnTo>
                  <a:lnTo>
                    <a:pt x="790648" y="903007"/>
                  </a:lnTo>
                  <a:lnTo>
                    <a:pt x="791792" y="901801"/>
                  </a:lnTo>
                  <a:lnTo>
                    <a:pt x="791000" y="901094"/>
                  </a:lnTo>
                  <a:lnTo>
                    <a:pt x="792749" y="902657"/>
                  </a:lnTo>
                  <a:close/>
                </a:path>
                <a:path w="1607820" h="2208530">
                  <a:moveTo>
                    <a:pt x="724943" y="924152"/>
                  </a:moveTo>
                  <a:lnTo>
                    <a:pt x="723628" y="924763"/>
                  </a:lnTo>
                  <a:lnTo>
                    <a:pt x="722973" y="924619"/>
                  </a:lnTo>
                  <a:lnTo>
                    <a:pt x="722593" y="923624"/>
                  </a:lnTo>
                  <a:lnTo>
                    <a:pt x="722742" y="922775"/>
                  </a:lnTo>
                  <a:lnTo>
                    <a:pt x="722726" y="921990"/>
                  </a:lnTo>
                  <a:lnTo>
                    <a:pt x="725600" y="922227"/>
                  </a:lnTo>
                  <a:lnTo>
                    <a:pt x="725129" y="923332"/>
                  </a:lnTo>
                  <a:lnTo>
                    <a:pt x="724943" y="924152"/>
                  </a:lnTo>
                  <a:close/>
                </a:path>
                <a:path w="1607820" h="2208530">
                  <a:moveTo>
                    <a:pt x="497645" y="3714"/>
                  </a:moveTo>
                  <a:lnTo>
                    <a:pt x="496913" y="3310"/>
                  </a:lnTo>
                  <a:lnTo>
                    <a:pt x="495793" y="3062"/>
                  </a:lnTo>
                  <a:lnTo>
                    <a:pt x="495301" y="1813"/>
                  </a:lnTo>
                  <a:lnTo>
                    <a:pt x="495859" y="838"/>
                  </a:lnTo>
                  <a:lnTo>
                    <a:pt x="496060" y="0"/>
                  </a:lnTo>
                  <a:lnTo>
                    <a:pt x="498656" y="980"/>
                  </a:lnTo>
                  <a:lnTo>
                    <a:pt x="497645" y="3714"/>
                  </a:lnTo>
                  <a:close/>
                </a:path>
                <a:path w="1607820" h="2208530">
                  <a:moveTo>
                    <a:pt x="471940" y="155997"/>
                  </a:moveTo>
                  <a:lnTo>
                    <a:pt x="469758" y="157011"/>
                  </a:lnTo>
                  <a:lnTo>
                    <a:pt x="469394" y="156725"/>
                  </a:lnTo>
                  <a:lnTo>
                    <a:pt x="469998" y="156072"/>
                  </a:lnTo>
                  <a:lnTo>
                    <a:pt x="471327" y="155454"/>
                  </a:lnTo>
                  <a:lnTo>
                    <a:pt x="471940" y="155997"/>
                  </a:lnTo>
                  <a:close/>
                </a:path>
                <a:path w="1607820" h="2208530">
                  <a:moveTo>
                    <a:pt x="435091" y="157550"/>
                  </a:moveTo>
                  <a:lnTo>
                    <a:pt x="433980" y="158067"/>
                  </a:lnTo>
                  <a:lnTo>
                    <a:pt x="434464" y="156884"/>
                  </a:lnTo>
                  <a:lnTo>
                    <a:pt x="435091" y="157550"/>
                  </a:lnTo>
                  <a:close/>
                </a:path>
                <a:path w="1607820" h="2208530">
                  <a:moveTo>
                    <a:pt x="436450" y="158993"/>
                  </a:moveTo>
                  <a:lnTo>
                    <a:pt x="433997" y="160134"/>
                  </a:lnTo>
                  <a:lnTo>
                    <a:pt x="433528" y="159778"/>
                  </a:lnTo>
                  <a:lnTo>
                    <a:pt x="433495" y="158741"/>
                  </a:lnTo>
                  <a:lnTo>
                    <a:pt x="435385" y="157862"/>
                  </a:lnTo>
                  <a:lnTo>
                    <a:pt x="436450" y="158993"/>
                  </a:lnTo>
                  <a:close/>
                </a:path>
                <a:path w="1607820" h="2208530">
                  <a:moveTo>
                    <a:pt x="465880" y="98248"/>
                  </a:moveTo>
                  <a:lnTo>
                    <a:pt x="464543" y="98551"/>
                  </a:lnTo>
                  <a:lnTo>
                    <a:pt x="463826" y="98098"/>
                  </a:lnTo>
                  <a:lnTo>
                    <a:pt x="463664" y="97996"/>
                  </a:lnTo>
                  <a:lnTo>
                    <a:pt x="462991" y="97286"/>
                  </a:lnTo>
                  <a:lnTo>
                    <a:pt x="463342" y="96082"/>
                  </a:lnTo>
                  <a:lnTo>
                    <a:pt x="464259" y="95656"/>
                  </a:lnTo>
                  <a:lnTo>
                    <a:pt x="465154" y="95860"/>
                  </a:lnTo>
                  <a:lnTo>
                    <a:pt x="468612" y="95873"/>
                  </a:lnTo>
                  <a:lnTo>
                    <a:pt x="466514" y="97463"/>
                  </a:lnTo>
                  <a:lnTo>
                    <a:pt x="465880" y="98248"/>
                  </a:lnTo>
                  <a:close/>
                </a:path>
                <a:path w="1607820" h="2208530">
                  <a:moveTo>
                    <a:pt x="1027913" y="270275"/>
                  </a:moveTo>
                  <a:lnTo>
                    <a:pt x="1026438" y="270960"/>
                  </a:lnTo>
                  <a:lnTo>
                    <a:pt x="1025605" y="269888"/>
                  </a:lnTo>
                  <a:lnTo>
                    <a:pt x="1027301" y="269099"/>
                  </a:lnTo>
                  <a:lnTo>
                    <a:pt x="1027913" y="270275"/>
                  </a:lnTo>
                  <a:close/>
                </a:path>
                <a:path w="1607820" h="2208530">
                  <a:moveTo>
                    <a:pt x="1032681" y="261875"/>
                  </a:moveTo>
                  <a:lnTo>
                    <a:pt x="1030000" y="263121"/>
                  </a:lnTo>
                  <a:lnTo>
                    <a:pt x="1029889" y="262634"/>
                  </a:lnTo>
                  <a:lnTo>
                    <a:pt x="1032154" y="261581"/>
                  </a:lnTo>
                  <a:lnTo>
                    <a:pt x="1032681" y="261875"/>
                  </a:lnTo>
                  <a:close/>
                </a:path>
                <a:path w="1607820" h="2208530">
                  <a:moveTo>
                    <a:pt x="1030000" y="263121"/>
                  </a:moveTo>
                  <a:lnTo>
                    <a:pt x="1030087" y="263506"/>
                  </a:lnTo>
                  <a:lnTo>
                    <a:pt x="1030000" y="263121"/>
                  </a:lnTo>
                  <a:lnTo>
                    <a:pt x="1029889" y="262634"/>
                  </a:lnTo>
                  <a:lnTo>
                    <a:pt x="1030000" y="263121"/>
                  </a:lnTo>
                  <a:close/>
                </a:path>
                <a:path w="1607820" h="2208530">
                  <a:moveTo>
                    <a:pt x="1032247" y="265150"/>
                  </a:moveTo>
                  <a:lnTo>
                    <a:pt x="1031272" y="264321"/>
                  </a:lnTo>
                  <a:lnTo>
                    <a:pt x="1031092" y="264168"/>
                  </a:lnTo>
                  <a:lnTo>
                    <a:pt x="1030138" y="263730"/>
                  </a:lnTo>
                  <a:lnTo>
                    <a:pt x="1030087" y="263506"/>
                  </a:lnTo>
                  <a:lnTo>
                    <a:pt x="1032756" y="262265"/>
                  </a:lnTo>
                  <a:lnTo>
                    <a:pt x="1032801" y="262493"/>
                  </a:lnTo>
                  <a:lnTo>
                    <a:pt x="1032892" y="262953"/>
                  </a:lnTo>
                  <a:lnTo>
                    <a:pt x="1032534" y="263734"/>
                  </a:lnTo>
                  <a:lnTo>
                    <a:pt x="1032247" y="265150"/>
                  </a:lnTo>
                  <a:close/>
                </a:path>
                <a:path w="1607820" h="2208530">
                  <a:moveTo>
                    <a:pt x="721052" y="358338"/>
                  </a:moveTo>
                  <a:lnTo>
                    <a:pt x="719899" y="358874"/>
                  </a:lnTo>
                  <a:lnTo>
                    <a:pt x="720376" y="357635"/>
                  </a:lnTo>
                  <a:lnTo>
                    <a:pt x="721052" y="358338"/>
                  </a:lnTo>
                  <a:close/>
                </a:path>
                <a:path w="1607820" h="2208530">
                  <a:moveTo>
                    <a:pt x="722458" y="359800"/>
                  </a:moveTo>
                  <a:lnTo>
                    <a:pt x="719878" y="361000"/>
                  </a:lnTo>
                  <a:lnTo>
                    <a:pt x="719445" y="360669"/>
                  </a:lnTo>
                  <a:lnTo>
                    <a:pt x="719423" y="359580"/>
                  </a:lnTo>
                  <a:lnTo>
                    <a:pt x="721374" y="358673"/>
                  </a:lnTo>
                  <a:lnTo>
                    <a:pt x="722458" y="359800"/>
                  </a:lnTo>
                  <a:close/>
                </a:path>
                <a:path w="1607820" h="2208530">
                  <a:moveTo>
                    <a:pt x="594437" y="388497"/>
                  </a:moveTo>
                  <a:lnTo>
                    <a:pt x="591766" y="389738"/>
                  </a:lnTo>
                  <a:lnTo>
                    <a:pt x="591449" y="389661"/>
                  </a:lnTo>
                  <a:lnTo>
                    <a:pt x="591147" y="388850"/>
                  </a:lnTo>
                  <a:lnTo>
                    <a:pt x="590703" y="387714"/>
                  </a:lnTo>
                  <a:lnTo>
                    <a:pt x="592133" y="387049"/>
                  </a:lnTo>
                  <a:lnTo>
                    <a:pt x="592705" y="387239"/>
                  </a:lnTo>
                  <a:lnTo>
                    <a:pt x="593135" y="387612"/>
                  </a:lnTo>
                  <a:lnTo>
                    <a:pt x="593370" y="387816"/>
                  </a:lnTo>
                  <a:lnTo>
                    <a:pt x="594437" y="388497"/>
                  </a:lnTo>
                  <a:close/>
                </a:path>
                <a:path w="1607820" h="2208530">
                  <a:moveTo>
                    <a:pt x="548629" y="401060"/>
                  </a:moveTo>
                  <a:lnTo>
                    <a:pt x="545773" y="402388"/>
                  </a:lnTo>
                  <a:lnTo>
                    <a:pt x="546126" y="401160"/>
                  </a:lnTo>
                  <a:lnTo>
                    <a:pt x="547831" y="400367"/>
                  </a:lnTo>
                  <a:lnTo>
                    <a:pt x="548629" y="401060"/>
                  </a:lnTo>
                  <a:close/>
                </a:path>
                <a:path w="1607820" h="2208530">
                  <a:moveTo>
                    <a:pt x="546166" y="402702"/>
                  </a:moveTo>
                  <a:lnTo>
                    <a:pt x="545773" y="402388"/>
                  </a:lnTo>
                  <a:lnTo>
                    <a:pt x="546126" y="401160"/>
                  </a:lnTo>
                  <a:lnTo>
                    <a:pt x="545773" y="402388"/>
                  </a:lnTo>
                  <a:lnTo>
                    <a:pt x="546166" y="402702"/>
                  </a:lnTo>
                  <a:close/>
                </a:path>
                <a:path w="1607820" h="2208530">
                  <a:moveTo>
                    <a:pt x="548515" y="405564"/>
                  </a:moveTo>
                  <a:lnTo>
                    <a:pt x="546835" y="403307"/>
                  </a:lnTo>
                  <a:lnTo>
                    <a:pt x="546704" y="403131"/>
                  </a:lnTo>
                  <a:lnTo>
                    <a:pt x="546166" y="402702"/>
                  </a:lnTo>
                  <a:lnTo>
                    <a:pt x="548724" y="401512"/>
                  </a:lnTo>
                  <a:lnTo>
                    <a:pt x="548814" y="402150"/>
                  </a:lnTo>
                  <a:lnTo>
                    <a:pt x="548846" y="402372"/>
                  </a:lnTo>
                  <a:lnTo>
                    <a:pt x="548662" y="403273"/>
                  </a:lnTo>
                  <a:lnTo>
                    <a:pt x="548515" y="405564"/>
                  </a:lnTo>
                  <a:close/>
                </a:path>
                <a:path w="1607820" h="2208530">
                  <a:moveTo>
                    <a:pt x="617520" y="417995"/>
                  </a:moveTo>
                  <a:lnTo>
                    <a:pt x="615506" y="418932"/>
                  </a:lnTo>
                  <a:lnTo>
                    <a:pt x="614928" y="418550"/>
                  </a:lnTo>
                  <a:lnTo>
                    <a:pt x="615278" y="418222"/>
                  </a:lnTo>
                  <a:lnTo>
                    <a:pt x="616853" y="417489"/>
                  </a:lnTo>
                  <a:lnTo>
                    <a:pt x="617520" y="417995"/>
                  </a:lnTo>
                  <a:close/>
                </a:path>
                <a:path w="1607820" h="2208530">
                  <a:moveTo>
                    <a:pt x="617000" y="343234"/>
                  </a:moveTo>
                  <a:lnTo>
                    <a:pt x="615387" y="343984"/>
                  </a:lnTo>
                  <a:lnTo>
                    <a:pt x="614873" y="343502"/>
                  </a:lnTo>
                  <a:lnTo>
                    <a:pt x="616713" y="342647"/>
                  </a:lnTo>
                  <a:lnTo>
                    <a:pt x="617000" y="343234"/>
                  </a:lnTo>
                  <a:close/>
                </a:path>
                <a:path w="1607820" h="2208530">
                  <a:moveTo>
                    <a:pt x="616611" y="345130"/>
                  </a:moveTo>
                  <a:lnTo>
                    <a:pt x="615780" y="344352"/>
                  </a:lnTo>
                  <a:lnTo>
                    <a:pt x="617352" y="343621"/>
                  </a:lnTo>
                  <a:lnTo>
                    <a:pt x="616611" y="345130"/>
                  </a:lnTo>
                  <a:close/>
                </a:path>
                <a:path w="1607820" h="2208530">
                  <a:moveTo>
                    <a:pt x="573621" y="355762"/>
                  </a:moveTo>
                  <a:lnTo>
                    <a:pt x="569267" y="357787"/>
                  </a:lnTo>
                  <a:lnTo>
                    <a:pt x="568933" y="357735"/>
                  </a:lnTo>
                  <a:lnTo>
                    <a:pt x="572811" y="355631"/>
                  </a:lnTo>
                  <a:lnTo>
                    <a:pt x="572368" y="355559"/>
                  </a:lnTo>
                  <a:lnTo>
                    <a:pt x="573621" y="355762"/>
                  </a:lnTo>
                  <a:close/>
                </a:path>
                <a:path w="1607820" h="2208530">
                  <a:moveTo>
                    <a:pt x="573905" y="358510"/>
                  </a:moveTo>
                  <a:lnTo>
                    <a:pt x="569724" y="357858"/>
                  </a:lnTo>
                  <a:lnTo>
                    <a:pt x="573700" y="356009"/>
                  </a:lnTo>
                  <a:lnTo>
                    <a:pt x="573949" y="356786"/>
                  </a:lnTo>
                  <a:lnTo>
                    <a:pt x="573862" y="357667"/>
                  </a:lnTo>
                  <a:lnTo>
                    <a:pt x="573905" y="358510"/>
                  </a:lnTo>
                  <a:close/>
                </a:path>
                <a:path w="1607820" h="2208530">
                  <a:moveTo>
                    <a:pt x="671281" y="314199"/>
                  </a:moveTo>
                  <a:lnTo>
                    <a:pt x="667019" y="316181"/>
                  </a:lnTo>
                  <a:lnTo>
                    <a:pt x="666573" y="315886"/>
                  </a:lnTo>
                  <a:lnTo>
                    <a:pt x="665845" y="315668"/>
                  </a:lnTo>
                  <a:lnTo>
                    <a:pt x="666176" y="314574"/>
                  </a:lnTo>
                  <a:lnTo>
                    <a:pt x="666366" y="313393"/>
                  </a:lnTo>
                  <a:lnTo>
                    <a:pt x="667096" y="312166"/>
                  </a:lnTo>
                  <a:lnTo>
                    <a:pt x="668259" y="312512"/>
                  </a:lnTo>
                  <a:lnTo>
                    <a:pt x="669096" y="312614"/>
                  </a:lnTo>
                  <a:lnTo>
                    <a:pt x="671281" y="314199"/>
                  </a:lnTo>
                  <a:close/>
                </a:path>
                <a:path w="1607820" h="2208530">
                  <a:moveTo>
                    <a:pt x="669507" y="315503"/>
                  </a:moveTo>
                  <a:lnTo>
                    <a:pt x="667444" y="316462"/>
                  </a:lnTo>
                  <a:lnTo>
                    <a:pt x="667197" y="316299"/>
                  </a:lnTo>
                  <a:lnTo>
                    <a:pt x="670196" y="314905"/>
                  </a:lnTo>
                  <a:lnTo>
                    <a:pt x="669507" y="315503"/>
                  </a:lnTo>
                  <a:close/>
                </a:path>
                <a:path w="1607820" h="2208530">
                  <a:moveTo>
                    <a:pt x="538010" y="355309"/>
                  </a:moveTo>
                  <a:lnTo>
                    <a:pt x="536494" y="356014"/>
                  </a:lnTo>
                  <a:lnTo>
                    <a:pt x="535470" y="355248"/>
                  </a:lnTo>
                  <a:lnTo>
                    <a:pt x="534786" y="353816"/>
                  </a:lnTo>
                  <a:lnTo>
                    <a:pt x="534939" y="352770"/>
                  </a:lnTo>
                  <a:lnTo>
                    <a:pt x="534747" y="350477"/>
                  </a:lnTo>
                  <a:lnTo>
                    <a:pt x="537374" y="352986"/>
                  </a:lnTo>
                  <a:lnTo>
                    <a:pt x="538383" y="353516"/>
                  </a:lnTo>
                  <a:lnTo>
                    <a:pt x="538445" y="354717"/>
                  </a:lnTo>
                  <a:lnTo>
                    <a:pt x="538010" y="355309"/>
                  </a:lnTo>
                  <a:close/>
                </a:path>
                <a:path w="1607820" h="2208530">
                  <a:moveTo>
                    <a:pt x="538010" y="355309"/>
                  </a:moveTo>
                  <a:lnTo>
                    <a:pt x="537634" y="355821"/>
                  </a:lnTo>
                  <a:lnTo>
                    <a:pt x="538445" y="354717"/>
                  </a:lnTo>
                  <a:lnTo>
                    <a:pt x="538010" y="355309"/>
                  </a:lnTo>
                  <a:close/>
                </a:path>
                <a:path w="1607820" h="2208530">
                  <a:moveTo>
                    <a:pt x="392711" y="449133"/>
                  </a:moveTo>
                  <a:lnTo>
                    <a:pt x="391252" y="449811"/>
                  </a:lnTo>
                  <a:lnTo>
                    <a:pt x="390430" y="448757"/>
                  </a:lnTo>
                  <a:lnTo>
                    <a:pt x="392108" y="447976"/>
                  </a:lnTo>
                  <a:lnTo>
                    <a:pt x="392711" y="449133"/>
                  </a:lnTo>
                  <a:close/>
                </a:path>
                <a:path w="1607820" h="2208530">
                  <a:moveTo>
                    <a:pt x="732853" y="440689"/>
                  </a:moveTo>
                  <a:lnTo>
                    <a:pt x="730847" y="441621"/>
                  </a:lnTo>
                  <a:lnTo>
                    <a:pt x="731042" y="441312"/>
                  </a:lnTo>
                  <a:lnTo>
                    <a:pt x="732723" y="440530"/>
                  </a:lnTo>
                  <a:lnTo>
                    <a:pt x="732853" y="440689"/>
                  </a:lnTo>
                  <a:close/>
                </a:path>
                <a:path w="1607820" h="2208530">
                  <a:moveTo>
                    <a:pt x="732892" y="444087"/>
                  </a:moveTo>
                  <a:lnTo>
                    <a:pt x="731760" y="443597"/>
                  </a:lnTo>
                  <a:lnTo>
                    <a:pt x="731019" y="442818"/>
                  </a:lnTo>
                  <a:lnTo>
                    <a:pt x="730217" y="442186"/>
                  </a:lnTo>
                  <a:lnTo>
                    <a:pt x="733015" y="440885"/>
                  </a:lnTo>
                  <a:lnTo>
                    <a:pt x="733444" y="441407"/>
                  </a:lnTo>
                  <a:lnTo>
                    <a:pt x="734404" y="442061"/>
                  </a:lnTo>
                  <a:lnTo>
                    <a:pt x="733662" y="442908"/>
                  </a:lnTo>
                  <a:lnTo>
                    <a:pt x="732892" y="444087"/>
                  </a:lnTo>
                  <a:close/>
                </a:path>
                <a:path w="1607820" h="2208530">
                  <a:moveTo>
                    <a:pt x="621408" y="476653"/>
                  </a:moveTo>
                  <a:lnTo>
                    <a:pt x="619313" y="477627"/>
                  </a:lnTo>
                  <a:lnTo>
                    <a:pt x="619620" y="476899"/>
                  </a:lnTo>
                  <a:lnTo>
                    <a:pt x="620761" y="476369"/>
                  </a:lnTo>
                  <a:lnTo>
                    <a:pt x="621408" y="476653"/>
                  </a:lnTo>
                  <a:close/>
                </a:path>
                <a:path w="1607820" h="2208530">
                  <a:moveTo>
                    <a:pt x="621583" y="479688"/>
                  </a:moveTo>
                  <a:lnTo>
                    <a:pt x="620550" y="478879"/>
                  </a:lnTo>
                  <a:lnTo>
                    <a:pt x="619800" y="478536"/>
                  </a:lnTo>
                  <a:lnTo>
                    <a:pt x="619569" y="478105"/>
                  </a:lnTo>
                  <a:lnTo>
                    <a:pt x="622244" y="476862"/>
                  </a:lnTo>
                  <a:lnTo>
                    <a:pt x="621583" y="479688"/>
                  </a:lnTo>
                  <a:close/>
                </a:path>
                <a:path w="1607820" h="2208530">
                  <a:moveTo>
                    <a:pt x="600467" y="484154"/>
                  </a:moveTo>
                  <a:lnTo>
                    <a:pt x="598993" y="484839"/>
                  </a:lnTo>
                  <a:lnTo>
                    <a:pt x="598226" y="483782"/>
                  </a:lnTo>
                  <a:lnTo>
                    <a:pt x="599869" y="483019"/>
                  </a:lnTo>
                  <a:lnTo>
                    <a:pt x="600467" y="484154"/>
                  </a:lnTo>
                  <a:close/>
                </a:path>
                <a:path w="1607820" h="2208530">
                  <a:moveTo>
                    <a:pt x="745698" y="450502"/>
                  </a:moveTo>
                  <a:lnTo>
                    <a:pt x="743371" y="451584"/>
                  </a:lnTo>
                  <a:lnTo>
                    <a:pt x="743286" y="451120"/>
                  </a:lnTo>
                  <a:lnTo>
                    <a:pt x="743230" y="450810"/>
                  </a:lnTo>
                  <a:lnTo>
                    <a:pt x="743419" y="449971"/>
                  </a:lnTo>
                  <a:lnTo>
                    <a:pt x="743518" y="448695"/>
                  </a:lnTo>
                  <a:lnTo>
                    <a:pt x="746032" y="449844"/>
                  </a:lnTo>
                  <a:lnTo>
                    <a:pt x="745698" y="450502"/>
                  </a:lnTo>
                  <a:close/>
                </a:path>
                <a:path w="1607820" h="2208530">
                  <a:moveTo>
                    <a:pt x="745388" y="451396"/>
                  </a:moveTo>
                  <a:lnTo>
                    <a:pt x="744078" y="452005"/>
                  </a:lnTo>
                  <a:lnTo>
                    <a:pt x="743417" y="451822"/>
                  </a:lnTo>
                  <a:lnTo>
                    <a:pt x="745580" y="450817"/>
                  </a:lnTo>
                  <a:lnTo>
                    <a:pt x="745388" y="451396"/>
                  </a:lnTo>
                  <a:close/>
                </a:path>
                <a:path w="1607820" h="2208530">
                  <a:moveTo>
                    <a:pt x="776998" y="426533"/>
                  </a:moveTo>
                  <a:lnTo>
                    <a:pt x="775860" y="427062"/>
                  </a:lnTo>
                  <a:lnTo>
                    <a:pt x="776500" y="426097"/>
                  </a:lnTo>
                  <a:lnTo>
                    <a:pt x="776998" y="426533"/>
                  </a:lnTo>
                  <a:close/>
                </a:path>
                <a:path w="1607820" h="2208530">
                  <a:moveTo>
                    <a:pt x="778063" y="428746"/>
                  </a:moveTo>
                  <a:lnTo>
                    <a:pt x="776084" y="429666"/>
                  </a:lnTo>
                  <a:lnTo>
                    <a:pt x="775160" y="429079"/>
                  </a:lnTo>
                  <a:lnTo>
                    <a:pt x="775010" y="427936"/>
                  </a:lnTo>
                  <a:lnTo>
                    <a:pt x="774991" y="427786"/>
                  </a:lnTo>
                  <a:lnTo>
                    <a:pt x="777237" y="426742"/>
                  </a:lnTo>
                  <a:lnTo>
                    <a:pt x="778445" y="427552"/>
                  </a:lnTo>
                  <a:lnTo>
                    <a:pt x="778596" y="427481"/>
                  </a:lnTo>
                  <a:lnTo>
                    <a:pt x="778063" y="428746"/>
                  </a:lnTo>
                  <a:close/>
                </a:path>
                <a:path w="1607820" h="2208530">
                  <a:moveTo>
                    <a:pt x="776644" y="430299"/>
                  </a:moveTo>
                  <a:lnTo>
                    <a:pt x="776325" y="429939"/>
                  </a:lnTo>
                  <a:lnTo>
                    <a:pt x="777276" y="429496"/>
                  </a:lnTo>
                  <a:lnTo>
                    <a:pt x="776644" y="430299"/>
                  </a:lnTo>
                  <a:close/>
                </a:path>
                <a:path w="1607820" h="2208530">
                  <a:moveTo>
                    <a:pt x="741343" y="427041"/>
                  </a:moveTo>
                  <a:lnTo>
                    <a:pt x="740527" y="426722"/>
                  </a:lnTo>
                  <a:lnTo>
                    <a:pt x="738925" y="427751"/>
                  </a:lnTo>
                  <a:lnTo>
                    <a:pt x="739195" y="427010"/>
                  </a:lnTo>
                  <a:lnTo>
                    <a:pt x="740192" y="426547"/>
                  </a:lnTo>
                  <a:lnTo>
                    <a:pt x="740527" y="426722"/>
                  </a:lnTo>
                  <a:lnTo>
                    <a:pt x="741343" y="427041"/>
                  </a:lnTo>
                  <a:close/>
                </a:path>
                <a:path w="1607820" h="2208530">
                  <a:moveTo>
                    <a:pt x="740528" y="428466"/>
                  </a:moveTo>
                  <a:lnTo>
                    <a:pt x="739527" y="428932"/>
                  </a:lnTo>
                  <a:lnTo>
                    <a:pt x="739019" y="428606"/>
                  </a:lnTo>
                  <a:lnTo>
                    <a:pt x="740872" y="427744"/>
                  </a:lnTo>
                  <a:lnTo>
                    <a:pt x="740528" y="428466"/>
                  </a:lnTo>
                  <a:close/>
                </a:path>
                <a:path w="1607820" h="2208530">
                  <a:moveTo>
                    <a:pt x="536945" y="488600"/>
                  </a:moveTo>
                  <a:lnTo>
                    <a:pt x="535650" y="489202"/>
                  </a:lnTo>
                  <a:lnTo>
                    <a:pt x="536185" y="487682"/>
                  </a:lnTo>
                  <a:lnTo>
                    <a:pt x="536945" y="488600"/>
                  </a:lnTo>
                  <a:close/>
                </a:path>
                <a:path w="1607820" h="2208530">
                  <a:moveTo>
                    <a:pt x="538681" y="490843"/>
                  </a:moveTo>
                  <a:lnTo>
                    <a:pt x="536418" y="491895"/>
                  </a:lnTo>
                  <a:lnTo>
                    <a:pt x="535604" y="491151"/>
                  </a:lnTo>
                  <a:lnTo>
                    <a:pt x="535054" y="490029"/>
                  </a:lnTo>
                  <a:lnTo>
                    <a:pt x="537274" y="488997"/>
                  </a:lnTo>
                  <a:lnTo>
                    <a:pt x="537426" y="489180"/>
                  </a:lnTo>
                  <a:lnTo>
                    <a:pt x="538181" y="489953"/>
                  </a:lnTo>
                  <a:lnTo>
                    <a:pt x="538681" y="490843"/>
                  </a:lnTo>
                  <a:close/>
                </a:path>
                <a:path w="1607820" h="2208530">
                  <a:moveTo>
                    <a:pt x="537520" y="492282"/>
                  </a:moveTo>
                  <a:lnTo>
                    <a:pt x="536664" y="491982"/>
                  </a:lnTo>
                  <a:lnTo>
                    <a:pt x="538770" y="491003"/>
                  </a:lnTo>
                  <a:lnTo>
                    <a:pt x="537520" y="492282"/>
                  </a:lnTo>
                  <a:close/>
                </a:path>
                <a:path w="1607820" h="2208530">
                  <a:moveTo>
                    <a:pt x="114783" y="621372"/>
                  </a:moveTo>
                  <a:lnTo>
                    <a:pt x="113145" y="622134"/>
                  </a:lnTo>
                  <a:lnTo>
                    <a:pt x="113925" y="620607"/>
                  </a:lnTo>
                  <a:lnTo>
                    <a:pt x="114783" y="621372"/>
                  </a:lnTo>
                  <a:close/>
                </a:path>
                <a:path w="1607820" h="2208530">
                  <a:moveTo>
                    <a:pt x="115681" y="622173"/>
                  </a:moveTo>
                  <a:lnTo>
                    <a:pt x="113840" y="623029"/>
                  </a:lnTo>
                  <a:lnTo>
                    <a:pt x="113551" y="622524"/>
                  </a:lnTo>
                  <a:lnTo>
                    <a:pt x="115210" y="621753"/>
                  </a:lnTo>
                  <a:lnTo>
                    <a:pt x="115681" y="622173"/>
                  </a:lnTo>
                  <a:close/>
                </a:path>
                <a:path w="1607820" h="2208530">
                  <a:moveTo>
                    <a:pt x="839116" y="383882"/>
                  </a:moveTo>
                  <a:lnTo>
                    <a:pt x="835891" y="385382"/>
                  </a:lnTo>
                  <a:lnTo>
                    <a:pt x="835800" y="384703"/>
                  </a:lnTo>
                  <a:lnTo>
                    <a:pt x="835960" y="383522"/>
                  </a:lnTo>
                  <a:lnTo>
                    <a:pt x="836878" y="383096"/>
                  </a:lnTo>
                  <a:lnTo>
                    <a:pt x="837808" y="383592"/>
                  </a:lnTo>
                  <a:lnTo>
                    <a:pt x="839116" y="383882"/>
                  </a:lnTo>
                  <a:close/>
                </a:path>
                <a:path w="1607820" h="2208530">
                  <a:moveTo>
                    <a:pt x="837976" y="385671"/>
                  </a:moveTo>
                  <a:lnTo>
                    <a:pt x="837016" y="386118"/>
                  </a:lnTo>
                  <a:lnTo>
                    <a:pt x="835926" y="385661"/>
                  </a:lnTo>
                  <a:lnTo>
                    <a:pt x="838855" y="384299"/>
                  </a:lnTo>
                  <a:lnTo>
                    <a:pt x="838335" y="384931"/>
                  </a:lnTo>
                  <a:lnTo>
                    <a:pt x="837976" y="385671"/>
                  </a:lnTo>
                  <a:close/>
                </a:path>
                <a:path w="1607820" h="2208530">
                  <a:moveTo>
                    <a:pt x="912002" y="347357"/>
                  </a:moveTo>
                  <a:lnTo>
                    <a:pt x="910808" y="347912"/>
                  </a:lnTo>
                  <a:lnTo>
                    <a:pt x="911307" y="346633"/>
                  </a:lnTo>
                  <a:lnTo>
                    <a:pt x="912002" y="347357"/>
                  </a:lnTo>
                  <a:close/>
                </a:path>
                <a:path w="1607820" h="2208530">
                  <a:moveTo>
                    <a:pt x="913459" y="348872"/>
                  </a:moveTo>
                  <a:lnTo>
                    <a:pt x="910796" y="350111"/>
                  </a:lnTo>
                  <a:lnTo>
                    <a:pt x="910338" y="349762"/>
                  </a:lnTo>
                  <a:lnTo>
                    <a:pt x="910307" y="348641"/>
                  </a:lnTo>
                  <a:lnTo>
                    <a:pt x="912332" y="347700"/>
                  </a:lnTo>
                  <a:lnTo>
                    <a:pt x="913459" y="348872"/>
                  </a:lnTo>
                  <a:close/>
                </a:path>
                <a:path w="1607820" h="2208530">
                  <a:moveTo>
                    <a:pt x="108020" y="600391"/>
                  </a:moveTo>
                  <a:lnTo>
                    <a:pt x="107843" y="600230"/>
                  </a:lnTo>
                  <a:lnTo>
                    <a:pt x="107663" y="600066"/>
                  </a:lnTo>
                  <a:lnTo>
                    <a:pt x="107843" y="600230"/>
                  </a:lnTo>
                  <a:lnTo>
                    <a:pt x="108020" y="600391"/>
                  </a:lnTo>
                  <a:close/>
                </a:path>
                <a:path w="1607820" h="2208530">
                  <a:moveTo>
                    <a:pt x="109309" y="601660"/>
                  </a:moveTo>
                  <a:lnTo>
                    <a:pt x="107558" y="602473"/>
                  </a:lnTo>
                  <a:lnTo>
                    <a:pt x="106941" y="601933"/>
                  </a:lnTo>
                  <a:lnTo>
                    <a:pt x="106572" y="601064"/>
                  </a:lnTo>
                  <a:lnTo>
                    <a:pt x="108020" y="600391"/>
                  </a:lnTo>
                  <a:lnTo>
                    <a:pt x="108226" y="600578"/>
                  </a:lnTo>
                  <a:lnTo>
                    <a:pt x="108846" y="601047"/>
                  </a:lnTo>
                  <a:lnTo>
                    <a:pt x="109309" y="601660"/>
                  </a:lnTo>
                  <a:close/>
                </a:path>
                <a:path w="1607820" h="2208530">
                  <a:moveTo>
                    <a:pt x="560201" y="241425"/>
                  </a:moveTo>
                  <a:lnTo>
                    <a:pt x="558625" y="242158"/>
                  </a:lnTo>
                  <a:lnTo>
                    <a:pt x="558263" y="242036"/>
                  </a:lnTo>
                  <a:lnTo>
                    <a:pt x="557832" y="241658"/>
                  </a:lnTo>
                  <a:lnTo>
                    <a:pt x="557603" y="241456"/>
                  </a:lnTo>
                  <a:lnTo>
                    <a:pt x="556430" y="240707"/>
                  </a:lnTo>
                  <a:lnTo>
                    <a:pt x="559037" y="239495"/>
                  </a:lnTo>
                  <a:lnTo>
                    <a:pt x="559514" y="239616"/>
                  </a:lnTo>
                  <a:lnTo>
                    <a:pt x="560105" y="241180"/>
                  </a:lnTo>
                  <a:lnTo>
                    <a:pt x="560201" y="241425"/>
                  </a:lnTo>
                  <a:close/>
                </a:path>
                <a:path w="1607820" h="2208530">
                  <a:moveTo>
                    <a:pt x="442963" y="215284"/>
                  </a:moveTo>
                  <a:lnTo>
                    <a:pt x="441426" y="215999"/>
                  </a:lnTo>
                  <a:lnTo>
                    <a:pt x="440673" y="215095"/>
                  </a:lnTo>
                  <a:lnTo>
                    <a:pt x="440112" y="214700"/>
                  </a:lnTo>
                  <a:lnTo>
                    <a:pt x="440584" y="214061"/>
                  </a:lnTo>
                  <a:lnTo>
                    <a:pt x="440934" y="213123"/>
                  </a:lnTo>
                  <a:lnTo>
                    <a:pt x="442163" y="212552"/>
                  </a:lnTo>
                  <a:lnTo>
                    <a:pt x="443110" y="212886"/>
                  </a:lnTo>
                  <a:lnTo>
                    <a:pt x="443827" y="212973"/>
                  </a:lnTo>
                  <a:lnTo>
                    <a:pt x="445035" y="213068"/>
                  </a:lnTo>
                  <a:lnTo>
                    <a:pt x="443141" y="214959"/>
                  </a:lnTo>
                  <a:lnTo>
                    <a:pt x="442963" y="215284"/>
                  </a:lnTo>
                  <a:close/>
                </a:path>
                <a:path w="1607820" h="2208530">
                  <a:moveTo>
                    <a:pt x="442789" y="215601"/>
                  </a:moveTo>
                  <a:lnTo>
                    <a:pt x="442620" y="215910"/>
                  </a:lnTo>
                  <a:lnTo>
                    <a:pt x="442963" y="215284"/>
                  </a:lnTo>
                  <a:lnTo>
                    <a:pt x="442789" y="215601"/>
                  </a:lnTo>
                  <a:close/>
                </a:path>
                <a:path w="1607820" h="2208530">
                  <a:moveTo>
                    <a:pt x="559662" y="203858"/>
                  </a:moveTo>
                  <a:lnTo>
                    <a:pt x="558433" y="203921"/>
                  </a:lnTo>
                  <a:lnTo>
                    <a:pt x="557745" y="203041"/>
                  </a:lnTo>
                  <a:lnTo>
                    <a:pt x="557073" y="202561"/>
                  </a:lnTo>
                  <a:lnTo>
                    <a:pt x="557613" y="201725"/>
                  </a:lnTo>
                  <a:lnTo>
                    <a:pt x="557912" y="200918"/>
                  </a:lnTo>
                  <a:lnTo>
                    <a:pt x="559350" y="200249"/>
                  </a:lnTo>
                  <a:lnTo>
                    <a:pt x="560403" y="200428"/>
                  </a:lnTo>
                  <a:lnTo>
                    <a:pt x="562710" y="200278"/>
                  </a:lnTo>
                  <a:lnTo>
                    <a:pt x="560202" y="202844"/>
                  </a:lnTo>
                  <a:lnTo>
                    <a:pt x="559662" y="203858"/>
                  </a:lnTo>
                  <a:close/>
                </a:path>
                <a:path w="1607820" h="2208530">
                  <a:moveTo>
                    <a:pt x="588138" y="181079"/>
                  </a:moveTo>
                  <a:lnTo>
                    <a:pt x="586149" y="182003"/>
                  </a:lnTo>
                  <a:lnTo>
                    <a:pt x="585583" y="181457"/>
                  </a:lnTo>
                  <a:lnTo>
                    <a:pt x="587614" y="180512"/>
                  </a:lnTo>
                  <a:lnTo>
                    <a:pt x="588138" y="181079"/>
                  </a:lnTo>
                  <a:close/>
                </a:path>
                <a:path w="1607820" h="2208530">
                  <a:moveTo>
                    <a:pt x="586392" y="182239"/>
                  </a:moveTo>
                  <a:lnTo>
                    <a:pt x="585583" y="181457"/>
                  </a:lnTo>
                  <a:lnTo>
                    <a:pt x="586149" y="182003"/>
                  </a:lnTo>
                  <a:lnTo>
                    <a:pt x="586392" y="182239"/>
                  </a:lnTo>
                  <a:close/>
                </a:path>
                <a:path w="1607820" h="2208530">
                  <a:moveTo>
                    <a:pt x="497451" y="331416"/>
                  </a:moveTo>
                  <a:lnTo>
                    <a:pt x="498584" y="328424"/>
                  </a:lnTo>
                  <a:lnTo>
                    <a:pt x="499387" y="328867"/>
                  </a:lnTo>
                  <a:lnTo>
                    <a:pt x="497451" y="331416"/>
                  </a:lnTo>
                  <a:close/>
                </a:path>
                <a:path w="1607820" h="2208530">
                  <a:moveTo>
                    <a:pt x="700984" y="293693"/>
                  </a:moveTo>
                  <a:lnTo>
                    <a:pt x="699646" y="294315"/>
                  </a:lnTo>
                  <a:lnTo>
                    <a:pt x="698932" y="294162"/>
                  </a:lnTo>
                  <a:lnTo>
                    <a:pt x="698571" y="293142"/>
                  </a:lnTo>
                  <a:lnTo>
                    <a:pt x="698725" y="292278"/>
                  </a:lnTo>
                  <a:lnTo>
                    <a:pt x="698714" y="291467"/>
                  </a:lnTo>
                  <a:lnTo>
                    <a:pt x="701646" y="291712"/>
                  </a:lnTo>
                  <a:lnTo>
                    <a:pt x="701188" y="292847"/>
                  </a:lnTo>
                  <a:lnTo>
                    <a:pt x="700984" y="293693"/>
                  </a:lnTo>
                  <a:close/>
                </a:path>
                <a:path w="1607820" h="2208530">
                  <a:moveTo>
                    <a:pt x="574097" y="320644"/>
                  </a:moveTo>
                  <a:lnTo>
                    <a:pt x="572237" y="321509"/>
                  </a:lnTo>
                  <a:lnTo>
                    <a:pt x="571468" y="320897"/>
                  </a:lnTo>
                  <a:lnTo>
                    <a:pt x="571304" y="320766"/>
                  </a:lnTo>
                  <a:lnTo>
                    <a:pt x="571643" y="319539"/>
                  </a:lnTo>
                  <a:lnTo>
                    <a:pt x="573355" y="318743"/>
                  </a:lnTo>
                  <a:lnTo>
                    <a:pt x="574146" y="319445"/>
                  </a:lnTo>
                  <a:lnTo>
                    <a:pt x="574300" y="319580"/>
                  </a:lnTo>
                  <a:lnTo>
                    <a:pt x="574097" y="320644"/>
                  </a:lnTo>
                  <a:close/>
                </a:path>
                <a:path w="1607820" h="2208530">
                  <a:moveTo>
                    <a:pt x="572496" y="321849"/>
                  </a:moveTo>
                  <a:lnTo>
                    <a:pt x="572237" y="321509"/>
                  </a:lnTo>
                  <a:lnTo>
                    <a:pt x="571468" y="320897"/>
                  </a:lnTo>
                  <a:lnTo>
                    <a:pt x="572239" y="321508"/>
                  </a:lnTo>
                  <a:lnTo>
                    <a:pt x="572496" y="321849"/>
                  </a:lnTo>
                  <a:close/>
                </a:path>
                <a:path w="1607820" h="2208530">
                  <a:moveTo>
                    <a:pt x="573011" y="322532"/>
                  </a:moveTo>
                  <a:lnTo>
                    <a:pt x="572496" y="321849"/>
                  </a:lnTo>
                  <a:lnTo>
                    <a:pt x="573602" y="321335"/>
                  </a:lnTo>
                  <a:lnTo>
                    <a:pt x="573011" y="322532"/>
                  </a:lnTo>
                  <a:close/>
                </a:path>
                <a:path w="1607820" h="2208530">
                  <a:moveTo>
                    <a:pt x="304272" y="405744"/>
                  </a:moveTo>
                  <a:lnTo>
                    <a:pt x="303116" y="406281"/>
                  </a:lnTo>
                  <a:lnTo>
                    <a:pt x="302366" y="406026"/>
                  </a:lnTo>
                  <a:lnTo>
                    <a:pt x="302002" y="405108"/>
                  </a:lnTo>
                  <a:lnTo>
                    <a:pt x="302197" y="404308"/>
                  </a:lnTo>
                  <a:lnTo>
                    <a:pt x="302235" y="400778"/>
                  </a:lnTo>
                  <a:lnTo>
                    <a:pt x="303784" y="402914"/>
                  </a:lnTo>
                  <a:lnTo>
                    <a:pt x="304547" y="403552"/>
                  </a:lnTo>
                  <a:lnTo>
                    <a:pt x="304819" y="404886"/>
                  </a:lnTo>
                  <a:lnTo>
                    <a:pt x="304272" y="405744"/>
                  </a:lnTo>
                  <a:close/>
                </a:path>
                <a:path w="1607820" h="2208530">
                  <a:moveTo>
                    <a:pt x="496701" y="335259"/>
                  </a:moveTo>
                  <a:lnTo>
                    <a:pt x="494653" y="334171"/>
                  </a:lnTo>
                  <a:lnTo>
                    <a:pt x="496991" y="332245"/>
                  </a:lnTo>
                  <a:lnTo>
                    <a:pt x="496701" y="335259"/>
                  </a:lnTo>
                  <a:close/>
                </a:path>
                <a:path w="1607820" h="2208530">
                  <a:moveTo>
                    <a:pt x="483583" y="312253"/>
                  </a:moveTo>
                  <a:lnTo>
                    <a:pt x="482129" y="312929"/>
                  </a:lnTo>
                  <a:lnTo>
                    <a:pt x="481526" y="312394"/>
                  </a:lnTo>
                  <a:lnTo>
                    <a:pt x="483452" y="311499"/>
                  </a:lnTo>
                  <a:lnTo>
                    <a:pt x="483703" y="311724"/>
                  </a:lnTo>
                  <a:lnTo>
                    <a:pt x="483583" y="312253"/>
                  </a:lnTo>
                  <a:close/>
                </a:path>
                <a:path w="1607820" h="2208530">
                  <a:moveTo>
                    <a:pt x="483583" y="312253"/>
                  </a:moveTo>
                  <a:lnTo>
                    <a:pt x="483503" y="312604"/>
                  </a:lnTo>
                  <a:lnTo>
                    <a:pt x="483703" y="311724"/>
                  </a:lnTo>
                  <a:lnTo>
                    <a:pt x="483583" y="312253"/>
                  </a:lnTo>
                  <a:close/>
                </a:path>
                <a:path w="1607820" h="2208530">
                  <a:moveTo>
                    <a:pt x="599404" y="275129"/>
                  </a:moveTo>
                  <a:lnTo>
                    <a:pt x="596076" y="276676"/>
                  </a:lnTo>
                  <a:lnTo>
                    <a:pt x="595555" y="276310"/>
                  </a:lnTo>
                  <a:lnTo>
                    <a:pt x="595364" y="275671"/>
                  </a:lnTo>
                  <a:lnTo>
                    <a:pt x="595173" y="275045"/>
                  </a:lnTo>
                  <a:lnTo>
                    <a:pt x="595897" y="274135"/>
                  </a:lnTo>
                  <a:lnTo>
                    <a:pt x="596222" y="273345"/>
                  </a:lnTo>
                  <a:lnTo>
                    <a:pt x="599404" y="275129"/>
                  </a:lnTo>
                  <a:close/>
                </a:path>
                <a:path w="1607820" h="2208530">
                  <a:moveTo>
                    <a:pt x="598033" y="276949"/>
                  </a:moveTo>
                  <a:lnTo>
                    <a:pt x="596714" y="277125"/>
                  </a:lnTo>
                  <a:lnTo>
                    <a:pt x="596435" y="276929"/>
                  </a:lnTo>
                  <a:lnTo>
                    <a:pt x="598602" y="275922"/>
                  </a:lnTo>
                  <a:lnTo>
                    <a:pt x="598033" y="276949"/>
                  </a:lnTo>
                  <a:close/>
                </a:path>
                <a:path w="1607820" h="2208530">
                  <a:moveTo>
                    <a:pt x="532609" y="280015"/>
                  </a:moveTo>
                  <a:lnTo>
                    <a:pt x="529426" y="281495"/>
                  </a:lnTo>
                  <a:lnTo>
                    <a:pt x="528982" y="281217"/>
                  </a:lnTo>
                  <a:lnTo>
                    <a:pt x="531748" y="279688"/>
                  </a:lnTo>
                  <a:lnTo>
                    <a:pt x="531230" y="279492"/>
                  </a:lnTo>
                  <a:lnTo>
                    <a:pt x="529001" y="280966"/>
                  </a:lnTo>
                  <a:lnTo>
                    <a:pt x="529036" y="280512"/>
                  </a:lnTo>
                  <a:lnTo>
                    <a:pt x="529054" y="280279"/>
                  </a:lnTo>
                  <a:lnTo>
                    <a:pt x="529382" y="279192"/>
                  </a:lnTo>
                  <a:lnTo>
                    <a:pt x="530264" y="278782"/>
                  </a:lnTo>
                  <a:lnTo>
                    <a:pt x="531043" y="279354"/>
                  </a:lnTo>
                  <a:lnTo>
                    <a:pt x="531230" y="279492"/>
                  </a:lnTo>
                  <a:lnTo>
                    <a:pt x="532609" y="280015"/>
                  </a:lnTo>
                  <a:close/>
                </a:path>
                <a:path w="1607820" h="2208530">
                  <a:moveTo>
                    <a:pt x="1068390" y="1232454"/>
                  </a:moveTo>
                  <a:lnTo>
                    <a:pt x="1065476" y="1232278"/>
                  </a:lnTo>
                  <a:lnTo>
                    <a:pt x="1066006" y="1231180"/>
                  </a:lnTo>
                  <a:lnTo>
                    <a:pt x="1066205" y="1230361"/>
                  </a:lnTo>
                  <a:lnTo>
                    <a:pt x="1067503" y="1229757"/>
                  </a:lnTo>
                  <a:lnTo>
                    <a:pt x="1068199" y="1229906"/>
                  </a:lnTo>
                  <a:lnTo>
                    <a:pt x="1068550" y="1230849"/>
                  </a:lnTo>
                  <a:lnTo>
                    <a:pt x="1068385" y="1231694"/>
                  </a:lnTo>
                  <a:lnTo>
                    <a:pt x="1068390" y="1232454"/>
                  </a:lnTo>
                  <a:close/>
                </a:path>
                <a:path w="1607820" h="2208530">
                  <a:moveTo>
                    <a:pt x="1494017" y="1096983"/>
                  </a:moveTo>
                  <a:lnTo>
                    <a:pt x="1493952" y="1096523"/>
                  </a:lnTo>
                  <a:lnTo>
                    <a:pt x="1493767" y="1093605"/>
                  </a:lnTo>
                  <a:lnTo>
                    <a:pt x="1496864" y="1095169"/>
                  </a:lnTo>
                  <a:lnTo>
                    <a:pt x="1494017" y="1096983"/>
                  </a:lnTo>
                  <a:close/>
                </a:path>
                <a:path w="1607820" h="2208530">
                  <a:moveTo>
                    <a:pt x="1572069" y="1352650"/>
                  </a:moveTo>
                  <a:lnTo>
                    <a:pt x="1569919" y="1353650"/>
                  </a:lnTo>
                  <a:lnTo>
                    <a:pt x="1569808" y="1352797"/>
                  </a:lnTo>
                  <a:lnTo>
                    <a:pt x="1570997" y="1352026"/>
                  </a:lnTo>
                  <a:lnTo>
                    <a:pt x="1570692" y="1351848"/>
                  </a:lnTo>
                  <a:lnTo>
                    <a:pt x="1572069" y="1352650"/>
                  </a:lnTo>
                  <a:close/>
                </a:path>
                <a:path w="1607820" h="2208530">
                  <a:moveTo>
                    <a:pt x="1571433" y="1353691"/>
                  </a:moveTo>
                  <a:lnTo>
                    <a:pt x="1570907" y="1354550"/>
                  </a:lnTo>
                  <a:lnTo>
                    <a:pt x="1572069" y="1352650"/>
                  </a:lnTo>
                  <a:lnTo>
                    <a:pt x="1571206" y="1352147"/>
                  </a:lnTo>
                  <a:lnTo>
                    <a:pt x="1572069" y="1352650"/>
                  </a:lnTo>
                  <a:lnTo>
                    <a:pt x="1571433" y="1353691"/>
                  </a:lnTo>
                  <a:close/>
                </a:path>
                <a:path w="1607820" h="2208530">
                  <a:moveTo>
                    <a:pt x="810463" y="1191818"/>
                  </a:moveTo>
                  <a:lnTo>
                    <a:pt x="808233" y="1192855"/>
                  </a:lnTo>
                  <a:lnTo>
                    <a:pt x="808171" y="1192724"/>
                  </a:lnTo>
                  <a:lnTo>
                    <a:pt x="808436" y="1192093"/>
                  </a:lnTo>
                  <a:lnTo>
                    <a:pt x="809664" y="1191522"/>
                  </a:lnTo>
                  <a:lnTo>
                    <a:pt x="810463" y="1191818"/>
                  </a:lnTo>
                  <a:close/>
                </a:path>
                <a:path w="1607820" h="2208530">
                  <a:moveTo>
                    <a:pt x="810311" y="1195052"/>
                  </a:moveTo>
                  <a:lnTo>
                    <a:pt x="809359" y="1194147"/>
                  </a:lnTo>
                  <a:lnTo>
                    <a:pt x="808639" y="1193719"/>
                  </a:lnTo>
                  <a:lnTo>
                    <a:pt x="808434" y="1193282"/>
                  </a:lnTo>
                  <a:lnTo>
                    <a:pt x="811251" y="1191973"/>
                  </a:lnTo>
                  <a:lnTo>
                    <a:pt x="810311" y="1195052"/>
                  </a:lnTo>
                  <a:close/>
                </a:path>
                <a:path w="1607820" h="2208530">
                  <a:moveTo>
                    <a:pt x="1401328" y="1409766"/>
                  </a:moveTo>
                  <a:lnTo>
                    <a:pt x="1400745" y="1409286"/>
                  </a:lnTo>
                  <a:lnTo>
                    <a:pt x="1400044" y="1408885"/>
                  </a:lnTo>
                  <a:lnTo>
                    <a:pt x="1399503" y="1408078"/>
                  </a:lnTo>
                  <a:lnTo>
                    <a:pt x="1399874" y="1407392"/>
                  </a:lnTo>
                  <a:lnTo>
                    <a:pt x="1401105" y="1406819"/>
                  </a:lnTo>
                  <a:lnTo>
                    <a:pt x="1401721" y="1407047"/>
                  </a:lnTo>
                  <a:lnTo>
                    <a:pt x="1403154" y="1407297"/>
                  </a:lnTo>
                  <a:lnTo>
                    <a:pt x="1401328" y="1409766"/>
                  </a:lnTo>
                  <a:close/>
                </a:path>
                <a:path w="1607820" h="2208530">
                  <a:moveTo>
                    <a:pt x="371360" y="1637348"/>
                  </a:moveTo>
                  <a:lnTo>
                    <a:pt x="370117" y="1637435"/>
                  </a:lnTo>
                  <a:lnTo>
                    <a:pt x="369423" y="1636551"/>
                  </a:lnTo>
                  <a:lnTo>
                    <a:pt x="368753" y="1636077"/>
                  </a:lnTo>
                  <a:lnTo>
                    <a:pt x="369284" y="1635298"/>
                  </a:lnTo>
                  <a:lnTo>
                    <a:pt x="369595" y="1634455"/>
                  </a:lnTo>
                  <a:lnTo>
                    <a:pt x="371028" y="1633789"/>
                  </a:lnTo>
                  <a:lnTo>
                    <a:pt x="372074" y="1634001"/>
                  </a:lnTo>
                  <a:lnTo>
                    <a:pt x="374290" y="1633910"/>
                  </a:lnTo>
                  <a:lnTo>
                    <a:pt x="371899" y="1636346"/>
                  </a:lnTo>
                  <a:lnTo>
                    <a:pt x="371360" y="1637348"/>
                  </a:lnTo>
                  <a:close/>
                </a:path>
                <a:path w="1607820" h="2208530">
                  <a:moveTo>
                    <a:pt x="1493016" y="1101108"/>
                  </a:moveTo>
                  <a:lnTo>
                    <a:pt x="1490976" y="1099975"/>
                  </a:lnTo>
                  <a:lnTo>
                    <a:pt x="1493853" y="1097236"/>
                  </a:lnTo>
                  <a:lnTo>
                    <a:pt x="1493016" y="1101108"/>
                  </a:lnTo>
                  <a:close/>
                </a:path>
                <a:path w="1607820" h="2208530">
                  <a:moveTo>
                    <a:pt x="899488" y="1166217"/>
                  </a:moveTo>
                  <a:lnTo>
                    <a:pt x="898024" y="1164297"/>
                  </a:lnTo>
                  <a:lnTo>
                    <a:pt x="897911" y="1164148"/>
                  </a:lnTo>
                  <a:lnTo>
                    <a:pt x="896950" y="1163377"/>
                  </a:lnTo>
                  <a:lnTo>
                    <a:pt x="897304" y="1162190"/>
                  </a:lnTo>
                  <a:lnTo>
                    <a:pt x="899082" y="1161364"/>
                  </a:lnTo>
                  <a:lnTo>
                    <a:pt x="899856" y="1162026"/>
                  </a:lnTo>
                  <a:lnTo>
                    <a:pt x="900033" y="1163162"/>
                  </a:lnTo>
                  <a:lnTo>
                    <a:pt x="900049" y="1163355"/>
                  </a:lnTo>
                  <a:lnTo>
                    <a:pt x="899787" y="1164228"/>
                  </a:lnTo>
                  <a:lnTo>
                    <a:pt x="899488" y="1166217"/>
                  </a:lnTo>
                  <a:close/>
                </a:path>
                <a:path w="1607820" h="2208530">
                  <a:moveTo>
                    <a:pt x="1466044" y="1292400"/>
                  </a:moveTo>
                  <a:lnTo>
                    <a:pt x="1464182" y="1293266"/>
                  </a:lnTo>
                  <a:lnTo>
                    <a:pt x="1463419" y="1292657"/>
                  </a:lnTo>
                  <a:lnTo>
                    <a:pt x="1463260" y="1292530"/>
                  </a:lnTo>
                  <a:lnTo>
                    <a:pt x="1463594" y="1291304"/>
                  </a:lnTo>
                  <a:lnTo>
                    <a:pt x="1465316" y="1290504"/>
                  </a:lnTo>
                  <a:lnTo>
                    <a:pt x="1466105" y="1291207"/>
                  </a:lnTo>
                  <a:lnTo>
                    <a:pt x="1466254" y="1291339"/>
                  </a:lnTo>
                  <a:lnTo>
                    <a:pt x="1466044" y="1292400"/>
                  </a:lnTo>
                  <a:close/>
                </a:path>
                <a:path w="1607820" h="2208530">
                  <a:moveTo>
                    <a:pt x="1464956" y="1294295"/>
                  </a:moveTo>
                  <a:lnTo>
                    <a:pt x="1464444" y="1293611"/>
                  </a:lnTo>
                  <a:lnTo>
                    <a:pt x="1465546" y="1293098"/>
                  </a:lnTo>
                  <a:lnTo>
                    <a:pt x="1464956" y="1294295"/>
                  </a:lnTo>
                  <a:close/>
                </a:path>
                <a:path w="1607820" h="2208530">
                  <a:moveTo>
                    <a:pt x="1535028" y="1272131"/>
                  </a:moveTo>
                  <a:lnTo>
                    <a:pt x="1533786" y="1272218"/>
                  </a:lnTo>
                  <a:lnTo>
                    <a:pt x="1533091" y="1271334"/>
                  </a:lnTo>
                  <a:lnTo>
                    <a:pt x="1532426" y="1270857"/>
                  </a:lnTo>
                  <a:lnTo>
                    <a:pt x="1532915" y="1270193"/>
                  </a:lnTo>
                  <a:lnTo>
                    <a:pt x="1533276" y="1269215"/>
                  </a:lnTo>
                  <a:lnTo>
                    <a:pt x="1534585" y="1268607"/>
                  </a:lnTo>
                  <a:lnTo>
                    <a:pt x="1535615" y="1268937"/>
                  </a:lnTo>
                  <a:lnTo>
                    <a:pt x="1537610" y="1269062"/>
                  </a:lnTo>
                  <a:lnTo>
                    <a:pt x="1535570" y="1271134"/>
                  </a:lnTo>
                  <a:lnTo>
                    <a:pt x="1535028" y="1272131"/>
                  </a:lnTo>
                  <a:close/>
                </a:path>
                <a:path w="1607820" h="2208530">
                  <a:moveTo>
                    <a:pt x="923744" y="1470972"/>
                  </a:moveTo>
                  <a:lnTo>
                    <a:pt x="922468" y="1471565"/>
                  </a:lnTo>
                  <a:lnTo>
                    <a:pt x="920801" y="1466262"/>
                  </a:lnTo>
                  <a:lnTo>
                    <a:pt x="922077" y="1465669"/>
                  </a:lnTo>
                  <a:lnTo>
                    <a:pt x="923744" y="1470972"/>
                  </a:lnTo>
                  <a:close/>
                </a:path>
                <a:path w="1607820" h="2208530">
                  <a:moveTo>
                    <a:pt x="1113983" y="1107513"/>
                  </a:moveTo>
                  <a:lnTo>
                    <a:pt x="1112748" y="1108088"/>
                  </a:lnTo>
                  <a:lnTo>
                    <a:pt x="1111602" y="1107722"/>
                  </a:lnTo>
                  <a:lnTo>
                    <a:pt x="1111433" y="1106169"/>
                  </a:lnTo>
                  <a:lnTo>
                    <a:pt x="1111408" y="1105944"/>
                  </a:lnTo>
                  <a:lnTo>
                    <a:pt x="1111815" y="1105382"/>
                  </a:lnTo>
                  <a:lnTo>
                    <a:pt x="1112388" y="1105116"/>
                  </a:lnTo>
                  <a:lnTo>
                    <a:pt x="1113219" y="1105338"/>
                  </a:lnTo>
                  <a:lnTo>
                    <a:pt x="1116604" y="1105396"/>
                  </a:lnTo>
                  <a:lnTo>
                    <a:pt x="1114578" y="1106912"/>
                  </a:lnTo>
                  <a:lnTo>
                    <a:pt x="1113983" y="1107513"/>
                  </a:lnTo>
                  <a:close/>
                </a:path>
                <a:path w="1607820" h="2208530">
                  <a:moveTo>
                    <a:pt x="1500401" y="1083587"/>
                  </a:moveTo>
                  <a:lnTo>
                    <a:pt x="1498826" y="1084319"/>
                  </a:lnTo>
                  <a:lnTo>
                    <a:pt x="1499749" y="1083074"/>
                  </a:lnTo>
                  <a:lnTo>
                    <a:pt x="1500401" y="1083587"/>
                  </a:lnTo>
                  <a:close/>
                </a:path>
                <a:path w="1607820" h="2208530">
                  <a:moveTo>
                    <a:pt x="1501389" y="1084363"/>
                  </a:moveTo>
                  <a:lnTo>
                    <a:pt x="1499585" y="1085202"/>
                  </a:lnTo>
                  <a:lnTo>
                    <a:pt x="1499231" y="1084669"/>
                  </a:lnTo>
                  <a:lnTo>
                    <a:pt x="1500831" y="1083925"/>
                  </a:lnTo>
                  <a:lnTo>
                    <a:pt x="1501389" y="1084363"/>
                  </a:lnTo>
                  <a:close/>
                </a:path>
                <a:path w="1607820" h="2208530">
                  <a:moveTo>
                    <a:pt x="1432677" y="1107267"/>
                  </a:moveTo>
                  <a:lnTo>
                    <a:pt x="1431617" y="1107759"/>
                  </a:lnTo>
                  <a:lnTo>
                    <a:pt x="1430947" y="1107474"/>
                  </a:lnTo>
                  <a:lnTo>
                    <a:pt x="1430461" y="1107014"/>
                  </a:lnTo>
                  <a:lnTo>
                    <a:pt x="1430398" y="1106257"/>
                  </a:lnTo>
                  <a:lnTo>
                    <a:pt x="1430533" y="1104994"/>
                  </a:lnTo>
                  <a:lnTo>
                    <a:pt x="1431553" y="1104520"/>
                  </a:lnTo>
                  <a:lnTo>
                    <a:pt x="1432529" y="1105054"/>
                  </a:lnTo>
                  <a:lnTo>
                    <a:pt x="1433977" y="1105379"/>
                  </a:lnTo>
                  <a:lnTo>
                    <a:pt x="1433071" y="1106487"/>
                  </a:lnTo>
                  <a:lnTo>
                    <a:pt x="1432677" y="1107267"/>
                  </a:lnTo>
                  <a:close/>
                </a:path>
                <a:path w="1607820" h="2208530">
                  <a:moveTo>
                    <a:pt x="1531381" y="966953"/>
                  </a:moveTo>
                  <a:lnTo>
                    <a:pt x="1528472" y="968305"/>
                  </a:lnTo>
                  <a:lnTo>
                    <a:pt x="1527912" y="967383"/>
                  </a:lnTo>
                  <a:lnTo>
                    <a:pt x="1527310" y="966759"/>
                  </a:lnTo>
                  <a:lnTo>
                    <a:pt x="1529335" y="965818"/>
                  </a:lnTo>
                  <a:lnTo>
                    <a:pt x="1530093" y="966370"/>
                  </a:lnTo>
                  <a:lnTo>
                    <a:pt x="1531381" y="966953"/>
                  </a:lnTo>
                  <a:close/>
                </a:path>
                <a:path w="1607820" h="2208530">
                  <a:moveTo>
                    <a:pt x="1529564" y="968679"/>
                  </a:moveTo>
                  <a:lnTo>
                    <a:pt x="1528856" y="968446"/>
                  </a:lnTo>
                  <a:lnTo>
                    <a:pt x="1530288" y="967781"/>
                  </a:lnTo>
                  <a:lnTo>
                    <a:pt x="1529564" y="968679"/>
                  </a:lnTo>
                  <a:close/>
                </a:path>
                <a:path w="1607820" h="2208530">
                  <a:moveTo>
                    <a:pt x="896381" y="1276905"/>
                  </a:moveTo>
                  <a:lnTo>
                    <a:pt x="895717" y="1277811"/>
                  </a:lnTo>
                  <a:lnTo>
                    <a:pt x="897064" y="1275973"/>
                  </a:lnTo>
                  <a:lnTo>
                    <a:pt x="896205" y="1275799"/>
                  </a:lnTo>
                  <a:lnTo>
                    <a:pt x="896808" y="1276092"/>
                  </a:lnTo>
                  <a:lnTo>
                    <a:pt x="897064" y="1275973"/>
                  </a:lnTo>
                  <a:lnTo>
                    <a:pt x="896381" y="1276905"/>
                  </a:lnTo>
                  <a:close/>
                </a:path>
                <a:path w="1607820" h="2208530">
                  <a:moveTo>
                    <a:pt x="883032" y="1154359"/>
                  </a:moveTo>
                  <a:lnTo>
                    <a:pt x="881423" y="1155107"/>
                  </a:lnTo>
                  <a:lnTo>
                    <a:pt x="880755" y="1154589"/>
                  </a:lnTo>
                  <a:lnTo>
                    <a:pt x="882607" y="1153728"/>
                  </a:lnTo>
                  <a:lnTo>
                    <a:pt x="883032" y="1154359"/>
                  </a:lnTo>
                  <a:close/>
                </a:path>
                <a:path w="1607820" h="2208530">
                  <a:moveTo>
                    <a:pt x="882505" y="1155946"/>
                  </a:moveTo>
                  <a:lnTo>
                    <a:pt x="881856" y="1155443"/>
                  </a:lnTo>
                  <a:lnTo>
                    <a:pt x="883442" y="1154706"/>
                  </a:lnTo>
                  <a:lnTo>
                    <a:pt x="882505" y="1155946"/>
                  </a:lnTo>
                  <a:close/>
                </a:path>
                <a:path w="1607820" h="2208530">
                  <a:moveTo>
                    <a:pt x="1452821" y="1282231"/>
                  </a:moveTo>
                  <a:lnTo>
                    <a:pt x="1451103" y="1283029"/>
                  </a:lnTo>
                  <a:lnTo>
                    <a:pt x="1450633" y="1282739"/>
                  </a:lnTo>
                  <a:lnTo>
                    <a:pt x="1452514" y="1281865"/>
                  </a:lnTo>
                  <a:lnTo>
                    <a:pt x="1452821" y="1282231"/>
                  </a:lnTo>
                  <a:close/>
                </a:path>
                <a:path w="1607820" h="2208530">
                  <a:moveTo>
                    <a:pt x="1452490" y="1283886"/>
                  </a:moveTo>
                  <a:lnTo>
                    <a:pt x="1451573" y="1283319"/>
                  </a:lnTo>
                  <a:lnTo>
                    <a:pt x="1453268" y="1282531"/>
                  </a:lnTo>
                  <a:lnTo>
                    <a:pt x="1452490" y="1283886"/>
                  </a:lnTo>
                  <a:close/>
                </a:path>
                <a:path w="1607820" h="2208530">
                  <a:moveTo>
                    <a:pt x="872553" y="1317015"/>
                  </a:moveTo>
                  <a:lnTo>
                    <a:pt x="871441" y="1317532"/>
                  </a:lnTo>
                  <a:lnTo>
                    <a:pt x="871920" y="1316363"/>
                  </a:lnTo>
                  <a:lnTo>
                    <a:pt x="872553" y="1317015"/>
                  </a:lnTo>
                  <a:close/>
                </a:path>
                <a:path w="1607820" h="2208530">
                  <a:moveTo>
                    <a:pt x="873950" y="1318452"/>
                  </a:moveTo>
                  <a:lnTo>
                    <a:pt x="871466" y="1319607"/>
                  </a:lnTo>
                  <a:lnTo>
                    <a:pt x="870989" y="1319243"/>
                  </a:lnTo>
                  <a:lnTo>
                    <a:pt x="870956" y="1318206"/>
                  </a:lnTo>
                  <a:lnTo>
                    <a:pt x="872854" y="1317324"/>
                  </a:lnTo>
                  <a:lnTo>
                    <a:pt x="873950" y="1318452"/>
                  </a:lnTo>
                  <a:close/>
                </a:path>
                <a:path w="1607820" h="2208530">
                  <a:moveTo>
                    <a:pt x="1213748" y="1349652"/>
                  </a:moveTo>
                  <a:lnTo>
                    <a:pt x="1213145" y="1349016"/>
                  </a:lnTo>
                  <a:lnTo>
                    <a:pt x="1212166" y="1348437"/>
                  </a:lnTo>
                  <a:lnTo>
                    <a:pt x="1211964" y="1347100"/>
                  </a:lnTo>
                  <a:lnTo>
                    <a:pt x="1213927" y="1346188"/>
                  </a:lnTo>
                  <a:lnTo>
                    <a:pt x="1215509" y="1347628"/>
                  </a:lnTo>
                  <a:lnTo>
                    <a:pt x="1213748" y="1349652"/>
                  </a:lnTo>
                  <a:close/>
                </a:path>
                <a:path w="1607820" h="2208530">
                  <a:moveTo>
                    <a:pt x="1530926" y="1246761"/>
                  </a:moveTo>
                  <a:lnTo>
                    <a:pt x="1529350" y="1247494"/>
                  </a:lnTo>
                  <a:lnTo>
                    <a:pt x="1528722" y="1246810"/>
                  </a:lnTo>
                  <a:lnTo>
                    <a:pt x="1530553" y="1245959"/>
                  </a:lnTo>
                  <a:lnTo>
                    <a:pt x="1530926" y="1246761"/>
                  </a:lnTo>
                  <a:close/>
                </a:path>
                <a:path w="1607820" h="2208530">
                  <a:moveTo>
                    <a:pt x="1530369" y="1248604"/>
                  </a:moveTo>
                  <a:lnTo>
                    <a:pt x="1529753" y="1247933"/>
                  </a:lnTo>
                  <a:lnTo>
                    <a:pt x="1531306" y="1247211"/>
                  </a:lnTo>
                  <a:lnTo>
                    <a:pt x="1530369" y="1248604"/>
                  </a:lnTo>
                  <a:close/>
                </a:path>
                <a:path w="1607820" h="2208530">
                  <a:moveTo>
                    <a:pt x="1266840" y="1026723"/>
                  </a:moveTo>
                  <a:lnTo>
                    <a:pt x="1266243" y="1027379"/>
                  </a:lnTo>
                  <a:lnTo>
                    <a:pt x="1267726" y="1025750"/>
                  </a:lnTo>
                  <a:lnTo>
                    <a:pt x="1266840" y="1026723"/>
                  </a:lnTo>
                  <a:close/>
                </a:path>
                <a:path w="1607820" h="2208530">
                  <a:moveTo>
                    <a:pt x="1266772" y="1027831"/>
                  </a:moveTo>
                  <a:lnTo>
                    <a:pt x="1266243" y="1027379"/>
                  </a:lnTo>
                  <a:lnTo>
                    <a:pt x="1266840" y="1026723"/>
                  </a:lnTo>
                  <a:lnTo>
                    <a:pt x="1266243" y="1027379"/>
                  </a:lnTo>
                  <a:lnTo>
                    <a:pt x="1266772" y="1027831"/>
                  </a:lnTo>
                  <a:close/>
                </a:path>
                <a:path w="1607820" h="2208530">
                  <a:moveTo>
                    <a:pt x="560688" y="1414114"/>
                  </a:moveTo>
                  <a:lnTo>
                    <a:pt x="558999" y="1414899"/>
                  </a:lnTo>
                  <a:lnTo>
                    <a:pt x="558637" y="1414636"/>
                  </a:lnTo>
                  <a:lnTo>
                    <a:pt x="560458" y="1413789"/>
                  </a:lnTo>
                  <a:lnTo>
                    <a:pt x="560688" y="1414114"/>
                  </a:lnTo>
                  <a:close/>
                </a:path>
                <a:path w="1607820" h="2208530">
                  <a:moveTo>
                    <a:pt x="560498" y="1415993"/>
                  </a:moveTo>
                  <a:lnTo>
                    <a:pt x="559459" y="1415235"/>
                  </a:lnTo>
                  <a:lnTo>
                    <a:pt x="561127" y="1414460"/>
                  </a:lnTo>
                  <a:lnTo>
                    <a:pt x="560498" y="1415993"/>
                  </a:lnTo>
                  <a:close/>
                </a:path>
                <a:path w="1607820" h="2208530">
                  <a:moveTo>
                    <a:pt x="984466" y="1264055"/>
                  </a:moveTo>
                  <a:lnTo>
                    <a:pt x="982256" y="1265082"/>
                  </a:lnTo>
                  <a:lnTo>
                    <a:pt x="982464" y="1264324"/>
                  </a:lnTo>
                  <a:lnTo>
                    <a:pt x="983674" y="1263761"/>
                  </a:lnTo>
                  <a:lnTo>
                    <a:pt x="984466" y="1264055"/>
                  </a:lnTo>
                  <a:close/>
                </a:path>
                <a:path w="1607820" h="2208530">
                  <a:moveTo>
                    <a:pt x="984318" y="1267233"/>
                  </a:moveTo>
                  <a:lnTo>
                    <a:pt x="983375" y="1266348"/>
                  </a:lnTo>
                  <a:lnTo>
                    <a:pt x="982665" y="1265927"/>
                  </a:lnTo>
                  <a:lnTo>
                    <a:pt x="982462" y="1265507"/>
                  </a:lnTo>
                  <a:lnTo>
                    <a:pt x="985249" y="1264212"/>
                  </a:lnTo>
                  <a:lnTo>
                    <a:pt x="984318" y="1267233"/>
                  </a:lnTo>
                  <a:close/>
                </a:path>
                <a:path w="1607820" h="2208530">
                  <a:moveTo>
                    <a:pt x="1427490" y="1403031"/>
                  </a:moveTo>
                  <a:lnTo>
                    <a:pt x="1424747" y="1403922"/>
                  </a:lnTo>
                  <a:lnTo>
                    <a:pt x="1424798" y="1401131"/>
                  </a:lnTo>
                  <a:lnTo>
                    <a:pt x="1425938" y="1401689"/>
                  </a:lnTo>
                  <a:lnTo>
                    <a:pt x="1426756" y="1401947"/>
                  </a:lnTo>
                  <a:lnTo>
                    <a:pt x="1427548" y="1402620"/>
                  </a:lnTo>
                  <a:lnTo>
                    <a:pt x="1427490" y="1403031"/>
                  </a:lnTo>
                  <a:close/>
                </a:path>
                <a:path w="1607820" h="2208530">
                  <a:moveTo>
                    <a:pt x="1427387" y="1403563"/>
                  </a:moveTo>
                  <a:lnTo>
                    <a:pt x="1427342" y="1403797"/>
                  </a:lnTo>
                  <a:lnTo>
                    <a:pt x="1427571" y="1402609"/>
                  </a:lnTo>
                  <a:lnTo>
                    <a:pt x="1427387" y="1403563"/>
                  </a:lnTo>
                  <a:close/>
                </a:path>
                <a:path w="1607820" h="2208530">
                  <a:moveTo>
                    <a:pt x="703929" y="1528856"/>
                  </a:moveTo>
                  <a:lnTo>
                    <a:pt x="702411" y="1529562"/>
                  </a:lnTo>
                  <a:lnTo>
                    <a:pt x="701649" y="1528987"/>
                  </a:lnTo>
                  <a:lnTo>
                    <a:pt x="703441" y="1528154"/>
                  </a:lnTo>
                  <a:lnTo>
                    <a:pt x="703929" y="1528856"/>
                  </a:lnTo>
                  <a:close/>
                </a:path>
                <a:path w="1607820" h="2208530">
                  <a:moveTo>
                    <a:pt x="703570" y="1530436"/>
                  </a:moveTo>
                  <a:lnTo>
                    <a:pt x="702867" y="1529905"/>
                  </a:lnTo>
                  <a:lnTo>
                    <a:pt x="704360" y="1529211"/>
                  </a:lnTo>
                  <a:lnTo>
                    <a:pt x="703570" y="1530436"/>
                  </a:lnTo>
                  <a:close/>
                </a:path>
                <a:path w="1607820" h="2208530">
                  <a:moveTo>
                    <a:pt x="1486139" y="1115413"/>
                  </a:moveTo>
                  <a:lnTo>
                    <a:pt x="1484687" y="1116088"/>
                  </a:lnTo>
                  <a:lnTo>
                    <a:pt x="1483699" y="1115731"/>
                  </a:lnTo>
                  <a:lnTo>
                    <a:pt x="1482978" y="1115671"/>
                  </a:lnTo>
                  <a:lnTo>
                    <a:pt x="1481942" y="1115526"/>
                  </a:lnTo>
                  <a:lnTo>
                    <a:pt x="1483761" y="1113639"/>
                  </a:lnTo>
                  <a:lnTo>
                    <a:pt x="1484283" y="1112640"/>
                  </a:lnTo>
                  <a:lnTo>
                    <a:pt x="1485505" y="1112533"/>
                  </a:lnTo>
                  <a:lnTo>
                    <a:pt x="1486628" y="1113347"/>
                  </a:lnTo>
                  <a:lnTo>
                    <a:pt x="1486731" y="1113926"/>
                  </a:lnTo>
                  <a:lnTo>
                    <a:pt x="1486797" y="1114291"/>
                  </a:lnTo>
                  <a:lnTo>
                    <a:pt x="1486831" y="1114482"/>
                  </a:lnTo>
                  <a:lnTo>
                    <a:pt x="1486139" y="1115413"/>
                  </a:lnTo>
                  <a:close/>
                </a:path>
                <a:path w="1607820" h="2208530">
                  <a:moveTo>
                    <a:pt x="994071" y="1268310"/>
                  </a:moveTo>
                  <a:lnTo>
                    <a:pt x="990786" y="1269837"/>
                  </a:lnTo>
                  <a:lnTo>
                    <a:pt x="990398" y="1269591"/>
                  </a:lnTo>
                  <a:lnTo>
                    <a:pt x="990437" y="1268805"/>
                  </a:lnTo>
                  <a:lnTo>
                    <a:pt x="990449" y="1268581"/>
                  </a:lnTo>
                  <a:lnTo>
                    <a:pt x="990779" y="1267410"/>
                  </a:lnTo>
                  <a:lnTo>
                    <a:pt x="991693" y="1266985"/>
                  </a:lnTo>
                  <a:lnTo>
                    <a:pt x="992514" y="1267621"/>
                  </a:lnTo>
                  <a:lnTo>
                    <a:pt x="992690" y="1267757"/>
                  </a:lnTo>
                  <a:lnTo>
                    <a:pt x="994071" y="1268310"/>
                  </a:lnTo>
                  <a:close/>
                </a:path>
                <a:path w="1607820" h="2208530">
                  <a:moveTo>
                    <a:pt x="992655" y="1269719"/>
                  </a:moveTo>
                  <a:lnTo>
                    <a:pt x="991470" y="1270270"/>
                  </a:lnTo>
                  <a:lnTo>
                    <a:pt x="991179" y="1270086"/>
                  </a:lnTo>
                  <a:lnTo>
                    <a:pt x="993001" y="1269239"/>
                  </a:lnTo>
                  <a:lnTo>
                    <a:pt x="992655" y="1269719"/>
                  </a:lnTo>
                  <a:close/>
                </a:path>
                <a:path w="1607820" h="2208530">
                  <a:moveTo>
                    <a:pt x="970195" y="1277648"/>
                  </a:moveTo>
                  <a:lnTo>
                    <a:pt x="968953" y="1277711"/>
                  </a:lnTo>
                  <a:lnTo>
                    <a:pt x="967811" y="1276882"/>
                  </a:lnTo>
                  <a:lnTo>
                    <a:pt x="967621" y="1275711"/>
                  </a:lnTo>
                  <a:lnTo>
                    <a:pt x="968421" y="1274647"/>
                  </a:lnTo>
                  <a:lnTo>
                    <a:pt x="969786" y="1274012"/>
                  </a:lnTo>
                  <a:lnTo>
                    <a:pt x="970720" y="1274270"/>
                  </a:lnTo>
                  <a:lnTo>
                    <a:pt x="971928" y="1274335"/>
                  </a:lnTo>
                  <a:lnTo>
                    <a:pt x="972927" y="1274356"/>
                  </a:lnTo>
                  <a:lnTo>
                    <a:pt x="970744" y="1276618"/>
                  </a:lnTo>
                  <a:lnTo>
                    <a:pt x="970195" y="1277648"/>
                  </a:lnTo>
                  <a:close/>
                </a:path>
                <a:path w="1607820" h="2208530">
                  <a:moveTo>
                    <a:pt x="1395038" y="1140643"/>
                  </a:moveTo>
                  <a:lnTo>
                    <a:pt x="1391787" y="1142154"/>
                  </a:lnTo>
                  <a:lnTo>
                    <a:pt x="1391732" y="1141400"/>
                  </a:lnTo>
                  <a:lnTo>
                    <a:pt x="1392037" y="1140619"/>
                  </a:lnTo>
                  <a:lnTo>
                    <a:pt x="1392199" y="1139847"/>
                  </a:lnTo>
                  <a:lnTo>
                    <a:pt x="1395038" y="1140643"/>
                  </a:lnTo>
                  <a:close/>
                </a:path>
                <a:path w="1607820" h="2208530">
                  <a:moveTo>
                    <a:pt x="1393892" y="1142382"/>
                  </a:moveTo>
                  <a:lnTo>
                    <a:pt x="1392888" y="1142849"/>
                  </a:lnTo>
                  <a:lnTo>
                    <a:pt x="1391530" y="1142274"/>
                  </a:lnTo>
                  <a:lnTo>
                    <a:pt x="1395384" y="1140483"/>
                  </a:lnTo>
                  <a:lnTo>
                    <a:pt x="1394308" y="1141662"/>
                  </a:lnTo>
                  <a:lnTo>
                    <a:pt x="1393892" y="1142382"/>
                  </a:lnTo>
                  <a:close/>
                </a:path>
                <a:path w="1607820" h="2208530">
                  <a:moveTo>
                    <a:pt x="1478560" y="1055397"/>
                  </a:moveTo>
                  <a:lnTo>
                    <a:pt x="1475735" y="1056710"/>
                  </a:lnTo>
                  <a:lnTo>
                    <a:pt x="1476492" y="1051930"/>
                  </a:lnTo>
                  <a:lnTo>
                    <a:pt x="1477549" y="1053555"/>
                  </a:lnTo>
                  <a:lnTo>
                    <a:pt x="1478125" y="1054198"/>
                  </a:lnTo>
                  <a:lnTo>
                    <a:pt x="1478560" y="1055397"/>
                  </a:lnTo>
                  <a:close/>
                </a:path>
                <a:path w="1607820" h="2208530">
                  <a:moveTo>
                    <a:pt x="1478510" y="1055757"/>
                  </a:moveTo>
                  <a:lnTo>
                    <a:pt x="1478424" y="1056287"/>
                  </a:lnTo>
                  <a:lnTo>
                    <a:pt x="1478569" y="1055393"/>
                  </a:lnTo>
                  <a:lnTo>
                    <a:pt x="1478125" y="1054198"/>
                  </a:lnTo>
                  <a:lnTo>
                    <a:pt x="1478560" y="1055397"/>
                  </a:lnTo>
                  <a:lnTo>
                    <a:pt x="1478510" y="1055757"/>
                  </a:lnTo>
                  <a:close/>
                </a:path>
                <a:path w="1607820" h="2208530">
                  <a:moveTo>
                    <a:pt x="1390890" y="1085706"/>
                  </a:moveTo>
                  <a:lnTo>
                    <a:pt x="1389792" y="1085253"/>
                  </a:lnTo>
                  <a:lnTo>
                    <a:pt x="1388541" y="1084977"/>
                  </a:lnTo>
                  <a:lnTo>
                    <a:pt x="1387318" y="1083974"/>
                  </a:lnTo>
                  <a:lnTo>
                    <a:pt x="1387796" y="1082687"/>
                  </a:lnTo>
                  <a:lnTo>
                    <a:pt x="1387978" y="1081237"/>
                  </a:lnTo>
                  <a:lnTo>
                    <a:pt x="1389295" y="1081990"/>
                  </a:lnTo>
                  <a:lnTo>
                    <a:pt x="1390573" y="1082460"/>
                  </a:lnTo>
                  <a:lnTo>
                    <a:pt x="1391601" y="1083555"/>
                  </a:lnTo>
                  <a:lnTo>
                    <a:pt x="1391086" y="1084882"/>
                  </a:lnTo>
                  <a:lnTo>
                    <a:pt x="1390890" y="1085706"/>
                  </a:lnTo>
                  <a:close/>
                </a:path>
                <a:path w="1607820" h="2208530">
                  <a:moveTo>
                    <a:pt x="954602" y="1527869"/>
                  </a:moveTo>
                  <a:lnTo>
                    <a:pt x="953378" y="1527959"/>
                  </a:lnTo>
                  <a:lnTo>
                    <a:pt x="953237" y="1527783"/>
                  </a:lnTo>
                  <a:lnTo>
                    <a:pt x="952947" y="1527421"/>
                  </a:lnTo>
                  <a:lnTo>
                    <a:pt x="952688" y="1527098"/>
                  </a:lnTo>
                  <a:lnTo>
                    <a:pt x="952030" y="1526635"/>
                  </a:lnTo>
                  <a:lnTo>
                    <a:pt x="954532" y="1525047"/>
                  </a:lnTo>
                  <a:lnTo>
                    <a:pt x="953922" y="1524491"/>
                  </a:lnTo>
                  <a:lnTo>
                    <a:pt x="952514" y="1525985"/>
                  </a:lnTo>
                  <a:lnTo>
                    <a:pt x="952898" y="1524967"/>
                  </a:lnTo>
                  <a:lnTo>
                    <a:pt x="953922" y="1524491"/>
                  </a:lnTo>
                  <a:lnTo>
                    <a:pt x="954841" y="1525328"/>
                  </a:lnTo>
                  <a:lnTo>
                    <a:pt x="956076" y="1525966"/>
                  </a:lnTo>
                  <a:lnTo>
                    <a:pt x="955138" y="1526899"/>
                  </a:lnTo>
                  <a:lnTo>
                    <a:pt x="954602" y="1527869"/>
                  </a:lnTo>
                  <a:close/>
                </a:path>
                <a:path w="1607820" h="2208530">
                  <a:moveTo>
                    <a:pt x="586320" y="1301527"/>
                  </a:moveTo>
                  <a:lnTo>
                    <a:pt x="584674" y="1299679"/>
                  </a:lnTo>
                  <a:lnTo>
                    <a:pt x="583672" y="1298998"/>
                  </a:lnTo>
                  <a:lnTo>
                    <a:pt x="583677" y="1297813"/>
                  </a:lnTo>
                  <a:lnTo>
                    <a:pt x="585466" y="1296982"/>
                  </a:lnTo>
                  <a:lnTo>
                    <a:pt x="586441" y="1297338"/>
                  </a:lnTo>
                  <a:lnTo>
                    <a:pt x="586624" y="1297909"/>
                  </a:lnTo>
                  <a:lnTo>
                    <a:pt x="586862" y="1298662"/>
                  </a:lnTo>
                  <a:lnTo>
                    <a:pt x="586523" y="1299600"/>
                  </a:lnTo>
                  <a:lnTo>
                    <a:pt x="586320" y="1301527"/>
                  </a:lnTo>
                  <a:close/>
                </a:path>
                <a:path w="1607820" h="2208530">
                  <a:moveTo>
                    <a:pt x="1411039" y="1037617"/>
                  </a:moveTo>
                  <a:lnTo>
                    <a:pt x="1409475" y="1038345"/>
                  </a:lnTo>
                  <a:lnTo>
                    <a:pt x="1410333" y="1037432"/>
                  </a:lnTo>
                  <a:lnTo>
                    <a:pt x="1411039" y="1037617"/>
                  </a:lnTo>
                  <a:close/>
                </a:path>
                <a:path w="1607820" h="2208530">
                  <a:moveTo>
                    <a:pt x="1412303" y="1039838"/>
                  </a:moveTo>
                  <a:lnTo>
                    <a:pt x="1410755" y="1040557"/>
                  </a:lnTo>
                  <a:lnTo>
                    <a:pt x="1410179" y="1040370"/>
                  </a:lnTo>
                  <a:lnTo>
                    <a:pt x="1409689" y="1039930"/>
                  </a:lnTo>
                  <a:lnTo>
                    <a:pt x="1409490" y="1039751"/>
                  </a:lnTo>
                  <a:lnTo>
                    <a:pt x="1408534" y="1039131"/>
                  </a:lnTo>
                  <a:lnTo>
                    <a:pt x="1408364" y="1039021"/>
                  </a:lnTo>
                  <a:lnTo>
                    <a:pt x="1411258" y="1037675"/>
                  </a:lnTo>
                  <a:lnTo>
                    <a:pt x="1412303" y="1039838"/>
                  </a:lnTo>
                  <a:close/>
                </a:path>
                <a:path w="1607820" h="2208530">
                  <a:moveTo>
                    <a:pt x="928526" y="1536125"/>
                  </a:moveTo>
                  <a:lnTo>
                    <a:pt x="925669" y="1535916"/>
                  </a:lnTo>
                  <a:lnTo>
                    <a:pt x="926164" y="1534846"/>
                  </a:lnTo>
                  <a:lnTo>
                    <a:pt x="926350" y="1534039"/>
                  </a:lnTo>
                  <a:lnTo>
                    <a:pt x="927615" y="1533451"/>
                  </a:lnTo>
                  <a:lnTo>
                    <a:pt x="928286" y="1533600"/>
                  </a:lnTo>
                  <a:lnTo>
                    <a:pt x="926350" y="1534039"/>
                  </a:lnTo>
                  <a:lnTo>
                    <a:pt x="926231" y="1534555"/>
                  </a:lnTo>
                  <a:lnTo>
                    <a:pt x="928375" y="1533819"/>
                  </a:lnTo>
                  <a:lnTo>
                    <a:pt x="928664" y="1534524"/>
                  </a:lnTo>
                  <a:lnTo>
                    <a:pt x="928514" y="1535374"/>
                  </a:lnTo>
                  <a:lnTo>
                    <a:pt x="928526" y="1536125"/>
                  </a:lnTo>
                  <a:close/>
                </a:path>
                <a:path w="1607820" h="2208530">
                  <a:moveTo>
                    <a:pt x="1434218" y="1033416"/>
                  </a:moveTo>
                  <a:lnTo>
                    <a:pt x="1433723" y="1032759"/>
                  </a:lnTo>
                  <a:lnTo>
                    <a:pt x="1433105" y="1032154"/>
                  </a:lnTo>
                  <a:lnTo>
                    <a:pt x="1432706" y="1031163"/>
                  </a:lnTo>
                  <a:lnTo>
                    <a:pt x="1434605" y="1030280"/>
                  </a:lnTo>
                  <a:lnTo>
                    <a:pt x="1435284" y="1030751"/>
                  </a:lnTo>
                  <a:lnTo>
                    <a:pt x="1436439" y="1031213"/>
                  </a:lnTo>
                  <a:lnTo>
                    <a:pt x="1434218" y="1033416"/>
                  </a:lnTo>
                  <a:close/>
                </a:path>
                <a:path w="1607820" h="2208530">
                  <a:moveTo>
                    <a:pt x="1065541" y="1454848"/>
                  </a:moveTo>
                  <a:lnTo>
                    <a:pt x="1063919" y="1455602"/>
                  </a:lnTo>
                  <a:lnTo>
                    <a:pt x="1062998" y="1454364"/>
                  </a:lnTo>
                  <a:lnTo>
                    <a:pt x="1064868" y="1453494"/>
                  </a:lnTo>
                  <a:lnTo>
                    <a:pt x="1065541" y="1454848"/>
                  </a:lnTo>
                  <a:close/>
                </a:path>
                <a:path w="1607820" h="2208530">
                  <a:moveTo>
                    <a:pt x="1086212" y="1448561"/>
                  </a:moveTo>
                  <a:lnTo>
                    <a:pt x="1084015" y="1449583"/>
                  </a:lnTo>
                  <a:lnTo>
                    <a:pt x="1083512" y="1448936"/>
                  </a:lnTo>
                  <a:lnTo>
                    <a:pt x="1085735" y="1447902"/>
                  </a:lnTo>
                  <a:lnTo>
                    <a:pt x="1086212" y="1448561"/>
                  </a:lnTo>
                  <a:close/>
                </a:path>
                <a:path w="1607820" h="2208530">
                  <a:moveTo>
                    <a:pt x="1131540" y="1433573"/>
                  </a:moveTo>
                  <a:lnTo>
                    <a:pt x="1128751" y="1434869"/>
                  </a:lnTo>
                  <a:lnTo>
                    <a:pt x="1129880" y="1433511"/>
                  </a:lnTo>
                  <a:lnTo>
                    <a:pt x="1130828" y="1433070"/>
                  </a:lnTo>
                  <a:lnTo>
                    <a:pt x="1131540" y="1433573"/>
                  </a:lnTo>
                  <a:close/>
                </a:path>
                <a:path w="1607820" h="2208530">
                  <a:moveTo>
                    <a:pt x="1130017" y="1435392"/>
                  </a:moveTo>
                  <a:lnTo>
                    <a:pt x="1128751" y="1434869"/>
                  </a:lnTo>
                  <a:lnTo>
                    <a:pt x="1129880" y="1433511"/>
                  </a:lnTo>
                  <a:lnTo>
                    <a:pt x="1129462" y="1435118"/>
                  </a:lnTo>
                  <a:lnTo>
                    <a:pt x="1130017" y="1435392"/>
                  </a:lnTo>
                  <a:close/>
                </a:path>
                <a:path w="1607820" h="2208530">
                  <a:moveTo>
                    <a:pt x="1195641" y="1131407"/>
                  </a:moveTo>
                  <a:lnTo>
                    <a:pt x="1193774" y="1132275"/>
                  </a:lnTo>
                  <a:lnTo>
                    <a:pt x="1193678" y="1132030"/>
                  </a:lnTo>
                  <a:lnTo>
                    <a:pt x="1193734" y="1131508"/>
                  </a:lnTo>
                  <a:lnTo>
                    <a:pt x="1195520" y="1130677"/>
                  </a:lnTo>
                  <a:lnTo>
                    <a:pt x="1195596" y="1131138"/>
                  </a:lnTo>
                  <a:lnTo>
                    <a:pt x="1195641" y="1131407"/>
                  </a:lnTo>
                  <a:close/>
                </a:path>
                <a:path w="1607820" h="2208530">
                  <a:moveTo>
                    <a:pt x="1195495" y="1132610"/>
                  </a:moveTo>
                  <a:lnTo>
                    <a:pt x="1194012" y="1132880"/>
                  </a:lnTo>
                  <a:lnTo>
                    <a:pt x="1193774" y="1132275"/>
                  </a:lnTo>
                  <a:lnTo>
                    <a:pt x="1195516" y="1132181"/>
                  </a:lnTo>
                  <a:lnTo>
                    <a:pt x="1195495" y="1132610"/>
                  </a:lnTo>
                  <a:close/>
                </a:path>
                <a:path w="1607820" h="2208530">
                  <a:moveTo>
                    <a:pt x="1195495" y="1132610"/>
                  </a:moveTo>
                  <a:lnTo>
                    <a:pt x="1195480" y="1132943"/>
                  </a:lnTo>
                  <a:lnTo>
                    <a:pt x="1195516" y="1132181"/>
                  </a:lnTo>
                  <a:lnTo>
                    <a:pt x="1195495" y="1132610"/>
                  </a:lnTo>
                  <a:close/>
                </a:path>
                <a:path w="1607820" h="2208530">
                  <a:moveTo>
                    <a:pt x="884876" y="1230213"/>
                  </a:moveTo>
                  <a:lnTo>
                    <a:pt x="882712" y="1231219"/>
                  </a:lnTo>
                  <a:lnTo>
                    <a:pt x="881933" y="1230877"/>
                  </a:lnTo>
                  <a:lnTo>
                    <a:pt x="881707" y="1230125"/>
                  </a:lnTo>
                  <a:lnTo>
                    <a:pt x="881804" y="1229276"/>
                  </a:lnTo>
                  <a:lnTo>
                    <a:pt x="881783" y="1228469"/>
                  </a:lnTo>
                  <a:lnTo>
                    <a:pt x="886371" y="1229074"/>
                  </a:lnTo>
                  <a:lnTo>
                    <a:pt x="886841" y="1228856"/>
                  </a:lnTo>
                  <a:lnTo>
                    <a:pt x="884876" y="1230213"/>
                  </a:lnTo>
                  <a:close/>
                </a:path>
                <a:path w="1607820" h="2208530">
                  <a:moveTo>
                    <a:pt x="859779" y="1237268"/>
                  </a:moveTo>
                  <a:lnTo>
                    <a:pt x="857903" y="1238140"/>
                  </a:lnTo>
                  <a:lnTo>
                    <a:pt x="857092" y="1237506"/>
                  </a:lnTo>
                  <a:lnTo>
                    <a:pt x="856964" y="1237406"/>
                  </a:lnTo>
                  <a:lnTo>
                    <a:pt x="857274" y="1236115"/>
                  </a:lnTo>
                  <a:lnTo>
                    <a:pt x="858991" y="1235317"/>
                  </a:lnTo>
                  <a:lnTo>
                    <a:pt x="859839" y="1236070"/>
                  </a:lnTo>
                  <a:lnTo>
                    <a:pt x="859779" y="1237268"/>
                  </a:lnTo>
                  <a:close/>
                </a:path>
                <a:path w="1607820" h="2208530">
                  <a:moveTo>
                    <a:pt x="858690" y="1239199"/>
                  </a:moveTo>
                  <a:lnTo>
                    <a:pt x="858164" y="1238492"/>
                  </a:lnTo>
                  <a:lnTo>
                    <a:pt x="859275" y="1237975"/>
                  </a:lnTo>
                  <a:lnTo>
                    <a:pt x="858690" y="1239199"/>
                  </a:lnTo>
                  <a:close/>
                </a:path>
                <a:path w="1607820" h="2208530">
                  <a:moveTo>
                    <a:pt x="637191" y="1306426"/>
                  </a:moveTo>
                  <a:lnTo>
                    <a:pt x="636729" y="1305908"/>
                  </a:lnTo>
                  <a:lnTo>
                    <a:pt x="637076" y="1306297"/>
                  </a:lnTo>
                  <a:lnTo>
                    <a:pt x="637191" y="1306426"/>
                  </a:lnTo>
                  <a:close/>
                </a:path>
                <a:path w="1607820" h="2208530">
                  <a:moveTo>
                    <a:pt x="637710" y="1307007"/>
                  </a:moveTo>
                  <a:lnTo>
                    <a:pt x="635481" y="1308043"/>
                  </a:lnTo>
                  <a:lnTo>
                    <a:pt x="634917" y="1307484"/>
                  </a:lnTo>
                  <a:lnTo>
                    <a:pt x="637191" y="1306426"/>
                  </a:lnTo>
                  <a:lnTo>
                    <a:pt x="637710" y="1307007"/>
                  </a:lnTo>
                  <a:close/>
                </a:path>
                <a:path w="1607820" h="2208530">
                  <a:moveTo>
                    <a:pt x="1350717" y="1080386"/>
                  </a:moveTo>
                  <a:lnTo>
                    <a:pt x="1349050" y="1081161"/>
                  </a:lnTo>
                  <a:lnTo>
                    <a:pt x="1348267" y="1080555"/>
                  </a:lnTo>
                  <a:lnTo>
                    <a:pt x="1350226" y="1079644"/>
                  </a:lnTo>
                  <a:lnTo>
                    <a:pt x="1350717" y="1080386"/>
                  </a:lnTo>
                  <a:close/>
                </a:path>
                <a:path w="1607820" h="2208530">
                  <a:moveTo>
                    <a:pt x="1350315" y="1082140"/>
                  </a:moveTo>
                  <a:lnTo>
                    <a:pt x="1349537" y="1081538"/>
                  </a:lnTo>
                  <a:lnTo>
                    <a:pt x="1351176" y="1080775"/>
                  </a:lnTo>
                  <a:lnTo>
                    <a:pt x="1350315" y="1082140"/>
                  </a:lnTo>
                  <a:close/>
                </a:path>
                <a:path w="1607820" h="2208530">
                  <a:moveTo>
                    <a:pt x="1597325" y="1297003"/>
                  </a:moveTo>
                  <a:lnTo>
                    <a:pt x="1594755" y="1296064"/>
                  </a:lnTo>
                  <a:lnTo>
                    <a:pt x="1597609" y="1295553"/>
                  </a:lnTo>
                  <a:lnTo>
                    <a:pt x="1597325" y="1297003"/>
                  </a:lnTo>
                  <a:close/>
                </a:path>
                <a:path w="1607820" h="2208530">
                  <a:moveTo>
                    <a:pt x="1359150" y="1380738"/>
                  </a:moveTo>
                  <a:lnTo>
                    <a:pt x="1357241" y="1381625"/>
                  </a:lnTo>
                  <a:lnTo>
                    <a:pt x="1356964" y="1381364"/>
                  </a:lnTo>
                  <a:lnTo>
                    <a:pt x="1358875" y="1380475"/>
                  </a:lnTo>
                  <a:lnTo>
                    <a:pt x="1359150" y="1380738"/>
                  </a:lnTo>
                  <a:close/>
                </a:path>
                <a:path w="1607820" h="2208530">
                  <a:moveTo>
                    <a:pt x="510833" y="1332452"/>
                  </a:moveTo>
                  <a:lnTo>
                    <a:pt x="509645" y="1333003"/>
                  </a:lnTo>
                  <a:lnTo>
                    <a:pt x="510167" y="1331697"/>
                  </a:lnTo>
                  <a:lnTo>
                    <a:pt x="510833" y="1332452"/>
                  </a:lnTo>
                  <a:close/>
                </a:path>
                <a:path w="1607820" h="2208530">
                  <a:moveTo>
                    <a:pt x="511708" y="1333180"/>
                  </a:moveTo>
                  <a:lnTo>
                    <a:pt x="509184" y="1334353"/>
                  </a:lnTo>
                  <a:lnTo>
                    <a:pt x="509028" y="1333799"/>
                  </a:lnTo>
                  <a:lnTo>
                    <a:pt x="511183" y="1332797"/>
                  </a:lnTo>
                  <a:lnTo>
                    <a:pt x="511708" y="1333180"/>
                  </a:lnTo>
                  <a:close/>
                </a:path>
                <a:path w="1607820" h="2208530">
                  <a:moveTo>
                    <a:pt x="511922" y="1333807"/>
                  </a:moveTo>
                  <a:lnTo>
                    <a:pt x="509589" y="1334892"/>
                  </a:lnTo>
                  <a:lnTo>
                    <a:pt x="509311" y="1334814"/>
                  </a:lnTo>
                  <a:lnTo>
                    <a:pt x="511861" y="1333629"/>
                  </a:lnTo>
                  <a:lnTo>
                    <a:pt x="511922" y="1333807"/>
                  </a:lnTo>
                  <a:close/>
                </a:path>
                <a:path w="1607820" h="2208530">
                  <a:moveTo>
                    <a:pt x="511830" y="1334477"/>
                  </a:moveTo>
                  <a:lnTo>
                    <a:pt x="510431" y="1335127"/>
                  </a:lnTo>
                  <a:lnTo>
                    <a:pt x="510129" y="1335043"/>
                  </a:lnTo>
                  <a:lnTo>
                    <a:pt x="512037" y="1334156"/>
                  </a:lnTo>
                  <a:lnTo>
                    <a:pt x="511830" y="1334477"/>
                  </a:lnTo>
                  <a:close/>
                </a:path>
                <a:path w="1607820" h="2208530">
                  <a:moveTo>
                    <a:pt x="511830" y="1334477"/>
                  </a:moveTo>
                  <a:lnTo>
                    <a:pt x="511504" y="1334983"/>
                  </a:lnTo>
                  <a:lnTo>
                    <a:pt x="512037" y="1334156"/>
                  </a:lnTo>
                  <a:lnTo>
                    <a:pt x="511830" y="1334477"/>
                  </a:lnTo>
                  <a:close/>
                </a:path>
                <a:path w="1607820" h="2208530">
                  <a:moveTo>
                    <a:pt x="602334" y="1306154"/>
                  </a:moveTo>
                  <a:lnTo>
                    <a:pt x="599420" y="1307509"/>
                  </a:lnTo>
                  <a:lnTo>
                    <a:pt x="598925" y="1306586"/>
                  </a:lnTo>
                  <a:lnTo>
                    <a:pt x="598480" y="1305812"/>
                  </a:lnTo>
                  <a:lnTo>
                    <a:pt x="599327" y="1304862"/>
                  </a:lnTo>
                  <a:lnTo>
                    <a:pt x="600413" y="1305061"/>
                  </a:lnTo>
                  <a:lnTo>
                    <a:pt x="601120" y="1305566"/>
                  </a:lnTo>
                  <a:lnTo>
                    <a:pt x="602334" y="1306154"/>
                  </a:lnTo>
                  <a:close/>
                </a:path>
                <a:path w="1607820" h="2208530">
                  <a:moveTo>
                    <a:pt x="600990" y="1307293"/>
                  </a:moveTo>
                  <a:lnTo>
                    <a:pt x="600552" y="1307840"/>
                  </a:lnTo>
                  <a:lnTo>
                    <a:pt x="601293" y="1306916"/>
                  </a:lnTo>
                  <a:lnTo>
                    <a:pt x="600990" y="1307293"/>
                  </a:lnTo>
                  <a:close/>
                </a:path>
                <a:path w="1607820" h="2208530">
                  <a:moveTo>
                    <a:pt x="1015158" y="1228150"/>
                  </a:moveTo>
                  <a:lnTo>
                    <a:pt x="1013706" y="1226242"/>
                  </a:lnTo>
                  <a:lnTo>
                    <a:pt x="1013593" y="1226093"/>
                  </a:lnTo>
                  <a:lnTo>
                    <a:pt x="1012650" y="1225337"/>
                  </a:lnTo>
                  <a:lnTo>
                    <a:pt x="1013024" y="1224141"/>
                  </a:lnTo>
                  <a:lnTo>
                    <a:pt x="1014729" y="1223348"/>
                  </a:lnTo>
                  <a:lnTo>
                    <a:pt x="1015503" y="1224011"/>
                  </a:lnTo>
                  <a:lnTo>
                    <a:pt x="1015679" y="1225123"/>
                  </a:lnTo>
                  <a:lnTo>
                    <a:pt x="1015697" y="1225316"/>
                  </a:lnTo>
                  <a:lnTo>
                    <a:pt x="1015440" y="1226175"/>
                  </a:lnTo>
                  <a:lnTo>
                    <a:pt x="1015158" y="1228150"/>
                  </a:lnTo>
                  <a:close/>
                </a:path>
                <a:path w="1607820" h="2208530">
                  <a:moveTo>
                    <a:pt x="1439679" y="1090373"/>
                  </a:moveTo>
                  <a:lnTo>
                    <a:pt x="1437677" y="1091304"/>
                  </a:lnTo>
                  <a:lnTo>
                    <a:pt x="1436751" y="1090546"/>
                  </a:lnTo>
                  <a:lnTo>
                    <a:pt x="1439057" y="1089125"/>
                  </a:lnTo>
                  <a:lnTo>
                    <a:pt x="1439401" y="1089314"/>
                  </a:lnTo>
                  <a:lnTo>
                    <a:pt x="1439679" y="1090373"/>
                  </a:lnTo>
                  <a:close/>
                </a:path>
                <a:path w="1607820" h="2208530">
                  <a:moveTo>
                    <a:pt x="1439022" y="1092405"/>
                  </a:moveTo>
                  <a:lnTo>
                    <a:pt x="1438119" y="1091666"/>
                  </a:lnTo>
                  <a:lnTo>
                    <a:pt x="1439323" y="1091106"/>
                  </a:lnTo>
                  <a:lnTo>
                    <a:pt x="1439022" y="1092405"/>
                  </a:lnTo>
                  <a:close/>
                </a:path>
                <a:path w="1607820" h="2208530">
                  <a:moveTo>
                    <a:pt x="1067546" y="1125122"/>
                  </a:moveTo>
                  <a:lnTo>
                    <a:pt x="1065454" y="1126095"/>
                  </a:lnTo>
                  <a:lnTo>
                    <a:pt x="1065738" y="1125726"/>
                  </a:lnTo>
                  <a:lnTo>
                    <a:pt x="1067318" y="1124992"/>
                  </a:lnTo>
                  <a:lnTo>
                    <a:pt x="1067546" y="1125122"/>
                  </a:lnTo>
                  <a:close/>
                </a:path>
                <a:path w="1607820" h="2208530">
                  <a:moveTo>
                    <a:pt x="1067141" y="1128172"/>
                  </a:moveTo>
                  <a:lnTo>
                    <a:pt x="1066590" y="1127559"/>
                  </a:lnTo>
                  <a:lnTo>
                    <a:pt x="1065920" y="1127008"/>
                  </a:lnTo>
                  <a:lnTo>
                    <a:pt x="1065558" y="1126295"/>
                  </a:lnTo>
                  <a:lnTo>
                    <a:pt x="1067786" y="1125259"/>
                  </a:lnTo>
                  <a:lnTo>
                    <a:pt x="1068049" y="1125409"/>
                  </a:lnTo>
                  <a:lnTo>
                    <a:pt x="1069291" y="1125777"/>
                  </a:lnTo>
                  <a:lnTo>
                    <a:pt x="1067141" y="1128172"/>
                  </a:lnTo>
                  <a:close/>
                </a:path>
                <a:path w="1607820" h="2208530">
                  <a:moveTo>
                    <a:pt x="905833" y="1180737"/>
                  </a:moveTo>
                  <a:lnTo>
                    <a:pt x="903701" y="1181728"/>
                  </a:lnTo>
                  <a:lnTo>
                    <a:pt x="904086" y="1181041"/>
                  </a:lnTo>
                  <a:lnTo>
                    <a:pt x="905286" y="1180483"/>
                  </a:lnTo>
                  <a:lnTo>
                    <a:pt x="905833" y="1180737"/>
                  </a:lnTo>
                  <a:close/>
                </a:path>
                <a:path w="1607820" h="2208530">
                  <a:moveTo>
                    <a:pt x="906128" y="1182835"/>
                  </a:moveTo>
                  <a:lnTo>
                    <a:pt x="905017" y="1183351"/>
                  </a:lnTo>
                  <a:lnTo>
                    <a:pt x="904184" y="1182538"/>
                  </a:lnTo>
                  <a:lnTo>
                    <a:pt x="903780" y="1181863"/>
                  </a:lnTo>
                  <a:lnTo>
                    <a:pt x="906017" y="1180823"/>
                  </a:lnTo>
                  <a:lnTo>
                    <a:pt x="907308" y="1181086"/>
                  </a:lnTo>
                  <a:lnTo>
                    <a:pt x="906422" y="1182189"/>
                  </a:lnTo>
                  <a:lnTo>
                    <a:pt x="906128" y="1182835"/>
                  </a:lnTo>
                  <a:close/>
                </a:path>
                <a:path w="1607820" h="2208530">
                  <a:moveTo>
                    <a:pt x="1449823" y="1076305"/>
                  </a:moveTo>
                  <a:lnTo>
                    <a:pt x="1447091" y="1077575"/>
                  </a:lnTo>
                  <a:lnTo>
                    <a:pt x="1446915" y="1077426"/>
                  </a:lnTo>
                  <a:lnTo>
                    <a:pt x="1447251" y="1076254"/>
                  </a:lnTo>
                  <a:lnTo>
                    <a:pt x="1447310" y="1073152"/>
                  </a:lnTo>
                  <a:lnTo>
                    <a:pt x="1448757" y="1074915"/>
                  </a:lnTo>
                  <a:lnTo>
                    <a:pt x="1449217" y="1075340"/>
                  </a:lnTo>
                  <a:lnTo>
                    <a:pt x="1449430" y="1075536"/>
                  </a:lnTo>
                  <a:lnTo>
                    <a:pt x="1449823" y="1076305"/>
                  </a:lnTo>
                  <a:close/>
                </a:path>
                <a:path w="1607820" h="2208530">
                  <a:moveTo>
                    <a:pt x="1449936" y="1077157"/>
                  </a:moveTo>
                  <a:lnTo>
                    <a:pt x="1447781" y="1078159"/>
                  </a:lnTo>
                  <a:lnTo>
                    <a:pt x="1447465" y="1077892"/>
                  </a:lnTo>
                  <a:lnTo>
                    <a:pt x="1450025" y="1076702"/>
                  </a:lnTo>
                  <a:lnTo>
                    <a:pt x="1449936" y="1077157"/>
                  </a:lnTo>
                  <a:close/>
                </a:path>
                <a:path w="1607820" h="2208530">
                  <a:moveTo>
                    <a:pt x="1449936" y="1077157"/>
                  </a:moveTo>
                  <a:lnTo>
                    <a:pt x="1449823" y="1077742"/>
                  </a:lnTo>
                  <a:lnTo>
                    <a:pt x="1450025" y="1076702"/>
                  </a:lnTo>
                  <a:lnTo>
                    <a:pt x="1449936" y="1077157"/>
                  </a:lnTo>
                  <a:close/>
                </a:path>
                <a:path w="1607820" h="2208530">
                  <a:moveTo>
                    <a:pt x="1012811" y="1457884"/>
                  </a:moveTo>
                  <a:lnTo>
                    <a:pt x="1011315" y="1458579"/>
                  </a:lnTo>
                  <a:lnTo>
                    <a:pt x="1010649" y="1457730"/>
                  </a:lnTo>
                  <a:lnTo>
                    <a:pt x="1010016" y="1457274"/>
                  </a:lnTo>
                  <a:lnTo>
                    <a:pt x="1010524" y="1456518"/>
                  </a:lnTo>
                  <a:lnTo>
                    <a:pt x="1010818" y="1455730"/>
                  </a:lnTo>
                  <a:lnTo>
                    <a:pt x="1012184" y="1455095"/>
                  </a:lnTo>
                  <a:lnTo>
                    <a:pt x="1013172" y="1455287"/>
                  </a:lnTo>
                  <a:lnTo>
                    <a:pt x="1015278" y="1455188"/>
                  </a:lnTo>
                  <a:lnTo>
                    <a:pt x="1012998" y="1457531"/>
                  </a:lnTo>
                  <a:lnTo>
                    <a:pt x="1012811" y="1457884"/>
                  </a:lnTo>
                  <a:close/>
                </a:path>
                <a:path w="1607820" h="2208530">
                  <a:moveTo>
                    <a:pt x="1012648" y="1458190"/>
                  </a:moveTo>
                  <a:lnTo>
                    <a:pt x="1012491" y="1458488"/>
                  </a:lnTo>
                  <a:lnTo>
                    <a:pt x="1012811" y="1457884"/>
                  </a:lnTo>
                  <a:lnTo>
                    <a:pt x="1012648" y="1458190"/>
                  </a:lnTo>
                  <a:close/>
                </a:path>
                <a:path w="1607820" h="2208530">
                  <a:moveTo>
                    <a:pt x="1595391" y="1341318"/>
                  </a:moveTo>
                  <a:lnTo>
                    <a:pt x="1593446" y="1339367"/>
                  </a:lnTo>
                  <a:lnTo>
                    <a:pt x="1593253" y="1339173"/>
                  </a:lnTo>
                  <a:lnTo>
                    <a:pt x="1592273" y="1338629"/>
                  </a:lnTo>
                  <a:lnTo>
                    <a:pt x="1592193" y="1337401"/>
                  </a:lnTo>
                  <a:lnTo>
                    <a:pt x="1592590" y="1336850"/>
                  </a:lnTo>
                  <a:lnTo>
                    <a:pt x="1594162" y="1336119"/>
                  </a:lnTo>
                  <a:lnTo>
                    <a:pt x="1594993" y="1336738"/>
                  </a:lnTo>
                  <a:lnTo>
                    <a:pt x="1595777" y="1338283"/>
                  </a:lnTo>
                  <a:lnTo>
                    <a:pt x="1595472" y="1339294"/>
                  </a:lnTo>
                  <a:lnTo>
                    <a:pt x="1595391" y="1341318"/>
                  </a:lnTo>
                  <a:close/>
                </a:path>
                <a:path w="1607820" h="2208530">
                  <a:moveTo>
                    <a:pt x="1225373" y="1073325"/>
                  </a:moveTo>
                  <a:lnTo>
                    <a:pt x="1223658" y="1074122"/>
                  </a:lnTo>
                  <a:lnTo>
                    <a:pt x="1223457" y="1073447"/>
                  </a:lnTo>
                  <a:lnTo>
                    <a:pt x="1223544" y="1072679"/>
                  </a:lnTo>
                  <a:lnTo>
                    <a:pt x="1223525" y="1071902"/>
                  </a:lnTo>
                  <a:lnTo>
                    <a:pt x="1225493" y="1072039"/>
                  </a:lnTo>
                  <a:lnTo>
                    <a:pt x="1225390" y="1072785"/>
                  </a:lnTo>
                  <a:lnTo>
                    <a:pt x="1225373" y="1073325"/>
                  </a:lnTo>
                  <a:close/>
                </a:path>
                <a:path w="1607820" h="2208530">
                  <a:moveTo>
                    <a:pt x="1225366" y="1073541"/>
                  </a:moveTo>
                  <a:lnTo>
                    <a:pt x="1224848" y="1074372"/>
                  </a:lnTo>
                  <a:lnTo>
                    <a:pt x="1223715" y="1074308"/>
                  </a:lnTo>
                  <a:lnTo>
                    <a:pt x="1225373" y="1073325"/>
                  </a:lnTo>
                  <a:lnTo>
                    <a:pt x="1225366" y="1073541"/>
                  </a:lnTo>
                  <a:close/>
                </a:path>
                <a:path w="1607820" h="2208530">
                  <a:moveTo>
                    <a:pt x="1414264" y="1394364"/>
                  </a:moveTo>
                  <a:lnTo>
                    <a:pt x="1412056" y="1395391"/>
                  </a:lnTo>
                  <a:lnTo>
                    <a:pt x="1411889" y="1394576"/>
                  </a:lnTo>
                  <a:lnTo>
                    <a:pt x="1411986" y="1393703"/>
                  </a:lnTo>
                  <a:lnTo>
                    <a:pt x="1411992" y="1392849"/>
                  </a:lnTo>
                  <a:lnTo>
                    <a:pt x="1414920" y="1392918"/>
                  </a:lnTo>
                  <a:lnTo>
                    <a:pt x="1414342" y="1394115"/>
                  </a:lnTo>
                  <a:lnTo>
                    <a:pt x="1414264" y="1394364"/>
                  </a:lnTo>
                  <a:close/>
                </a:path>
                <a:path w="1607820" h="2208530">
                  <a:moveTo>
                    <a:pt x="1414264" y="1394364"/>
                  </a:moveTo>
                  <a:lnTo>
                    <a:pt x="1414192" y="1394593"/>
                  </a:lnTo>
                  <a:lnTo>
                    <a:pt x="1414342" y="1394115"/>
                  </a:lnTo>
                  <a:lnTo>
                    <a:pt x="1414264" y="1394364"/>
                  </a:lnTo>
                  <a:close/>
                </a:path>
                <a:path w="1607820" h="2208530">
                  <a:moveTo>
                    <a:pt x="1413358" y="1395814"/>
                  </a:moveTo>
                  <a:lnTo>
                    <a:pt x="1412091" y="1395569"/>
                  </a:lnTo>
                  <a:lnTo>
                    <a:pt x="1414192" y="1394593"/>
                  </a:lnTo>
                  <a:lnTo>
                    <a:pt x="1414075" y="1394966"/>
                  </a:lnTo>
                  <a:lnTo>
                    <a:pt x="1413358" y="1395814"/>
                  </a:lnTo>
                  <a:close/>
                </a:path>
                <a:path w="1607820" h="2208530">
                  <a:moveTo>
                    <a:pt x="890305" y="1496242"/>
                  </a:moveTo>
                  <a:lnTo>
                    <a:pt x="889540" y="1495587"/>
                  </a:lnTo>
                  <a:lnTo>
                    <a:pt x="888780" y="1495147"/>
                  </a:lnTo>
                  <a:lnTo>
                    <a:pt x="888593" y="1495039"/>
                  </a:lnTo>
                  <a:lnTo>
                    <a:pt x="887937" y="1493920"/>
                  </a:lnTo>
                  <a:lnTo>
                    <a:pt x="890090" y="1492919"/>
                  </a:lnTo>
                  <a:lnTo>
                    <a:pt x="891272" y="1493794"/>
                  </a:lnTo>
                  <a:lnTo>
                    <a:pt x="891434" y="1493914"/>
                  </a:lnTo>
                  <a:lnTo>
                    <a:pt x="890305" y="1496242"/>
                  </a:lnTo>
                  <a:close/>
                </a:path>
                <a:path w="1607820" h="2208530">
                  <a:moveTo>
                    <a:pt x="1417544" y="1100403"/>
                  </a:moveTo>
                  <a:lnTo>
                    <a:pt x="1414674" y="1100218"/>
                  </a:lnTo>
                  <a:lnTo>
                    <a:pt x="1415179" y="1099144"/>
                  </a:lnTo>
                  <a:lnTo>
                    <a:pt x="1415370" y="1098334"/>
                  </a:lnTo>
                  <a:lnTo>
                    <a:pt x="1416643" y="1097742"/>
                  </a:lnTo>
                  <a:lnTo>
                    <a:pt x="1417323" y="1097893"/>
                  </a:lnTo>
                  <a:lnTo>
                    <a:pt x="1415370" y="1098334"/>
                  </a:lnTo>
                  <a:lnTo>
                    <a:pt x="1415247" y="1098858"/>
                  </a:lnTo>
                  <a:lnTo>
                    <a:pt x="1417411" y="1098106"/>
                  </a:lnTo>
                  <a:lnTo>
                    <a:pt x="1417694" y="1098814"/>
                  </a:lnTo>
                  <a:lnTo>
                    <a:pt x="1417539" y="1099667"/>
                  </a:lnTo>
                  <a:lnTo>
                    <a:pt x="1417544" y="1100403"/>
                  </a:lnTo>
                  <a:close/>
                </a:path>
                <a:path w="1607820" h="2208530">
                  <a:moveTo>
                    <a:pt x="1000212" y="1215229"/>
                  </a:moveTo>
                  <a:lnTo>
                    <a:pt x="998536" y="1216008"/>
                  </a:lnTo>
                  <a:lnTo>
                    <a:pt x="998385" y="1215735"/>
                  </a:lnTo>
                  <a:lnTo>
                    <a:pt x="1000064" y="1214955"/>
                  </a:lnTo>
                  <a:lnTo>
                    <a:pt x="1000212" y="1215229"/>
                  </a:lnTo>
                  <a:close/>
                </a:path>
                <a:path w="1607820" h="2208530">
                  <a:moveTo>
                    <a:pt x="632867" y="1276229"/>
                  </a:moveTo>
                  <a:lnTo>
                    <a:pt x="631227" y="1276992"/>
                  </a:lnTo>
                  <a:lnTo>
                    <a:pt x="630565" y="1276495"/>
                  </a:lnTo>
                  <a:lnTo>
                    <a:pt x="632438" y="1275625"/>
                  </a:lnTo>
                  <a:lnTo>
                    <a:pt x="632867" y="1276229"/>
                  </a:lnTo>
                  <a:close/>
                </a:path>
                <a:path w="1607820" h="2208530">
                  <a:moveTo>
                    <a:pt x="632384" y="1277861"/>
                  </a:moveTo>
                  <a:lnTo>
                    <a:pt x="631650" y="1277309"/>
                  </a:lnTo>
                  <a:lnTo>
                    <a:pt x="633273" y="1276555"/>
                  </a:lnTo>
                  <a:lnTo>
                    <a:pt x="632384" y="1277861"/>
                  </a:lnTo>
                  <a:close/>
                </a:path>
                <a:path w="1607820" h="2208530">
                  <a:moveTo>
                    <a:pt x="1295892" y="1069450"/>
                  </a:moveTo>
                  <a:lnTo>
                    <a:pt x="1292789" y="1070893"/>
                  </a:lnTo>
                  <a:lnTo>
                    <a:pt x="1292217" y="1069941"/>
                  </a:lnTo>
                  <a:lnTo>
                    <a:pt x="1291611" y="1069307"/>
                  </a:lnTo>
                  <a:lnTo>
                    <a:pt x="1292189" y="1069038"/>
                  </a:lnTo>
                  <a:lnTo>
                    <a:pt x="1292656" y="1068289"/>
                  </a:lnTo>
                  <a:lnTo>
                    <a:pt x="1293696" y="1068337"/>
                  </a:lnTo>
                  <a:lnTo>
                    <a:pt x="1294537" y="1068863"/>
                  </a:lnTo>
                  <a:lnTo>
                    <a:pt x="1295892" y="1069450"/>
                  </a:lnTo>
                  <a:close/>
                </a:path>
                <a:path w="1607820" h="2208530">
                  <a:moveTo>
                    <a:pt x="1293172" y="1071081"/>
                  </a:moveTo>
                  <a:lnTo>
                    <a:pt x="1292789" y="1070893"/>
                  </a:lnTo>
                  <a:lnTo>
                    <a:pt x="1292335" y="1070064"/>
                  </a:lnTo>
                  <a:lnTo>
                    <a:pt x="1292691" y="1070938"/>
                  </a:lnTo>
                  <a:lnTo>
                    <a:pt x="1293172" y="1071081"/>
                  </a:lnTo>
                  <a:close/>
                </a:path>
                <a:path w="1607820" h="2208530">
                  <a:moveTo>
                    <a:pt x="1293985" y="1071324"/>
                  </a:moveTo>
                  <a:lnTo>
                    <a:pt x="1293172" y="1071081"/>
                  </a:lnTo>
                  <a:lnTo>
                    <a:pt x="1294744" y="1070351"/>
                  </a:lnTo>
                  <a:lnTo>
                    <a:pt x="1293985" y="1071324"/>
                  </a:lnTo>
                  <a:close/>
                </a:path>
                <a:path w="1607820" h="2208530">
                  <a:moveTo>
                    <a:pt x="1053730" y="1151119"/>
                  </a:moveTo>
                  <a:lnTo>
                    <a:pt x="1052274" y="1151447"/>
                  </a:lnTo>
                  <a:lnTo>
                    <a:pt x="1051011" y="1151006"/>
                  </a:lnTo>
                  <a:lnTo>
                    <a:pt x="1050523" y="1149932"/>
                  </a:lnTo>
                  <a:lnTo>
                    <a:pt x="1051037" y="1148452"/>
                  </a:lnTo>
                  <a:lnTo>
                    <a:pt x="1052052" y="1147980"/>
                  </a:lnTo>
                  <a:lnTo>
                    <a:pt x="1053077" y="1148520"/>
                  </a:lnTo>
                  <a:lnTo>
                    <a:pt x="1055795" y="1149089"/>
                  </a:lnTo>
                  <a:lnTo>
                    <a:pt x="1054359" y="1150259"/>
                  </a:lnTo>
                  <a:lnTo>
                    <a:pt x="1053730" y="1151119"/>
                  </a:lnTo>
                  <a:close/>
                </a:path>
                <a:path w="1607820" h="2208530">
                  <a:moveTo>
                    <a:pt x="1218958" y="1442640"/>
                  </a:moveTo>
                  <a:lnTo>
                    <a:pt x="1216862" y="1443615"/>
                  </a:lnTo>
                  <a:lnTo>
                    <a:pt x="1217178" y="1442883"/>
                  </a:lnTo>
                  <a:lnTo>
                    <a:pt x="1218316" y="1442354"/>
                  </a:lnTo>
                  <a:lnTo>
                    <a:pt x="1218958" y="1442640"/>
                  </a:lnTo>
                  <a:close/>
                </a:path>
                <a:path w="1607820" h="2208530">
                  <a:moveTo>
                    <a:pt x="1219094" y="1445681"/>
                  </a:moveTo>
                  <a:lnTo>
                    <a:pt x="1218071" y="1444867"/>
                  </a:lnTo>
                  <a:lnTo>
                    <a:pt x="1217335" y="1444518"/>
                  </a:lnTo>
                  <a:lnTo>
                    <a:pt x="1217108" y="1444086"/>
                  </a:lnTo>
                  <a:lnTo>
                    <a:pt x="1219779" y="1442844"/>
                  </a:lnTo>
                  <a:lnTo>
                    <a:pt x="1219094" y="1445681"/>
                  </a:lnTo>
                  <a:close/>
                </a:path>
                <a:path w="1607820" h="2208530">
                  <a:moveTo>
                    <a:pt x="1131809" y="1471348"/>
                  </a:moveTo>
                  <a:lnTo>
                    <a:pt x="1129721" y="1472319"/>
                  </a:lnTo>
                  <a:lnTo>
                    <a:pt x="1129191" y="1472074"/>
                  </a:lnTo>
                  <a:lnTo>
                    <a:pt x="1129138" y="1471892"/>
                  </a:lnTo>
                  <a:lnTo>
                    <a:pt x="1131678" y="1470711"/>
                  </a:lnTo>
                  <a:lnTo>
                    <a:pt x="1131717" y="1470900"/>
                  </a:lnTo>
                  <a:lnTo>
                    <a:pt x="1131809" y="1471348"/>
                  </a:lnTo>
                  <a:close/>
                </a:path>
                <a:path w="1607820" h="2208530">
                  <a:moveTo>
                    <a:pt x="1131174" y="1473417"/>
                  </a:moveTo>
                  <a:lnTo>
                    <a:pt x="1130265" y="1472645"/>
                  </a:lnTo>
                  <a:lnTo>
                    <a:pt x="1131457" y="1472091"/>
                  </a:lnTo>
                  <a:lnTo>
                    <a:pt x="1131174" y="1473417"/>
                  </a:lnTo>
                  <a:close/>
                </a:path>
                <a:path w="1607820" h="2208530">
                  <a:moveTo>
                    <a:pt x="403409" y="1708193"/>
                  </a:moveTo>
                  <a:lnTo>
                    <a:pt x="403434" y="1708530"/>
                  </a:lnTo>
                  <a:lnTo>
                    <a:pt x="403373" y="1707713"/>
                  </a:lnTo>
                  <a:lnTo>
                    <a:pt x="403409" y="1708193"/>
                  </a:lnTo>
                  <a:close/>
                </a:path>
                <a:path w="1607820" h="2208530">
                  <a:moveTo>
                    <a:pt x="405307" y="1708694"/>
                  </a:moveTo>
                  <a:lnTo>
                    <a:pt x="403441" y="1709561"/>
                  </a:lnTo>
                  <a:lnTo>
                    <a:pt x="403349" y="1709326"/>
                  </a:lnTo>
                  <a:lnTo>
                    <a:pt x="403434" y="1708530"/>
                  </a:lnTo>
                  <a:lnTo>
                    <a:pt x="403409" y="1708193"/>
                  </a:lnTo>
                  <a:lnTo>
                    <a:pt x="403434" y="1708530"/>
                  </a:lnTo>
                  <a:lnTo>
                    <a:pt x="405189" y="1707956"/>
                  </a:lnTo>
                  <a:lnTo>
                    <a:pt x="405266" y="1708435"/>
                  </a:lnTo>
                  <a:lnTo>
                    <a:pt x="405307" y="1708694"/>
                  </a:lnTo>
                  <a:close/>
                </a:path>
                <a:path w="1607820" h="2208530">
                  <a:moveTo>
                    <a:pt x="403441" y="1709561"/>
                  </a:moveTo>
                  <a:lnTo>
                    <a:pt x="403606" y="1709981"/>
                  </a:lnTo>
                  <a:lnTo>
                    <a:pt x="403349" y="1709326"/>
                  </a:lnTo>
                  <a:lnTo>
                    <a:pt x="403441" y="1709561"/>
                  </a:lnTo>
                  <a:close/>
                </a:path>
                <a:path w="1607820" h="2208530">
                  <a:moveTo>
                    <a:pt x="405162" y="1709897"/>
                  </a:moveTo>
                  <a:lnTo>
                    <a:pt x="403606" y="1709981"/>
                  </a:lnTo>
                  <a:lnTo>
                    <a:pt x="403441" y="1709561"/>
                  </a:lnTo>
                  <a:lnTo>
                    <a:pt x="405182" y="1709467"/>
                  </a:lnTo>
                  <a:lnTo>
                    <a:pt x="405162" y="1709897"/>
                  </a:lnTo>
                  <a:close/>
                </a:path>
                <a:path w="1607820" h="2208530">
                  <a:moveTo>
                    <a:pt x="405162" y="1709897"/>
                  </a:moveTo>
                  <a:lnTo>
                    <a:pt x="405146" y="1710229"/>
                  </a:lnTo>
                  <a:lnTo>
                    <a:pt x="405182" y="1709467"/>
                  </a:lnTo>
                  <a:lnTo>
                    <a:pt x="405162" y="1709897"/>
                  </a:lnTo>
                  <a:close/>
                </a:path>
                <a:path w="1607820" h="2208530">
                  <a:moveTo>
                    <a:pt x="1426037" y="1084188"/>
                  </a:moveTo>
                  <a:lnTo>
                    <a:pt x="1424911" y="1084712"/>
                  </a:lnTo>
                  <a:lnTo>
                    <a:pt x="1424486" y="1084371"/>
                  </a:lnTo>
                  <a:lnTo>
                    <a:pt x="1424318" y="1084237"/>
                  </a:lnTo>
                  <a:lnTo>
                    <a:pt x="1424243" y="1083301"/>
                  </a:lnTo>
                  <a:lnTo>
                    <a:pt x="1425630" y="1082657"/>
                  </a:lnTo>
                  <a:lnTo>
                    <a:pt x="1426474" y="1083234"/>
                  </a:lnTo>
                  <a:lnTo>
                    <a:pt x="1426659" y="1083361"/>
                  </a:lnTo>
                  <a:lnTo>
                    <a:pt x="1426037" y="1084188"/>
                  </a:lnTo>
                  <a:close/>
                </a:path>
                <a:path w="1607820" h="2208530">
                  <a:moveTo>
                    <a:pt x="681447" y="1254449"/>
                  </a:moveTo>
                  <a:lnTo>
                    <a:pt x="679433" y="1255386"/>
                  </a:lnTo>
                  <a:lnTo>
                    <a:pt x="679643" y="1255058"/>
                  </a:lnTo>
                  <a:lnTo>
                    <a:pt x="681309" y="1254283"/>
                  </a:lnTo>
                  <a:lnTo>
                    <a:pt x="681447" y="1254449"/>
                  </a:lnTo>
                  <a:close/>
                </a:path>
                <a:path w="1607820" h="2208530">
                  <a:moveTo>
                    <a:pt x="681488" y="1257871"/>
                  </a:moveTo>
                  <a:lnTo>
                    <a:pt x="680358" y="1257374"/>
                  </a:lnTo>
                  <a:lnTo>
                    <a:pt x="679610" y="1256592"/>
                  </a:lnTo>
                  <a:lnTo>
                    <a:pt x="678798" y="1255953"/>
                  </a:lnTo>
                  <a:lnTo>
                    <a:pt x="681610" y="1254646"/>
                  </a:lnTo>
                  <a:lnTo>
                    <a:pt x="682035" y="1255157"/>
                  </a:lnTo>
                  <a:lnTo>
                    <a:pt x="683009" y="1255816"/>
                  </a:lnTo>
                  <a:lnTo>
                    <a:pt x="682263" y="1256677"/>
                  </a:lnTo>
                  <a:lnTo>
                    <a:pt x="681488" y="1257871"/>
                  </a:lnTo>
                  <a:close/>
                </a:path>
                <a:path w="1607820" h="2208530">
                  <a:moveTo>
                    <a:pt x="1177449" y="1160361"/>
                  </a:moveTo>
                  <a:lnTo>
                    <a:pt x="1177482" y="1160641"/>
                  </a:lnTo>
                  <a:lnTo>
                    <a:pt x="1177385" y="1159817"/>
                  </a:lnTo>
                  <a:lnTo>
                    <a:pt x="1177449" y="1160361"/>
                  </a:lnTo>
                  <a:close/>
                </a:path>
                <a:path w="1607820" h="2208530">
                  <a:moveTo>
                    <a:pt x="1179186" y="1161451"/>
                  </a:moveTo>
                  <a:lnTo>
                    <a:pt x="1177419" y="1161326"/>
                  </a:lnTo>
                  <a:lnTo>
                    <a:pt x="1179349" y="1160429"/>
                  </a:lnTo>
                  <a:lnTo>
                    <a:pt x="1179186" y="1161451"/>
                  </a:lnTo>
                  <a:close/>
                </a:path>
                <a:path w="1607820" h="2208530">
                  <a:moveTo>
                    <a:pt x="658986" y="1623604"/>
                  </a:moveTo>
                  <a:lnTo>
                    <a:pt x="657190" y="1624439"/>
                  </a:lnTo>
                  <a:lnTo>
                    <a:pt x="656902" y="1623941"/>
                  </a:lnTo>
                  <a:lnTo>
                    <a:pt x="656538" y="1623590"/>
                  </a:lnTo>
                  <a:lnTo>
                    <a:pt x="657276" y="1622076"/>
                  </a:lnTo>
                  <a:lnTo>
                    <a:pt x="658986" y="1623604"/>
                  </a:lnTo>
                  <a:close/>
                </a:path>
                <a:path w="1607820" h="2208530">
                  <a:moveTo>
                    <a:pt x="1507704" y="1356431"/>
                  </a:moveTo>
                  <a:lnTo>
                    <a:pt x="1507192" y="1355864"/>
                  </a:lnTo>
                  <a:lnTo>
                    <a:pt x="1506513" y="1355370"/>
                  </a:lnTo>
                  <a:lnTo>
                    <a:pt x="1506137" y="1354433"/>
                  </a:lnTo>
                  <a:lnTo>
                    <a:pt x="1506360" y="1354141"/>
                  </a:lnTo>
                  <a:lnTo>
                    <a:pt x="1507956" y="1353399"/>
                  </a:lnTo>
                  <a:lnTo>
                    <a:pt x="1508642" y="1353884"/>
                  </a:lnTo>
                  <a:lnTo>
                    <a:pt x="1509849" y="1354369"/>
                  </a:lnTo>
                  <a:lnTo>
                    <a:pt x="1507704" y="1356431"/>
                  </a:lnTo>
                  <a:close/>
                </a:path>
                <a:path w="1607820" h="2208530">
                  <a:moveTo>
                    <a:pt x="1516488" y="1166044"/>
                  </a:moveTo>
                  <a:lnTo>
                    <a:pt x="1515379" y="1166559"/>
                  </a:lnTo>
                  <a:lnTo>
                    <a:pt x="1515861" y="1165395"/>
                  </a:lnTo>
                  <a:lnTo>
                    <a:pt x="1516488" y="1166044"/>
                  </a:lnTo>
                  <a:close/>
                </a:path>
                <a:path w="1607820" h="2208530">
                  <a:moveTo>
                    <a:pt x="1517888" y="1167492"/>
                  </a:moveTo>
                  <a:lnTo>
                    <a:pt x="1515410" y="1168644"/>
                  </a:lnTo>
                  <a:lnTo>
                    <a:pt x="1514922" y="1168273"/>
                  </a:lnTo>
                  <a:lnTo>
                    <a:pt x="1514890" y="1167236"/>
                  </a:lnTo>
                  <a:lnTo>
                    <a:pt x="1516787" y="1166354"/>
                  </a:lnTo>
                  <a:lnTo>
                    <a:pt x="1517888" y="1167492"/>
                  </a:lnTo>
                  <a:close/>
                </a:path>
                <a:path w="1607820" h="2208530">
                  <a:moveTo>
                    <a:pt x="1146989" y="1284586"/>
                  </a:moveTo>
                  <a:lnTo>
                    <a:pt x="1145722" y="1285175"/>
                  </a:lnTo>
                  <a:lnTo>
                    <a:pt x="1145065" y="1285025"/>
                  </a:lnTo>
                  <a:lnTo>
                    <a:pt x="1144645" y="1284044"/>
                  </a:lnTo>
                  <a:lnTo>
                    <a:pt x="1144802" y="1283214"/>
                  </a:lnTo>
                  <a:lnTo>
                    <a:pt x="1144781" y="1282455"/>
                  </a:lnTo>
                  <a:lnTo>
                    <a:pt x="1147572" y="1282683"/>
                  </a:lnTo>
                  <a:lnTo>
                    <a:pt x="1147161" y="1283773"/>
                  </a:lnTo>
                  <a:lnTo>
                    <a:pt x="1146989" y="1284586"/>
                  </a:lnTo>
                  <a:close/>
                </a:path>
                <a:path w="1607820" h="2208530">
                  <a:moveTo>
                    <a:pt x="671451" y="1491966"/>
                  </a:moveTo>
                  <a:lnTo>
                    <a:pt x="668179" y="1493487"/>
                  </a:lnTo>
                  <a:lnTo>
                    <a:pt x="668120" y="1492787"/>
                  </a:lnTo>
                  <a:lnTo>
                    <a:pt x="668247" y="1491623"/>
                  </a:lnTo>
                  <a:lnTo>
                    <a:pt x="669205" y="1491178"/>
                  </a:lnTo>
                  <a:lnTo>
                    <a:pt x="670107" y="1491669"/>
                  </a:lnTo>
                  <a:lnTo>
                    <a:pt x="671451" y="1491966"/>
                  </a:lnTo>
                  <a:close/>
                </a:path>
                <a:path w="1607820" h="2208530">
                  <a:moveTo>
                    <a:pt x="671451" y="1491966"/>
                  </a:moveTo>
                  <a:lnTo>
                    <a:pt x="671157" y="1492357"/>
                  </a:lnTo>
                  <a:lnTo>
                    <a:pt x="671501" y="1491943"/>
                  </a:lnTo>
                  <a:lnTo>
                    <a:pt x="670391" y="1491732"/>
                  </a:lnTo>
                  <a:lnTo>
                    <a:pt x="671451" y="1491966"/>
                  </a:lnTo>
                  <a:close/>
                </a:path>
                <a:path w="1607820" h="2208530">
                  <a:moveTo>
                    <a:pt x="670249" y="1493731"/>
                  </a:moveTo>
                  <a:lnTo>
                    <a:pt x="669271" y="1494186"/>
                  </a:lnTo>
                  <a:lnTo>
                    <a:pt x="668199" y="1493732"/>
                  </a:lnTo>
                  <a:lnTo>
                    <a:pt x="671157" y="1492357"/>
                  </a:lnTo>
                  <a:lnTo>
                    <a:pt x="670620" y="1493003"/>
                  </a:lnTo>
                  <a:lnTo>
                    <a:pt x="670249" y="1493731"/>
                  </a:lnTo>
                  <a:close/>
                </a:path>
                <a:path w="1607820" h="2208530">
                  <a:moveTo>
                    <a:pt x="1181962" y="1333848"/>
                  </a:moveTo>
                  <a:lnTo>
                    <a:pt x="1180741" y="1333943"/>
                  </a:lnTo>
                  <a:lnTo>
                    <a:pt x="1179971" y="1333005"/>
                  </a:lnTo>
                  <a:lnTo>
                    <a:pt x="1179405" y="1332595"/>
                  </a:lnTo>
                  <a:lnTo>
                    <a:pt x="1179884" y="1331947"/>
                  </a:lnTo>
                  <a:lnTo>
                    <a:pt x="1180235" y="1330985"/>
                  </a:lnTo>
                  <a:lnTo>
                    <a:pt x="1181468" y="1330412"/>
                  </a:lnTo>
                  <a:lnTo>
                    <a:pt x="1182440" y="1330758"/>
                  </a:lnTo>
                  <a:lnTo>
                    <a:pt x="1183156" y="1330851"/>
                  </a:lnTo>
                  <a:lnTo>
                    <a:pt x="1184387" y="1330952"/>
                  </a:lnTo>
                  <a:lnTo>
                    <a:pt x="1182488" y="1332870"/>
                  </a:lnTo>
                  <a:lnTo>
                    <a:pt x="1181962" y="1333848"/>
                  </a:lnTo>
                  <a:close/>
                </a:path>
                <a:path w="1607820" h="2208530">
                  <a:moveTo>
                    <a:pt x="1204149" y="1326944"/>
                  </a:moveTo>
                  <a:lnTo>
                    <a:pt x="1203091" y="1323523"/>
                  </a:lnTo>
                  <a:lnTo>
                    <a:pt x="1207221" y="1324701"/>
                  </a:lnTo>
                  <a:lnTo>
                    <a:pt x="1204149" y="1326944"/>
                  </a:lnTo>
                  <a:close/>
                </a:path>
                <a:path w="1607820" h="2208530">
                  <a:moveTo>
                    <a:pt x="1312529" y="1292659"/>
                  </a:moveTo>
                  <a:lnTo>
                    <a:pt x="1311109" y="1293319"/>
                  </a:lnTo>
                  <a:lnTo>
                    <a:pt x="1309931" y="1293104"/>
                  </a:lnTo>
                  <a:lnTo>
                    <a:pt x="1307975" y="1293150"/>
                  </a:lnTo>
                  <a:lnTo>
                    <a:pt x="1310243" y="1290831"/>
                  </a:lnTo>
                  <a:lnTo>
                    <a:pt x="1310767" y="1289848"/>
                  </a:lnTo>
                  <a:lnTo>
                    <a:pt x="1311984" y="1289744"/>
                  </a:lnTo>
                  <a:lnTo>
                    <a:pt x="1312671" y="1290624"/>
                  </a:lnTo>
                  <a:lnTo>
                    <a:pt x="1313327" y="1291094"/>
                  </a:lnTo>
                  <a:lnTo>
                    <a:pt x="1312855" y="1291745"/>
                  </a:lnTo>
                  <a:lnTo>
                    <a:pt x="1312529" y="1292659"/>
                  </a:lnTo>
                  <a:close/>
                </a:path>
                <a:path w="1607820" h="2208530">
                  <a:moveTo>
                    <a:pt x="1493243" y="1417381"/>
                  </a:moveTo>
                  <a:lnTo>
                    <a:pt x="1491672" y="1418112"/>
                  </a:lnTo>
                  <a:lnTo>
                    <a:pt x="1491022" y="1417527"/>
                  </a:lnTo>
                  <a:lnTo>
                    <a:pt x="1492837" y="1416683"/>
                  </a:lnTo>
                  <a:lnTo>
                    <a:pt x="1493243" y="1417381"/>
                  </a:lnTo>
                  <a:close/>
                </a:path>
                <a:path w="1607820" h="2208530">
                  <a:moveTo>
                    <a:pt x="1046895" y="1559955"/>
                  </a:moveTo>
                  <a:lnTo>
                    <a:pt x="1045725" y="1560499"/>
                  </a:lnTo>
                  <a:lnTo>
                    <a:pt x="1045036" y="1560004"/>
                  </a:lnTo>
                  <a:lnTo>
                    <a:pt x="1044846" y="1559867"/>
                  </a:lnTo>
                  <a:lnTo>
                    <a:pt x="1044103" y="1559604"/>
                  </a:lnTo>
                  <a:lnTo>
                    <a:pt x="1044378" y="1558861"/>
                  </a:lnTo>
                  <a:lnTo>
                    <a:pt x="1044465" y="1557662"/>
                  </a:lnTo>
                  <a:lnTo>
                    <a:pt x="1045500" y="1557180"/>
                  </a:lnTo>
                  <a:lnTo>
                    <a:pt x="1046472" y="1557681"/>
                  </a:lnTo>
                  <a:lnTo>
                    <a:pt x="1047719" y="1557923"/>
                  </a:lnTo>
                  <a:lnTo>
                    <a:pt x="1047119" y="1559035"/>
                  </a:lnTo>
                  <a:lnTo>
                    <a:pt x="1046895" y="1559955"/>
                  </a:lnTo>
                  <a:close/>
                </a:path>
                <a:path w="1607820" h="2208530">
                  <a:moveTo>
                    <a:pt x="917760" y="1096921"/>
                  </a:moveTo>
                  <a:lnTo>
                    <a:pt x="915600" y="1097925"/>
                  </a:lnTo>
                  <a:lnTo>
                    <a:pt x="915804" y="1097174"/>
                  </a:lnTo>
                  <a:lnTo>
                    <a:pt x="916979" y="1096628"/>
                  </a:lnTo>
                  <a:lnTo>
                    <a:pt x="917760" y="1096921"/>
                  </a:lnTo>
                  <a:close/>
                </a:path>
                <a:path w="1607820" h="2208530">
                  <a:moveTo>
                    <a:pt x="915600" y="1097925"/>
                  </a:moveTo>
                  <a:lnTo>
                    <a:pt x="915795" y="1098355"/>
                  </a:lnTo>
                  <a:lnTo>
                    <a:pt x="915545" y="1097803"/>
                  </a:lnTo>
                  <a:close/>
                </a:path>
                <a:path w="1607820" h="2208530">
                  <a:moveTo>
                    <a:pt x="917645" y="1100120"/>
                  </a:moveTo>
                  <a:lnTo>
                    <a:pt x="916699" y="1099217"/>
                  </a:lnTo>
                  <a:lnTo>
                    <a:pt x="915994" y="1098794"/>
                  </a:lnTo>
                  <a:lnTo>
                    <a:pt x="915795" y="1098355"/>
                  </a:lnTo>
                  <a:lnTo>
                    <a:pt x="918527" y="1097084"/>
                  </a:lnTo>
                  <a:lnTo>
                    <a:pt x="917645" y="1100120"/>
                  </a:lnTo>
                  <a:close/>
                </a:path>
                <a:path w="1607820" h="2208530">
                  <a:moveTo>
                    <a:pt x="1416117" y="1210765"/>
                  </a:moveTo>
                  <a:lnTo>
                    <a:pt x="1414590" y="1211475"/>
                  </a:lnTo>
                  <a:lnTo>
                    <a:pt x="1413750" y="1210854"/>
                  </a:lnTo>
                  <a:lnTo>
                    <a:pt x="1412977" y="1209340"/>
                  </a:lnTo>
                  <a:lnTo>
                    <a:pt x="1413269" y="1208341"/>
                  </a:lnTo>
                  <a:lnTo>
                    <a:pt x="1413337" y="1206364"/>
                  </a:lnTo>
                  <a:lnTo>
                    <a:pt x="1415276" y="1208271"/>
                  </a:lnTo>
                  <a:lnTo>
                    <a:pt x="1415472" y="1208464"/>
                  </a:lnTo>
                  <a:lnTo>
                    <a:pt x="1416450" y="1208990"/>
                  </a:lnTo>
                  <a:lnTo>
                    <a:pt x="1416526" y="1210197"/>
                  </a:lnTo>
                  <a:lnTo>
                    <a:pt x="1416117" y="1210765"/>
                  </a:lnTo>
                  <a:close/>
                </a:path>
                <a:path w="1607820" h="2208530">
                  <a:moveTo>
                    <a:pt x="1416117" y="1210765"/>
                  </a:moveTo>
                  <a:lnTo>
                    <a:pt x="1415721" y="1211315"/>
                  </a:lnTo>
                  <a:lnTo>
                    <a:pt x="1416526" y="1210197"/>
                  </a:lnTo>
                  <a:lnTo>
                    <a:pt x="1416117" y="1210765"/>
                  </a:lnTo>
                  <a:close/>
                </a:path>
                <a:path w="1607820" h="2208530">
                  <a:moveTo>
                    <a:pt x="531282" y="1533001"/>
                  </a:moveTo>
                  <a:lnTo>
                    <a:pt x="530151" y="1533527"/>
                  </a:lnTo>
                  <a:lnTo>
                    <a:pt x="529388" y="1533273"/>
                  </a:lnTo>
                  <a:lnTo>
                    <a:pt x="528989" y="1532353"/>
                  </a:lnTo>
                  <a:lnTo>
                    <a:pt x="529182" y="1531548"/>
                  </a:lnTo>
                  <a:lnTo>
                    <a:pt x="529197" y="1528083"/>
                  </a:lnTo>
                  <a:lnTo>
                    <a:pt x="530768" y="1530190"/>
                  </a:lnTo>
                  <a:lnTo>
                    <a:pt x="531539" y="1530819"/>
                  </a:lnTo>
                  <a:lnTo>
                    <a:pt x="531607" y="1531136"/>
                  </a:lnTo>
                  <a:lnTo>
                    <a:pt x="531702" y="1531577"/>
                  </a:lnTo>
                  <a:lnTo>
                    <a:pt x="531827" y="1532139"/>
                  </a:lnTo>
                  <a:lnTo>
                    <a:pt x="531282" y="1533001"/>
                  </a:lnTo>
                  <a:close/>
                </a:path>
                <a:path w="1607820" h="2208530">
                  <a:moveTo>
                    <a:pt x="932683" y="1097332"/>
                  </a:moveTo>
                  <a:lnTo>
                    <a:pt x="930825" y="1098196"/>
                  </a:lnTo>
                  <a:lnTo>
                    <a:pt x="930550" y="1097945"/>
                  </a:lnTo>
                  <a:lnTo>
                    <a:pt x="932409" y="1097081"/>
                  </a:lnTo>
                  <a:lnTo>
                    <a:pt x="932683" y="1097332"/>
                  </a:lnTo>
                  <a:close/>
                </a:path>
                <a:path w="1607820" h="2208530">
                  <a:moveTo>
                    <a:pt x="842944" y="1434726"/>
                  </a:moveTo>
                  <a:lnTo>
                    <a:pt x="840086" y="1436054"/>
                  </a:lnTo>
                  <a:lnTo>
                    <a:pt x="839019" y="1435616"/>
                  </a:lnTo>
                  <a:lnTo>
                    <a:pt x="839594" y="1434628"/>
                  </a:lnTo>
                  <a:lnTo>
                    <a:pt x="840156" y="1433332"/>
                  </a:lnTo>
                  <a:lnTo>
                    <a:pt x="841282" y="1433642"/>
                  </a:lnTo>
                  <a:lnTo>
                    <a:pt x="842045" y="1434210"/>
                  </a:lnTo>
                  <a:lnTo>
                    <a:pt x="842944" y="1434726"/>
                  </a:lnTo>
                  <a:close/>
                </a:path>
                <a:path w="1607820" h="2208530">
                  <a:moveTo>
                    <a:pt x="840442" y="1436338"/>
                  </a:moveTo>
                  <a:lnTo>
                    <a:pt x="840086" y="1436054"/>
                  </a:lnTo>
                  <a:lnTo>
                    <a:pt x="839019" y="1435616"/>
                  </a:lnTo>
                  <a:lnTo>
                    <a:pt x="840086" y="1436054"/>
                  </a:lnTo>
                  <a:lnTo>
                    <a:pt x="840442" y="1436338"/>
                  </a:lnTo>
                  <a:close/>
                </a:path>
                <a:path w="1607820" h="2208530">
                  <a:moveTo>
                    <a:pt x="842207" y="1436120"/>
                  </a:moveTo>
                  <a:lnTo>
                    <a:pt x="840921" y="1436718"/>
                  </a:lnTo>
                  <a:lnTo>
                    <a:pt x="840442" y="1436338"/>
                  </a:lnTo>
                  <a:lnTo>
                    <a:pt x="842498" y="1435382"/>
                  </a:lnTo>
                  <a:lnTo>
                    <a:pt x="842207" y="1436120"/>
                  </a:lnTo>
                  <a:close/>
                </a:path>
                <a:path w="1607820" h="2208530">
                  <a:moveTo>
                    <a:pt x="1300623" y="1294339"/>
                  </a:moveTo>
                  <a:lnTo>
                    <a:pt x="1299180" y="1295010"/>
                  </a:lnTo>
                  <a:lnTo>
                    <a:pt x="1298167" y="1294689"/>
                  </a:lnTo>
                  <a:lnTo>
                    <a:pt x="1296172" y="1294582"/>
                  </a:lnTo>
                  <a:lnTo>
                    <a:pt x="1298264" y="1292480"/>
                  </a:lnTo>
                  <a:lnTo>
                    <a:pt x="1298818" y="1291472"/>
                  </a:lnTo>
                  <a:lnTo>
                    <a:pt x="1300069" y="1291404"/>
                  </a:lnTo>
                  <a:lnTo>
                    <a:pt x="1300763" y="1292288"/>
                  </a:lnTo>
                  <a:lnTo>
                    <a:pt x="1301438" y="1292772"/>
                  </a:lnTo>
                  <a:lnTo>
                    <a:pt x="1300999" y="1293372"/>
                  </a:lnTo>
                  <a:lnTo>
                    <a:pt x="1300623" y="1294339"/>
                  </a:lnTo>
                  <a:close/>
                </a:path>
                <a:path w="1607820" h="2208530">
                  <a:moveTo>
                    <a:pt x="1488192" y="936869"/>
                  </a:moveTo>
                  <a:lnTo>
                    <a:pt x="1487077" y="935502"/>
                  </a:lnTo>
                  <a:lnTo>
                    <a:pt x="1486262" y="934917"/>
                  </a:lnTo>
                  <a:lnTo>
                    <a:pt x="1485960" y="933544"/>
                  </a:lnTo>
                  <a:lnTo>
                    <a:pt x="1486549" y="932738"/>
                  </a:lnTo>
                  <a:lnTo>
                    <a:pt x="1486812" y="932007"/>
                  </a:lnTo>
                  <a:lnTo>
                    <a:pt x="1487541" y="932277"/>
                  </a:lnTo>
                  <a:lnTo>
                    <a:pt x="1488528" y="932350"/>
                  </a:lnTo>
                  <a:lnTo>
                    <a:pt x="1488929" y="932885"/>
                  </a:lnTo>
                  <a:lnTo>
                    <a:pt x="1489223" y="933352"/>
                  </a:lnTo>
                  <a:lnTo>
                    <a:pt x="1488720" y="934318"/>
                  </a:lnTo>
                  <a:lnTo>
                    <a:pt x="1488192" y="936869"/>
                  </a:lnTo>
                  <a:close/>
                </a:path>
                <a:path w="1607820" h="2208530">
                  <a:moveTo>
                    <a:pt x="341593" y="1300217"/>
                  </a:moveTo>
                  <a:lnTo>
                    <a:pt x="340317" y="1300810"/>
                  </a:lnTo>
                  <a:lnTo>
                    <a:pt x="339521" y="1300305"/>
                  </a:lnTo>
                  <a:lnTo>
                    <a:pt x="339877" y="1299264"/>
                  </a:lnTo>
                  <a:lnTo>
                    <a:pt x="341534" y="1298494"/>
                  </a:lnTo>
                  <a:lnTo>
                    <a:pt x="342074" y="1299118"/>
                  </a:lnTo>
                  <a:lnTo>
                    <a:pt x="342326" y="1299409"/>
                  </a:lnTo>
                  <a:lnTo>
                    <a:pt x="341593" y="1300217"/>
                  </a:lnTo>
                  <a:close/>
                </a:path>
                <a:path w="1607820" h="2208530">
                  <a:moveTo>
                    <a:pt x="341593" y="1300217"/>
                  </a:moveTo>
                  <a:lnTo>
                    <a:pt x="340719" y="1301178"/>
                  </a:lnTo>
                  <a:lnTo>
                    <a:pt x="342326" y="1299409"/>
                  </a:lnTo>
                  <a:lnTo>
                    <a:pt x="341593" y="1300217"/>
                  </a:lnTo>
                  <a:close/>
                </a:path>
                <a:path w="1607820" h="2208530">
                  <a:moveTo>
                    <a:pt x="1052280" y="1373472"/>
                  </a:moveTo>
                  <a:lnTo>
                    <a:pt x="1051187" y="1373980"/>
                  </a:lnTo>
                  <a:lnTo>
                    <a:pt x="1051910" y="1372828"/>
                  </a:lnTo>
                  <a:lnTo>
                    <a:pt x="1052280" y="1373472"/>
                  </a:lnTo>
                  <a:close/>
                </a:path>
                <a:path w="1607820" h="2208530">
                  <a:moveTo>
                    <a:pt x="1053210" y="1375848"/>
                  </a:moveTo>
                  <a:lnTo>
                    <a:pt x="1051108" y="1376825"/>
                  </a:lnTo>
                  <a:lnTo>
                    <a:pt x="1050218" y="1375814"/>
                  </a:lnTo>
                  <a:lnTo>
                    <a:pt x="1050572" y="1374680"/>
                  </a:lnTo>
                  <a:lnTo>
                    <a:pt x="1052468" y="1373799"/>
                  </a:lnTo>
                  <a:lnTo>
                    <a:pt x="1052564" y="1373967"/>
                  </a:lnTo>
                  <a:lnTo>
                    <a:pt x="1053427" y="1374807"/>
                  </a:lnTo>
                  <a:lnTo>
                    <a:pt x="1053210" y="1375848"/>
                  </a:lnTo>
                  <a:close/>
                </a:path>
                <a:path w="1607820" h="2208530">
                  <a:moveTo>
                    <a:pt x="272540" y="1322711"/>
                  </a:moveTo>
                  <a:lnTo>
                    <a:pt x="269699" y="1322500"/>
                  </a:lnTo>
                  <a:lnTo>
                    <a:pt x="270195" y="1321430"/>
                  </a:lnTo>
                  <a:lnTo>
                    <a:pt x="270388" y="1320625"/>
                  </a:lnTo>
                  <a:lnTo>
                    <a:pt x="271671" y="1320029"/>
                  </a:lnTo>
                  <a:lnTo>
                    <a:pt x="272330" y="1320172"/>
                  </a:lnTo>
                  <a:lnTo>
                    <a:pt x="272681" y="1321114"/>
                  </a:lnTo>
                  <a:lnTo>
                    <a:pt x="272531" y="1321953"/>
                  </a:lnTo>
                  <a:lnTo>
                    <a:pt x="272540" y="1322711"/>
                  </a:lnTo>
                  <a:close/>
                </a:path>
                <a:path w="1607820" h="2208530">
                  <a:moveTo>
                    <a:pt x="1078079" y="1071241"/>
                  </a:moveTo>
                  <a:lnTo>
                    <a:pt x="1077331" y="1070892"/>
                  </a:lnTo>
                  <a:lnTo>
                    <a:pt x="1076213" y="1070713"/>
                  </a:lnTo>
                  <a:lnTo>
                    <a:pt x="1075634" y="1069493"/>
                  </a:lnTo>
                  <a:lnTo>
                    <a:pt x="1076102" y="1068489"/>
                  </a:lnTo>
                  <a:lnTo>
                    <a:pt x="1076236" y="1067646"/>
                  </a:lnTo>
                  <a:lnTo>
                    <a:pt x="1078750" y="1068399"/>
                  </a:lnTo>
                  <a:lnTo>
                    <a:pt x="1078079" y="1071241"/>
                  </a:lnTo>
                  <a:close/>
                </a:path>
                <a:path w="1607820" h="2208530">
                  <a:moveTo>
                    <a:pt x="1421024" y="951547"/>
                  </a:moveTo>
                  <a:lnTo>
                    <a:pt x="1420407" y="951048"/>
                  </a:lnTo>
                  <a:lnTo>
                    <a:pt x="1419613" y="950524"/>
                  </a:lnTo>
                  <a:lnTo>
                    <a:pt x="1419121" y="949819"/>
                  </a:lnTo>
                  <a:lnTo>
                    <a:pt x="1419506" y="949108"/>
                  </a:lnTo>
                  <a:lnTo>
                    <a:pt x="1420789" y="948512"/>
                  </a:lnTo>
                  <a:lnTo>
                    <a:pt x="1421430" y="948746"/>
                  </a:lnTo>
                  <a:lnTo>
                    <a:pt x="1422910" y="948992"/>
                  </a:lnTo>
                  <a:lnTo>
                    <a:pt x="1421024" y="951547"/>
                  </a:lnTo>
                  <a:close/>
                </a:path>
                <a:path w="1607820" h="2208530">
                  <a:moveTo>
                    <a:pt x="1333110" y="1219989"/>
                  </a:moveTo>
                  <a:lnTo>
                    <a:pt x="1331040" y="1220951"/>
                  </a:lnTo>
                  <a:lnTo>
                    <a:pt x="1331304" y="1220261"/>
                  </a:lnTo>
                  <a:lnTo>
                    <a:pt x="1332422" y="1219741"/>
                  </a:lnTo>
                  <a:lnTo>
                    <a:pt x="1333110" y="1219989"/>
                  </a:lnTo>
                  <a:close/>
                </a:path>
                <a:path w="1607820" h="2208530">
                  <a:moveTo>
                    <a:pt x="1333308" y="1222676"/>
                  </a:moveTo>
                  <a:lnTo>
                    <a:pt x="1332595" y="1222185"/>
                  </a:lnTo>
                  <a:lnTo>
                    <a:pt x="1331789" y="1221774"/>
                  </a:lnTo>
                  <a:lnTo>
                    <a:pt x="1331221" y="1221151"/>
                  </a:lnTo>
                  <a:lnTo>
                    <a:pt x="1333505" y="1220089"/>
                  </a:lnTo>
                  <a:lnTo>
                    <a:pt x="1334216" y="1220255"/>
                  </a:lnTo>
                  <a:lnTo>
                    <a:pt x="1333308" y="1222676"/>
                  </a:lnTo>
                  <a:close/>
                </a:path>
                <a:path w="1607820" h="2208530">
                  <a:moveTo>
                    <a:pt x="475443" y="1725795"/>
                  </a:moveTo>
                  <a:lnTo>
                    <a:pt x="472883" y="1726985"/>
                  </a:lnTo>
                  <a:lnTo>
                    <a:pt x="472736" y="1726522"/>
                  </a:lnTo>
                  <a:lnTo>
                    <a:pt x="472897" y="1725684"/>
                  </a:lnTo>
                  <a:lnTo>
                    <a:pt x="472907" y="1722794"/>
                  </a:lnTo>
                  <a:lnTo>
                    <a:pt x="474357" y="1724438"/>
                  </a:lnTo>
                  <a:lnTo>
                    <a:pt x="475189" y="1725020"/>
                  </a:lnTo>
                  <a:lnTo>
                    <a:pt x="475443" y="1725795"/>
                  </a:lnTo>
                  <a:close/>
                </a:path>
                <a:path w="1607820" h="2208530">
                  <a:moveTo>
                    <a:pt x="474998" y="1727190"/>
                  </a:moveTo>
                  <a:lnTo>
                    <a:pt x="473835" y="1727731"/>
                  </a:lnTo>
                  <a:lnTo>
                    <a:pt x="472966" y="1727502"/>
                  </a:lnTo>
                  <a:lnTo>
                    <a:pt x="475602" y="1726277"/>
                  </a:lnTo>
                  <a:lnTo>
                    <a:pt x="474998" y="1727190"/>
                  </a:lnTo>
                  <a:close/>
                </a:path>
                <a:path w="1607820" h="2208530">
                  <a:moveTo>
                    <a:pt x="1133942" y="1283137"/>
                  </a:moveTo>
                  <a:lnTo>
                    <a:pt x="1132892" y="1283625"/>
                  </a:lnTo>
                  <a:lnTo>
                    <a:pt x="1131634" y="1283182"/>
                  </a:lnTo>
                  <a:lnTo>
                    <a:pt x="1131025" y="1282164"/>
                  </a:lnTo>
                  <a:lnTo>
                    <a:pt x="1131554" y="1281179"/>
                  </a:lnTo>
                  <a:lnTo>
                    <a:pt x="1132122" y="1278574"/>
                  </a:lnTo>
                  <a:lnTo>
                    <a:pt x="1133227" y="1279946"/>
                  </a:lnTo>
                  <a:lnTo>
                    <a:pt x="1134047" y="1280552"/>
                  </a:lnTo>
                  <a:lnTo>
                    <a:pt x="1134348" y="1281920"/>
                  </a:lnTo>
                  <a:lnTo>
                    <a:pt x="1133942" y="1283137"/>
                  </a:lnTo>
                  <a:close/>
                </a:path>
                <a:path w="1607820" h="2208530">
                  <a:moveTo>
                    <a:pt x="1011663" y="1055798"/>
                  </a:moveTo>
                  <a:lnTo>
                    <a:pt x="1009935" y="1056601"/>
                  </a:lnTo>
                  <a:lnTo>
                    <a:pt x="1009519" y="1056233"/>
                  </a:lnTo>
                  <a:lnTo>
                    <a:pt x="1011393" y="1055362"/>
                  </a:lnTo>
                  <a:lnTo>
                    <a:pt x="1011663" y="1055798"/>
                  </a:lnTo>
                  <a:close/>
                </a:path>
                <a:path w="1607820" h="2208530">
                  <a:moveTo>
                    <a:pt x="1011147" y="1057675"/>
                  </a:moveTo>
                  <a:lnTo>
                    <a:pt x="1010359" y="1056977"/>
                  </a:lnTo>
                  <a:lnTo>
                    <a:pt x="1012058" y="1056188"/>
                  </a:lnTo>
                  <a:lnTo>
                    <a:pt x="1011147" y="1057675"/>
                  </a:lnTo>
                  <a:close/>
                </a:path>
                <a:path w="1607820" h="2208530">
                  <a:moveTo>
                    <a:pt x="1303976" y="1278604"/>
                  </a:moveTo>
                  <a:lnTo>
                    <a:pt x="1302739" y="1279179"/>
                  </a:lnTo>
                  <a:lnTo>
                    <a:pt x="1302063" y="1278755"/>
                  </a:lnTo>
                  <a:lnTo>
                    <a:pt x="1302129" y="1277896"/>
                  </a:lnTo>
                  <a:lnTo>
                    <a:pt x="1303346" y="1277330"/>
                  </a:lnTo>
                  <a:lnTo>
                    <a:pt x="1304571" y="1277943"/>
                  </a:lnTo>
                  <a:lnTo>
                    <a:pt x="1303976" y="1278604"/>
                  </a:lnTo>
                  <a:close/>
                </a:path>
                <a:path w="1607820" h="2208530">
                  <a:moveTo>
                    <a:pt x="1303976" y="1278604"/>
                  </a:moveTo>
                  <a:lnTo>
                    <a:pt x="1303097" y="1279580"/>
                  </a:lnTo>
                  <a:lnTo>
                    <a:pt x="1304571" y="1277943"/>
                  </a:lnTo>
                  <a:lnTo>
                    <a:pt x="1303976" y="1278604"/>
                  </a:lnTo>
                  <a:close/>
                </a:path>
                <a:path w="1607820" h="2208530">
                  <a:moveTo>
                    <a:pt x="863474" y="1629569"/>
                  </a:moveTo>
                  <a:lnTo>
                    <a:pt x="860598" y="1628902"/>
                  </a:lnTo>
                  <a:lnTo>
                    <a:pt x="860822" y="1627934"/>
                  </a:lnTo>
                  <a:lnTo>
                    <a:pt x="863695" y="1628609"/>
                  </a:lnTo>
                  <a:lnTo>
                    <a:pt x="863474" y="1629569"/>
                  </a:lnTo>
                  <a:close/>
                </a:path>
                <a:path w="1607820" h="2208530">
                  <a:moveTo>
                    <a:pt x="703739" y="1680261"/>
                  </a:moveTo>
                  <a:lnTo>
                    <a:pt x="702497" y="1680360"/>
                  </a:lnTo>
                  <a:lnTo>
                    <a:pt x="701702" y="1679411"/>
                  </a:lnTo>
                  <a:lnTo>
                    <a:pt x="701135" y="1679007"/>
                  </a:lnTo>
                  <a:lnTo>
                    <a:pt x="701624" y="1678342"/>
                  </a:lnTo>
                  <a:lnTo>
                    <a:pt x="701978" y="1677362"/>
                  </a:lnTo>
                  <a:lnTo>
                    <a:pt x="703250" y="1676770"/>
                  </a:lnTo>
                  <a:lnTo>
                    <a:pt x="704247" y="1677123"/>
                  </a:lnTo>
                  <a:lnTo>
                    <a:pt x="704996" y="1677212"/>
                  </a:lnTo>
                  <a:lnTo>
                    <a:pt x="706217" y="1677312"/>
                  </a:lnTo>
                  <a:lnTo>
                    <a:pt x="704279" y="1679272"/>
                  </a:lnTo>
                  <a:lnTo>
                    <a:pt x="703739" y="1680261"/>
                  </a:lnTo>
                  <a:close/>
                </a:path>
                <a:path w="1607820" h="2208530">
                  <a:moveTo>
                    <a:pt x="430423" y="1554438"/>
                  </a:moveTo>
                  <a:lnTo>
                    <a:pt x="427592" y="1555400"/>
                  </a:lnTo>
                  <a:lnTo>
                    <a:pt x="428277" y="1550452"/>
                  </a:lnTo>
                  <a:lnTo>
                    <a:pt x="429427" y="1552200"/>
                  </a:lnTo>
                  <a:lnTo>
                    <a:pt x="430020" y="1552864"/>
                  </a:lnTo>
                  <a:lnTo>
                    <a:pt x="430468" y="1554063"/>
                  </a:lnTo>
                  <a:lnTo>
                    <a:pt x="430423" y="1554438"/>
                  </a:lnTo>
                  <a:close/>
                </a:path>
                <a:path w="1607820" h="2208530">
                  <a:moveTo>
                    <a:pt x="430423" y="1554438"/>
                  </a:moveTo>
                  <a:lnTo>
                    <a:pt x="430330" y="1554984"/>
                  </a:lnTo>
                  <a:lnTo>
                    <a:pt x="430488" y="1554053"/>
                  </a:lnTo>
                  <a:lnTo>
                    <a:pt x="430423" y="1554438"/>
                  </a:lnTo>
                  <a:close/>
                </a:path>
                <a:path w="1607820" h="2208530">
                  <a:moveTo>
                    <a:pt x="685802" y="1167822"/>
                  </a:moveTo>
                  <a:lnTo>
                    <a:pt x="683910" y="1167401"/>
                  </a:lnTo>
                  <a:lnTo>
                    <a:pt x="682784" y="1167097"/>
                  </a:lnTo>
                  <a:lnTo>
                    <a:pt x="684002" y="1166530"/>
                  </a:lnTo>
                  <a:lnTo>
                    <a:pt x="685970" y="1166632"/>
                  </a:lnTo>
                  <a:lnTo>
                    <a:pt x="685802" y="1167822"/>
                  </a:lnTo>
                  <a:close/>
                </a:path>
                <a:path w="1607820" h="2208530">
                  <a:moveTo>
                    <a:pt x="1254101" y="990211"/>
                  </a:moveTo>
                  <a:lnTo>
                    <a:pt x="1251093" y="990007"/>
                  </a:lnTo>
                  <a:lnTo>
                    <a:pt x="1251629" y="988871"/>
                  </a:lnTo>
                  <a:lnTo>
                    <a:pt x="1251835" y="988019"/>
                  </a:lnTo>
                  <a:lnTo>
                    <a:pt x="1253187" y="987390"/>
                  </a:lnTo>
                  <a:lnTo>
                    <a:pt x="1253897" y="987545"/>
                  </a:lnTo>
                  <a:lnTo>
                    <a:pt x="1254259" y="988535"/>
                  </a:lnTo>
                  <a:lnTo>
                    <a:pt x="1254098" y="989414"/>
                  </a:lnTo>
                  <a:lnTo>
                    <a:pt x="1254101" y="990211"/>
                  </a:lnTo>
                  <a:close/>
                </a:path>
                <a:path w="1607820" h="2208530">
                  <a:moveTo>
                    <a:pt x="1446795" y="1228143"/>
                  </a:moveTo>
                  <a:lnTo>
                    <a:pt x="1445656" y="1226698"/>
                  </a:lnTo>
                  <a:lnTo>
                    <a:pt x="1444832" y="1226082"/>
                  </a:lnTo>
                  <a:lnTo>
                    <a:pt x="1444527" y="1224663"/>
                  </a:lnTo>
                  <a:lnTo>
                    <a:pt x="1444965" y="1223443"/>
                  </a:lnTo>
                  <a:lnTo>
                    <a:pt x="1445976" y="1222973"/>
                  </a:lnTo>
                  <a:lnTo>
                    <a:pt x="1447210" y="1223416"/>
                  </a:lnTo>
                  <a:lnTo>
                    <a:pt x="1447562" y="1223956"/>
                  </a:lnTo>
                  <a:lnTo>
                    <a:pt x="1447860" y="1224456"/>
                  </a:lnTo>
                  <a:lnTo>
                    <a:pt x="1447345" y="1225434"/>
                  </a:lnTo>
                  <a:lnTo>
                    <a:pt x="1446795" y="1228143"/>
                  </a:lnTo>
                  <a:close/>
                </a:path>
                <a:path w="1607820" h="2208530">
                  <a:moveTo>
                    <a:pt x="1246529" y="1286759"/>
                  </a:moveTo>
                  <a:lnTo>
                    <a:pt x="1243803" y="1288026"/>
                  </a:lnTo>
                  <a:lnTo>
                    <a:pt x="1243841" y="1287553"/>
                  </a:lnTo>
                  <a:lnTo>
                    <a:pt x="1243858" y="1287344"/>
                  </a:lnTo>
                  <a:lnTo>
                    <a:pt x="1244163" y="1286268"/>
                  </a:lnTo>
                  <a:lnTo>
                    <a:pt x="1245049" y="1285856"/>
                  </a:lnTo>
                  <a:lnTo>
                    <a:pt x="1245821" y="1286432"/>
                  </a:lnTo>
                  <a:lnTo>
                    <a:pt x="1245987" y="1286556"/>
                  </a:lnTo>
                  <a:lnTo>
                    <a:pt x="1246529" y="1286759"/>
                  </a:lnTo>
                  <a:close/>
                </a:path>
                <a:path w="1607820" h="2208530">
                  <a:moveTo>
                    <a:pt x="1247311" y="1287051"/>
                  </a:moveTo>
                  <a:lnTo>
                    <a:pt x="1244159" y="1288517"/>
                  </a:lnTo>
                  <a:lnTo>
                    <a:pt x="1243784" y="1288277"/>
                  </a:lnTo>
                  <a:lnTo>
                    <a:pt x="1246818" y="1286867"/>
                  </a:lnTo>
                  <a:lnTo>
                    <a:pt x="1247311" y="1287051"/>
                  </a:lnTo>
                  <a:close/>
                </a:path>
                <a:path w="1607820" h="2208530">
                  <a:moveTo>
                    <a:pt x="911231" y="1390980"/>
                  </a:moveTo>
                  <a:lnTo>
                    <a:pt x="908257" y="1392362"/>
                  </a:lnTo>
                  <a:lnTo>
                    <a:pt x="907232" y="1390888"/>
                  </a:lnTo>
                  <a:lnTo>
                    <a:pt x="909163" y="1389990"/>
                  </a:lnTo>
                  <a:lnTo>
                    <a:pt x="909915" y="1390451"/>
                  </a:lnTo>
                  <a:lnTo>
                    <a:pt x="911231" y="1390980"/>
                  </a:lnTo>
                  <a:close/>
                </a:path>
                <a:path w="1607820" h="2208530">
                  <a:moveTo>
                    <a:pt x="909544" y="1392858"/>
                  </a:moveTo>
                  <a:lnTo>
                    <a:pt x="908412" y="1392586"/>
                  </a:lnTo>
                  <a:lnTo>
                    <a:pt x="910363" y="1391679"/>
                  </a:lnTo>
                  <a:lnTo>
                    <a:pt x="909544" y="1392858"/>
                  </a:lnTo>
                  <a:close/>
                </a:path>
                <a:path w="1607820" h="2208530">
                  <a:moveTo>
                    <a:pt x="1138619" y="1027071"/>
                  </a:moveTo>
                  <a:lnTo>
                    <a:pt x="1137146" y="1027756"/>
                  </a:lnTo>
                  <a:lnTo>
                    <a:pt x="1136324" y="1026684"/>
                  </a:lnTo>
                  <a:lnTo>
                    <a:pt x="1138009" y="1025900"/>
                  </a:lnTo>
                  <a:lnTo>
                    <a:pt x="1138619" y="1027071"/>
                  </a:lnTo>
                  <a:close/>
                </a:path>
                <a:path w="1607820" h="2208530">
                  <a:moveTo>
                    <a:pt x="1548995" y="1206290"/>
                  </a:moveTo>
                  <a:lnTo>
                    <a:pt x="1547809" y="1206398"/>
                  </a:lnTo>
                  <a:lnTo>
                    <a:pt x="1547141" y="1205544"/>
                  </a:lnTo>
                  <a:lnTo>
                    <a:pt x="1546509" y="1205087"/>
                  </a:lnTo>
                  <a:lnTo>
                    <a:pt x="1546973" y="1204445"/>
                  </a:lnTo>
                  <a:lnTo>
                    <a:pt x="1547307" y="1203498"/>
                  </a:lnTo>
                  <a:lnTo>
                    <a:pt x="1548553" y="1202919"/>
                  </a:lnTo>
                  <a:lnTo>
                    <a:pt x="1549543" y="1203251"/>
                  </a:lnTo>
                  <a:lnTo>
                    <a:pt x="1551438" y="1203393"/>
                  </a:lnTo>
                  <a:lnTo>
                    <a:pt x="1549511" y="1205340"/>
                  </a:lnTo>
                  <a:lnTo>
                    <a:pt x="1548995" y="1206290"/>
                  </a:lnTo>
                  <a:close/>
                </a:path>
                <a:path w="1607820" h="2208530">
                  <a:moveTo>
                    <a:pt x="1272787" y="983883"/>
                  </a:moveTo>
                  <a:lnTo>
                    <a:pt x="1271415" y="984521"/>
                  </a:lnTo>
                  <a:lnTo>
                    <a:pt x="1270460" y="984184"/>
                  </a:lnTo>
                  <a:lnTo>
                    <a:pt x="1268479" y="984023"/>
                  </a:lnTo>
                  <a:lnTo>
                    <a:pt x="1268807" y="983871"/>
                  </a:lnTo>
                  <a:lnTo>
                    <a:pt x="1270530" y="982148"/>
                  </a:lnTo>
                  <a:lnTo>
                    <a:pt x="1271056" y="981194"/>
                  </a:lnTo>
                  <a:lnTo>
                    <a:pt x="1272253" y="981110"/>
                  </a:lnTo>
                  <a:lnTo>
                    <a:pt x="1272924" y="981957"/>
                  </a:lnTo>
                  <a:lnTo>
                    <a:pt x="1273568" y="982414"/>
                  </a:lnTo>
                  <a:lnTo>
                    <a:pt x="1273203" y="982909"/>
                  </a:lnTo>
                  <a:lnTo>
                    <a:pt x="1272787" y="983883"/>
                  </a:lnTo>
                  <a:close/>
                </a:path>
                <a:path w="1607820" h="2208530">
                  <a:moveTo>
                    <a:pt x="1556149" y="1200339"/>
                  </a:moveTo>
                  <a:lnTo>
                    <a:pt x="1554243" y="1201225"/>
                  </a:lnTo>
                  <a:lnTo>
                    <a:pt x="1553968" y="1200963"/>
                  </a:lnTo>
                  <a:lnTo>
                    <a:pt x="1555868" y="1200080"/>
                  </a:lnTo>
                  <a:lnTo>
                    <a:pt x="1556149" y="1200339"/>
                  </a:lnTo>
                  <a:close/>
                </a:path>
                <a:path w="1607820" h="2208530">
                  <a:moveTo>
                    <a:pt x="1141429" y="1308665"/>
                  </a:moveTo>
                  <a:lnTo>
                    <a:pt x="1139604" y="1309514"/>
                  </a:lnTo>
                  <a:lnTo>
                    <a:pt x="1139311" y="1308941"/>
                  </a:lnTo>
                  <a:lnTo>
                    <a:pt x="1138978" y="1308581"/>
                  </a:lnTo>
                  <a:lnTo>
                    <a:pt x="1139700" y="1307081"/>
                  </a:lnTo>
                  <a:lnTo>
                    <a:pt x="1141429" y="1308665"/>
                  </a:lnTo>
                  <a:close/>
                </a:path>
                <a:path w="1607820" h="2208530">
                  <a:moveTo>
                    <a:pt x="1074770" y="1328941"/>
                  </a:moveTo>
                  <a:lnTo>
                    <a:pt x="1070629" y="1330867"/>
                  </a:lnTo>
                  <a:lnTo>
                    <a:pt x="1070347" y="1329265"/>
                  </a:lnTo>
                  <a:lnTo>
                    <a:pt x="1070291" y="1328943"/>
                  </a:lnTo>
                  <a:lnTo>
                    <a:pt x="1071038" y="1328046"/>
                  </a:lnTo>
                  <a:lnTo>
                    <a:pt x="1072247" y="1328382"/>
                  </a:lnTo>
                  <a:lnTo>
                    <a:pt x="1075385" y="1328431"/>
                  </a:lnTo>
                  <a:lnTo>
                    <a:pt x="1074770" y="1328941"/>
                  </a:lnTo>
                  <a:close/>
                </a:path>
                <a:path w="1607820" h="2208530">
                  <a:moveTo>
                    <a:pt x="1074770" y="1328941"/>
                  </a:moveTo>
                  <a:lnTo>
                    <a:pt x="1074317" y="1329318"/>
                  </a:lnTo>
                  <a:lnTo>
                    <a:pt x="1075385" y="1328431"/>
                  </a:lnTo>
                  <a:lnTo>
                    <a:pt x="1074770" y="1328941"/>
                  </a:lnTo>
                  <a:close/>
                </a:path>
                <a:path w="1607820" h="2208530">
                  <a:moveTo>
                    <a:pt x="1072960" y="1330617"/>
                  </a:moveTo>
                  <a:lnTo>
                    <a:pt x="1071665" y="1331219"/>
                  </a:lnTo>
                  <a:lnTo>
                    <a:pt x="1070653" y="1331021"/>
                  </a:lnTo>
                  <a:lnTo>
                    <a:pt x="1074317" y="1329318"/>
                  </a:lnTo>
                  <a:lnTo>
                    <a:pt x="1073589" y="1329922"/>
                  </a:lnTo>
                  <a:lnTo>
                    <a:pt x="1072960" y="1330617"/>
                  </a:lnTo>
                  <a:close/>
                </a:path>
                <a:path w="1607820" h="2208530">
                  <a:moveTo>
                    <a:pt x="537436" y="1497655"/>
                  </a:moveTo>
                  <a:lnTo>
                    <a:pt x="534673" y="1498940"/>
                  </a:lnTo>
                  <a:lnTo>
                    <a:pt x="533514" y="1498367"/>
                  </a:lnTo>
                  <a:lnTo>
                    <a:pt x="534433" y="1497444"/>
                  </a:lnTo>
                  <a:lnTo>
                    <a:pt x="534618" y="1497103"/>
                  </a:lnTo>
                  <a:lnTo>
                    <a:pt x="536168" y="1496383"/>
                  </a:lnTo>
                  <a:lnTo>
                    <a:pt x="536315" y="1496569"/>
                  </a:lnTo>
                  <a:lnTo>
                    <a:pt x="536601" y="1496932"/>
                  </a:lnTo>
                  <a:lnTo>
                    <a:pt x="536846" y="1497244"/>
                  </a:lnTo>
                  <a:lnTo>
                    <a:pt x="537436" y="1497655"/>
                  </a:lnTo>
                  <a:close/>
                </a:path>
                <a:path w="1607820" h="2208530">
                  <a:moveTo>
                    <a:pt x="536754" y="1499090"/>
                  </a:moveTo>
                  <a:lnTo>
                    <a:pt x="535484" y="1499680"/>
                  </a:lnTo>
                  <a:lnTo>
                    <a:pt x="535038" y="1499273"/>
                  </a:lnTo>
                  <a:lnTo>
                    <a:pt x="537028" y="1498347"/>
                  </a:lnTo>
                  <a:lnTo>
                    <a:pt x="536754" y="1499090"/>
                  </a:lnTo>
                  <a:close/>
                </a:path>
                <a:path w="1607820" h="2208530">
                  <a:moveTo>
                    <a:pt x="1270824" y="1491734"/>
                  </a:moveTo>
                  <a:lnTo>
                    <a:pt x="1269614" y="1491599"/>
                  </a:lnTo>
                  <a:lnTo>
                    <a:pt x="1268993" y="1490883"/>
                  </a:lnTo>
                  <a:lnTo>
                    <a:pt x="1268336" y="1490437"/>
                  </a:lnTo>
                  <a:lnTo>
                    <a:pt x="1268797" y="1489839"/>
                  </a:lnTo>
                  <a:lnTo>
                    <a:pt x="1269150" y="1488947"/>
                  </a:lnTo>
                  <a:lnTo>
                    <a:pt x="1270312" y="1488408"/>
                  </a:lnTo>
                  <a:lnTo>
                    <a:pt x="1271221" y="1488712"/>
                  </a:lnTo>
                  <a:lnTo>
                    <a:pt x="1271853" y="1488802"/>
                  </a:lnTo>
                  <a:lnTo>
                    <a:pt x="1273251" y="1488904"/>
                  </a:lnTo>
                  <a:lnTo>
                    <a:pt x="1271369" y="1490783"/>
                  </a:lnTo>
                  <a:lnTo>
                    <a:pt x="1270824" y="1491734"/>
                  </a:lnTo>
                  <a:close/>
                </a:path>
                <a:path w="1607820" h="2208530">
                  <a:moveTo>
                    <a:pt x="1117156" y="1313169"/>
                  </a:moveTo>
                  <a:lnTo>
                    <a:pt x="1114550" y="1314380"/>
                  </a:lnTo>
                  <a:lnTo>
                    <a:pt x="1114454" y="1313893"/>
                  </a:lnTo>
                  <a:lnTo>
                    <a:pt x="1116631" y="1312881"/>
                  </a:lnTo>
                  <a:lnTo>
                    <a:pt x="1117156" y="1313169"/>
                  </a:lnTo>
                  <a:close/>
                </a:path>
                <a:path w="1607820" h="2208530">
                  <a:moveTo>
                    <a:pt x="1117326" y="1314183"/>
                  </a:moveTo>
                  <a:lnTo>
                    <a:pt x="1115213" y="1315166"/>
                  </a:lnTo>
                  <a:lnTo>
                    <a:pt x="1114657" y="1314927"/>
                  </a:lnTo>
                  <a:lnTo>
                    <a:pt x="1114619" y="1314732"/>
                  </a:lnTo>
                  <a:lnTo>
                    <a:pt x="1117211" y="1313527"/>
                  </a:lnTo>
                  <a:lnTo>
                    <a:pt x="1117245" y="1313724"/>
                  </a:lnTo>
                  <a:lnTo>
                    <a:pt x="1117326" y="1314183"/>
                  </a:lnTo>
                  <a:close/>
                </a:path>
                <a:path w="1607820" h="2208530">
                  <a:moveTo>
                    <a:pt x="1116688" y="1316218"/>
                  </a:moveTo>
                  <a:lnTo>
                    <a:pt x="1115774" y="1315472"/>
                  </a:lnTo>
                  <a:lnTo>
                    <a:pt x="1116975" y="1314914"/>
                  </a:lnTo>
                  <a:lnTo>
                    <a:pt x="1116688" y="1316218"/>
                  </a:lnTo>
                  <a:close/>
                </a:path>
                <a:path w="1607820" h="2208530">
                  <a:moveTo>
                    <a:pt x="1498189" y="1192682"/>
                  </a:moveTo>
                  <a:lnTo>
                    <a:pt x="1497029" y="1193221"/>
                  </a:lnTo>
                  <a:lnTo>
                    <a:pt x="1496288" y="1192957"/>
                  </a:lnTo>
                  <a:lnTo>
                    <a:pt x="1495929" y="1192030"/>
                  </a:lnTo>
                  <a:lnTo>
                    <a:pt x="1496113" y="1191218"/>
                  </a:lnTo>
                  <a:lnTo>
                    <a:pt x="1496134" y="1187868"/>
                  </a:lnTo>
                  <a:lnTo>
                    <a:pt x="1497662" y="1189883"/>
                  </a:lnTo>
                  <a:lnTo>
                    <a:pt x="1498441" y="1190502"/>
                  </a:lnTo>
                  <a:lnTo>
                    <a:pt x="1498729" y="1191822"/>
                  </a:lnTo>
                  <a:lnTo>
                    <a:pt x="1498189" y="1192682"/>
                  </a:lnTo>
                  <a:close/>
                </a:path>
                <a:path w="1607820" h="2208530">
                  <a:moveTo>
                    <a:pt x="1148055" y="1330166"/>
                  </a:moveTo>
                  <a:lnTo>
                    <a:pt x="1146463" y="1330906"/>
                  </a:lnTo>
                  <a:lnTo>
                    <a:pt x="1145837" y="1330222"/>
                  </a:lnTo>
                  <a:lnTo>
                    <a:pt x="1147682" y="1329364"/>
                  </a:lnTo>
                  <a:lnTo>
                    <a:pt x="1148055" y="1330166"/>
                  </a:lnTo>
                  <a:close/>
                </a:path>
                <a:path w="1607820" h="2208530">
                  <a:moveTo>
                    <a:pt x="1147489" y="1332026"/>
                  </a:moveTo>
                  <a:lnTo>
                    <a:pt x="1146873" y="1331354"/>
                  </a:lnTo>
                  <a:lnTo>
                    <a:pt x="1148445" y="1330624"/>
                  </a:lnTo>
                  <a:lnTo>
                    <a:pt x="1147489" y="1332026"/>
                  </a:lnTo>
                  <a:close/>
                </a:path>
                <a:path w="1607820" h="2208530">
                  <a:moveTo>
                    <a:pt x="1454627" y="1208759"/>
                  </a:moveTo>
                  <a:lnTo>
                    <a:pt x="1453704" y="1208491"/>
                  </a:lnTo>
                  <a:lnTo>
                    <a:pt x="1453181" y="1208409"/>
                  </a:lnTo>
                  <a:lnTo>
                    <a:pt x="1453929" y="1204626"/>
                  </a:lnTo>
                  <a:lnTo>
                    <a:pt x="1455877" y="1205370"/>
                  </a:lnTo>
                  <a:lnTo>
                    <a:pt x="1455505" y="1206465"/>
                  </a:lnTo>
                  <a:lnTo>
                    <a:pt x="1455216" y="1207462"/>
                  </a:lnTo>
                  <a:lnTo>
                    <a:pt x="1455049" y="1207866"/>
                  </a:lnTo>
                  <a:lnTo>
                    <a:pt x="1454627" y="1208759"/>
                  </a:lnTo>
                  <a:close/>
                </a:path>
                <a:path w="1607820" h="2208530">
                  <a:moveTo>
                    <a:pt x="1404736" y="1421306"/>
                  </a:moveTo>
                  <a:lnTo>
                    <a:pt x="1402103" y="1422530"/>
                  </a:lnTo>
                  <a:lnTo>
                    <a:pt x="1402008" y="1422036"/>
                  </a:lnTo>
                  <a:lnTo>
                    <a:pt x="1404207" y="1421014"/>
                  </a:lnTo>
                  <a:lnTo>
                    <a:pt x="1404736" y="1421306"/>
                  </a:lnTo>
                  <a:close/>
                </a:path>
                <a:path w="1607820" h="2208530">
                  <a:moveTo>
                    <a:pt x="1402103" y="1422530"/>
                  </a:moveTo>
                  <a:lnTo>
                    <a:pt x="1402173" y="1422894"/>
                  </a:lnTo>
                  <a:lnTo>
                    <a:pt x="1402103" y="1422530"/>
                  </a:lnTo>
                  <a:lnTo>
                    <a:pt x="1402008" y="1422036"/>
                  </a:lnTo>
                  <a:lnTo>
                    <a:pt x="1402103" y="1422530"/>
                  </a:lnTo>
                  <a:close/>
                </a:path>
                <a:path w="1607820" h="2208530">
                  <a:moveTo>
                    <a:pt x="1404285" y="1424442"/>
                  </a:moveTo>
                  <a:lnTo>
                    <a:pt x="1403350" y="1423670"/>
                  </a:lnTo>
                  <a:lnTo>
                    <a:pt x="1403172" y="1423523"/>
                  </a:lnTo>
                  <a:lnTo>
                    <a:pt x="1402212" y="1423100"/>
                  </a:lnTo>
                  <a:lnTo>
                    <a:pt x="1402173" y="1422894"/>
                  </a:lnTo>
                  <a:lnTo>
                    <a:pt x="1404800" y="1421672"/>
                  </a:lnTo>
                  <a:lnTo>
                    <a:pt x="1404836" y="1421880"/>
                  </a:lnTo>
                  <a:lnTo>
                    <a:pt x="1404918" y="1422345"/>
                  </a:lnTo>
                  <a:lnTo>
                    <a:pt x="1404572" y="1423102"/>
                  </a:lnTo>
                  <a:lnTo>
                    <a:pt x="1404285" y="1424442"/>
                  </a:lnTo>
                  <a:close/>
                </a:path>
                <a:path w="1607820" h="2208530">
                  <a:moveTo>
                    <a:pt x="1267255" y="1466247"/>
                  </a:moveTo>
                  <a:lnTo>
                    <a:pt x="1266071" y="1466797"/>
                  </a:lnTo>
                  <a:lnTo>
                    <a:pt x="1265377" y="1466298"/>
                  </a:lnTo>
                  <a:lnTo>
                    <a:pt x="1265193" y="1466165"/>
                  </a:lnTo>
                  <a:lnTo>
                    <a:pt x="1264435" y="1465896"/>
                  </a:lnTo>
                  <a:lnTo>
                    <a:pt x="1264715" y="1465151"/>
                  </a:lnTo>
                  <a:lnTo>
                    <a:pt x="1264815" y="1463928"/>
                  </a:lnTo>
                  <a:lnTo>
                    <a:pt x="1265841" y="1463452"/>
                  </a:lnTo>
                  <a:lnTo>
                    <a:pt x="1266822" y="1463959"/>
                  </a:lnTo>
                  <a:lnTo>
                    <a:pt x="1268068" y="1464208"/>
                  </a:lnTo>
                  <a:lnTo>
                    <a:pt x="1267469" y="1465326"/>
                  </a:lnTo>
                  <a:lnTo>
                    <a:pt x="1267255" y="1466247"/>
                  </a:lnTo>
                  <a:close/>
                </a:path>
                <a:path w="1607820" h="2208530">
                  <a:moveTo>
                    <a:pt x="982986" y="1299936"/>
                  </a:moveTo>
                  <a:lnTo>
                    <a:pt x="981264" y="1300736"/>
                  </a:lnTo>
                  <a:lnTo>
                    <a:pt x="980905" y="1300471"/>
                  </a:lnTo>
                  <a:lnTo>
                    <a:pt x="982757" y="1299611"/>
                  </a:lnTo>
                  <a:lnTo>
                    <a:pt x="982986" y="1299936"/>
                  </a:lnTo>
                  <a:close/>
                </a:path>
                <a:path w="1607820" h="2208530">
                  <a:moveTo>
                    <a:pt x="982813" y="1301878"/>
                  </a:moveTo>
                  <a:lnTo>
                    <a:pt x="981736" y="1301084"/>
                  </a:lnTo>
                  <a:lnTo>
                    <a:pt x="983431" y="1300296"/>
                  </a:lnTo>
                  <a:lnTo>
                    <a:pt x="982813" y="1301878"/>
                  </a:lnTo>
                  <a:close/>
                </a:path>
                <a:path w="1607820" h="2208530">
                  <a:moveTo>
                    <a:pt x="1468964" y="1144721"/>
                  </a:moveTo>
                  <a:lnTo>
                    <a:pt x="1467734" y="1145293"/>
                  </a:lnTo>
                  <a:lnTo>
                    <a:pt x="1466823" y="1144717"/>
                  </a:lnTo>
                  <a:lnTo>
                    <a:pt x="1466561" y="1144041"/>
                  </a:lnTo>
                  <a:lnTo>
                    <a:pt x="1466766" y="1143183"/>
                  </a:lnTo>
                  <a:lnTo>
                    <a:pt x="1466812" y="1139544"/>
                  </a:lnTo>
                  <a:lnTo>
                    <a:pt x="1468433" y="1141734"/>
                  </a:lnTo>
                  <a:lnTo>
                    <a:pt x="1469251" y="1142400"/>
                  </a:lnTo>
                  <a:lnTo>
                    <a:pt x="1469478" y="1143483"/>
                  </a:lnTo>
                  <a:lnTo>
                    <a:pt x="1469547" y="1143811"/>
                  </a:lnTo>
                  <a:lnTo>
                    <a:pt x="1468964" y="1144721"/>
                  </a:lnTo>
                  <a:close/>
                </a:path>
                <a:path w="1607820" h="2208530">
                  <a:moveTo>
                    <a:pt x="1194758" y="1229025"/>
                  </a:moveTo>
                  <a:lnTo>
                    <a:pt x="1193205" y="1229747"/>
                  </a:lnTo>
                  <a:lnTo>
                    <a:pt x="1192448" y="1228839"/>
                  </a:lnTo>
                  <a:lnTo>
                    <a:pt x="1191890" y="1228443"/>
                  </a:lnTo>
                  <a:lnTo>
                    <a:pt x="1192364" y="1227809"/>
                  </a:lnTo>
                  <a:lnTo>
                    <a:pt x="1192717" y="1226864"/>
                  </a:lnTo>
                  <a:lnTo>
                    <a:pt x="1193954" y="1226289"/>
                  </a:lnTo>
                  <a:lnTo>
                    <a:pt x="1194918" y="1226621"/>
                  </a:lnTo>
                  <a:lnTo>
                    <a:pt x="1195637" y="1226701"/>
                  </a:lnTo>
                  <a:lnTo>
                    <a:pt x="1196851" y="1226793"/>
                  </a:lnTo>
                  <a:lnTo>
                    <a:pt x="1194933" y="1228707"/>
                  </a:lnTo>
                  <a:lnTo>
                    <a:pt x="1194758" y="1229025"/>
                  </a:lnTo>
                  <a:close/>
                </a:path>
                <a:path w="1607820" h="2208530">
                  <a:moveTo>
                    <a:pt x="1194579" y="1229350"/>
                  </a:moveTo>
                  <a:lnTo>
                    <a:pt x="1194404" y="1229668"/>
                  </a:lnTo>
                  <a:lnTo>
                    <a:pt x="1194758" y="1229025"/>
                  </a:lnTo>
                  <a:lnTo>
                    <a:pt x="1194579" y="1229350"/>
                  </a:lnTo>
                  <a:close/>
                </a:path>
                <a:path w="1607820" h="2208530">
                  <a:moveTo>
                    <a:pt x="1459882" y="952057"/>
                  </a:moveTo>
                  <a:lnTo>
                    <a:pt x="1458418" y="952366"/>
                  </a:lnTo>
                  <a:lnTo>
                    <a:pt x="1457567" y="951744"/>
                  </a:lnTo>
                  <a:lnTo>
                    <a:pt x="1456786" y="951463"/>
                  </a:lnTo>
                  <a:lnTo>
                    <a:pt x="1457070" y="950687"/>
                  </a:lnTo>
                  <a:lnTo>
                    <a:pt x="1457157" y="949429"/>
                  </a:lnTo>
                  <a:lnTo>
                    <a:pt x="1458213" y="948938"/>
                  </a:lnTo>
                  <a:lnTo>
                    <a:pt x="1459230" y="949470"/>
                  </a:lnTo>
                  <a:lnTo>
                    <a:pt x="1461962" y="950033"/>
                  </a:lnTo>
                  <a:lnTo>
                    <a:pt x="1460509" y="951205"/>
                  </a:lnTo>
                  <a:lnTo>
                    <a:pt x="1459882" y="952057"/>
                  </a:lnTo>
                  <a:close/>
                </a:path>
                <a:path w="1607820" h="2208530">
                  <a:moveTo>
                    <a:pt x="1439040" y="1166956"/>
                  </a:moveTo>
                  <a:lnTo>
                    <a:pt x="1437836" y="1167515"/>
                  </a:lnTo>
                  <a:lnTo>
                    <a:pt x="1437104" y="1166992"/>
                  </a:lnTo>
                  <a:lnTo>
                    <a:pt x="1436924" y="1166863"/>
                  </a:lnTo>
                  <a:lnTo>
                    <a:pt x="1436155" y="1166582"/>
                  </a:lnTo>
                  <a:lnTo>
                    <a:pt x="1436436" y="1165813"/>
                  </a:lnTo>
                  <a:lnTo>
                    <a:pt x="1436528" y="1164553"/>
                  </a:lnTo>
                  <a:lnTo>
                    <a:pt x="1437589" y="1164059"/>
                  </a:lnTo>
                  <a:lnTo>
                    <a:pt x="1438601" y="1164582"/>
                  </a:lnTo>
                  <a:lnTo>
                    <a:pt x="1439913" y="1164836"/>
                  </a:lnTo>
                  <a:lnTo>
                    <a:pt x="1439266" y="1165988"/>
                  </a:lnTo>
                  <a:lnTo>
                    <a:pt x="1439040" y="1166956"/>
                  </a:lnTo>
                  <a:close/>
                </a:path>
                <a:path w="1607820" h="2208530">
                  <a:moveTo>
                    <a:pt x="1090292" y="1510388"/>
                  </a:moveTo>
                  <a:lnTo>
                    <a:pt x="1089061" y="1510960"/>
                  </a:lnTo>
                  <a:lnTo>
                    <a:pt x="1089618" y="1509590"/>
                  </a:lnTo>
                  <a:lnTo>
                    <a:pt x="1090292" y="1510388"/>
                  </a:lnTo>
                  <a:close/>
                </a:path>
                <a:path w="1607820" h="2208530">
                  <a:moveTo>
                    <a:pt x="1091183" y="1511138"/>
                  </a:moveTo>
                  <a:lnTo>
                    <a:pt x="1088587" y="1512345"/>
                  </a:lnTo>
                  <a:lnTo>
                    <a:pt x="1088441" y="1511763"/>
                  </a:lnTo>
                  <a:lnTo>
                    <a:pt x="1090639" y="1510740"/>
                  </a:lnTo>
                  <a:lnTo>
                    <a:pt x="1091183" y="1511138"/>
                  </a:lnTo>
                  <a:close/>
                </a:path>
                <a:path w="1607820" h="2208530">
                  <a:moveTo>
                    <a:pt x="1091366" y="1511774"/>
                  </a:moveTo>
                  <a:lnTo>
                    <a:pt x="1088970" y="1512888"/>
                  </a:lnTo>
                  <a:lnTo>
                    <a:pt x="1088701" y="1512806"/>
                  </a:lnTo>
                  <a:lnTo>
                    <a:pt x="1091314" y="1511592"/>
                  </a:lnTo>
                  <a:lnTo>
                    <a:pt x="1091366" y="1511774"/>
                  </a:lnTo>
                  <a:close/>
                </a:path>
                <a:path w="1607820" h="2208530">
                  <a:moveTo>
                    <a:pt x="1091269" y="1512488"/>
                  </a:moveTo>
                  <a:lnTo>
                    <a:pt x="1089838" y="1513153"/>
                  </a:lnTo>
                  <a:lnTo>
                    <a:pt x="1089538" y="1513061"/>
                  </a:lnTo>
                  <a:lnTo>
                    <a:pt x="1091480" y="1512159"/>
                  </a:lnTo>
                  <a:lnTo>
                    <a:pt x="1091269" y="1512488"/>
                  </a:lnTo>
                  <a:close/>
                </a:path>
                <a:path w="1607820" h="2208530">
                  <a:moveTo>
                    <a:pt x="1091269" y="1512488"/>
                  </a:moveTo>
                  <a:lnTo>
                    <a:pt x="1090815" y="1513195"/>
                  </a:lnTo>
                  <a:lnTo>
                    <a:pt x="1091480" y="1512159"/>
                  </a:lnTo>
                  <a:lnTo>
                    <a:pt x="1091269" y="1512488"/>
                  </a:lnTo>
                  <a:close/>
                </a:path>
                <a:path w="1607820" h="2208530">
                  <a:moveTo>
                    <a:pt x="1280393" y="1323294"/>
                  </a:moveTo>
                  <a:lnTo>
                    <a:pt x="1278827" y="1324022"/>
                  </a:lnTo>
                  <a:lnTo>
                    <a:pt x="1278332" y="1323566"/>
                  </a:lnTo>
                  <a:lnTo>
                    <a:pt x="1280112" y="1322739"/>
                  </a:lnTo>
                  <a:lnTo>
                    <a:pt x="1280393" y="1323294"/>
                  </a:lnTo>
                  <a:close/>
                </a:path>
                <a:path w="1607820" h="2208530">
                  <a:moveTo>
                    <a:pt x="1280017" y="1325118"/>
                  </a:moveTo>
                  <a:lnTo>
                    <a:pt x="1279202" y="1324368"/>
                  </a:lnTo>
                  <a:lnTo>
                    <a:pt x="1280728" y="1323658"/>
                  </a:lnTo>
                  <a:lnTo>
                    <a:pt x="1280017" y="1325118"/>
                  </a:lnTo>
                  <a:close/>
                </a:path>
                <a:path w="1607820" h="2208530">
                  <a:moveTo>
                    <a:pt x="1318889" y="1179921"/>
                  </a:moveTo>
                  <a:lnTo>
                    <a:pt x="1318303" y="1179425"/>
                  </a:lnTo>
                  <a:lnTo>
                    <a:pt x="1317588" y="1179006"/>
                  </a:lnTo>
                  <a:lnTo>
                    <a:pt x="1317194" y="1178386"/>
                  </a:lnTo>
                  <a:lnTo>
                    <a:pt x="1319299" y="1177124"/>
                  </a:lnTo>
                  <a:lnTo>
                    <a:pt x="1318666" y="1176886"/>
                  </a:lnTo>
                  <a:lnTo>
                    <a:pt x="1317056" y="1178166"/>
                  </a:lnTo>
                  <a:lnTo>
                    <a:pt x="1317439" y="1177456"/>
                  </a:lnTo>
                  <a:lnTo>
                    <a:pt x="1318666" y="1176886"/>
                  </a:lnTo>
                  <a:lnTo>
                    <a:pt x="1319299" y="1177124"/>
                  </a:lnTo>
                  <a:lnTo>
                    <a:pt x="1319715" y="1177214"/>
                  </a:lnTo>
                  <a:lnTo>
                    <a:pt x="1320708" y="1177349"/>
                  </a:lnTo>
                  <a:lnTo>
                    <a:pt x="1318889" y="1179921"/>
                  </a:lnTo>
                  <a:close/>
                </a:path>
                <a:path w="1607820" h="2208530">
                  <a:moveTo>
                    <a:pt x="942741" y="1296943"/>
                  </a:moveTo>
                  <a:lnTo>
                    <a:pt x="939626" y="1298391"/>
                  </a:lnTo>
                  <a:lnTo>
                    <a:pt x="939582" y="1297660"/>
                  </a:lnTo>
                  <a:lnTo>
                    <a:pt x="939865" y="1296908"/>
                  </a:lnTo>
                  <a:lnTo>
                    <a:pt x="940025" y="1296160"/>
                  </a:lnTo>
                  <a:lnTo>
                    <a:pt x="942741" y="1296943"/>
                  </a:lnTo>
                  <a:close/>
                </a:path>
                <a:path w="1607820" h="2208530">
                  <a:moveTo>
                    <a:pt x="941666" y="1298607"/>
                  </a:moveTo>
                  <a:lnTo>
                    <a:pt x="940713" y="1299050"/>
                  </a:lnTo>
                  <a:lnTo>
                    <a:pt x="939571" y="1298582"/>
                  </a:lnTo>
                  <a:lnTo>
                    <a:pt x="942961" y="1297006"/>
                  </a:lnTo>
                  <a:lnTo>
                    <a:pt x="942081" y="1297923"/>
                  </a:lnTo>
                  <a:lnTo>
                    <a:pt x="941666" y="1298607"/>
                  </a:lnTo>
                  <a:close/>
                </a:path>
                <a:path w="1607820" h="2208530">
                  <a:moveTo>
                    <a:pt x="891315" y="1138371"/>
                  </a:moveTo>
                  <a:lnTo>
                    <a:pt x="888319" y="1139764"/>
                  </a:lnTo>
                  <a:lnTo>
                    <a:pt x="888663" y="1138558"/>
                  </a:lnTo>
                  <a:lnTo>
                    <a:pt x="889545" y="1138148"/>
                  </a:lnTo>
                  <a:lnTo>
                    <a:pt x="890477" y="1138365"/>
                  </a:lnTo>
                  <a:lnTo>
                    <a:pt x="891315" y="1138371"/>
                  </a:lnTo>
                  <a:close/>
                </a:path>
                <a:path w="1607820" h="2208530">
                  <a:moveTo>
                    <a:pt x="891194" y="1140721"/>
                  </a:moveTo>
                  <a:lnTo>
                    <a:pt x="889866" y="1141019"/>
                  </a:lnTo>
                  <a:lnTo>
                    <a:pt x="889141" y="1140552"/>
                  </a:lnTo>
                  <a:lnTo>
                    <a:pt x="888997" y="1140460"/>
                  </a:lnTo>
                  <a:lnTo>
                    <a:pt x="888513" y="1139964"/>
                  </a:lnTo>
                  <a:lnTo>
                    <a:pt x="891929" y="1138376"/>
                  </a:lnTo>
                  <a:lnTo>
                    <a:pt x="893793" y="1138390"/>
                  </a:lnTo>
                  <a:lnTo>
                    <a:pt x="891812" y="1139926"/>
                  </a:lnTo>
                  <a:lnTo>
                    <a:pt x="891194" y="1140721"/>
                  </a:lnTo>
                  <a:close/>
                </a:path>
                <a:path w="1607820" h="2208530">
                  <a:moveTo>
                    <a:pt x="1195439" y="1487158"/>
                  </a:moveTo>
                  <a:lnTo>
                    <a:pt x="1192505" y="1486914"/>
                  </a:lnTo>
                  <a:lnTo>
                    <a:pt x="1193023" y="1485816"/>
                  </a:lnTo>
                  <a:lnTo>
                    <a:pt x="1193217" y="1484987"/>
                  </a:lnTo>
                  <a:lnTo>
                    <a:pt x="1194528" y="1484378"/>
                  </a:lnTo>
                  <a:lnTo>
                    <a:pt x="1195221" y="1484528"/>
                  </a:lnTo>
                  <a:lnTo>
                    <a:pt x="1193217" y="1484987"/>
                  </a:lnTo>
                  <a:lnTo>
                    <a:pt x="1193093" y="1485518"/>
                  </a:lnTo>
                  <a:lnTo>
                    <a:pt x="1195304" y="1484756"/>
                  </a:lnTo>
                  <a:lnTo>
                    <a:pt x="1195570" y="1485489"/>
                  </a:lnTo>
                  <a:lnTo>
                    <a:pt x="1195425" y="1486367"/>
                  </a:lnTo>
                  <a:lnTo>
                    <a:pt x="1195439" y="1487158"/>
                  </a:lnTo>
                  <a:close/>
                </a:path>
                <a:path w="1607820" h="2208530">
                  <a:moveTo>
                    <a:pt x="1070544" y="1085261"/>
                  </a:moveTo>
                  <a:lnTo>
                    <a:pt x="1069416" y="1085785"/>
                  </a:lnTo>
                  <a:lnTo>
                    <a:pt x="1069003" y="1085463"/>
                  </a:lnTo>
                  <a:lnTo>
                    <a:pt x="1068822" y="1085322"/>
                  </a:lnTo>
                  <a:lnTo>
                    <a:pt x="1068752" y="1084421"/>
                  </a:lnTo>
                  <a:lnTo>
                    <a:pt x="1070125" y="1083783"/>
                  </a:lnTo>
                  <a:lnTo>
                    <a:pt x="1070955" y="1084331"/>
                  </a:lnTo>
                  <a:lnTo>
                    <a:pt x="1071154" y="1084463"/>
                  </a:lnTo>
                  <a:lnTo>
                    <a:pt x="1070544" y="1085261"/>
                  </a:lnTo>
                  <a:close/>
                </a:path>
                <a:path w="1607820" h="2208530">
                  <a:moveTo>
                    <a:pt x="335656" y="1523857"/>
                  </a:moveTo>
                  <a:lnTo>
                    <a:pt x="332730" y="1523604"/>
                  </a:lnTo>
                  <a:lnTo>
                    <a:pt x="333227" y="1522498"/>
                  </a:lnTo>
                  <a:lnTo>
                    <a:pt x="333416" y="1521671"/>
                  </a:lnTo>
                  <a:lnTo>
                    <a:pt x="334729" y="1521060"/>
                  </a:lnTo>
                  <a:lnTo>
                    <a:pt x="335401" y="1521209"/>
                  </a:lnTo>
                  <a:lnTo>
                    <a:pt x="335780" y="1522186"/>
                  </a:lnTo>
                  <a:lnTo>
                    <a:pt x="335638" y="1523068"/>
                  </a:lnTo>
                  <a:lnTo>
                    <a:pt x="335656" y="1523857"/>
                  </a:lnTo>
                  <a:close/>
                </a:path>
                <a:path w="1607820" h="2208530">
                  <a:moveTo>
                    <a:pt x="875408" y="1352595"/>
                  </a:moveTo>
                  <a:lnTo>
                    <a:pt x="871539" y="1354393"/>
                  </a:lnTo>
                  <a:lnTo>
                    <a:pt x="871270" y="1352875"/>
                  </a:lnTo>
                  <a:lnTo>
                    <a:pt x="871209" y="1352525"/>
                  </a:lnTo>
                  <a:lnTo>
                    <a:pt x="871980" y="1351693"/>
                  </a:lnTo>
                  <a:lnTo>
                    <a:pt x="873108" y="1352020"/>
                  </a:lnTo>
                  <a:lnTo>
                    <a:pt x="876031" y="1352063"/>
                  </a:lnTo>
                  <a:lnTo>
                    <a:pt x="875408" y="1352595"/>
                  </a:lnTo>
                  <a:close/>
                </a:path>
                <a:path w="1607820" h="2208530">
                  <a:moveTo>
                    <a:pt x="875408" y="1352595"/>
                  </a:moveTo>
                  <a:lnTo>
                    <a:pt x="874968" y="1352971"/>
                  </a:lnTo>
                  <a:lnTo>
                    <a:pt x="876031" y="1352063"/>
                  </a:lnTo>
                  <a:lnTo>
                    <a:pt x="875408" y="1352595"/>
                  </a:lnTo>
                  <a:close/>
                </a:path>
                <a:path w="1607820" h="2208530">
                  <a:moveTo>
                    <a:pt x="873779" y="1354150"/>
                  </a:moveTo>
                  <a:lnTo>
                    <a:pt x="872518" y="1354736"/>
                  </a:lnTo>
                  <a:lnTo>
                    <a:pt x="871566" y="1354552"/>
                  </a:lnTo>
                  <a:lnTo>
                    <a:pt x="874968" y="1352971"/>
                  </a:lnTo>
                  <a:lnTo>
                    <a:pt x="874376" y="1353476"/>
                  </a:lnTo>
                  <a:lnTo>
                    <a:pt x="873779" y="1354150"/>
                  </a:lnTo>
                  <a:close/>
                </a:path>
                <a:path w="1607820" h="2208530">
                  <a:moveTo>
                    <a:pt x="919100" y="1339448"/>
                  </a:moveTo>
                  <a:lnTo>
                    <a:pt x="918772" y="1338998"/>
                  </a:lnTo>
                  <a:lnTo>
                    <a:pt x="918445" y="1338547"/>
                  </a:lnTo>
                  <a:lnTo>
                    <a:pt x="918772" y="1338998"/>
                  </a:lnTo>
                  <a:lnTo>
                    <a:pt x="919100" y="1339448"/>
                  </a:lnTo>
                  <a:close/>
                </a:path>
                <a:path w="1607820" h="2208530">
                  <a:moveTo>
                    <a:pt x="1502733" y="1156116"/>
                  </a:moveTo>
                  <a:lnTo>
                    <a:pt x="1501173" y="1156841"/>
                  </a:lnTo>
                  <a:lnTo>
                    <a:pt x="1500347" y="1155729"/>
                  </a:lnTo>
                  <a:lnTo>
                    <a:pt x="1502093" y="1154918"/>
                  </a:lnTo>
                  <a:lnTo>
                    <a:pt x="1502733" y="1156116"/>
                  </a:lnTo>
                  <a:close/>
                </a:path>
                <a:path w="1607820" h="2208530">
                  <a:moveTo>
                    <a:pt x="1356540" y="1288013"/>
                  </a:moveTo>
                  <a:lnTo>
                    <a:pt x="1354900" y="1288775"/>
                  </a:lnTo>
                  <a:lnTo>
                    <a:pt x="1354220" y="1288246"/>
                  </a:lnTo>
                  <a:lnTo>
                    <a:pt x="1356108" y="1287368"/>
                  </a:lnTo>
                  <a:lnTo>
                    <a:pt x="1356540" y="1288013"/>
                  </a:lnTo>
                  <a:close/>
                </a:path>
                <a:path w="1607820" h="2208530">
                  <a:moveTo>
                    <a:pt x="1356005" y="1289633"/>
                  </a:moveTo>
                  <a:lnTo>
                    <a:pt x="1355338" y="1289116"/>
                  </a:lnTo>
                  <a:lnTo>
                    <a:pt x="1356957" y="1288363"/>
                  </a:lnTo>
                  <a:lnTo>
                    <a:pt x="1356005" y="1289633"/>
                  </a:lnTo>
                  <a:close/>
                </a:path>
                <a:path w="1607820" h="2208530">
                  <a:moveTo>
                    <a:pt x="1410720" y="1186186"/>
                  </a:moveTo>
                  <a:lnTo>
                    <a:pt x="1408012" y="1187445"/>
                  </a:lnTo>
                  <a:lnTo>
                    <a:pt x="1407902" y="1186953"/>
                  </a:lnTo>
                  <a:lnTo>
                    <a:pt x="1410185" y="1185891"/>
                  </a:lnTo>
                  <a:lnTo>
                    <a:pt x="1410720" y="1186186"/>
                  </a:lnTo>
                  <a:close/>
                </a:path>
                <a:path w="1607820" h="2208530">
                  <a:moveTo>
                    <a:pt x="1410261" y="1189409"/>
                  </a:moveTo>
                  <a:lnTo>
                    <a:pt x="1409296" y="1188610"/>
                  </a:lnTo>
                  <a:lnTo>
                    <a:pt x="1409118" y="1188462"/>
                  </a:lnTo>
                  <a:lnTo>
                    <a:pt x="1408144" y="1188034"/>
                  </a:lnTo>
                  <a:lnTo>
                    <a:pt x="1408094" y="1187809"/>
                  </a:lnTo>
                  <a:lnTo>
                    <a:pt x="1410786" y="1186558"/>
                  </a:lnTo>
                  <a:lnTo>
                    <a:pt x="1410826" y="1186787"/>
                  </a:lnTo>
                  <a:lnTo>
                    <a:pt x="1410908" y="1187252"/>
                  </a:lnTo>
                  <a:lnTo>
                    <a:pt x="1410552" y="1188026"/>
                  </a:lnTo>
                  <a:lnTo>
                    <a:pt x="1410261" y="1189409"/>
                  </a:lnTo>
                  <a:close/>
                </a:path>
                <a:path w="1607820" h="2208530">
                  <a:moveTo>
                    <a:pt x="1542997" y="1146183"/>
                  </a:moveTo>
                  <a:lnTo>
                    <a:pt x="1541967" y="1146662"/>
                  </a:lnTo>
                  <a:lnTo>
                    <a:pt x="1541285" y="1146376"/>
                  </a:lnTo>
                  <a:lnTo>
                    <a:pt x="1540820" y="1145912"/>
                  </a:lnTo>
                  <a:lnTo>
                    <a:pt x="1540735" y="1145183"/>
                  </a:lnTo>
                  <a:lnTo>
                    <a:pt x="1540877" y="1143947"/>
                  </a:lnTo>
                  <a:lnTo>
                    <a:pt x="1541877" y="1143482"/>
                  </a:lnTo>
                  <a:lnTo>
                    <a:pt x="1542820" y="1143995"/>
                  </a:lnTo>
                  <a:lnTo>
                    <a:pt x="1544247" y="1144319"/>
                  </a:lnTo>
                  <a:lnTo>
                    <a:pt x="1543374" y="1145405"/>
                  </a:lnTo>
                  <a:lnTo>
                    <a:pt x="1542997" y="1146183"/>
                  </a:lnTo>
                  <a:close/>
                </a:path>
                <a:path w="1607820" h="2208530">
                  <a:moveTo>
                    <a:pt x="1177562" y="1344086"/>
                  </a:moveTo>
                  <a:lnTo>
                    <a:pt x="1175692" y="1344956"/>
                  </a:lnTo>
                  <a:lnTo>
                    <a:pt x="1174889" y="1344330"/>
                  </a:lnTo>
                  <a:lnTo>
                    <a:pt x="1174756" y="1344226"/>
                  </a:lnTo>
                  <a:lnTo>
                    <a:pt x="1175058" y="1342963"/>
                  </a:lnTo>
                  <a:lnTo>
                    <a:pt x="1176786" y="1342159"/>
                  </a:lnTo>
                  <a:lnTo>
                    <a:pt x="1177614" y="1342898"/>
                  </a:lnTo>
                  <a:lnTo>
                    <a:pt x="1177562" y="1344086"/>
                  </a:lnTo>
                  <a:close/>
                </a:path>
                <a:path w="1607820" h="2208530">
                  <a:moveTo>
                    <a:pt x="1176482" y="1346007"/>
                  </a:moveTo>
                  <a:lnTo>
                    <a:pt x="1175959" y="1345311"/>
                  </a:lnTo>
                  <a:lnTo>
                    <a:pt x="1177061" y="1344798"/>
                  </a:lnTo>
                  <a:lnTo>
                    <a:pt x="1176482" y="1346007"/>
                  </a:lnTo>
                  <a:close/>
                </a:path>
                <a:path w="1607820" h="2208530">
                  <a:moveTo>
                    <a:pt x="950979" y="1323842"/>
                  </a:moveTo>
                  <a:lnTo>
                    <a:pt x="949577" y="1321958"/>
                  </a:lnTo>
                  <a:lnTo>
                    <a:pt x="949482" y="1321830"/>
                  </a:lnTo>
                  <a:lnTo>
                    <a:pt x="948544" y="1321072"/>
                  </a:lnTo>
                  <a:lnTo>
                    <a:pt x="948899" y="1319855"/>
                  </a:lnTo>
                  <a:lnTo>
                    <a:pt x="950631" y="1319050"/>
                  </a:lnTo>
                  <a:lnTo>
                    <a:pt x="951428" y="1319732"/>
                  </a:lnTo>
                  <a:lnTo>
                    <a:pt x="951564" y="1320863"/>
                  </a:lnTo>
                  <a:lnTo>
                    <a:pt x="951575" y="1321029"/>
                  </a:lnTo>
                  <a:lnTo>
                    <a:pt x="951301" y="1321890"/>
                  </a:lnTo>
                  <a:lnTo>
                    <a:pt x="950979" y="1323842"/>
                  </a:lnTo>
                  <a:close/>
                </a:path>
                <a:path w="1607820" h="2208530">
                  <a:moveTo>
                    <a:pt x="1342386" y="1247819"/>
                  </a:moveTo>
                  <a:lnTo>
                    <a:pt x="1341412" y="1248272"/>
                  </a:lnTo>
                  <a:lnTo>
                    <a:pt x="1340253" y="1244572"/>
                  </a:lnTo>
                  <a:lnTo>
                    <a:pt x="1341227" y="1244119"/>
                  </a:lnTo>
                  <a:lnTo>
                    <a:pt x="1342386" y="1247819"/>
                  </a:lnTo>
                  <a:close/>
                </a:path>
                <a:path w="1607820" h="2208530">
                  <a:moveTo>
                    <a:pt x="205760" y="1454403"/>
                  </a:moveTo>
                  <a:lnTo>
                    <a:pt x="202852" y="1455755"/>
                  </a:lnTo>
                  <a:lnTo>
                    <a:pt x="202257" y="1454837"/>
                  </a:lnTo>
                  <a:lnTo>
                    <a:pt x="201643" y="1454230"/>
                  </a:lnTo>
                  <a:lnTo>
                    <a:pt x="203700" y="1453274"/>
                  </a:lnTo>
                  <a:lnTo>
                    <a:pt x="204443" y="1453821"/>
                  </a:lnTo>
                  <a:lnTo>
                    <a:pt x="205760" y="1454403"/>
                  </a:lnTo>
                  <a:close/>
                </a:path>
                <a:path w="1607820" h="2208530">
                  <a:moveTo>
                    <a:pt x="203938" y="1456131"/>
                  </a:moveTo>
                  <a:lnTo>
                    <a:pt x="203250" y="1455895"/>
                  </a:lnTo>
                  <a:lnTo>
                    <a:pt x="204659" y="1455240"/>
                  </a:lnTo>
                  <a:lnTo>
                    <a:pt x="203938" y="1456131"/>
                  </a:lnTo>
                  <a:close/>
                </a:path>
                <a:path w="1607820" h="2208530">
                  <a:moveTo>
                    <a:pt x="917672" y="2089705"/>
                  </a:moveTo>
                  <a:lnTo>
                    <a:pt x="915776" y="2090137"/>
                  </a:lnTo>
                  <a:lnTo>
                    <a:pt x="915671" y="2089724"/>
                  </a:lnTo>
                  <a:lnTo>
                    <a:pt x="915584" y="2089381"/>
                  </a:lnTo>
                  <a:lnTo>
                    <a:pt x="915788" y="2088523"/>
                  </a:lnTo>
                  <a:lnTo>
                    <a:pt x="915826" y="2087713"/>
                  </a:lnTo>
                  <a:lnTo>
                    <a:pt x="918098" y="2088596"/>
                  </a:lnTo>
                  <a:lnTo>
                    <a:pt x="917672" y="2089705"/>
                  </a:lnTo>
                  <a:close/>
                </a:path>
                <a:path w="1607820" h="2208530">
                  <a:moveTo>
                    <a:pt x="917392" y="2090432"/>
                  </a:moveTo>
                  <a:lnTo>
                    <a:pt x="917145" y="2091073"/>
                  </a:lnTo>
                  <a:lnTo>
                    <a:pt x="917882" y="2089158"/>
                  </a:lnTo>
                  <a:lnTo>
                    <a:pt x="917392" y="2090432"/>
                  </a:lnTo>
                  <a:close/>
                </a:path>
                <a:path w="1607820" h="2208530">
                  <a:moveTo>
                    <a:pt x="1056280" y="1472491"/>
                  </a:moveTo>
                  <a:lnTo>
                    <a:pt x="1055734" y="1471852"/>
                  </a:lnTo>
                  <a:lnTo>
                    <a:pt x="1054988" y="1471288"/>
                  </a:lnTo>
                  <a:lnTo>
                    <a:pt x="1054613" y="1470215"/>
                  </a:lnTo>
                  <a:lnTo>
                    <a:pt x="1056204" y="1469475"/>
                  </a:lnTo>
                  <a:lnTo>
                    <a:pt x="1057287" y="1470982"/>
                  </a:lnTo>
                  <a:lnTo>
                    <a:pt x="1056280" y="1472491"/>
                  </a:lnTo>
                  <a:close/>
                </a:path>
                <a:path w="1607820" h="2208530">
                  <a:moveTo>
                    <a:pt x="794701" y="398310"/>
                  </a:moveTo>
                  <a:lnTo>
                    <a:pt x="791775" y="399671"/>
                  </a:lnTo>
                  <a:lnTo>
                    <a:pt x="791186" y="398744"/>
                  </a:lnTo>
                  <a:lnTo>
                    <a:pt x="790557" y="398120"/>
                  </a:lnTo>
                  <a:lnTo>
                    <a:pt x="791117" y="397860"/>
                  </a:lnTo>
                  <a:lnTo>
                    <a:pt x="791571" y="397146"/>
                  </a:lnTo>
                  <a:lnTo>
                    <a:pt x="792520" y="397208"/>
                  </a:lnTo>
                  <a:lnTo>
                    <a:pt x="793382" y="397723"/>
                  </a:lnTo>
                  <a:lnTo>
                    <a:pt x="794701" y="398310"/>
                  </a:lnTo>
                  <a:close/>
                </a:path>
                <a:path w="1607820" h="2208530">
                  <a:moveTo>
                    <a:pt x="792870" y="400042"/>
                  </a:moveTo>
                  <a:lnTo>
                    <a:pt x="792179" y="399808"/>
                  </a:lnTo>
                  <a:lnTo>
                    <a:pt x="793601" y="399147"/>
                  </a:lnTo>
                  <a:lnTo>
                    <a:pt x="792870" y="400042"/>
                  </a:lnTo>
                  <a:close/>
                </a:path>
                <a:path w="1607820" h="2208530">
                  <a:moveTo>
                    <a:pt x="722081" y="324653"/>
                  </a:moveTo>
                  <a:lnTo>
                    <a:pt x="720462" y="325406"/>
                  </a:lnTo>
                  <a:lnTo>
                    <a:pt x="719410" y="323435"/>
                  </a:lnTo>
                  <a:lnTo>
                    <a:pt x="720698" y="322837"/>
                  </a:lnTo>
                  <a:lnTo>
                    <a:pt x="721921" y="324444"/>
                  </a:lnTo>
                  <a:lnTo>
                    <a:pt x="722081" y="324653"/>
                  </a:lnTo>
                  <a:close/>
                </a:path>
                <a:path w="1607820" h="2208530">
                  <a:moveTo>
                    <a:pt x="1448450" y="1505321"/>
                  </a:moveTo>
                  <a:lnTo>
                    <a:pt x="1446390" y="1506279"/>
                  </a:lnTo>
                  <a:lnTo>
                    <a:pt x="1446286" y="1505871"/>
                  </a:lnTo>
                  <a:lnTo>
                    <a:pt x="1446198" y="1505522"/>
                  </a:lnTo>
                  <a:lnTo>
                    <a:pt x="1446392" y="1504669"/>
                  </a:lnTo>
                  <a:lnTo>
                    <a:pt x="1446430" y="1503860"/>
                  </a:lnTo>
                  <a:lnTo>
                    <a:pt x="1448656" y="1504770"/>
                  </a:lnTo>
                  <a:lnTo>
                    <a:pt x="1448450" y="1505321"/>
                  </a:lnTo>
                  <a:close/>
                </a:path>
                <a:path w="1607820" h="2208530">
                  <a:moveTo>
                    <a:pt x="1447977" y="1506587"/>
                  </a:moveTo>
                  <a:lnTo>
                    <a:pt x="1447740" y="1507224"/>
                  </a:lnTo>
                  <a:lnTo>
                    <a:pt x="1448656" y="1504770"/>
                  </a:lnTo>
                  <a:lnTo>
                    <a:pt x="1447977" y="1506587"/>
                  </a:lnTo>
                  <a:close/>
                </a:path>
                <a:path w="1607820" h="2208530">
                  <a:moveTo>
                    <a:pt x="1593392" y="1582749"/>
                  </a:moveTo>
                  <a:lnTo>
                    <a:pt x="1592975" y="1583209"/>
                  </a:lnTo>
                  <a:lnTo>
                    <a:pt x="1594347" y="1581696"/>
                  </a:lnTo>
                  <a:lnTo>
                    <a:pt x="1593392" y="1582749"/>
                  </a:lnTo>
                  <a:close/>
                </a:path>
                <a:path w="1607820" h="2208530">
                  <a:moveTo>
                    <a:pt x="1595231" y="1583472"/>
                  </a:moveTo>
                  <a:lnTo>
                    <a:pt x="1593988" y="1584050"/>
                  </a:lnTo>
                  <a:lnTo>
                    <a:pt x="1593322" y="1583497"/>
                  </a:lnTo>
                  <a:lnTo>
                    <a:pt x="1595208" y="1582620"/>
                  </a:lnTo>
                  <a:lnTo>
                    <a:pt x="1595231" y="1583472"/>
                  </a:lnTo>
                  <a:close/>
                </a:path>
                <a:path w="1607820" h="2208530">
                  <a:moveTo>
                    <a:pt x="1442310" y="1137337"/>
                  </a:moveTo>
                  <a:lnTo>
                    <a:pt x="1441611" y="1136674"/>
                  </a:lnTo>
                  <a:lnTo>
                    <a:pt x="1443070" y="1135996"/>
                  </a:lnTo>
                  <a:lnTo>
                    <a:pt x="1442310" y="1137337"/>
                  </a:lnTo>
                  <a:close/>
                </a:path>
                <a:path w="1607820" h="2208530">
                  <a:moveTo>
                    <a:pt x="1223472" y="1185946"/>
                  </a:moveTo>
                  <a:lnTo>
                    <a:pt x="1220665" y="1185720"/>
                  </a:lnTo>
                  <a:lnTo>
                    <a:pt x="1221144" y="1184652"/>
                  </a:lnTo>
                  <a:lnTo>
                    <a:pt x="1221320" y="1183849"/>
                  </a:lnTo>
                  <a:lnTo>
                    <a:pt x="1222560" y="1183272"/>
                  </a:lnTo>
                  <a:lnTo>
                    <a:pt x="1223232" y="1183433"/>
                  </a:lnTo>
                  <a:lnTo>
                    <a:pt x="1223617" y="1184348"/>
                  </a:lnTo>
                  <a:lnTo>
                    <a:pt x="1223464" y="1185205"/>
                  </a:lnTo>
                  <a:lnTo>
                    <a:pt x="1223472" y="1185946"/>
                  </a:lnTo>
                  <a:close/>
                </a:path>
                <a:path w="1607820" h="2208530">
                  <a:moveTo>
                    <a:pt x="1325319" y="1198906"/>
                  </a:moveTo>
                  <a:lnTo>
                    <a:pt x="1323449" y="1199320"/>
                  </a:lnTo>
                  <a:lnTo>
                    <a:pt x="1323346" y="1198913"/>
                  </a:lnTo>
                  <a:lnTo>
                    <a:pt x="1323257" y="1198564"/>
                  </a:lnTo>
                  <a:lnTo>
                    <a:pt x="1323455" y="1197703"/>
                  </a:lnTo>
                  <a:lnTo>
                    <a:pt x="1323492" y="1196894"/>
                  </a:lnTo>
                  <a:lnTo>
                    <a:pt x="1325735" y="1197802"/>
                  </a:lnTo>
                  <a:lnTo>
                    <a:pt x="1325319" y="1198906"/>
                  </a:lnTo>
                  <a:close/>
                </a:path>
                <a:path w="1607820" h="2208530">
                  <a:moveTo>
                    <a:pt x="1325049" y="1199622"/>
                  </a:moveTo>
                  <a:lnTo>
                    <a:pt x="1324806" y="1200268"/>
                  </a:lnTo>
                  <a:lnTo>
                    <a:pt x="1325527" y="1198354"/>
                  </a:lnTo>
                  <a:lnTo>
                    <a:pt x="1325049" y="1199622"/>
                  </a:lnTo>
                  <a:close/>
                </a:path>
                <a:path w="1607820" h="2208530">
                  <a:moveTo>
                    <a:pt x="854379" y="351863"/>
                  </a:moveTo>
                  <a:lnTo>
                    <a:pt x="853396" y="352320"/>
                  </a:lnTo>
                  <a:lnTo>
                    <a:pt x="854056" y="351310"/>
                  </a:lnTo>
                  <a:lnTo>
                    <a:pt x="854379" y="351863"/>
                  </a:lnTo>
                  <a:close/>
                </a:path>
                <a:path w="1607820" h="2208530">
                  <a:moveTo>
                    <a:pt x="855242" y="353956"/>
                  </a:moveTo>
                  <a:lnTo>
                    <a:pt x="853246" y="354884"/>
                  </a:lnTo>
                  <a:lnTo>
                    <a:pt x="852464" y="353977"/>
                  </a:lnTo>
                  <a:lnTo>
                    <a:pt x="852836" y="352970"/>
                  </a:lnTo>
                  <a:lnTo>
                    <a:pt x="854558" y="352170"/>
                  </a:lnTo>
                  <a:lnTo>
                    <a:pt x="854639" y="352310"/>
                  </a:lnTo>
                  <a:lnTo>
                    <a:pt x="855446" y="353093"/>
                  </a:lnTo>
                  <a:lnTo>
                    <a:pt x="855242" y="353956"/>
                  </a:lnTo>
                  <a:close/>
                </a:path>
                <a:path w="1607820" h="2208530">
                  <a:moveTo>
                    <a:pt x="993749" y="1738586"/>
                  </a:moveTo>
                  <a:lnTo>
                    <a:pt x="992181" y="1739315"/>
                  </a:lnTo>
                  <a:lnTo>
                    <a:pt x="991852" y="1739071"/>
                  </a:lnTo>
                  <a:lnTo>
                    <a:pt x="993540" y="1738287"/>
                  </a:lnTo>
                  <a:lnTo>
                    <a:pt x="993749" y="1738586"/>
                  </a:lnTo>
                  <a:close/>
                </a:path>
                <a:path w="1607820" h="2208530">
                  <a:moveTo>
                    <a:pt x="993583" y="1740353"/>
                  </a:moveTo>
                  <a:lnTo>
                    <a:pt x="992617" y="1739638"/>
                  </a:lnTo>
                  <a:lnTo>
                    <a:pt x="994159" y="1738921"/>
                  </a:lnTo>
                  <a:lnTo>
                    <a:pt x="993583" y="1740353"/>
                  </a:lnTo>
                  <a:close/>
                </a:path>
                <a:path w="1607820" h="2208530">
                  <a:moveTo>
                    <a:pt x="1306558" y="541793"/>
                  </a:moveTo>
                  <a:lnTo>
                    <a:pt x="1305880" y="541138"/>
                  </a:lnTo>
                  <a:lnTo>
                    <a:pt x="1307301" y="540478"/>
                  </a:lnTo>
                  <a:lnTo>
                    <a:pt x="1306558" y="541793"/>
                  </a:lnTo>
                  <a:close/>
                </a:path>
                <a:path w="1607820" h="2208530">
                  <a:moveTo>
                    <a:pt x="1269599" y="1985562"/>
                  </a:moveTo>
                  <a:lnTo>
                    <a:pt x="1266750" y="1986887"/>
                  </a:lnTo>
                  <a:lnTo>
                    <a:pt x="1267150" y="1985654"/>
                  </a:lnTo>
                  <a:lnTo>
                    <a:pt x="1268735" y="1984918"/>
                  </a:lnTo>
                  <a:lnTo>
                    <a:pt x="1268916" y="1985124"/>
                  </a:lnTo>
                  <a:lnTo>
                    <a:pt x="1269599" y="1985562"/>
                  </a:lnTo>
                  <a:close/>
                </a:path>
                <a:path w="1607820" h="2208530">
                  <a:moveTo>
                    <a:pt x="1267094" y="1987165"/>
                  </a:moveTo>
                  <a:lnTo>
                    <a:pt x="1266750" y="1986887"/>
                  </a:lnTo>
                  <a:lnTo>
                    <a:pt x="1267040" y="1985996"/>
                  </a:lnTo>
                  <a:lnTo>
                    <a:pt x="1266750" y="1986887"/>
                  </a:lnTo>
                  <a:lnTo>
                    <a:pt x="1267094" y="1987165"/>
                  </a:lnTo>
                  <a:close/>
                </a:path>
                <a:path w="1607820" h="2208530">
                  <a:moveTo>
                    <a:pt x="1269566" y="1986713"/>
                  </a:moveTo>
                  <a:lnTo>
                    <a:pt x="1267643" y="1987607"/>
                  </a:lnTo>
                  <a:lnTo>
                    <a:pt x="1267094" y="1987165"/>
                  </a:lnTo>
                  <a:lnTo>
                    <a:pt x="1269605" y="1985997"/>
                  </a:lnTo>
                  <a:lnTo>
                    <a:pt x="1269566" y="1986713"/>
                  </a:lnTo>
                  <a:close/>
                </a:path>
                <a:path w="1607820" h="2208530">
                  <a:moveTo>
                    <a:pt x="1268489" y="1988721"/>
                  </a:moveTo>
                  <a:lnTo>
                    <a:pt x="1267896" y="1987939"/>
                  </a:lnTo>
                  <a:lnTo>
                    <a:pt x="1269062" y="1987397"/>
                  </a:lnTo>
                  <a:lnTo>
                    <a:pt x="1268489" y="1988721"/>
                  </a:lnTo>
                  <a:close/>
                </a:path>
                <a:path w="1607820" h="2208530">
                  <a:moveTo>
                    <a:pt x="1506548" y="1168850"/>
                  </a:moveTo>
                  <a:lnTo>
                    <a:pt x="1505437" y="1168066"/>
                  </a:lnTo>
                  <a:lnTo>
                    <a:pt x="1504309" y="1169630"/>
                  </a:lnTo>
                  <a:lnTo>
                    <a:pt x="1504242" y="1168621"/>
                  </a:lnTo>
                  <a:lnTo>
                    <a:pt x="1505437" y="1168066"/>
                  </a:lnTo>
                  <a:lnTo>
                    <a:pt x="1506548" y="1168850"/>
                  </a:lnTo>
                  <a:close/>
                </a:path>
                <a:path w="1607820" h="2208530">
                  <a:moveTo>
                    <a:pt x="1505981" y="1169568"/>
                  </a:moveTo>
                  <a:lnTo>
                    <a:pt x="1505209" y="1170548"/>
                  </a:lnTo>
                  <a:lnTo>
                    <a:pt x="1506548" y="1168850"/>
                  </a:lnTo>
                  <a:lnTo>
                    <a:pt x="1506325" y="1168693"/>
                  </a:lnTo>
                  <a:lnTo>
                    <a:pt x="1506548" y="1168850"/>
                  </a:lnTo>
                  <a:lnTo>
                    <a:pt x="1505981" y="1169568"/>
                  </a:lnTo>
                  <a:close/>
                </a:path>
                <a:path w="1607820" h="2208530">
                  <a:moveTo>
                    <a:pt x="1483320" y="1862183"/>
                  </a:moveTo>
                  <a:lnTo>
                    <a:pt x="1482651" y="1861483"/>
                  </a:lnTo>
                  <a:lnTo>
                    <a:pt x="1481998" y="1861018"/>
                  </a:lnTo>
                  <a:lnTo>
                    <a:pt x="1481762" y="1860295"/>
                  </a:lnTo>
                  <a:lnTo>
                    <a:pt x="1483521" y="1859477"/>
                  </a:lnTo>
                  <a:lnTo>
                    <a:pt x="1484402" y="1860670"/>
                  </a:lnTo>
                  <a:lnTo>
                    <a:pt x="1483320" y="1862183"/>
                  </a:lnTo>
                  <a:close/>
                </a:path>
                <a:path w="1607820" h="2208530">
                  <a:moveTo>
                    <a:pt x="1455694" y="1528124"/>
                  </a:moveTo>
                  <a:lnTo>
                    <a:pt x="1454039" y="1528894"/>
                  </a:lnTo>
                  <a:lnTo>
                    <a:pt x="1452985" y="1526925"/>
                  </a:lnTo>
                  <a:lnTo>
                    <a:pt x="1454289" y="1526318"/>
                  </a:lnTo>
                  <a:lnTo>
                    <a:pt x="1455525" y="1527907"/>
                  </a:lnTo>
                  <a:lnTo>
                    <a:pt x="1455694" y="1528124"/>
                  </a:lnTo>
                  <a:close/>
                </a:path>
                <a:path w="1607820" h="2208530">
                  <a:moveTo>
                    <a:pt x="1459155" y="2022523"/>
                  </a:moveTo>
                  <a:lnTo>
                    <a:pt x="1457906" y="2023104"/>
                  </a:lnTo>
                  <a:lnTo>
                    <a:pt x="1457675" y="2022798"/>
                  </a:lnTo>
                  <a:lnTo>
                    <a:pt x="1457045" y="2022168"/>
                  </a:lnTo>
                  <a:lnTo>
                    <a:pt x="1456621" y="2021153"/>
                  </a:lnTo>
                  <a:lnTo>
                    <a:pt x="1458186" y="2020426"/>
                  </a:lnTo>
                  <a:lnTo>
                    <a:pt x="1458337" y="2020699"/>
                  </a:lnTo>
                  <a:lnTo>
                    <a:pt x="1458838" y="2021335"/>
                  </a:lnTo>
                  <a:lnTo>
                    <a:pt x="1459066" y="2022151"/>
                  </a:lnTo>
                  <a:lnTo>
                    <a:pt x="1459155" y="2022523"/>
                  </a:lnTo>
                  <a:close/>
                </a:path>
                <a:path w="1607820" h="2208530">
                  <a:moveTo>
                    <a:pt x="819619" y="2025021"/>
                  </a:moveTo>
                  <a:lnTo>
                    <a:pt x="816515" y="2026464"/>
                  </a:lnTo>
                  <a:lnTo>
                    <a:pt x="817744" y="2023977"/>
                  </a:lnTo>
                  <a:lnTo>
                    <a:pt x="818389" y="2024310"/>
                  </a:lnTo>
                  <a:lnTo>
                    <a:pt x="819177" y="2024517"/>
                  </a:lnTo>
                  <a:lnTo>
                    <a:pt x="819619" y="2025021"/>
                  </a:lnTo>
                  <a:close/>
                </a:path>
                <a:path w="1607820" h="2208530">
                  <a:moveTo>
                    <a:pt x="819571" y="2026279"/>
                  </a:moveTo>
                  <a:lnTo>
                    <a:pt x="818516" y="2026769"/>
                  </a:lnTo>
                  <a:lnTo>
                    <a:pt x="817671" y="2026618"/>
                  </a:lnTo>
                  <a:lnTo>
                    <a:pt x="816932" y="2026613"/>
                  </a:lnTo>
                  <a:lnTo>
                    <a:pt x="819832" y="2025265"/>
                  </a:lnTo>
                  <a:lnTo>
                    <a:pt x="819571" y="2026279"/>
                  </a:lnTo>
                  <a:close/>
                </a:path>
                <a:path w="1607820" h="2208530">
                  <a:moveTo>
                    <a:pt x="1219750" y="1087029"/>
                  </a:moveTo>
                  <a:lnTo>
                    <a:pt x="1218173" y="1087762"/>
                  </a:lnTo>
                  <a:lnTo>
                    <a:pt x="1217974" y="1087441"/>
                  </a:lnTo>
                  <a:lnTo>
                    <a:pt x="1219562" y="1086703"/>
                  </a:lnTo>
                  <a:lnTo>
                    <a:pt x="1219750" y="1087029"/>
                  </a:lnTo>
                  <a:close/>
                </a:path>
                <a:path w="1607820" h="2208530">
                  <a:moveTo>
                    <a:pt x="1249157" y="1850742"/>
                  </a:moveTo>
                  <a:lnTo>
                    <a:pt x="1247748" y="1850889"/>
                  </a:lnTo>
                  <a:lnTo>
                    <a:pt x="1247478" y="1850169"/>
                  </a:lnTo>
                  <a:lnTo>
                    <a:pt x="1247550" y="1849479"/>
                  </a:lnTo>
                  <a:lnTo>
                    <a:pt x="1247567" y="1849318"/>
                  </a:lnTo>
                  <a:lnTo>
                    <a:pt x="1247493" y="1848395"/>
                  </a:lnTo>
                  <a:lnTo>
                    <a:pt x="1249171" y="1848725"/>
                  </a:lnTo>
                  <a:lnTo>
                    <a:pt x="1249243" y="1849768"/>
                  </a:lnTo>
                  <a:lnTo>
                    <a:pt x="1249157" y="1850742"/>
                  </a:lnTo>
                  <a:close/>
                </a:path>
                <a:path w="1607820" h="2208530">
                  <a:moveTo>
                    <a:pt x="1249129" y="1851317"/>
                  </a:moveTo>
                  <a:lnTo>
                    <a:pt x="1249106" y="1851865"/>
                  </a:lnTo>
                  <a:lnTo>
                    <a:pt x="1249153" y="1850744"/>
                  </a:lnTo>
                  <a:lnTo>
                    <a:pt x="1249203" y="1850212"/>
                  </a:lnTo>
                  <a:lnTo>
                    <a:pt x="1249129" y="1851317"/>
                  </a:lnTo>
                  <a:close/>
                </a:path>
                <a:path w="1607820" h="2208530">
                  <a:moveTo>
                    <a:pt x="827628" y="1235342"/>
                  </a:moveTo>
                  <a:lnTo>
                    <a:pt x="826291" y="1235964"/>
                  </a:lnTo>
                  <a:lnTo>
                    <a:pt x="824727" y="1232712"/>
                  </a:lnTo>
                  <a:lnTo>
                    <a:pt x="826059" y="1232093"/>
                  </a:lnTo>
                  <a:lnTo>
                    <a:pt x="827628" y="1235342"/>
                  </a:lnTo>
                  <a:close/>
                </a:path>
                <a:path w="1607820" h="2208530">
                  <a:moveTo>
                    <a:pt x="155108" y="1374878"/>
                  </a:moveTo>
                  <a:lnTo>
                    <a:pt x="154114" y="1375341"/>
                  </a:lnTo>
                  <a:lnTo>
                    <a:pt x="152960" y="1371662"/>
                  </a:lnTo>
                  <a:lnTo>
                    <a:pt x="153954" y="1371200"/>
                  </a:lnTo>
                  <a:lnTo>
                    <a:pt x="155108" y="1374878"/>
                  </a:lnTo>
                  <a:close/>
                </a:path>
                <a:path w="1607820" h="2208530">
                  <a:moveTo>
                    <a:pt x="147202" y="1350769"/>
                  </a:moveTo>
                  <a:lnTo>
                    <a:pt x="146554" y="1350278"/>
                  </a:lnTo>
                  <a:lnTo>
                    <a:pt x="145737" y="1349895"/>
                  </a:lnTo>
                  <a:lnTo>
                    <a:pt x="145333" y="1349255"/>
                  </a:lnTo>
                  <a:lnTo>
                    <a:pt x="147196" y="1348389"/>
                  </a:lnTo>
                  <a:lnTo>
                    <a:pt x="147719" y="1348702"/>
                  </a:lnTo>
                  <a:lnTo>
                    <a:pt x="147202" y="1350769"/>
                  </a:lnTo>
                  <a:close/>
                </a:path>
                <a:path w="1607820" h="2208530">
                  <a:moveTo>
                    <a:pt x="125550" y="1283810"/>
                  </a:moveTo>
                  <a:lnTo>
                    <a:pt x="125092" y="1283142"/>
                  </a:lnTo>
                  <a:lnTo>
                    <a:pt x="124940" y="1282988"/>
                  </a:lnTo>
                  <a:lnTo>
                    <a:pt x="124248" y="1281784"/>
                  </a:lnTo>
                  <a:lnTo>
                    <a:pt x="125848" y="1281041"/>
                  </a:lnTo>
                  <a:lnTo>
                    <a:pt x="127033" y="1282015"/>
                  </a:lnTo>
                  <a:lnTo>
                    <a:pt x="125550" y="1283810"/>
                  </a:lnTo>
                  <a:close/>
                </a:path>
                <a:path w="1607820" h="2208530">
                  <a:moveTo>
                    <a:pt x="1411549" y="894753"/>
                  </a:moveTo>
                  <a:lnTo>
                    <a:pt x="1410585" y="895202"/>
                  </a:lnTo>
                  <a:lnTo>
                    <a:pt x="1409420" y="891487"/>
                  </a:lnTo>
                  <a:lnTo>
                    <a:pt x="1410384" y="891038"/>
                  </a:lnTo>
                  <a:lnTo>
                    <a:pt x="1411549" y="894753"/>
                  </a:lnTo>
                  <a:close/>
                </a:path>
                <a:path w="1607820" h="2208530">
                  <a:moveTo>
                    <a:pt x="1339398" y="997161"/>
                  </a:moveTo>
                  <a:lnTo>
                    <a:pt x="1338437" y="997608"/>
                  </a:lnTo>
                  <a:lnTo>
                    <a:pt x="1337258" y="993852"/>
                  </a:lnTo>
                  <a:lnTo>
                    <a:pt x="1338219" y="993405"/>
                  </a:lnTo>
                  <a:lnTo>
                    <a:pt x="1339398" y="997161"/>
                  </a:lnTo>
                  <a:close/>
                </a:path>
                <a:path w="1607820" h="2208530">
                  <a:moveTo>
                    <a:pt x="977140" y="980936"/>
                  </a:moveTo>
                  <a:lnTo>
                    <a:pt x="975529" y="981684"/>
                  </a:lnTo>
                  <a:lnTo>
                    <a:pt x="974484" y="979711"/>
                  </a:lnTo>
                  <a:lnTo>
                    <a:pt x="975762" y="979117"/>
                  </a:lnTo>
                  <a:lnTo>
                    <a:pt x="976987" y="980735"/>
                  </a:lnTo>
                  <a:lnTo>
                    <a:pt x="977140" y="980936"/>
                  </a:lnTo>
                  <a:close/>
                </a:path>
                <a:path w="1607820" h="2208530">
                  <a:moveTo>
                    <a:pt x="1095928" y="1116569"/>
                  </a:moveTo>
                  <a:lnTo>
                    <a:pt x="1095268" y="1115871"/>
                  </a:lnTo>
                  <a:lnTo>
                    <a:pt x="1094626" y="1115407"/>
                  </a:lnTo>
                  <a:lnTo>
                    <a:pt x="1094394" y="1114693"/>
                  </a:lnTo>
                  <a:lnTo>
                    <a:pt x="1096119" y="1113891"/>
                  </a:lnTo>
                  <a:lnTo>
                    <a:pt x="1096983" y="1115073"/>
                  </a:lnTo>
                  <a:lnTo>
                    <a:pt x="1095928" y="1116569"/>
                  </a:lnTo>
                  <a:close/>
                </a:path>
                <a:path w="1607820" h="2208530">
                  <a:moveTo>
                    <a:pt x="51040" y="1040921"/>
                  </a:moveTo>
                  <a:lnTo>
                    <a:pt x="50540" y="1038002"/>
                  </a:lnTo>
                  <a:lnTo>
                    <a:pt x="51213" y="1038623"/>
                  </a:lnTo>
                  <a:lnTo>
                    <a:pt x="51999" y="1039168"/>
                  </a:lnTo>
                  <a:lnTo>
                    <a:pt x="52664" y="1040166"/>
                  </a:lnTo>
                  <a:lnTo>
                    <a:pt x="50833" y="1039710"/>
                  </a:lnTo>
                  <a:lnTo>
                    <a:pt x="51040" y="1040921"/>
                  </a:lnTo>
                  <a:close/>
                </a:path>
                <a:path w="1607820" h="2208530">
                  <a:moveTo>
                    <a:pt x="51346" y="1042711"/>
                  </a:moveTo>
                  <a:lnTo>
                    <a:pt x="51118" y="1041375"/>
                  </a:lnTo>
                  <a:lnTo>
                    <a:pt x="52112" y="1040913"/>
                  </a:lnTo>
                  <a:lnTo>
                    <a:pt x="51346" y="1042711"/>
                  </a:lnTo>
                  <a:close/>
                </a:path>
                <a:path w="1607820" h="2208530">
                  <a:moveTo>
                    <a:pt x="1299" y="1050867"/>
                  </a:moveTo>
                  <a:lnTo>
                    <a:pt x="846" y="1050196"/>
                  </a:lnTo>
                  <a:lnTo>
                    <a:pt x="698" y="1050047"/>
                  </a:lnTo>
                  <a:lnTo>
                    <a:pt x="0" y="1048834"/>
                  </a:lnTo>
                  <a:lnTo>
                    <a:pt x="1597" y="1048091"/>
                  </a:lnTo>
                  <a:lnTo>
                    <a:pt x="2789" y="1049074"/>
                  </a:lnTo>
                  <a:lnTo>
                    <a:pt x="1299" y="1050867"/>
                  </a:lnTo>
                  <a:close/>
                </a:path>
                <a:path w="1607820" h="2208530">
                  <a:moveTo>
                    <a:pt x="1399701" y="784882"/>
                  </a:moveTo>
                  <a:lnTo>
                    <a:pt x="1396256" y="783321"/>
                  </a:lnTo>
                  <a:lnTo>
                    <a:pt x="1397261" y="781972"/>
                  </a:lnTo>
                  <a:lnTo>
                    <a:pt x="1399701" y="784882"/>
                  </a:lnTo>
                  <a:close/>
                </a:path>
                <a:path w="1607820" h="2208530">
                  <a:moveTo>
                    <a:pt x="877895" y="1879198"/>
                  </a:moveTo>
                  <a:lnTo>
                    <a:pt x="877163" y="1879539"/>
                  </a:lnTo>
                  <a:lnTo>
                    <a:pt x="877410" y="1878761"/>
                  </a:lnTo>
                  <a:lnTo>
                    <a:pt x="877895" y="1879198"/>
                  </a:lnTo>
                  <a:close/>
                </a:path>
                <a:path w="1607820" h="2208530">
                  <a:moveTo>
                    <a:pt x="879007" y="1880200"/>
                  </a:moveTo>
                  <a:lnTo>
                    <a:pt x="876733" y="1881081"/>
                  </a:lnTo>
                  <a:lnTo>
                    <a:pt x="876699" y="1880322"/>
                  </a:lnTo>
                  <a:lnTo>
                    <a:pt x="878311" y="1879573"/>
                  </a:lnTo>
                  <a:lnTo>
                    <a:pt x="878878" y="1880083"/>
                  </a:lnTo>
                  <a:lnTo>
                    <a:pt x="879007" y="1880200"/>
                  </a:lnTo>
                  <a:close/>
                </a:path>
                <a:path w="1607820" h="2208530">
                  <a:moveTo>
                    <a:pt x="879007" y="1880200"/>
                  </a:moveTo>
                  <a:lnTo>
                    <a:pt x="878852" y="1880539"/>
                  </a:lnTo>
                  <a:lnTo>
                    <a:pt x="879007" y="1880200"/>
                  </a:lnTo>
                  <a:lnTo>
                    <a:pt x="878878" y="1880083"/>
                  </a:lnTo>
                  <a:lnTo>
                    <a:pt x="879007" y="1880200"/>
                  </a:lnTo>
                  <a:close/>
                </a:path>
                <a:path w="1607820" h="2208530">
                  <a:moveTo>
                    <a:pt x="878398" y="1881530"/>
                  </a:moveTo>
                  <a:lnTo>
                    <a:pt x="877575" y="1881913"/>
                  </a:lnTo>
                  <a:lnTo>
                    <a:pt x="876751" y="1881515"/>
                  </a:lnTo>
                  <a:lnTo>
                    <a:pt x="878852" y="1880539"/>
                  </a:lnTo>
                  <a:lnTo>
                    <a:pt x="878398" y="1881530"/>
                  </a:lnTo>
                  <a:close/>
                </a:path>
                <a:path w="1607820" h="2208530">
                  <a:moveTo>
                    <a:pt x="878398" y="1881530"/>
                  </a:moveTo>
                  <a:lnTo>
                    <a:pt x="878033" y="1882326"/>
                  </a:lnTo>
                  <a:lnTo>
                    <a:pt x="878852" y="1880539"/>
                  </a:lnTo>
                  <a:lnTo>
                    <a:pt x="878398" y="1881530"/>
                  </a:lnTo>
                  <a:close/>
                </a:path>
                <a:path w="1607820" h="2208530">
                  <a:moveTo>
                    <a:pt x="1580610" y="1352363"/>
                  </a:moveTo>
                  <a:lnTo>
                    <a:pt x="1579428" y="1352913"/>
                  </a:lnTo>
                  <a:lnTo>
                    <a:pt x="1579927" y="1351533"/>
                  </a:lnTo>
                  <a:lnTo>
                    <a:pt x="1580610" y="1352363"/>
                  </a:lnTo>
                  <a:close/>
                </a:path>
                <a:path w="1607820" h="2208530">
                  <a:moveTo>
                    <a:pt x="1581475" y="1353120"/>
                  </a:moveTo>
                  <a:lnTo>
                    <a:pt x="1579013" y="1354264"/>
                  </a:lnTo>
                  <a:lnTo>
                    <a:pt x="1578851" y="1353707"/>
                  </a:lnTo>
                  <a:lnTo>
                    <a:pt x="1580959" y="1352727"/>
                  </a:lnTo>
                  <a:lnTo>
                    <a:pt x="1581475" y="1353120"/>
                  </a:lnTo>
                  <a:close/>
                </a:path>
                <a:path w="1607820" h="2208530">
                  <a:moveTo>
                    <a:pt x="1581653" y="1353746"/>
                  </a:moveTo>
                  <a:lnTo>
                    <a:pt x="1579366" y="1354809"/>
                  </a:lnTo>
                  <a:lnTo>
                    <a:pt x="1579148" y="1354739"/>
                  </a:lnTo>
                  <a:lnTo>
                    <a:pt x="1581610" y="1353595"/>
                  </a:lnTo>
                  <a:lnTo>
                    <a:pt x="1581653" y="1353746"/>
                  </a:lnTo>
                  <a:close/>
                </a:path>
                <a:path w="1607820" h="2208530">
                  <a:moveTo>
                    <a:pt x="1581563" y="1354438"/>
                  </a:moveTo>
                  <a:lnTo>
                    <a:pt x="1580196" y="1355074"/>
                  </a:lnTo>
                  <a:lnTo>
                    <a:pt x="1579917" y="1354985"/>
                  </a:lnTo>
                  <a:lnTo>
                    <a:pt x="1581760" y="1354128"/>
                  </a:lnTo>
                  <a:lnTo>
                    <a:pt x="1581563" y="1354438"/>
                  </a:lnTo>
                  <a:close/>
                </a:path>
                <a:path w="1607820" h="2208530">
                  <a:moveTo>
                    <a:pt x="333446" y="1277330"/>
                  </a:moveTo>
                  <a:lnTo>
                    <a:pt x="331495" y="1278237"/>
                  </a:lnTo>
                  <a:lnTo>
                    <a:pt x="331727" y="1277508"/>
                  </a:lnTo>
                  <a:lnTo>
                    <a:pt x="332732" y="1277041"/>
                  </a:lnTo>
                  <a:lnTo>
                    <a:pt x="333446" y="1277330"/>
                  </a:lnTo>
                  <a:close/>
                </a:path>
                <a:path w="1607820" h="2208530">
                  <a:moveTo>
                    <a:pt x="333537" y="1280261"/>
                  </a:moveTo>
                  <a:lnTo>
                    <a:pt x="332895" y="1279744"/>
                  </a:lnTo>
                  <a:lnTo>
                    <a:pt x="332106" y="1279331"/>
                  </a:lnTo>
                  <a:lnTo>
                    <a:pt x="331671" y="1278675"/>
                  </a:lnTo>
                  <a:lnTo>
                    <a:pt x="334220" y="1277490"/>
                  </a:lnTo>
                  <a:lnTo>
                    <a:pt x="334440" y="1277536"/>
                  </a:lnTo>
                  <a:lnTo>
                    <a:pt x="333537" y="1280261"/>
                  </a:lnTo>
                  <a:close/>
                </a:path>
                <a:path w="1607820" h="2208530">
                  <a:moveTo>
                    <a:pt x="1528216" y="1753002"/>
                  </a:moveTo>
                  <a:lnTo>
                    <a:pt x="1525407" y="1752783"/>
                  </a:lnTo>
                  <a:lnTo>
                    <a:pt x="1525884" y="1751710"/>
                  </a:lnTo>
                  <a:lnTo>
                    <a:pt x="1526063" y="1750900"/>
                  </a:lnTo>
                  <a:lnTo>
                    <a:pt x="1527316" y="1750317"/>
                  </a:lnTo>
                  <a:lnTo>
                    <a:pt x="1527982" y="1750475"/>
                  </a:lnTo>
                  <a:lnTo>
                    <a:pt x="1526063" y="1750900"/>
                  </a:lnTo>
                  <a:lnTo>
                    <a:pt x="1525948" y="1751421"/>
                  </a:lnTo>
                  <a:lnTo>
                    <a:pt x="1528070" y="1750694"/>
                  </a:lnTo>
                  <a:lnTo>
                    <a:pt x="1528369" y="1751406"/>
                  </a:lnTo>
                  <a:lnTo>
                    <a:pt x="1528207" y="1752256"/>
                  </a:lnTo>
                  <a:lnTo>
                    <a:pt x="1528216" y="1753002"/>
                  </a:lnTo>
                  <a:close/>
                </a:path>
                <a:path w="1607820" h="2208530">
                  <a:moveTo>
                    <a:pt x="870975" y="961560"/>
                  </a:moveTo>
                  <a:lnTo>
                    <a:pt x="869782" y="962114"/>
                  </a:lnTo>
                  <a:lnTo>
                    <a:pt x="870322" y="960769"/>
                  </a:lnTo>
                  <a:lnTo>
                    <a:pt x="870975" y="961560"/>
                  </a:lnTo>
                  <a:close/>
                </a:path>
                <a:path w="1607820" h="2208530">
                  <a:moveTo>
                    <a:pt x="871832" y="962302"/>
                  </a:moveTo>
                  <a:lnTo>
                    <a:pt x="869326" y="963467"/>
                  </a:lnTo>
                  <a:lnTo>
                    <a:pt x="869184" y="962888"/>
                  </a:lnTo>
                  <a:lnTo>
                    <a:pt x="871303" y="961903"/>
                  </a:lnTo>
                  <a:lnTo>
                    <a:pt x="871832" y="962302"/>
                  </a:lnTo>
                  <a:close/>
                </a:path>
                <a:path w="1607820" h="2208530">
                  <a:moveTo>
                    <a:pt x="871999" y="962916"/>
                  </a:moveTo>
                  <a:lnTo>
                    <a:pt x="869694" y="963987"/>
                  </a:lnTo>
                  <a:lnTo>
                    <a:pt x="869438" y="963905"/>
                  </a:lnTo>
                  <a:lnTo>
                    <a:pt x="871951" y="962737"/>
                  </a:lnTo>
                  <a:lnTo>
                    <a:pt x="871999" y="962916"/>
                  </a:lnTo>
                  <a:close/>
                </a:path>
                <a:path w="1607820" h="2208530">
                  <a:moveTo>
                    <a:pt x="871903" y="963611"/>
                  </a:moveTo>
                  <a:lnTo>
                    <a:pt x="870522" y="964253"/>
                  </a:lnTo>
                  <a:lnTo>
                    <a:pt x="870244" y="964164"/>
                  </a:lnTo>
                  <a:lnTo>
                    <a:pt x="872101" y="963300"/>
                  </a:lnTo>
                  <a:lnTo>
                    <a:pt x="871903" y="963611"/>
                  </a:lnTo>
                  <a:close/>
                </a:path>
                <a:path w="1607820" h="2208530">
                  <a:moveTo>
                    <a:pt x="871903" y="963611"/>
                  </a:moveTo>
                  <a:lnTo>
                    <a:pt x="871458" y="964308"/>
                  </a:lnTo>
                  <a:lnTo>
                    <a:pt x="872101" y="963300"/>
                  </a:lnTo>
                  <a:lnTo>
                    <a:pt x="871903" y="963611"/>
                  </a:lnTo>
                  <a:close/>
                </a:path>
                <a:path w="1607820" h="2208530">
                  <a:moveTo>
                    <a:pt x="1396215" y="847860"/>
                  </a:moveTo>
                  <a:lnTo>
                    <a:pt x="1394127" y="846916"/>
                  </a:lnTo>
                  <a:lnTo>
                    <a:pt x="1394618" y="846303"/>
                  </a:lnTo>
                  <a:lnTo>
                    <a:pt x="1394820" y="845896"/>
                  </a:lnTo>
                  <a:lnTo>
                    <a:pt x="1396109" y="845610"/>
                  </a:lnTo>
                  <a:lnTo>
                    <a:pt x="1396878" y="846056"/>
                  </a:lnTo>
                  <a:lnTo>
                    <a:pt x="1397636" y="846301"/>
                  </a:lnTo>
                  <a:lnTo>
                    <a:pt x="1396215" y="847860"/>
                  </a:lnTo>
                  <a:close/>
                </a:path>
                <a:path w="1607820" h="2208530">
                  <a:moveTo>
                    <a:pt x="866482" y="1579984"/>
                  </a:moveTo>
                  <a:lnTo>
                    <a:pt x="864919" y="1579149"/>
                  </a:lnTo>
                  <a:lnTo>
                    <a:pt x="867232" y="1578074"/>
                  </a:lnTo>
                  <a:lnTo>
                    <a:pt x="866482" y="1579984"/>
                  </a:lnTo>
                  <a:close/>
                </a:path>
                <a:path w="1607820" h="2208530">
                  <a:moveTo>
                    <a:pt x="1190250" y="1351052"/>
                  </a:moveTo>
                  <a:lnTo>
                    <a:pt x="1190073" y="1350934"/>
                  </a:lnTo>
                  <a:lnTo>
                    <a:pt x="1189906" y="1350822"/>
                  </a:lnTo>
                  <a:lnTo>
                    <a:pt x="1190073" y="1350934"/>
                  </a:lnTo>
                  <a:lnTo>
                    <a:pt x="1190250" y="1351052"/>
                  </a:lnTo>
                  <a:close/>
                </a:path>
                <a:path w="1607820" h="2208530">
                  <a:moveTo>
                    <a:pt x="1191184" y="1351676"/>
                  </a:moveTo>
                  <a:lnTo>
                    <a:pt x="1190250" y="1351052"/>
                  </a:lnTo>
                  <a:lnTo>
                    <a:pt x="1190073" y="1350934"/>
                  </a:lnTo>
                  <a:lnTo>
                    <a:pt x="1191184" y="1351676"/>
                  </a:lnTo>
                  <a:close/>
                </a:path>
                <a:path w="1607820" h="2208530">
                  <a:moveTo>
                    <a:pt x="781229" y="280095"/>
                  </a:moveTo>
                  <a:lnTo>
                    <a:pt x="780359" y="279045"/>
                  </a:lnTo>
                  <a:lnTo>
                    <a:pt x="780165" y="278811"/>
                  </a:lnTo>
                  <a:lnTo>
                    <a:pt x="781045" y="279873"/>
                  </a:lnTo>
                  <a:lnTo>
                    <a:pt x="781229" y="280095"/>
                  </a:lnTo>
                  <a:close/>
                </a:path>
                <a:path w="1607820" h="2208530">
                  <a:moveTo>
                    <a:pt x="715473" y="298586"/>
                  </a:moveTo>
                  <a:lnTo>
                    <a:pt x="714349" y="299109"/>
                  </a:lnTo>
                  <a:lnTo>
                    <a:pt x="713743" y="297818"/>
                  </a:lnTo>
                  <a:lnTo>
                    <a:pt x="714433" y="297497"/>
                  </a:lnTo>
                  <a:lnTo>
                    <a:pt x="715473" y="298586"/>
                  </a:lnTo>
                  <a:close/>
                </a:path>
                <a:path w="1607820" h="2208530">
                  <a:moveTo>
                    <a:pt x="1162467" y="2161132"/>
                  </a:moveTo>
                  <a:lnTo>
                    <a:pt x="1162249" y="2161760"/>
                  </a:lnTo>
                  <a:lnTo>
                    <a:pt x="1162762" y="2160280"/>
                  </a:lnTo>
                  <a:lnTo>
                    <a:pt x="1162514" y="2160070"/>
                  </a:lnTo>
                  <a:lnTo>
                    <a:pt x="1162762" y="2160280"/>
                  </a:lnTo>
                  <a:lnTo>
                    <a:pt x="1162467" y="2161132"/>
                  </a:lnTo>
                  <a:close/>
                </a:path>
                <a:path w="1607820" h="2208530">
                  <a:moveTo>
                    <a:pt x="1283872" y="1288305"/>
                  </a:moveTo>
                  <a:lnTo>
                    <a:pt x="1282933" y="1287210"/>
                  </a:lnTo>
                  <a:lnTo>
                    <a:pt x="1282737" y="1286982"/>
                  </a:lnTo>
                  <a:lnTo>
                    <a:pt x="1283872" y="1288305"/>
                  </a:lnTo>
                  <a:close/>
                </a:path>
                <a:path w="1607820" h="2208530">
                  <a:moveTo>
                    <a:pt x="1606605" y="1495445"/>
                  </a:moveTo>
                  <a:lnTo>
                    <a:pt x="1605790" y="1494913"/>
                  </a:lnTo>
                  <a:lnTo>
                    <a:pt x="1605637" y="1494812"/>
                  </a:lnTo>
                  <a:lnTo>
                    <a:pt x="1606605" y="1495445"/>
                  </a:lnTo>
                  <a:close/>
                </a:path>
                <a:path w="1607820" h="2208530">
                  <a:moveTo>
                    <a:pt x="970921" y="1594676"/>
                  </a:moveTo>
                  <a:lnTo>
                    <a:pt x="970154" y="1594152"/>
                  </a:lnTo>
                  <a:lnTo>
                    <a:pt x="970004" y="1594050"/>
                  </a:lnTo>
                  <a:lnTo>
                    <a:pt x="970921" y="1594676"/>
                  </a:lnTo>
                  <a:close/>
                </a:path>
                <a:path w="1607820" h="2208530">
                  <a:moveTo>
                    <a:pt x="918640" y="1623574"/>
                  </a:moveTo>
                  <a:lnTo>
                    <a:pt x="917403" y="1624149"/>
                  </a:lnTo>
                  <a:lnTo>
                    <a:pt x="916807" y="1622913"/>
                  </a:lnTo>
                  <a:lnTo>
                    <a:pt x="917605" y="1622542"/>
                  </a:lnTo>
                  <a:lnTo>
                    <a:pt x="918640" y="1623574"/>
                  </a:lnTo>
                  <a:close/>
                </a:path>
                <a:path w="1607820" h="2208530">
                  <a:moveTo>
                    <a:pt x="938416" y="1573424"/>
                  </a:moveTo>
                  <a:lnTo>
                    <a:pt x="938432" y="1573724"/>
                  </a:lnTo>
                  <a:lnTo>
                    <a:pt x="938396" y="1573049"/>
                  </a:lnTo>
                  <a:lnTo>
                    <a:pt x="938416" y="1573424"/>
                  </a:lnTo>
                  <a:close/>
                </a:path>
                <a:path w="1607820" h="2208530">
                  <a:moveTo>
                    <a:pt x="938432" y="1573724"/>
                  </a:moveTo>
                  <a:lnTo>
                    <a:pt x="938454" y="1574145"/>
                  </a:lnTo>
                  <a:lnTo>
                    <a:pt x="938432" y="1573724"/>
                  </a:lnTo>
                  <a:lnTo>
                    <a:pt x="938416" y="1573424"/>
                  </a:lnTo>
                  <a:lnTo>
                    <a:pt x="938432" y="1573724"/>
                  </a:lnTo>
                  <a:close/>
                </a:path>
                <a:path w="1607820" h="2208530">
                  <a:moveTo>
                    <a:pt x="966281" y="1684280"/>
                  </a:moveTo>
                  <a:lnTo>
                    <a:pt x="965147" y="1684807"/>
                  </a:lnTo>
                  <a:lnTo>
                    <a:pt x="964587" y="1683613"/>
                  </a:lnTo>
                  <a:lnTo>
                    <a:pt x="965327" y="1683269"/>
                  </a:lnTo>
                  <a:lnTo>
                    <a:pt x="966281" y="1684280"/>
                  </a:lnTo>
                  <a:close/>
                </a:path>
                <a:path w="1607820" h="2208530">
                  <a:moveTo>
                    <a:pt x="594264" y="1639474"/>
                  </a:moveTo>
                  <a:lnTo>
                    <a:pt x="593169" y="1639983"/>
                  </a:lnTo>
                  <a:lnTo>
                    <a:pt x="592625" y="1638823"/>
                  </a:lnTo>
                  <a:lnTo>
                    <a:pt x="593342" y="1638490"/>
                  </a:lnTo>
                  <a:lnTo>
                    <a:pt x="594264" y="1639474"/>
                  </a:lnTo>
                  <a:close/>
                </a:path>
                <a:path w="1607820" h="2208530">
                  <a:moveTo>
                    <a:pt x="974181" y="1520263"/>
                  </a:moveTo>
                  <a:lnTo>
                    <a:pt x="973010" y="1520807"/>
                  </a:lnTo>
                  <a:lnTo>
                    <a:pt x="972395" y="1519515"/>
                  </a:lnTo>
                  <a:lnTo>
                    <a:pt x="973111" y="1519182"/>
                  </a:lnTo>
                  <a:lnTo>
                    <a:pt x="974181" y="1520263"/>
                  </a:lnTo>
                  <a:close/>
                </a:path>
                <a:path w="1607820" h="2208530">
                  <a:moveTo>
                    <a:pt x="1352725" y="1364641"/>
                  </a:moveTo>
                  <a:lnTo>
                    <a:pt x="1351613" y="1365158"/>
                  </a:lnTo>
                  <a:lnTo>
                    <a:pt x="1351063" y="1363965"/>
                  </a:lnTo>
                  <a:lnTo>
                    <a:pt x="1351786" y="1363629"/>
                  </a:lnTo>
                  <a:lnTo>
                    <a:pt x="1352725" y="1364641"/>
                  </a:lnTo>
                  <a:close/>
                </a:path>
                <a:path w="1607820" h="2208530">
                  <a:moveTo>
                    <a:pt x="1475268" y="1280663"/>
                  </a:moveTo>
                  <a:lnTo>
                    <a:pt x="1474727" y="1280915"/>
                  </a:lnTo>
                  <a:lnTo>
                    <a:pt x="1475190" y="1279405"/>
                  </a:lnTo>
                  <a:lnTo>
                    <a:pt x="1475268" y="1280663"/>
                  </a:lnTo>
                  <a:close/>
                </a:path>
                <a:path w="1607820" h="2208530">
                  <a:moveTo>
                    <a:pt x="647818" y="1647205"/>
                  </a:moveTo>
                  <a:lnTo>
                    <a:pt x="646725" y="1647713"/>
                  </a:lnTo>
                  <a:lnTo>
                    <a:pt x="646140" y="1646442"/>
                  </a:lnTo>
                  <a:lnTo>
                    <a:pt x="646812" y="1646130"/>
                  </a:lnTo>
                  <a:lnTo>
                    <a:pt x="647818" y="1647205"/>
                  </a:lnTo>
                  <a:close/>
                </a:path>
                <a:path w="1607820" h="2208530">
                  <a:moveTo>
                    <a:pt x="575859" y="172812"/>
                  </a:moveTo>
                  <a:lnTo>
                    <a:pt x="574588" y="173403"/>
                  </a:lnTo>
                  <a:lnTo>
                    <a:pt x="574250" y="172608"/>
                  </a:lnTo>
                  <a:lnTo>
                    <a:pt x="575273" y="172132"/>
                  </a:lnTo>
                  <a:lnTo>
                    <a:pt x="575859" y="172812"/>
                  </a:lnTo>
                  <a:close/>
                </a:path>
                <a:path w="1607820" h="2208530">
                  <a:moveTo>
                    <a:pt x="437773" y="1613905"/>
                  </a:moveTo>
                  <a:lnTo>
                    <a:pt x="437790" y="1614204"/>
                  </a:lnTo>
                  <a:lnTo>
                    <a:pt x="437752" y="1613536"/>
                  </a:lnTo>
                  <a:lnTo>
                    <a:pt x="437773" y="1613905"/>
                  </a:lnTo>
                  <a:close/>
                </a:path>
                <a:path w="1607820" h="2208530">
                  <a:moveTo>
                    <a:pt x="437790" y="1614204"/>
                  </a:moveTo>
                  <a:lnTo>
                    <a:pt x="437813" y="1614613"/>
                  </a:lnTo>
                  <a:lnTo>
                    <a:pt x="437790" y="1614204"/>
                  </a:lnTo>
                  <a:lnTo>
                    <a:pt x="437773" y="1613905"/>
                  </a:lnTo>
                  <a:lnTo>
                    <a:pt x="437790" y="1614204"/>
                  </a:lnTo>
                  <a:close/>
                </a:path>
                <a:path w="1607820" h="2208530">
                  <a:moveTo>
                    <a:pt x="658725" y="1766553"/>
                  </a:moveTo>
                  <a:lnTo>
                    <a:pt x="657553" y="1767098"/>
                  </a:lnTo>
                  <a:lnTo>
                    <a:pt x="657048" y="1766074"/>
                  </a:lnTo>
                  <a:lnTo>
                    <a:pt x="657890" y="1765683"/>
                  </a:lnTo>
                  <a:lnTo>
                    <a:pt x="658725" y="1766553"/>
                  </a:lnTo>
                  <a:close/>
                </a:path>
                <a:path w="1607820" h="2208530">
                  <a:moveTo>
                    <a:pt x="1128328" y="1617650"/>
                  </a:moveTo>
                  <a:lnTo>
                    <a:pt x="1126643" y="1618434"/>
                  </a:lnTo>
                  <a:lnTo>
                    <a:pt x="1127492" y="1617170"/>
                  </a:lnTo>
                  <a:lnTo>
                    <a:pt x="1128328" y="1617650"/>
                  </a:lnTo>
                  <a:close/>
                </a:path>
                <a:path w="1607820" h="2208530">
                  <a:moveTo>
                    <a:pt x="1111200" y="1573991"/>
                  </a:moveTo>
                  <a:lnTo>
                    <a:pt x="1111300" y="1574317"/>
                  </a:lnTo>
                  <a:lnTo>
                    <a:pt x="1111148" y="1573821"/>
                  </a:lnTo>
                  <a:lnTo>
                    <a:pt x="1111200" y="1573991"/>
                  </a:lnTo>
                  <a:close/>
                </a:path>
                <a:path w="1607820" h="2208530">
                  <a:moveTo>
                    <a:pt x="1111300" y="1574317"/>
                  </a:moveTo>
                  <a:lnTo>
                    <a:pt x="1111413" y="1574684"/>
                  </a:lnTo>
                  <a:lnTo>
                    <a:pt x="1111200" y="1573991"/>
                  </a:lnTo>
                  <a:lnTo>
                    <a:pt x="1111300" y="1574317"/>
                  </a:lnTo>
                  <a:close/>
                </a:path>
                <a:path w="1607820" h="2208530">
                  <a:moveTo>
                    <a:pt x="722063" y="1538043"/>
                  </a:moveTo>
                  <a:lnTo>
                    <a:pt x="720854" y="1538605"/>
                  </a:lnTo>
                  <a:lnTo>
                    <a:pt x="720333" y="1537564"/>
                  </a:lnTo>
                  <a:lnTo>
                    <a:pt x="721201" y="1537161"/>
                  </a:lnTo>
                  <a:lnTo>
                    <a:pt x="722063" y="1538043"/>
                  </a:lnTo>
                  <a:close/>
                </a:path>
                <a:path w="1607820" h="2208530">
                  <a:moveTo>
                    <a:pt x="720752" y="1612082"/>
                  </a:moveTo>
                  <a:lnTo>
                    <a:pt x="719521" y="1612654"/>
                  </a:lnTo>
                  <a:lnTo>
                    <a:pt x="718857" y="1611308"/>
                  </a:lnTo>
                  <a:lnTo>
                    <a:pt x="719617" y="1610955"/>
                  </a:lnTo>
                  <a:lnTo>
                    <a:pt x="720752" y="1612082"/>
                  </a:lnTo>
                  <a:close/>
                </a:path>
                <a:path w="1607820" h="2208530">
                  <a:moveTo>
                    <a:pt x="1257635" y="726689"/>
                  </a:moveTo>
                  <a:lnTo>
                    <a:pt x="1257652" y="726989"/>
                  </a:lnTo>
                  <a:lnTo>
                    <a:pt x="1257615" y="726314"/>
                  </a:lnTo>
                  <a:lnTo>
                    <a:pt x="1257635" y="726689"/>
                  </a:lnTo>
                  <a:close/>
                </a:path>
                <a:path w="1607820" h="2208530">
                  <a:moveTo>
                    <a:pt x="1257685" y="727588"/>
                  </a:moveTo>
                  <a:lnTo>
                    <a:pt x="1257710" y="728032"/>
                  </a:lnTo>
                  <a:lnTo>
                    <a:pt x="1257652" y="726989"/>
                  </a:lnTo>
                  <a:lnTo>
                    <a:pt x="1257635" y="726689"/>
                  </a:lnTo>
                  <a:lnTo>
                    <a:pt x="1257685" y="727588"/>
                  </a:lnTo>
                  <a:close/>
                </a:path>
                <a:path w="1607820" h="2208530">
                  <a:moveTo>
                    <a:pt x="1501579" y="1011129"/>
                  </a:moveTo>
                  <a:lnTo>
                    <a:pt x="1500400" y="1011677"/>
                  </a:lnTo>
                  <a:lnTo>
                    <a:pt x="1499892" y="1010654"/>
                  </a:lnTo>
                  <a:lnTo>
                    <a:pt x="1500744" y="1010258"/>
                  </a:lnTo>
                  <a:lnTo>
                    <a:pt x="1501579" y="1011129"/>
                  </a:lnTo>
                  <a:close/>
                </a:path>
                <a:path w="1607820" h="2208530">
                  <a:moveTo>
                    <a:pt x="58221" y="1058924"/>
                  </a:moveTo>
                  <a:lnTo>
                    <a:pt x="57522" y="1058427"/>
                  </a:lnTo>
                  <a:lnTo>
                    <a:pt x="57355" y="1058309"/>
                  </a:lnTo>
                  <a:lnTo>
                    <a:pt x="58045" y="1058799"/>
                  </a:lnTo>
                  <a:lnTo>
                    <a:pt x="58221" y="1058924"/>
                  </a:lnTo>
                  <a:close/>
                </a:path>
                <a:path w="1607820" h="2208530">
                  <a:moveTo>
                    <a:pt x="1101051" y="1924310"/>
                  </a:moveTo>
                  <a:lnTo>
                    <a:pt x="1100470" y="1923646"/>
                  </a:lnTo>
                  <a:lnTo>
                    <a:pt x="1100272" y="1923420"/>
                  </a:lnTo>
                  <a:lnTo>
                    <a:pt x="1100771" y="1923991"/>
                  </a:lnTo>
                  <a:lnTo>
                    <a:pt x="1101051" y="1924310"/>
                  </a:lnTo>
                  <a:close/>
                </a:path>
                <a:path w="1607820" h="2208530">
                  <a:moveTo>
                    <a:pt x="1031757" y="1156551"/>
                  </a:moveTo>
                  <a:lnTo>
                    <a:pt x="1030668" y="1157057"/>
                  </a:lnTo>
                  <a:lnTo>
                    <a:pt x="1030138" y="1155879"/>
                  </a:lnTo>
                  <a:lnTo>
                    <a:pt x="1030843" y="1155551"/>
                  </a:lnTo>
                  <a:lnTo>
                    <a:pt x="1031757" y="1156551"/>
                  </a:lnTo>
                  <a:close/>
                </a:path>
                <a:path w="1607820" h="2208530">
                  <a:moveTo>
                    <a:pt x="1030668" y="1157057"/>
                  </a:moveTo>
                  <a:lnTo>
                    <a:pt x="1030868" y="1157502"/>
                  </a:lnTo>
                  <a:lnTo>
                    <a:pt x="1030138" y="1155879"/>
                  </a:lnTo>
                  <a:lnTo>
                    <a:pt x="1030668" y="1157057"/>
                  </a:lnTo>
                  <a:close/>
                </a:path>
                <a:path w="1607820" h="2208530">
                  <a:moveTo>
                    <a:pt x="1329312" y="735939"/>
                  </a:moveTo>
                  <a:lnTo>
                    <a:pt x="1328062" y="736520"/>
                  </a:lnTo>
                  <a:lnTo>
                    <a:pt x="1327531" y="735466"/>
                  </a:lnTo>
                  <a:lnTo>
                    <a:pt x="1328419" y="735053"/>
                  </a:lnTo>
                  <a:lnTo>
                    <a:pt x="1329312" y="735939"/>
                  </a:lnTo>
                  <a:close/>
                </a:path>
                <a:path w="1607820" h="2208530">
                  <a:moveTo>
                    <a:pt x="524491" y="986649"/>
                  </a:moveTo>
                  <a:lnTo>
                    <a:pt x="523209" y="987245"/>
                  </a:lnTo>
                  <a:lnTo>
                    <a:pt x="522866" y="986435"/>
                  </a:lnTo>
                  <a:lnTo>
                    <a:pt x="523543" y="985547"/>
                  </a:lnTo>
                  <a:lnTo>
                    <a:pt x="523344" y="985315"/>
                  </a:lnTo>
                  <a:lnTo>
                    <a:pt x="524491" y="986649"/>
                  </a:lnTo>
                  <a:close/>
                </a:path>
                <a:path w="1607820" h="2208530">
                  <a:moveTo>
                    <a:pt x="79349" y="1126144"/>
                  </a:moveTo>
                  <a:lnTo>
                    <a:pt x="78202" y="1126677"/>
                  </a:lnTo>
                  <a:lnTo>
                    <a:pt x="77708" y="1125665"/>
                  </a:lnTo>
                  <a:lnTo>
                    <a:pt x="78537" y="1125280"/>
                  </a:lnTo>
                  <a:lnTo>
                    <a:pt x="79349" y="1126144"/>
                  </a:lnTo>
                  <a:close/>
                </a:path>
                <a:path w="1607820" h="2208530">
                  <a:moveTo>
                    <a:pt x="1057086" y="830531"/>
                  </a:moveTo>
                  <a:lnTo>
                    <a:pt x="1057104" y="830830"/>
                  </a:lnTo>
                  <a:lnTo>
                    <a:pt x="1057065" y="830174"/>
                  </a:lnTo>
                  <a:lnTo>
                    <a:pt x="1057086" y="830531"/>
                  </a:lnTo>
                  <a:close/>
                </a:path>
                <a:path w="1607820" h="2208530">
                  <a:moveTo>
                    <a:pt x="1057104" y="830830"/>
                  </a:moveTo>
                  <a:lnTo>
                    <a:pt x="1057127" y="831222"/>
                  </a:lnTo>
                  <a:lnTo>
                    <a:pt x="1057104" y="830830"/>
                  </a:lnTo>
                  <a:lnTo>
                    <a:pt x="1057086" y="830531"/>
                  </a:lnTo>
                  <a:lnTo>
                    <a:pt x="1057104" y="830830"/>
                  </a:lnTo>
                  <a:close/>
                </a:path>
                <a:path w="1607820" h="2208530">
                  <a:moveTo>
                    <a:pt x="784851" y="916976"/>
                  </a:moveTo>
                  <a:lnTo>
                    <a:pt x="783665" y="917527"/>
                  </a:lnTo>
                  <a:lnTo>
                    <a:pt x="783154" y="916517"/>
                  </a:lnTo>
                  <a:lnTo>
                    <a:pt x="784003" y="916122"/>
                  </a:lnTo>
                  <a:lnTo>
                    <a:pt x="784851" y="916976"/>
                  </a:lnTo>
                  <a:close/>
                </a:path>
                <a:path w="1607820" h="2208530">
                  <a:moveTo>
                    <a:pt x="1065928" y="1773690"/>
                  </a:moveTo>
                  <a:lnTo>
                    <a:pt x="1064721" y="1774251"/>
                  </a:lnTo>
                  <a:lnTo>
                    <a:pt x="1064205" y="1773238"/>
                  </a:lnTo>
                  <a:lnTo>
                    <a:pt x="1065067" y="1772837"/>
                  </a:lnTo>
                  <a:lnTo>
                    <a:pt x="1065928" y="1773690"/>
                  </a:lnTo>
                  <a:close/>
                </a:path>
                <a:path w="1607820" h="2208530">
                  <a:moveTo>
                    <a:pt x="1472266" y="995812"/>
                  </a:moveTo>
                  <a:lnTo>
                    <a:pt x="1471061" y="996372"/>
                  </a:lnTo>
                  <a:lnTo>
                    <a:pt x="1470474" y="995137"/>
                  </a:lnTo>
                  <a:lnTo>
                    <a:pt x="1471252" y="994776"/>
                  </a:lnTo>
                  <a:lnTo>
                    <a:pt x="1472266" y="995812"/>
                  </a:lnTo>
                  <a:close/>
                </a:path>
                <a:path w="1607820" h="2208530">
                  <a:moveTo>
                    <a:pt x="866165" y="865737"/>
                  </a:moveTo>
                  <a:lnTo>
                    <a:pt x="865995" y="865615"/>
                  </a:lnTo>
                  <a:lnTo>
                    <a:pt x="865829" y="865497"/>
                  </a:lnTo>
                  <a:lnTo>
                    <a:pt x="865995" y="865615"/>
                  </a:lnTo>
                  <a:lnTo>
                    <a:pt x="866165" y="865737"/>
                  </a:lnTo>
                  <a:close/>
                </a:path>
                <a:path w="1607820" h="2208530">
                  <a:moveTo>
                    <a:pt x="867035" y="866361"/>
                  </a:moveTo>
                  <a:lnTo>
                    <a:pt x="866165" y="865737"/>
                  </a:lnTo>
                  <a:lnTo>
                    <a:pt x="865995" y="865615"/>
                  </a:lnTo>
                  <a:lnTo>
                    <a:pt x="866840" y="866221"/>
                  </a:lnTo>
                  <a:lnTo>
                    <a:pt x="867035" y="866361"/>
                  </a:lnTo>
                  <a:close/>
                </a:path>
                <a:path w="1607820" h="2208530">
                  <a:moveTo>
                    <a:pt x="993709" y="1771781"/>
                  </a:moveTo>
                  <a:lnTo>
                    <a:pt x="992608" y="1772293"/>
                  </a:lnTo>
                  <a:lnTo>
                    <a:pt x="992004" y="1771013"/>
                  </a:lnTo>
                  <a:lnTo>
                    <a:pt x="992689" y="1770694"/>
                  </a:lnTo>
                  <a:lnTo>
                    <a:pt x="993709" y="1771781"/>
                  </a:lnTo>
                  <a:close/>
                </a:path>
                <a:path w="1607820" h="2208530">
                  <a:moveTo>
                    <a:pt x="943884" y="1786413"/>
                  </a:moveTo>
                  <a:lnTo>
                    <a:pt x="943898" y="1786713"/>
                  </a:lnTo>
                  <a:lnTo>
                    <a:pt x="943867" y="1786048"/>
                  </a:lnTo>
                  <a:lnTo>
                    <a:pt x="943884" y="1786413"/>
                  </a:lnTo>
                  <a:close/>
                </a:path>
                <a:path w="1607820" h="2208530">
                  <a:moveTo>
                    <a:pt x="943926" y="1787298"/>
                  </a:moveTo>
                  <a:lnTo>
                    <a:pt x="943946" y="1787720"/>
                  </a:lnTo>
                  <a:lnTo>
                    <a:pt x="943898" y="1786713"/>
                  </a:lnTo>
                  <a:lnTo>
                    <a:pt x="943884" y="1786413"/>
                  </a:lnTo>
                  <a:lnTo>
                    <a:pt x="943926" y="1787298"/>
                  </a:lnTo>
                  <a:close/>
                </a:path>
                <a:path w="1607820" h="2208530">
                  <a:moveTo>
                    <a:pt x="1343143" y="593343"/>
                  </a:moveTo>
                  <a:lnTo>
                    <a:pt x="1342972" y="593222"/>
                  </a:lnTo>
                  <a:lnTo>
                    <a:pt x="1342801" y="593101"/>
                  </a:lnTo>
                  <a:lnTo>
                    <a:pt x="1342972" y="593222"/>
                  </a:lnTo>
                  <a:lnTo>
                    <a:pt x="1343143" y="593343"/>
                  </a:lnTo>
                  <a:close/>
                </a:path>
                <a:path w="1607820" h="2208530">
                  <a:moveTo>
                    <a:pt x="1344000" y="593950"/>
                  </a:moveTo>
                  <a:lnTo>
                    <a:pt x="1343143" y="593343"/>
                  </a:lnTo>
                  <a:lnTo>
                    <a:pt x="1342972" y="593222"/>
                  </a:lnTo>
                  <a:lnTo>
                    <a:pt x="1343829" y="593829"/>
                  </a:lnTo>
                  <a:lnTo>
                    <a:pt x="1344000" y="593950"/>
                  </a:lnTo>
                  <a:close/>
                </a:path>
                <a:path w="1607820" h="2208530">
                  <a:moveTo>
                    <a:pt x="1477687" y="1841025"/>
                  </a:moveTo>
                  <a:lnTo>
                    <a:pt x="1476815" y="1839959"/>
                  </a:lnTo>
                  <a:lnTo>
                    <a:pt x="1476619" y="1839719"/>
                  </a:lnTo>
                  <a:lnTo>
                    <a:pt x="1477687" y="1841025"/>
                  </a:lnTo>
                  <a:close/>
                </a:path>
                <a:path w="1607820" h="2208530">
                  <a:moveTo>
                    <a:pt x="467043" y="881819"/>
                  </a:moveTo>
                  <a:lnTo>
                    <a:pt x="465845" y="882376"/>
                  </a:lnTo>
                  <a:lnTo>
                    <a:pt x="465220" y="881052"/>
                  </a:lnTo>
                  <a:lnTo>
                    <a:pt x="465950" y="880713"/>
                  </a:lnTo>
                  <a:lnTo>
                    <a:pt x="467043" y="881819"/>
                  </a:lnTo>
                  <a:close/>
                </a:path>
                <a:path w="1607820" h="2208530">
                  <a:moveTo>
                    <a:pt x="1254629" y="662182"/>
                  </a:moveTo>
                  <a:lnTo>
                    <a:pt x="1254103" y="661688"/>
                  </a:lnTo>
                  <a:lnTo>
                    <a:pt x="1254440" y="662004"/>
                  </a:lnTo>
                  <a:lnTo>
                    <a:pt x="1254629" y="662182"/>
                  </a:lnTo>
                  <a:close/>
                </a:path>
                <a:path w="1607820" h="2208530">
                  <a:moveTo>
                    <a:pt x="175614" y="1439509"/>
                  </a:moveTo>
                  <a:lnTo>
                    <a:pt x="174523" y="1440016"/>
                  </a:lnTo>
                  <a:lnTo>
                    <a:pt x="174052" y="1439047"/>
                  </a:lnTo>
                  <a:lnTo>
                    <a:pt x="174843" y="1438679"/>
                  </a:lnTo>
                  <a:lnTo>
                    <a:pt x="175614" y="1439509"/>
                  </a:lnTo>
                  <a:close/>
                </a:path>
                <a:path w="1607820" h="2208530">
                  <a:moveTo>
                    <a:pt x="1181122" y="1123969"/>
                  </a:moveTo>
                  <a:lnTo>
                    <a:pt x="1179966" y="1124506"/>
                  </a:lnTo>
                  <a:lnTo>
                    <a:pt x="1179351" y="1123214"/>
                  </a:lnTo>
                  <a:lnTo>
                    <a:pt x="1180061" y="1122884"/>
                  </a:lnTo>
                  <a:lnTo>
                    <a:pt x="1181122" y="1123969"/>
                  </a:lnTo>
                  <a:close/>
                </a:path>
                <a:path w="1607820" h="2208530">
                  <a:moveTo>
                    <a:pt x="1265754" y="1891840"/>
                  </a:moveTo>
                  <a:lnTo>
                    <a:pt x="1263788" y="1892476"/>
                  </a:lnTo>
                  <a:lnTo>
                    <a:pt x="1264643" y="1891227"/>
                  </a:lnTo>
                  <a:lnTo>
                    <a:pt x="1265754" y="1891840"/>
                  </a:lnTo>
                  <a:close/>
                </a:path>
                <a:path w="1607820" h="2208530">
                  <a:moveTo>
                    <a:pt x="1536227" y="1807131"/>
                  </a:moveTo>
                  <a:lnTo>
                    <a:pt x="1535708" y="1806633"/>
                  </a:lnTo>
                  <a:lnTo>
                    <a:pt x="1536040" y="1806952"/>
                  </a:lnTo>
                  <a:lnTo>
                    <a:pt x="1536227" y="1807131"/>
                  </a:lnTo>
                  <a:close/>
                </a:path>
                <a:path w="1607820" h="2208530">
                  <a:moveTo>
                    <a:pt x="1536595" y="1807486"/>
                  </a:moveTo>
                  <a:lnTo>
                    <a:pt x="1536227" y="1807131"/>
                  </a:lnTo>
                  <a:lnTo>
                    <a:pt x="1536040" y="1806952"/>
                  </a:lnTo>
                  <a:lnTo>
                    <a:pt x="1536595" y="1807486"/>
                  </a:lnTo>
                  <a:close/>
                </a:path>
                <a:path w="1607820" h="2208530">
                  <a:moveTo>
                    <a:pt x="865778" y="792050"/>
                  </a:moveTo>
                  <a:lnTo>
                    <a:pt x="865883" y="792385"/>
                  </a:lnTo>
                  <a:lnTo>
                    <a:pt x="865730" y="791895"/>
                  </a:lnTo>
                  <a:lnTo>
                    <a:pt x="865778" y="792050"/>
                  </a:lnTo>
                  <a:close/>
                </a:path>
                <a:path w="1607820" h="2208530">
                  <a:moveTo>
                    <a:pt x="865883" y="792385"/>
                  </a:moveTo>
                  <a:lnTo>
                    <a:pt x="866002" y="792767"/>
                  </a:lnTo>
                  <a:lnTo>
                    <a:pt x="865778" y="792050"/>
                  </a:lnTo>
                  <a:lnTo>
                    <a:pt x="865883" y="792385"/>
                  </a:lnTo>
                  <a:close/>
                </a:path>
                <a:path w="1607820" h="2208530">
                  <a:moveTo>
                    <a:pt x="749487" y="805869"/>
                  </a:moveTo>
                  <a:lnTo>
                    <a:pt x="749270" y="806496"/>
                  </a:lnTo>
                  <a:lnTo>
                    <a:pt x="749788" y="805002"/>
                  </a:lnTo>
                  <a:lnTo>
                    <a:pt x="749538" y="804793"/>
                  </a:lnTo>
                  <a:lnTo>
                    <a:pt x="749788" y="805002"/>
                  </a:lnTo>
                  <a:lnTo>
                    <a:pt x="749487" y="805869"/>
                  </a:lnTo>
                  <a:close/>
                </a:path>
                <a:path w="1607820" h="2208530">
                  <a:moveTo>
                    <a:pt x="643369" y="835544"/>
                  </a:moveTo>
                  <a:lnTo>
                    <a:pt x="643383" y="835851"/>
                  </a:lnTo>
                  <a:lnTo>
                    <a:pt x="643353" y="835168"/>
                  </a:lnTo>
                  <a:lnTo>
                    <a:pt x="643369" y="835544"/>
                  </a:lnTo>
                  <a:close/>
                </a:path>
                <a:path w="1607820" h="2208530">
                  <a:moveTo>
                    <a:pt x="643409" y="836448"/>
                  </a:moveTo>
                  <a:lnTo>
                    <a:pt x="643428" y="836894"/>
                  </a:lnTo>
                  <a:lnTo>
                    <a:pt x="643383" y="835851"/>
                  </a:lnTo>
                  <a:lnTo>
                    <a:pt x="643369" y="835544"/>
                  </a:lnTo>
                  <a:lnTo>
                    <a:pt x="643409" y="836448"/>
                  </a:lnTo>
                  <a:close/>
                </a:path>
                <a:path w="1607820" h="2208530">
                  <a:moveTo>
                    <a:pt x="793633" y="2044201"/>
                  </a:moveTo>
                  <a:lnTo>
                    <a:pt x="793648" y="2044507"/>
                  </a:lnTo>
                  <a:lnTo>
                    <a:pt x="793614" y="2043820"/>
                  </a:lnTo>
                  <a:lnTo>
                    <a:pt x="793633" y="2044201"/>
                  </a:lnTo>
                  <a:close/>
                </a:path>
                <a:path w="1607820" h="2208530">
                  <a:moveTo>
                    <a:pt x="793679" y="2045114"/>
                  </a:moveTo>
                  <a:lnTo>
                    <a:pt x="793701" y="2045571"/>
                  </a:lnTo>
                  <a:lnTo>
                    <a:pt x="793648" y="2044507"/>
                  </a:lnTo>
                  <a:lnTo>
                    <a:pt x="793633" y="2044201"/>
                  </a:lnTo>
                  <a:lnTo>
                    <a:pt x="793679" y="2045114"/>
                  </a:lnTo>
                  <a:close/>
                </a:path>
                <a:path w="1607820" h="2208530">
                  <a:moveTo>
                    <a:pt x="756585" y="1072163"/>
                  </a:moveTo>
                  <a:lnTo>
                    <a:pt x="756599" y="1072458"/>
                  </a:lnTo>
                  <a:lnTo>
                    <a:pt x="756567" y="1071799"/>
                  </a:lnTo>
                  <a:lnTo>
                    <a:pt x="756585" y="1072163"/>
                  </a:lnTo>
                  <a:close/>
                </a:path>
                <a:path w="1607820" h="2208530">
                  <a:moveTo>
                    <a:pt x="756599" y="1072458"/>
                  </a:moveTo>
                  <a:lnTo>
                    <a:pt x="756619" y="1072869"/>
                  </a:lnTo>
                  <a:lnTo>
                    <a:pt x="756599" y="1072458"/>
                  </a:lnTo>
                  <a:lnTo>
                    <a:pt x="756585" y="1072163"/>
                  </a:lnTo>
                  <a:lnTo>
                    <a:pt x="756599" y="1072458"/>
                  </a:lnTo>
                  <a:close/>
                </a:path>
                <a:path w="1607820" h="2208530">
                  <a:moveTo>
                    <a:pt x="707797" y="1922903"/>
                  </a:moveTo>
                  <a:lnTo>
                    <a:pt x="706632" y="1923444"/>
                  </a:lnTo>
                  <a:lnTo>
                    <a:pt x="706063" y="1922237"/>
                  </a:lnTo>
                  <a:lnTo>
                    <a:pt x="706820" y="1921885"/>
                  </a:lnTo>
                  <a:lnTo>
                    <a:pt x="707797" y="1922903"/>
                  </a:lnTo>
                  <a:close/>
                </a:path>
                <a:path w="1607820" h="2208530">
                  <a:moveTo>
                    <a:pt x="1516619" y="1658787"/>
                  </a:moveTo>
                  <a:lnTo>
                    <a:pt x="1515436" y="1659337"/>
                  </a:lnTo>
                  <a:lnTo>
                    <a:pt x="1514929" y="1658343"/>
                  </a:lnTo>
                  <a:lnTo>
                    <a:pt x="1515779" y="1657948"/>
                  </a:lnTo>
                  <a:lnTo>
                    <a:pt x="1516619" y="1658787"/>
                  </a:lnTo>
                  <a:close/>
                </a:path>
                <a:path w="1607820" h="2208530">
                  <a:moveTo>
                    <a:pt x="798031" y="1148187"/>
                  </a:moveTo>
                  <a:lnTo>
                    <a:pt x="797143" y="1147111"/>
                  </a:lnTo>
                  <a:lnTo>
                    <a:pt x="796949" y="1146876"/>
                  </a:lnTo>
                  <a:lnTo>
                    <a:pt x="797841" y="1147957"/>
                  </a:lnTo>
                  <a:lnTo>
                    <a:pt x="798031" y="1148187"/>
                  </a:lnTo>
                  <a:close/>
                </a:path>
                <a:path w="1607820" h="2208530">
                  <a:moveTo>
                    <a:pt x="1305554" y="888635"/>
                  </a:moveTo>
                  <a:lnTo>
                    <a:pt x="1304713" y="887595"/>
                  </a:lnTo>
                  <a:lnTo>
                    <a:pt x="1304526" y="887363"/>
                  </a:lnTo>
                  <a:lnTo>
                    <a:pt x="1305381" y="888420"/>
                  </a:lnTo>
                  <a:lnTo>
                    <a:pt x="1305554" y="888635"/>
                  </a:lnTo>
                  <a:close/>
                </a:path>
                <a:path w="1607820" h="2208530">
                  <a:moveTo>
                    <a:pt x="119572" y="1260902"/>
                  </a:moveTo>
                  <a:lnTo>
                    <a:pt x="118707" y="1259844"/>
                  </a:lnTo>
                  <a:lnTo>
                    <a:pt x="118515" y="1259608"/>
                  </a:lnTo>
                  <a:lnTo>
                    <a:pt x="119572" y="1260902"/>
                  </a:lnTo>
                  <a:close/>
                </a:path>
                <a:path w="1607820" h="2208530">
                  <a:moveTo>
                    <a:pt x="459612" y="1213937"/>
                  </a:moveTo>
                  <a:lnTo>
                    <a:pt x="457962" y="1214705"/>
                  </a:lnTo>
                  <a:lnTo>
                    <a:pt x="458800" y="1213469"/>
                  </a:lnTo>
                  <a:lnTo>
                    <a:pt x="459612" y="1213937"/>
                  </a:lnTo>
                  <a:close/>
                </a:path>
                <a:path w="1607820" h="2208530">
                  <a:moveTo>
                    <a:pt x="557482" y="1209278"/>
                  </a:moveTo>
                  <a:lnTo>
                    <a:pt x="556247" y="1209853"/>
                  </a:lnTo>
                  <a:lnTo>
                    <a:pt x="555603" y="1208508"/>
                  </a:lnTo>
                  <a:lnTo>
                    <a:pt x="556353" y="1208160"/>
                  </a:lnTo>
                  <a:lnTo>
                    <a:pt x="557482" y="1209278"/>
                  </a:lnTo>
                  <a:close/>
                </a:path>
                <a:path w="1607820" h="2208530">
                  <a:moveTo>
                    <a:pt x="1057316" y="1003331"/>
                  </a:moveTo>
                  <a:lnTo>
                    <a:pt x="1056134" y="1003881"/>
                  </a:lnTo>
                  <a:lnTo>
                    <a:pt x="1055631" y="1002861"/>
                  </a:lnTo>
                  <a:lnTo>
                    <a:pt x="1056479" y="1002467"/>
                  </a:lnTo>
                  <a:lnTo>
                    <a:pt x="1057316" y="1003331"/>
                  </a:lnTo>
                  <a:close/>
                </a:path>
                <a:path w="1607820" h="2208530">
                  <a:moveTo>
                    <a:pt x="1113832" y="1822208"/>
                  </a:moveTo>
                  <a:lnTo>
                    <a:pt x="1112971" y="1821154"/>
                  </a:lnTo>
                  <a:lnTo>
                    <a:pt x="1112778" y="1820919"/>
                  </a:lnTo>
                  <a:lnTo>
                    <a:pt x="1113832" y="1822208"/>
                  </a:lnTo>
                  <a:close/>
                </a:path>
                <a:path w="1607820" h="2208530">
                  <a:moveTo>
                    <a:pt x="691490" y="1951417"/>
                  </a:moveTo>
                  <a:lnTo>
                    <a:pt x="691320" y="1951295"/>
                  </a:lnTo>
                  <a:lnTo>
                    <a:pt x="691150" y="1951173"/>
                  </a:lnTo>
                  <a:lnTo>
                    <a:pt x="691320" y="1951295"/>
                  </a:lnTo>
                  <a:lnTo>
                    <a:pt x="691490" y="1951417"/>
                  </a:lnTo>
                  <a:close/>
                </a:path>
                <a:path w="1607820" h="2208530">
                  <a:moveTo>
                    <a:pt x="692365" y="1952045"/>
                  </a:moveTo>
                  <a:lnTo>
                    <a:pt x="691490" y="1951417"/>
                  </a:lnTo>
                  <a:lnTo>
                    <a:pt x="691320" y="1951295"/>
                  </a:lnTo>
                  <a:lnTo>
                    <a:pt x="692170" y="1951905"/>
                  </a:lnTo>
                  <a:lnTo>
                    <a:pt x="692365" y="1952045"/>
                  </a:lnTo>
                  <a:close/>
                </a:path>
                <a:path w="1607820" h="2208530">
                  <a:moveTo>
                    <a:pt x="898654" y="1054016"/>
                  </a:moveTo>
                  <a:lnTo>
                    <a:pt x="898486" y="1053893"/>
                  </a:lnTo>
                  <a:lnTo>
                    <a:pt x="898322" y="1053774"/>
                  </a:lnTo>
                  <a:lnTo>
                    <a:pt x="898486" y="1053893"/>
                  </a:lnTo>
                  <a:lnTo>
                    <a:pt x="898654" y="1054016"/>
                  </a:lnTo>
                  <a:close/>
                </a:path>
                <a:path w="1607820" h="2208530">
                  <a:moveTo>
                    <a:pt x="899511" y="1054640"/>
                  </a:moveTo>
                  <a:lnTo>
                    <a:pt x="898654" y="1054016"/>
                  </a:lnTo>
                  <a:lnTo>
                    <a:pt x="898486" y="1053893"/>
                  </a:lnTo>
                  <a:lnTo>
                    <a:pt x="899511" y="1054640"/>
                  </a:lnTo>
                  <a:close/>
                </a:path>
                <a:path w="1607820" h="2208530">
                  <a:moveTo>
                    <a:pt x="417590" y="1080346"/>
                  </a:moveTo>
                  <a:lnTo>
                    <a:pt x="417606" y="1080640"/>
                  </a:lnTo>
                  <a:lnTo>
                    <a:pt x="417570" y="1079989"/>
                  </a:lnTo>
                  <a:lnTo>
                    <a:pt x="417590" y="1080346"/>
                  </a:lnTo>
                  <a:close/>
                </a:path>
                <a:path w="1607820" h="2208530">
                  <a:moveTo>
                    <a:pt x="417606" y="1080640"/>
                  </a:moveTo>
                  <a:lnTo>
                    <a:pt x="417628" y="1081038"/>
                  </a:lnTo>
                  <a:lnTo>
                    <a:pt x="417606" y="1080640"/>
                  </a:lnTo>
                  <a:lnTo>
                    <a:pt x="417590" y="1080346"/>
                  </a:lnTo>
                  <a:lnTo>
                    <a:pt x="417606" y="1080640"/>
                  </a:lnTo>
                  <a:close/>
                </a:path>
                <a:path w="1607820" h="2208530">
                  <a:moveTo>
                    <a:pt x="712894" y="2017380"/>
                  </a:moveTo>
                  <a:lnTo>
                    <a:pt x="711738" y="2017917"/>
                  </a:lnTo>
                  <a:lnTo>
                    <a:pt x="711234" y="2016910"/>
                  </a:lnTo>
                  <a:lnTo>
                    <a:pt x="712073" y="2016520"/>
                  </a:lnTo>
                  <a:lnTo>
                    <a:pt x="712894" y="2017380"/>
                  </a:lnTo>
                  <a:close/>
                </a:path>
                <a:path w="1607820" h="2208530">
                  <a:moveTo>
                    <a:pt x="953001" y="1137474"/>
                  </a:moveTo>
                  <a:lnTo>
                    <a:pt x="953015" y="1137763"/>
                  </a:lnTo>
                  <a:lnTo>
                    <a:pt x="952983" y="1137122"/>
                  </a:lnTo>
                  <a:lnTo>
                    <a:pt x="953001" y="1137474"/>
                  </a:lnTo>
                  <a:close/>
                </a:path>
                <a:path w="1607820" h="2208530">
                  <a:moveTo>
                    <a:pt x="953015" y="1137763"/>
                  </a:moveTo>
                  <a:lnTo>
                    <a:pt x="953035" y="1138150"/>
                  </a:lnTo>
                  <a:lnTo>
                    <a:pt x="953015" y="1137763"/>
                  </a:lnTo>
                  <a:lnTo>
                    <a:pt x="953001" y="1137474"/>
                  </a:lnTo>
                  <a:lnTo>
                    <a:pt x="953015" y="1137763"/>
                  </a:lnTo>
                  <a:close/>
                </a:path>
                <a:path w="1607820" h="2208530">
                  <a:moveTo>
                    <a:pt x="161584" y="1394794"/>
                  </a:moveTo>
                  <a:lnTo>
                    <a:pt x="160482" y="1395306"/>
                  </a:lnTo>
                  <a:lnTo>
                    <a:pt x="160001" y="1394324"/>
                  </a:lnTo>
                  <a:lnTo>
                    <a:pt x="160800" y="1393952"/>
                  </a:lnTo>
                  <a:lnTo>
                    <a:pt x="161584" y="1394794"/>
                  </a:lnTo>
                  <a:close/>
                </a:path>
                <a:path w="1607820" h="2208530">
                  <a:moveTo>
                    <a:pt x="1314243" y="1829772"/>
                  </a:moveTo>
                  <a:lnTo>
                    <a:pt x="1313719" y="1829241"/>
                  </a:lnTo>
                  <a:lnTo>
                    <a:pt x="1314051" y="1829578"/>
                  </a:lnTo>
                  <a:lnTo>
                    <a:pt x="1314243" y="1829772"/>
                  </a:lnTo>
                  <a:close/>
                </a:path>
                <a:path w="1607820" h="2208530">
                  <a:moveTo>
                    <a:pt x="973676" y="1127904"/>
                  </a:moveTo>
                  <a:lnTo>
                    <a:pt x="972800" y="1126834"/>
                  </a:lnTo>
                  <a:lnTo>
                    <a:pt x="972607" y="1126598"/>
                  </a:lnTo>
                  <a:lnTo>
                    <a:pt x="973676" y="1127904"/>
                  </a:lnTo>
                  <a:close/>
                </a:path>
                <a:path w="1607820" h="2208530">
                  <a:moveTo>
                    <a:pt x="1513365" y="958900"/>
                  </a:moveTo>
                  <a:lnTo>
                    <a:pt x="1513137" y="959538"/>
                  </a:lnTo>
                  <a:lnTo>
                    <a:pt x="1513666" y="958056"/>
                  </a:lnTo>
                  <a:lnTo>
                    <a:pt x="1513410" y="957838"/>
                  </a:lnTo>
                  <a:lnTo>
                    <a:pt x="1513666" y="958056"/>
                  </a:lnTo>
                  <a:lnTo>
                    <a:pt x="1513365" y="958900"/>
                  </a:lnTo>
                  <a:close/>
                </a:path>
                <a:path w="1607820" h="2208530">
                  <a:moveTo>
                    <a:pt x="722647" y="2009517"/>
                  </a:moveTo>
                  <a:lnTo>
                    <a:pt x="721413" y="2008985"/>
                  </a:lnTo>
                  <a:lnTo>
                    <a:pt x="722871" y="2008308"/>
                  </a:lnTo>
                  <a:lnTo>
                    <a:pt x="722647" y="2009517"/>
                  </a:lnTo>
                  <a:close/>
                </a:path>
                <a:path w="1607820" h="2208530">
                  <a:moveTo>
                    <a:pt x="1080783" y="847649"/>
                  </a:moveTo>
                  <a:lnTo>
                    <a:pt x="1080796" y="847950"/>
                  </a:lnTo>
                  <a:lnTo>
                    <a:pt x="1080768" y="847284"/>
                  </a:lnTo>
                  <a:lnTo>
                    <a:pt x="1080783" y="847649"/>
                  </a:lnTo>
                  <a:close/>
                </a:path>
                <a:path w="1607820" h="2208530">
                  <a:moveTo>
                    <a:pt x="1080796" y="847950"/>
                  </a:moveTo>
                  <a:lnTo>
                    <a:pt x="1080814" y="848362"/>
                  </a:lnTo>
                  <a:lnTo>
                    <a:pt x="1080796" y="847950"/>
                  </a:lnTo>
                  <a:lnTo>
                    <a:pt x="1080783" y="847649"/>
                  </a:lnTo>
                  <a:lnTo>
                    <a:pt x="1080796" y="847950"/>
                  </a:lnTo>
                  <a:close/>
                </a:path>
                <a:path w="1607820" h="2208530">
                  <a:moveTo>
                    <a:pt x="769549" y="946359"/>
                  </a:moveTo>
                  <a:lnTo>
                    <a:pt x="768353" y="946915"/>
                  </a:lnTo>
                  <a:lnTo>
                    <a:pt x="767729" y="945614"/>
                  </a:lnTo>
                  <a:lnTo>
                    <a:pt x="768461" y="945274"/>
                  </a:lnTo>
                  <a:lnTo>
                    <a:pt x="769549" y="946359"/>
                  </a:lnTo>
                  <a:close/>
                </a:path>
                <a:path w="1607820" h="2208530">
                  <a:moveTo>
                    <a:pt x="1538978" y="1723566"/>
                  </a:moveTo>
                  <a:lnTo>
                    <a:pt x="1538099" y="1722521"/>
                  </a:lnTo>
                  <a:lnTo>
                    <a:pt x="1537906" y="1722291"/>
                  </a:lnTo>
                  <a:lnTo>
                    <a:pt x="1538978" y="1723566"/>
                  </a:lnTo>
                  <a:close/>
                </a:path>
                <a:path w="1607820" h="2208530">
                  <a:moveTo>
                    <a:pt x="944941" y="1115724"/>
                  </a:moveTo>
                  <a:lnTo>
                    <a:pt x="944639" y="1115350"/>
                  </a:lnTo>
                  <a:lnTo>
                    <a:pt x="944463" y="1115130"/>
                  </a:lnTo>
                  <a:lnTo>
                    <a:pt x="944639" y="1115350"/>
                  </a:lnTo>
                  <a:lnTo>
                    <a:pt x="944941" y="1115724"/>
                  </a:lnTo>
                  <a:close/>
                </a:path>
                <a:path w="1607820" h="2208530">
                  <a:moveTo>
                    <a:pt x="945454" y="1116360"/>
                  </a:moveTo>
                  <a:lnTo>
                    <a:pt x="944941" y="1115724"/>
                  </a:lnTo>
                  <a:lnTo>
                    <a:pt x="944639" y="1115350"/>
                  </a:lnTo>
                  <a:lnTo>
                    <a:pt x="945454" y="1116360"/>
                  </a:lnTo>
                  <a:close/>
                </a:path>
                <a:path w="1607820" h="2208530">
                  <a:moveTo>
                    <a:pt x="363367" y="1294540"/>
                  </a:moveTo>
                  <a:lnTo>
                    <a:pt x="362590" y="1293997"/>
                  </a:lnTo>
                  <a:lnTo>
                    <a:pt x="362422" y="1293880"/>
                  </a:lnTo>
                  <a:lnTo>
                    <a:pt x="363367" y="1294540"/>
                  </a:lnTo>
                  <a:close/>
                </a:path>
                <a:path w="1607820" h="2208530">
                  <a:moveTo>
                    <a:pt x="1342408" y="853466"/>
                  </a:moveTo>
                  <a:lnTo>
                    <a:pt x="1342425" y="853771"/>
                  </a:lnTo>
                  <a:lnTo>
                    <a:pt x="1342387" y="853097"/>
                  </a:lnTo>
                  <a:lnTo>
                    <a:pt x="1342408" y="853466"/>
                  </a:lnTo>
                  <a:close/>
                </a:path>
                <a:path w="1607820" h="2208530">
                  <a:moveTo>
                    <a:pt x="1342458" y="854371"/>
                  </a:moveTo>
                  <a:lnTo>
                    <a:pt x="1342482" y="854814"/>
                  </a:lnTo>
                  <a:lnTo>
                    <a:pt x="1342425" y="853771"/>
                  </a:lnTo>
                  <a:lnTo>
                    <a:pt x="1342408" y="853466"/>
                  </a:lnTo>
                  <a:lnTo>
                    <a:pt x="1342458" y="854371"/>
                  </a:lnTo>
                  <a:close/>
                </a:path>
                <a:path w="1607820" h="2208530">
                  <a:moveTo>
                    <a:pt x="1410215" y="965197"/>
                  </a:moveTo>
                  <a:lnTo>
                    <a:pt x="1410233" y="965502"/>
                  </a:lnTo>
                  <a:lnTo>
                    <a:pt x="1410193" y="964823"/>
                  </a:lnTo>
                  <a:lnTo>
                    <a:pt x="1410215" y="965197"/>
                  </a:lnTo>
                  <a:close/>
                </a:path>
                <a:path w="1607820" h="2208530">
                  <a:moveTo>
                    <a:pt x="1410233" y="965502"/>
                  </a:moveTo>
                  <a:lnTo>
                    <a:pt x="1410257" y="965923"/>
                  </a:lnTo>
                  <a:lnTo>
                    <a:pt x="1410233" y="965502"/>
                  </a:lnTo>
                  <a:lnTo>
                    <a:pt x="1410215" y="965197"/>
                  </a:lnTo>
                  <a:lnTo>
                    <a:pt x="1410233" y="965502"/>
                  </a:lnTo>
                  <a:close/>
                </a:path>
                <a:path w="1607820" h="2208530">
                  <a:moveTo>
                    <a:pt x="1314117" y="850987"/>
                  </a:moveTo>
                  <a:lnTo>
                    <a:pt x="1313081" y="851468"/>
                  </a:lnTo>
                  <a:lnTo>
                    <a:pt x="1312523" y="850279"/>
                  </a:lnTo>
                  <a:lnTo>
                    <a:pt x="1313161" y="849983"/>
                  </a:lnTo>
                  <a:lnTo>
                    <a:pt x="1314117" y="850987"/>
                  </a:lnTo>
                  <a:close/>
                </a:path>
                <a:path w="1607820" h="2208530">
                  <a:moveTo>
                    <a:pt x="737980" y="1191527"/>
                  </a:moveTo>
                  <a:lnTo>
                    <a:pt x="737107" y="1190467"/>
                  </a:lnTo>
                  <a:lnTo>
                    <a:pt x="736909" y="1190228"/>
                  </a:lnTo>
                  <a:lnTo>
                    <a:pt x="737801" y="1191310"/>
                  </a:lnTo>
                  <a:lnTo>
                    <a:pt x="737980" y="1191527"/>
                  </a:lnTo>
                  <a:close/>
                </a:path>
                <a:path w="1607820" h="2208530">
                  <a:moveTo>
                    <a:pt x="1242521" y="1828277"/>
                  </a:moveTo>
                  <a:lnTo>
                    <a:pt x="1241833" y="1827774"/>
                  </a:lnTo>
                  <a:lnTo>
                    <a:pt x="1241695" y="1827673"/>
                  </a:lnTo>
                  <a:lnTo>
                    <a:pt x="1242313" y="1828125"/>
                  </a:lnTo>
                  <a:lnTo>
                    <a:pt x="1242521" y="1828277"/>
                  </a:lnTo>
                  <a:close/>
                </a:path>
                <a:path w="1607820" h="2208530">
                  <a:moveTo>
                    <a:pt x="752112" y="1012346"/>
                  </a:moveTo>
                  <a:lnTo>
                    <a:pt x="752125" y="1012636"/>
                  </a:lnTo>
                  <a:lnTo>
                    <a:pt x="752096" y="1011988"/>
                  </a:lnTo>
                  <a:lnTo>
                    <a:pt x="752112" y="1012346"/>
                  </a:lnTo>
                  <a:close/>
                </a:path>
                <a:path w="1607820" h="2208530">
                  <a:moveTo>
                    <a:pt x="752125" y="1012636"/>
                  </a:moveTo>
                  <a:lnTo>
                    <a:pt x="752143" y="1013030"/>
                  </a:lnTo>
                  <a:lnTo>
                    <a:pt x="752125" y="1012636"/>
                  </a:lnTo>
                  <a:lnTo>
                    <a:pt x="752112" y="1012346"/>
                  </a:lnTo>
                  <a:lnTo>
                    <a:pt x="752125" y="1012636"/>
                  </a:lnTo>
                  <a:close/>
                </a:path>
                <a:path w="1607820" h="2208530">
                  <a:moveTo>
                    <a:pt x="1427927" y="1682572"/>
                  </a:moveTo>
                  <a:lnTo>
                    <a:pt x="1426849" y="1683073"/>
                  </a:lnTo>
                  <a:lnTo>
                    <a:pt x="1426320" y="1681924"/>
                  </a:lnTo>
                  <a:lnTo>
                    <a:pt x="1427021" y="1681598"/>
                  </a:lnTo>
                  <a:lnTo>
                    <a:pt x="1427927" y="1682572"/>
                  </a:lnTo>
                  <a:close/>
                </a:path>
                <a:path w="1607820" h="2208530">
                  <a:moveTo>
                    <a:pt x="491412" y="548879"/>
                  </a:moveTo>
                  <a:lnTo>
                    <a:pt x="490209" y="549438"/>
                  </a:lnTo>
                  <a:lnTo>
                    <a:pt x="489580" y="548135"/>
                  </a:lnTo>
                  <a:lnTo>
                    <a:pt x="490317" y="547792"/>
                  </a:lnTo>
                  <a:lnTo>
                    <a:pt x="491412" y="548879"/>
                  </a:lnTo>
                  <a:close/>
                </a:path>
                <a:path w="1607820" h="2208530">
                  <a:moveTo>
                    <a:pt x="1258301" y="2051789"/>
                  </a:moveTo>
                  <a:lnTo>
                    <a:pt x="1258318" y="2052088"/>
                  </a:lnTo>
                  <a:lnTo>
                    <a:pt x="1258279" y="2051414"/>
                  </a:lnTo>
                  <a:lnTo>
                    <a:pt x="1258301" y="2051789"/>
                  </a:lnTo>
                  <a:close/>
                </a:path>
                <a:path w="1607820" h="2208530">
                  <a:moveTo>
                    <a:pt x="1258318" y="2052088"/>
                  </a:moveTo>
                  <a:lnTo>
                    <a:pt x="1258341" y="2052503"/>
                  </a:lnTo>
                  <a:lnTo>
                    <a:pt x="1258318" y="2052088"/>
                  </a:lnTo>
                  <a:lnTo>
                    <a:pt x="1258301" y="2051789"/>
                  </a:lnTo>
                  <a:lnTo>
                    <a:pt x="1258318" y="2052088"/>
                  </a:lnTo>
                  <a:close/>
                </a:path>
                <a:path w="1607820" h="2208530">
                  <a:moveTo>
                    <a:pt x="812461" y="465494"/>
                  </a:moveTo>
                  <a:lnTo>
                    <a:pt x="811907" y="464954"/>
                  </a:lnTo>
                  <a:lnTo>
                    <a:pt x="812260" y="465298"/>
                  </a:lnTo>
                  <a:lnTo>
                    <a:pt x="812461" y="465494"/>
                  </a:lnTo>
                  <a:close/>
                </a:path>
                <a:path w="1607820" h="2208530">
                  <a:moveTo>
                    <a:pt x="812893" y="465914"/>
                  </a:moveTo>
                  <a:lnTo>
                    <a:pt x="812461" y="465494"/>
                  </a:lnTo>
                  <a:lnTo>
                    <a:pt x="812260" y="465298"/>
                  </a:lnTo>
                  <a:lnTo>
                    <a:pt x="812893" y="465914"/>
                  </a:lnTo>
                  <a:close/>
                </a:path>
                <a:path w="1607820" h="2208530">
                  <a:moveTo>
                    <a:pt x="1372853" y="2008846"/>
                  </a:moveTo>
                  <a:lnTo>
                    <a:pt x="1371969" y="2007797"/>
                  </a:lnTo>
                  <a:lnTo>
                    <a:pt x="1371783" y="2007576"/>
                  </a:lnTo>
                  <a:lnTo>
                    <a:pt x="1372656" y="2008613"/>
                  </a:lnTo>
                  <a:lnTo>
                    <a:pt x="1372853" y="2008846"/>
                  </a:lnTo>
                  <a:close/>
                </a:path>
                <a:path w="1607820" h="2208530">
                  <a:moveTo>
                    <a:pt x="1231326" y="1635939"/>
                  </a:moveTo>
                  <a:lnTo>
                    <a:pt x="1230144" y="1636489"/>
                  </a:lnTo>
                  <a:lnTo>
                    <a:pt x="1229568" y="1635261"/>
                  </a:lnTo>
                  <a:lnTo>
                    <a:pt x="1230331" y="1634906"/>
                  </a:lnTo>
                  <a:lnTo>
                    <a:pt x="1231326" y="1635939"/>
                  </a:lnTo>
                  <a:close/>
                </a:path>
                <a:path w="1607820" h="2208530">
                  <a:moveTo>
                    <a:pt x="693615" y="1803652"/>
                  </a:moveTo>
                  <a:lnTo>
                    <a:pt x="693631" y="1803958"/>
                  </a:lnTo>
                  <a:lnTo>
                    <a:pt x="693595" y="1803271"/>
                  </a:lnTo>
                  <a:lnTo>
                    <a:pt x="693615" y="1803652"/>
                  </a:lnTo>
                  <a:close/>
                </a:path>
                <a:path w="1607820" h="2208530">
                  <a:moveTo>
                    <a:pt x="693663" y="1804570"/>
                  </a:moveTo>
                  <a:lnTo>
                    <a:pt x="693687" y="1805020"/>
                  </a:lnTo>
                  <a:lnTo>
                    <a:pt x="693631" y="1803958"/>
                  </a:lnTo>
                  <a:lnTo>
                    <a:pt x="693615" y="1803652"/>
                  </a:lnTo>
                  <a:lnTo>
                    <a:pt x="693663" y="1804570"/>
                  </a:lnTo>
                  <a:close/>
                </a:path>
                <a:path w="1607820" h="2208530">
                  <a:moveTo>
                    <a:pt x="1041531" y="359898"/>
                  </a:moveTo>
                  <a:lnTo>
                    <a:pt x="1040367" y="360439"/>
                  </a:lnTo>
                  <a:lnTo>
                    <a:pt x="1039792" y="359222"/>
                  </a:lnTo>
                  <a:lnTo>
                    <a:pt x="1040548" y="358871"/>
                  </a:lnTo>
                  <a:lnTo>
                    <a:pt x="1041531" y="359898"/>
                  </a:lnTo>
                  <a:close/>
                </a:path>
                <a:path w="1607820" h="2208530">
                  <a:moveTo>
                    <a:pt x="1407475" y="1152141"/>
                  </a:moveTo>
                  <a:lnTo>
                    <a:pt x="1407487" y="1152431"/>
                  </a:lnTo>
                  <a:lnTo>
                    <a:pt x="1407460" y="1151782"/>
                  </a:lnTo>
                  <a:lnTo>
                    <a:pt x="1407475" y="1152141"/>
                  </a:lnTo>
                  <a:close/>
                </a:path>
                <a:path w="1607820" h="2208530">
                  <a:moveTo>
                    <a:pt x="1407511" y="1153012"/>
                  </a:moveTo>
                  <a:lnTo>
                    <a:pt x="1407528" y="1153429"/>
                  </a:lnTo>
                  <a:lnTo>
                    <a:pt x="1407487" y="1152431"/>
                  </a:lnTo>
                  <a:lnTo>
                    <a:pt x="1407475" y="1152141"/>
                  </a:lnTo>
                  <a:lnTo>
                    <a:pt x="1407511" y="1153012"/>
                  </a:lnTo>
                  <a:close/>
                </a:path>
                <a:path w="1607820" h="2208530">
                  <a:moveTo>
                    <a:pt x="954564" y="2126683"/>
                  </a:moveTo>
                  <a:lnTo>
                    <a:pt x="954581" y="2126982"/>
                  </a:lnTo>
                  <a:lnTo>
                    <a:pt x="954542" y="2126309"/>
                  </a:lnTo>
                  <a:lnTo>
                    <a:pt x="954564" y="2126683"/>
                  </a:lnTo>
                  <a:close/>
                </a:path>
                <a:path w="1607820" h="2208530">
                  <a:moveTo>
                    <a:pt x="954616" y="2127580"/>
                  </a:moveTo>
                  <a:lnTo>
                    <a:pt x="954642" y="2128012"/>
                  </a:lnTo>
                  <a:lnTo>
                    <a:pt x="954581" y="2126982"/>
                  </a:lnTo>
                  <a:lnTo>
                    <a:pt x="954564" y="2126683"/>
                  </a:lnTo>
                  <a:lnTo>
                    <a:pt x="954616" y="2127580"/>
                  </a:lnTo>
                  <a:close/>
                </a:path>
                <a:path w="1607820" h="2208530">
                  <a:moveTo>
                    <a:pt x="1126514" y="402706"/>
                  </a:moveTo>
                  <a:lnTo>
                    <a:pt x="1125389" y="403229"/>
                  </a:lnTo>
                  <a:lnTo>
                    <a:pt x="1124830" y="402047"/>
                  </a:lnTo>
                  <a:lnTo>
                    <a:pt x="1125566" y="401704"/>
                  </a:lnTo>
                  <a:lnTo>
                    <a:pt x="1126514" y="402706"/>
                  </a:lnTo>
                  <a:close/>
                </a:path>
                <a:path w="1607820" h="2208530">
                  <a:moveTo>
                    <a:pt x="953962" y="482437"/>
                  </a:moveTo>
                  <a:lnTo>
                    <a:pt x="953977" y="482743"/>
                  </a:lnTo>
                  <a:lnTo>
                    <a:pt x="953942" y="482068"/>
                  </a:lnTo>
                  <a:lnTo>
                    <a:pt x="953962" y="482437"/>
                  </a:lnTo>
                  <a:close/>
                </a:path>
                <a:path w="1607820" h="2208530">
                  <a:moveTo>
                    <a:pt x="953977" y="482743"/>
                  </a:moveTo>
                  <a:lnTo>
                    <a:pt x="953999" y="483164"/>
                  </a:lnTo>
                  <a:lnTo>
                    <a:pt x="953977" y="482743"/>
                  </a:lnTo>
                  <a:lnTo>
                    <a:pt x="953962" y="482437"/>
                  </a:lnTo>
                  <a:lnTo>
                    <a:pt x="953977" y="482743"/>
                  </a:lnTo>
                  <a:close/>
                </a:path>
                <a:path w="1607820" h="2208530">
                  <a:moveTo>
                    <a:pt x="560116" y="556969"/>
                  </a:moveTo>
                  <a:lnTo>
                    <a:pt x="560134" y="557268"/>
                  </a:lnTo>
                  <a:lnTo>
                    <a:pt x="560093" y="556595"/>
                  </a:lnTo>
                  <a:lnTo>
                    <a:pt x="560116" y="556969"/>
                  </a:lnTo>
                  <a:close/>
                </a:path>
                <a:path w="1607820" h="2208530">
                  <a:moveTo>
                    <a:pt x="560134" y="557268"/>
                  </a:moveTo>
                  <a:lnTo>
                    <a:pt x="560159" y="557682"/>
                  </a:lnTo>
                  <a:lnTo>
                    <a:pt x="560134" y="557268"/>
                  </a:lnTo>
                  <a:lnTo>
                    <a:pt x="560116" y="556969"/>
                  </a:lnTo>
                  <a:lnTo>
                    <a:pt x="560134" y="557268"/>
                  </a:lnTo>
                  <a:close/>
                </a:path>
                <a:path w="1607820" h="2208530">
                  <a:moveTo>
                    <a:pt x="1506310" y="1124161"/>
                  </a:moveTo>
                  <a:lnTo>
                    <a:pt x="1505212" y="1124672"/>
                  </a:lnTo>
                  <a:lnTo>
                    <a:pt x="1504669" y="1123505"/>
                  </a:lnTo>
                  <a:lnTo>
                    <a:pt x="1505386" y="1123172"/>
                  </a:lnTo>
                  <a:lnTo>
                    <a:pt x="1506310" y="1124161"/>
                  </a:lnTo>
                  <a:close/>
                </a:path>
                <a:path w="1607820" h="2208530">
                  <a:moveTo>
                    <a:pt x="1385420" y="2052840"/>
                  </a:moveTo>
                  <a:lnTo>
                    <a:pt x="1385435" y="2053135"/>
                  </a:lnTo>
                  <a:lnTo>
                    <a:pt x="1385402" y="2052476"/>
                  </a:lnTo>
                  <a:lnTo>
                    <a:pt x="1385420" y="2052840"/>
                  </a:lnTo>
                  <a:close/>
                </a:path>
                <a:path w="1607820" h="2208530">
                  <a:moveTo>
                    <a:pt x="1385464" y="2053718"/>
                  </a:moveTo>
                  <a:lnTo>
                    <a:pt x="1385485" y="2054140"/>
                  </a:lnTo>
                  <a:lnTo>
                    <a:pt x="1385435" y="2053135"/>
                  </a:lnTo>
                  <a:lnTo>
                    <a:pt x="1385420" y="2052840"/>
                  </a:lnTo>
                  <a:lnTo>
                    <a:pt x="1385464" y="2053718"/>
                  </a:lnTo>
                  <a:close/>
                </a:path>
                <a:path w="1607820" h="2208530">
                  <a:moveTo>
                    <a:pt x="1407759" y="2045831"/>
                  </a:moveTo>
                  <a:lnTo>
                    <a:pt x="1407772" y="2046126"/>
                  </a:lnTo>
                  <a:lnTo>
                    <a:pt x="1407742" y="2045466"/>
                  </a:lnTo>
                  <a:lnTo>
                    <a:pt x="1407759" y="2045831"/>
                  </a:lnTo>
                  <a:close/>
                </a:path>
                <a:path w="1607820" h="2208530">
                  <a:moveTo>
                    <a:pt x="1407800" y="2046711"/>
                  </a:moveTo>
                  <a:lnTo>
                    <a:pt x="1407819" y="2047133"/>
                  </a:lnTo>
                  <a:lnTo>
                    <a:pt x="1407772" y="2046126"/>
                  </a:lnTo>
                  <a:lnTo>
                    <a:pt x="1407759" y="2045831"/>
                  </a:lnTo>
                  <a:lnTo>
                    <a:pt x="1407800" y="2046711"/>
                  </a:lnTo>
                  <a:close/>
                </a:path>
                <a:path w="1607820" h="2208530">
                  <a:moveTo>
                    <a:pt x="391002" y="487343"/>
                  </a:moveTo>
                  <a:lnTo>
                    <a:pt x="391019" y="487648"/>
                  </a:lnTo>
                  <a:lnTo>
                    <a:pt x="390980" y="486969"/>
                  </a:lnTo>
                  <a:lnTo>
                    <a:pt x="391002" y="487343"/>
                  </a:lnTo>
                  <a:close/>
                </a:path>
                <a:path w="1607820" h="2208530">
                  <a:moveTo>
                    <a:pt x="391019" y="487648"/>
                  </a:moveTo>
                  <a:lnTo>
                    <a:pt x="391043" y="488069"/>
                  </a:lnTo>
                  <a:lnTo>
                    <a:pt x="391019" y="487648"/>
                  </a:lnTo>
                  <a:lnTo>
                    <a:pt x="391002" y="487343"/>
                  </a:lnTo>
                  <a:lnTo>
                    <a:pt x="391019" y="487648"/>
                  </a:lnTo>
                  <a:close/>
                </a:path>
                <a:path w="1607820" h="2208530">
                  <a:moveTo>
                    <a:pt x="1155462" y="2138785"/>
                  </a:moveTo>
                  <a:lnTo>
                    <a:pt x="1155243" y="2139413"/>
                  </a:lnTo>
                  <a:lnTo>
                    <a:pt x="1155760" y="2137931"/>
                  </a:lnTo>
                  <a:lnTo>
                    <a:pt x="1155511" y="2137722"/>
                  </a:lnTo>
                  <a:lnTo>
                    <a:pt x="1155760" y="2137931"/>
                  </a:lnTo>
                  <a:lnTo>
                    <a:pt x="1155462" y="2138785"/>
                  </a:lnTo>
                  <a:close/>
                </a:path>
                <a:path w="1607820" h="2208530">
                  <a:moveTo>
                    <a:pt x="641589" y="1477300"/>
                  </a:moveTo>
                  <a:lnTo>
                    <a:pt x="640360" y="1477872"/>
                  </a:lnTo>
                  <a:lnTo>
                    <a:pt x="639763" y="1476653"/>
                  </a:lnTo>
                  <a:lnTo>
                    <a:pt x="640561" y="1476283"/>
                  </a:lnTo>
                  <a:lnTo>
                    <a:pt x="641589" y="1477300"/>
                  </a:lnTo>
                  <a:close/>
                </a:path>
                <a:path w="1607820" h="2208530">
                  <a:moveTo>
                    <a:pt x="726907" y="419894"/>
                  </a:moveTo>
                  <a:lnTo>
                    <a:pt x="726061" y="418863"/>
                  </a:lnTo>
                  <a:lnTo>
                    <a:pt x="725871" y="418632"/>
                  </a:lnTo>
                  <a:lnTo>
                    <a:pt x="726725" y="419672"/>
                  </a:lnTo>
                  <a:lnTo>
                    <a:pt x="726907" y="419894"/>
                  </a:lnTo>
                  <a:close/>
                </a:path>
                <a:path w="1607820" h="2208530">
                  <a:moveTo>
                    <a:pt x="775488" y="1399583"/>
                  </a:moveTo>
                  <a:lnTo>
                    <a:pt x="775504" y="1399877"/>
                  </a:lnTo>
                  <a:lnTo>
                    <a:pt x="775467" y="1399220"/>
                  </a:lnTo>
                  <a:lnTo>
                    <a:pt x="775488" y="1399583"/>
                  </a:lnTo>
                  <a:close/>
                </a:path>
                <a:path w="1607820" h="2208530">
                  <a:moveTo>
                    <a:pt x="775504" y="1399877"/>
                  </a:moveTo>
                  <a:lnTo>
                    <a:pt x="775526" y="1400269"/>
                  </a:lnTo>
                  <a:lnTo>
                    <a:pt x="775504" y="1399877"/>
                  </a:lnTo>
                  <a:lnTo>
                    <a:pt x="775488" y="1399583"/>
                  </a:lnTo>
                  <a:lnTo>
                    <a:pt x="775504" y="1399877"/>
                  </a:lnTo>
                  <a:close/>
                </a:path>
                <a:path w="1607820" h="2208530">
                  <a:moveTo>
                    <a:pt x="672199" y="1809487"/>
                  </a:moveTo>
                  <a:lnTo>
                    <a:pt x="671291" y="1808408"/>
                  </a:lnTo>
                  <a:lnTo>
                    <a:pt x="671090" y="1808170"/>
                  </a:lnTo>
                  <a:lnTo>
                    <a:pt x="672199" y="1809487"/>
                  </a:lnTo>
                  <a:close/>
                </a:path>
                <a:path w="1607820" h="2208530">
                  <a:moveTo>
                    <a:pt x="620014" y="1447396"/>
                  </a:moveTo>
                  <a:lnTo>
                    <a:pt x="618795" y="1447963"/>
                  </a:lnTo>
                  <a:lnTo>
                    <a:pt x="618164" y="1446636"/>
                  </a:lnTo>
                  <a:lnTo>
                    <a:pt x="618905" y="1446292"/>
                  </a:lnTo>
                  <a:lnTo>
                    <a:pt x="620014" y="1447396"/>
                  </a:lnTo>
                  <a:close/>
                </a:path>
                <a:path w="1607820" h="2208530">
                  <a:moveTo>
                    <a:pt x="1379821" y="2031046"/>
                  </a:moveTo>
                  <a:lnTo>
                    <a:pt x="1378690" y="2031571"/>
                  </a:lnTo>
                  <a:lnTo>
                    <a:pt x="1378088" y="2030296"/>
                  </a:lnTo>
                  <a:lnTo>
                    <a:pt x="1378780" y="2029975"/>
                  </a:lnTo>
                  <a:lnTo>
                    <a:pt x="1379821" y="2031046"/>
                  </a:lnTo>
                  <a:close/>
                </a:path>
                <a:path w="1607820" h="2208530">
                  <a:moveTo>
                    <a:pt x="578201" y="454163"/>
                  </a:moveTo>
                  <a:lnTo>
                    <a:pt x="577005" y="454719"/>
                  </a:lnTo>
                  <a:lnTo>
                    <a:pt x="576419" y="453495"/>
                  </a:lnTo>
                  <a:lnTo>
                    <a:pt x="577194" y="453135"/>
                  </a:lnTo>
                  <a:lnTo>
                    <a:pt x="578201" y="454163"/>
                  </a:lnTo>
                  <a:close/>
                </a:path>
                <a:path w="1607820" h="2208530">
                  <a:moveTo>
                    <a:pt x="1528347" y="1174501"/>
                  </a:moveTo>
                  <a:lnTo>
                    <a:pt x="1527136" y="1175063"/>
                  </a:lnTo>
                  <a:lnTo>
                    <a:pt x="1526612" y="1174024"/>
                  </a:lnTo>
                  <a:lnTo>
                    <a:pt x="1527483" y="1173619"/>
                  </a:lnTo>
                  <a:lnTo>
                    <a:pt x="1528347" y="1174501"/>
                  </a:lnTo>
                  <a:close/>
                </a:path>
                <a:path w="1607820" h="2208530">
                  <a:moveTo>
                    <a:pt x="1273372" y="518297"/>
                  </a:moveTo>
                  <a:lnTo>
                    <a:pt x="1272793" y="517638"/>
                  </a:lnTo>
                  <a:lnTo>
                    <a:pt x="1272590" y="517407"/>
                  </a:lnTo>
                  <a:lnTo>
                    <a:pt x="1273095" y="517982"/>
                  </a:lnTo>
                  <a:lnTo>
                    <a:pt x="1273372" y="518297"/>
                  </a:lnTo>
                  <a:close/>
                </a:path>
                <a:path w="1607820" h="2208530">
                  <a:moveTo>
                    <a:pt x="869669" y="643925"/>
                  </a:moveTo>
                  <a:lnTo>
                    <a:pt x="869687" y="644224"/>
                  </a:lnTo>
                  <a:lnTo>
                    <a:pt x="869646" y="643557"/>
                  </a:lnTo>
                  <a:lnTo>
                    <a:pt x="869669" y="643925"/>
                  </a:lnTo>
                  <a:close/>
                </a:path>
                <a:path w="1607820" h="2208530">
                  <a:moveTo>
                    <a:pt x="869723" y="644822"/>
                  </a:moveTo>
                  <a:lnTo>
                    <a:pt x="869749" y="645242"/>
                  </a:lnTo>
                  <a:lnTo>
                    <a:pt x="869687" y="644224"/>
                  </a:lnTo>
                  <a:lnTo>
                    <a:pt x="869669" y="643925"/>
                  </a:lnTo>
                  <a:lnTo>
                    <a:pt x="869723" y="644822"/>
                  </a:lnTo>
                  <a:close/>
                </a:path>
                <a:path w="1607820" h="2208530">
                  <a:moveTo>
                    <a:pt x="1471011" y="1069973"/>
                  </a:moveTo>
                  <a:lnTo>
                    <a:pt x="1469733" y="1070567"/>
                  </a:lnTo>
                  <a:lnTo>
                    <a:pt x="1469388" y="1069764"/>
                  </a:lnTo>
                  <a:lnTo>
                    <a:pt x="1470416" y="1069286"/>
                  </a:lnTo>
                  <a:lnTo>
                    <a:pt x="1471011" y="1069973"/>
                  </a:lnTo>
                  <a:close/>
                </a:path>
                <a:path w="1607820" h="2208530">
                  <a:moveTo>
                    <a:pt x="1121248" y="552723"/>
                  </a:moveTo>
                  <a:lnTo>
                    <a:pt x="1121265" y="553017"/>
                  </a:lnTo>
                  <a:lnTo>
                    <a:pt x="1121227" y="552366"/>
                  </a:lnTo>
                  <a:lnTo>
                    <a:pt x="1121248" y="552723"/>
                  </a:lnTo>
                  <a:close/>
                </a:path>
                <a:path w="1607820" h="2208530">
                  <a:moveTo>
                    <a:pt x="1121298" y="553593"/>
                  </a:moveTo>
                  <a:lnTo>
                    <a:pt x="1121322" y="554007"/>
                  </a:lnTo>
                  <a:lnTo>
                    <a:pt x="1121265" y="553017"/>
                  </a:lnTo>
                  <a:lnTo>
                    <a:pt x="1121248" y="552723"/>
                  </a:lnTo>
                  <a:lnTo>
                    <a:pt x="1121298" y="553593"/>
                  </a:lnTo>
                  <a:close/>
                </a:path>
                <a:path w="1607820" h="2208530">
                  <a:moveTo>
                    <a:pt x="1477401" y="1090306"/>
                  </a:moveTo>
                  <a:lnTo>
                    <a:pt x="1476164" y="1090881"/>
                  </a:lnTo>
                  <a:lnTo>
                    <a:pt x="1475564" y="1089635"/>
                  </a:lnTo>
                  <a:lnTo>
                    <a:pt x="1476363" y="1089263"/>
                  </a:lnTo>
                  <a:lnTo>
                    <a:pt x="1477401" y="1090306"/>
                  </a:lnTo>
                  <a:close/>
                </a:path>
                <a:path w="1607820" h="2208530">
                  <a:moveTo>
                    <a:pt x="1031049" y="1232563"/>
                  </a:moveTo>
                  <a:lnTo>
                    <a:pt x="1030184" y="1231504"/>
                  </a:lnTo>
                  <a:lnTo>
                    <a:pt x="1029992" y="1231269"/>
                  </a:lnTo>
                  <a:lnTo>
                    <a:pt x="1031049" y="1232563"/>
                  </a:lnTo>
                  <a:close/>
                </a:path>
                <a:path w="1607820" h="2208530">
                  <a:moveTo>
                    <a:pt x="1522609" y="1078164"/>
                  </a:moveTo>
                  <a:lnTo>
                    <a:pt x="1521445" y="1078705"/>
                  </a:lnTo>
                  <a:lnTo>
                    <a:pt x="1520870" y="1077488"/>
                  </a:lnTo>
                  <a:lnTo>
                    <a:pt x="1521626" y="1077137"/>
                  </a:lnTo>
                  <a:lnTo>
                    <a:pt x="1522609" y="1078164"/>
                  </a:lnTo>
                  <a:close/>
                </a:path>
                <a:path w="1607820" h="2208530">
                  <a:moveTo>
                    <a:pt x="861094" y="699657"/>
                  </a:moveTo>
                  <a:lnTo>
                    <a:pt x="860919" y="699531"/>
                  </a:lnTo>
                  <a:lnTo>
                    <a:pt x="860749" y="699409"/>
                  </a:lnTo>
                  <a:lnTo>
                    <a:pt x="860919" y="699531"/>
                  </a:lnTo>
                  <a:lnTo>
                    <a:pt x="861094" y="699657"/>
                  </a:lnTo>
                  <a:close/>
                </a:path>
                <a:path w="1607820" h="2208530">
                  <a:moveTo>
                    <a:pt x="861964" y="700281"/>
                  </a:moveTo>
                  <a:lnTo>
                    <a:pt x="861094" y="699657"/>
                  </a:lnTo>
                  <a:lnTo>
                    <a:pt x="860919" y="699531"/>
                  </a:lnTo>
                  <a:lnTo>
                    <a:pt x="861769" y="700141"/>
                  </a:lnTo>
                  <a:lnTo>
                    <a:pt x="861964" y="700281"/>
                  </a:lnTo>
                  <a:close/>
                </a:path>
                <a:path w="1607820" h="2208530">
                  <a:moveTo>
                    <a:pt x="735465" y="761210"/>
                  </a:moveTo>
                  <a:lnTo>
                    <a:pt x="735243" y="761839"/>
                  </a:lnTo>
                  <a:lnTo>
                    <a:pt x="735765" y="760355"/>
                  </a:lnTo>
                  <a:lnTo>
                    <a:pt x="735513" y="760141"/>
                  </a:lnTo>
                  <a:lnTo>
                    <a:pt x="735765" y="760355"/>
                  </a:lnTo>
                  <a:lnTo>
                    <a:pt x="735465" y="761210"/>
                  </a:lnTo>
                  <a:close/>
                </a:path>
                <a:path w="1607820" h="2208530">
                  <a:moveTo>
                    <a:pt x="698508" y="1860536"/>
                  </a:moveTo>
                  <a:lnTo>
                    <a:pt x="697594" y="1859484"/>
                  </a:lnTo>
                  <a:lnTo>
                    <a:pt x="697414" y="1859277"/>
                  </a:lnTo>
                  <a:lnTo>
                    <a:pt x="698300" y="1860296"/>
                  </a:lnTo>
                  <a:lnTo>
                    <a:pt x="698508" y="1860536"/>
                  </a:lnTo>
                  <a:close/>
                </a:path>
                <a:path w="1607820" h="2208530">
                  <a:moveTo>
                    <a:pt x="1068718" y="1196051"/>
                  </a:moveTo>
                  <a:lnTo>
                    <a:pt x="1067576" y="1196582"/>
                  </a:lnTo>
                  <a:lnTo>
                    <a:pt x="1067083" y="1195575"/>
                  </a:lnTo>
                  <a:lnTo>
                    <a:pt x="1067908" y="1195192"/>
                  </a:lnTo>
                  <a:lnTo>
                    <a:pt x="1068718" y="1196051"/>
                  </a:lnTo>
                  <a:close/>
                </a:path>
                <a:path w="1607820" h="2208530">
                  <a:moveTo>
                    <a:pt x="1288530" y="1666017"/>
                  </a:moveTo>
                  <a:lnTo>
                    <a:pt x="1288544" y="1666323"/>
                  </a:lnTo>
                  <a:lnTo>
                    <a:pt x="1288511" y="1665635"/>
                  </a:lnTo>
                  <a:lnTo>
                    <a:pt x="1288530" y="1666017"/>
                  </a:lnTo>
                  <a:close/>
                </a:path>
                <a:path w="1607820" h="2208530">
                  <a:moveTo>
                    <a:pt x="1288574" y="1666936"/>
                  </a:moveTo>
                  <a:lnTo>
                    <a:pt x="1288596" y="1667393"/>
                  </a:lnTo>
                  <a:lnTo>
                    <a:pt x="1288544" y="1666323"/>
                  </a:lnTo>
                  <a:lnTo>
                    <a:pt x="1288530" y="1666017"/>
                  </a:lnTo>
                  <a:lnTo>
                    <a:pt x="1288574" y="1666936"/>
                  </a:lnTo>
                  <a:close/>
                </a:path>
                <a:path w="1607820" h="2208530">
                  <a:moveTo>
                    <a:pt x="1507451" y="1929403"/>
                  </a:moveTo>
                  <a:lnTo>
                    <a:pt x="1506739" y="1928894"/>
                  </a:lnTo>
                  <a:lnTo>
                    <a:pt x="1506579" y="1928779"/>
                  </a:lnTo>
                  <a:lnTo>
                    <a:pt x="1507255" y="1929263"/>
                  </a:lnTo>
                  <a:lnTo>
                    <a:pt x="1507451" y="1929403"/>
                  </a:lnTo>
                  <a:close/>
                </a:path>
                <a:path w="1607820" h="2208530">
                  <a:moveTo>
                    <a:pt x="1074066" y="470285"/>
                  </a:moveTo>
                  <a:lnTo>
                    <a:pt x="1072961" y="470799"/>
                  </a:lnTo>
                  <a:lnTo>
                    <a:pt x="1072411" y="469624"/>
                  </a:lnTo>
                  <a:lnTo>
                    <a:pt x="1073134" y="469288"/>
                  </a:lnTo>
                  <a:lnTo>
                    <a:pt x="1074066" y="470285"/>
                  </a:lnTo>
                  <a:close/>
                </a:path>
                <a:path w="1607820" h="2208530">
                  <a:moveTo>
                    <a:pt x="540526" y="1879034"/>
                  </a:moveTo>
                  <a:lnTo>
                    <a:pt x="539866" y="1878573"/>
                  </a:lnTo>
                  <a:lnTo>
                    <a:pt x="539703" y="1878459"/>
                  </a:lnTo>
                  <a:lnTo>
                    <a:pt x="540384" y="1878935"/>
                  </a:lnTo>
                  <a:lnTo>
                    <a:pt x="540526" y="1879034"/>
                  </a:lnTo>
                  <a:close/>
                </a:path>
                <a:path w="1607820" h="2208530">
                  <a:moveTo>
                    <a:pt x="1311556" y="1165831"/>
                  </a:moveTo>
                  <a:lnTo>
                    <a:pt x="1311572" y="1166137"/>
                  </a:lnTo>
                  <a:lnTo>
                    <a:pt x="1311535" y="1165451"/>
                  </a:lnTo>
                  <a:lnTo>
                    <a:pt x="1311556" y="1165831"/>
                  </a:lnTo>
                  <a:close/>
                </a:path>
                <a:path w="1607820" h="2208530">
                  <a:moveTo>
                    <a:pt x="1311572" y="1166137"/>
                  </a:moveTo>
                  <a:lnTo>
                    <a:pt x="1311595" y="1166558"/>
                  </a:lnTo>
                  <a:lnTo>
                    <a:pt x="1311572" y="1166137"/>
                  </a:lnTo>
                  <a:lnTo>
                    <a:pt x="1311556" y="1165831"/>
                  </a:lnTo>
                  <a:lnTo>
                    <a:pt x="1311572" y="1166137"/>
                  </a:lnTo>
                  <a:close/>
                </a:path>
                <a:path w="1607820" h="2208530">
                  <a:moveTo>
                    <a:pt x="1230484" y="2024508"/>
                  </a:moveTo>
                  <a:lnTo>
                    <a:pt x="1229792" y="2024014"/>
                  </a:lnTo>
                  <a:lnTo>
                    <a:pt x="1229637" y="2023903"/>
                  </a:lnTo>
                  <a:lnTo>
                    <a:pt x="1230293" y="2024372"/>
                  </a:lnTo>
                  <a:lnTo>
                    <a:pt x="1230484" y="2024508"/>
                  </a:lnTo>
                  <a:close/>
                </a:path>
                <a:path w="1607820" h="2208530">
                  <a:moveTo>
                    <a:pt x="949257" y="1284455"/>
                  </a:moveTo>
                  <a:lnTo>
                    <a:pt x="948467" y="1283912"/>
                  </a:lnTo>
                  <a:lnTo>
                    <a:pt x="948303" y="1283799"/>
                  </a:lnTo>
                  <a:lnTo>
                    <a:pt x="949257" y="1284455"/>
                  </a:lnTo>
                  <a:close/>
                </a:path>
                <a:path w="1607820" h="2208530">
                  <a:moveTo>
                    <a:pt x="165820" y="743188"/>
                  </a:moveTo>
                  <a:lnTo>
                    <a:pt x="164616" y="743748"/>
                  </a:lnTo>
                  <a:lnTo>
                    <a:pt x="164033" y="742511"/>
                  </a:lnTo>
                  <a:lnTo>
                    <a:pt x="164810" y="742150"/>
                  </a:lnTo>
                  <a:lnTo>
                    <a:pt x="165820" y="743188"/>
                  </a:lnTo>
                  <a:close/>
                </a:path>
                <a:path w="1607820" h="2208530">
                  <a:moveTo>
                    <a:pt x="1274551" y="467765"/>
                  </a:moveTo>
                  <a:lnTo>
                    <a:pt x="1274569" y="468064"/>
                  </a:lnTo>
                  <a:lnTo>
                    <a:pt x="1274530" y="467403"/>
                  </a:lnTo>
                  <a:lnTo>
                    <a:pt x="1274551" y="467765"/>
                  </a:lnTo>
                  <a:close/>
                </a:path>
                <a:path w="1607820" h="2208530">
                  <a:moveTo>
                    <a:pt x="1274569" y="468064"/>
                  </a:moveTo>
                  <a:lnTo>
                    <a:pt x="1274592" y="468456"/>
                  </a:lnTo>
                  <a:lnTo>
                    <a:pt x="1274569" y="468064"/>
                  </a:lnTo>
                  <a:lnTo>
                    <a:pt x="1274551" y="467765"/>
                  </a:lnTo>
                  <a:lnTo>
                    <a:pt x="1274569" y="468064"/>
                  </a:lnTo>
                  <a:close/>
                </a:path>
                <a:path w="1607820" h="2208530">
                  <a:moveTo>
                    <a:pt x="1403595" y="1934645"/>
                  </a:moveTo>
                  <a:lnTo>
                    <a:pt x="1403614" y="1934944"/>
                  </a:lnTo>
                  <a:lnTo>
                    <a:pt x="1403572" y="1934278"/>
                  </a:lnTo>
                  <a:lnTo>
                    <a:pt x="1403595" y="1934645"/>
                  </a:lnTo>
                  <a:close/>
                </a:path>
                <a:path w="1607820" h="2208530">
                  <a:moveTo>
                    <a:pt x="1403614" y="1934944"/>
                  </a:moveTo>
                  <a:lnTo>
                    <a:pt x="1403639" y="1935340"/>
                  </a:lnTo>
                  <a:lnTo>
                    <a:pt x="1403614" y="1934944"/>
                  </a:lnTo>
                  <a:lnTo>
                    <a:pt x="1403595" y="1934645"/>
                  </a:lnTo>
                  <a:lnTo>
                    <a:pt x="1403614" y="1934944"/>
                  </a:lnTo>
                  <a:close/>
                </a:path>
                <a:path w="1607820" h="2208530">
                  <a:moveTo>
                    <a:pt x="111492" y="844150"/>
                  </a:moveTo>
                  <a:lnTo>
                    <a:pt x="110608" y="843112"/>
                  </a:lnTo>
                  <a:lnTo>
                    <a:pt x="110424" y="842896"/>
                  </a:lnTo>
                  <a:lnTo>
                    <a:pt x="111294" y="843917"/>
                  </a:lnTo>
                  <a:lnTo>
                    <a:pt x="111492" y="844150"/>
                  </a:lnTo>
                  <a:close/>
                </a:path>
                <a:path w="1607820" h="2208530">
                  <a:moveTo>
                    <a:pt x="1472617" y="1596714"/>
                  </a:moveTo>
                  <a:lnTo>
                    <a:pt x="1471825" y="1596184"/>
                  </a:lnTo>
                  <a:lnTo>
                    <a:pt x="1471674" y="1596083"/>
                  </a:lnTo>
                  <a:lnTo>
                    <a:pt x="1472617" y="1596714"/>
                  </a:lnTo>
                  <a:close/>
                </a:path>
                <a:path w="1607820" h="2208530">
                  <a:moveTo>
                    <a:pt x="848640" y="576919"/>
                  </a:moveTo>
                  <a:lnTo>
                    <a:pt x="848658" y="577218"/>
                  </a:lnTo>
                  <a:lnTo>
                    <a:pt x="848617" y="576551"/>
                  </a:lnTo>
                  <a:lnTo>
                    <a:pt x="848640" y="576919"/>
                  </a:lnTo>
                  <a:close/>
                </a:path>
                <a:path w="1607820" h="2208530">
                  <a:moveTo>
                    <a:pt x="848658" y="577218"/>
                  </a:moveTo>
                  <a:lnTo>
                    <a:pt x="848683" y="577620"/>
                  </a:lnTo>
                  <a:lnTo>
                    <a:pt x="848658" y="577218"/>
                  </a:lnTo>
                  <a:lnTo>
                    <a:pt x="848640" y="576919"/>
                  </a:lnTo>
                  <a:lnTo>
                    <a:pt x="848658" y="577218"/>
                  </a:lnTo>
                  <a:close/>
                </a:path>
                <a:path w="1607820" h="2208530">
                  <a:moveTo>
                    <a:pt x="356569" y="732271"/>
                  </a:moveTo>
                  <a:lnTo>
                    <a:pt x="356376" y="731888"/>
                  </a:lnTo>
                  <a:lnTo>
                    <a:pt x="356015" y="731582"/>
                  </a:lnTo>
                  <a:lnTo>
                    <a:pt x="356376" y="731888"/>
                  </a:lnTo>
                  <a:lnTo>
                    <a:pt x="356569" y="732271"/>
                  </a:lnTo>
                  <a:close/>
                </a:path>
                <a:path w="1607820" h="2208530">
                  <a:moveTo>
                    <a:pt x="356330" y="732949"/>
                  </a:moveTo>
                  <a:lnTo>
                    <a:pt x="356109" y="733578"/>
                  </a:lnTo>
                  <a:lnTo>
                    <a:pt x="356569" y="732271"/>
                  </a:lnTo>
                  <a:lnTo>
                    <a:pt x="356628" y="732101"/>
                  </a:lnTo>
                  <a:lnTo>
                    <a:pt x="356330" y="732949"/>
                  </a:lnTo>
                  <a:close/>
                </a:path>
                <a:path w="1607820" h="2208530">
                  <a:moveTo>
                    <a:pt x="1042844" y="528210"/>
                  </a:moveTo>
                  <a:lnTo>
                    <a:pt x="1042313" y="527712"/>
                  </a:lnTo>
                  <a:lnTo>
                    <a:pt x="1042655" y="528032"/>
                  </a:lnTo>
                  <a:lnTo>
                    <a:pt x="1042844" y="528210"/>
                  </a:lnTo>
                  <a:close/>
                </a:path>
                <a:path w="1607820" h="2208530">
                  <a:moveTo>
                    <a:pt x="866960" y="1296169"/>
                  </a:moveTo>
                  <a:lnTo>
                    <a:pt x="865795" y="1296710"/>
                  </a:lnTo>
                  <a:lnTo>
                    <a:pt x="865297" y="1295718"/>
                  </a:lnTo>
                  <a:lnTo>
                    <a:pt x="866134" y="1295329"/>
                  </a:lnTo>
                  <a:lnTo>
                    <a:pt x="866960" y="129616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1" name="object 11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197370" y="3072099"/>
              <a:ext cx="7705724" cy="6943724"/>
            </a:xfrm>
            <a:prstGeom prst="rect">
              <a:avLst/>
            </a:prstGeom>
          </p:spPr>
        </p:pic>
        <p:pic>
          <p:nvPicPr>
            <p:cNvPr id="12" name="object 12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113932" y="3444769"/>
              <a:ext cx="3514724" cy="3400424"/>
            </a:xfrm>
            <a:prstGeom prst="rect">
              <a:avLst/>
            </a:prstGeom>
          </p:spPr>
        </p:pic>
        <p:pic>
          <p:nvPicPr>
            <p:cNvPr id="13" name="object 13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3280851" y="3698839"/>
              <a:ext cx="4324349" cy="4200524"/>
            </a:xfrm>
            <a:prstGeom prst="rect">
              <a:avLst/>
            </a:prstGeom>
          </p:spPr>
        </p:pic>
      </p:grpSp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xfrm>
            <a:off x="5156117" y="-107365"/>
            <a:ext cx="7788909" cy="2584450"/>
          </a:xfrm>
          <a:prstGeom prst="rect"/>
        </p:spPr>
        <p:txBody>
          <a:bodyPr wrap="square" lIns="0" tIns="34290" rIns="0" bIns="0" rtlCol="0" vert="horz">
            <a:spAutoFit/>
          </a:bodyPr>
          <a:lstStyle/>
          <a:p>
            <a:pPr marL="1348740" marR="5080" indent="-1336675">
              <a:lnSpc>
                <a:spcPts val="10050"/>
              </a:lnSpc>
              <a:spcBef>
                <a:spcPts val="270"/>
              </a:spcBef>
            </a:pPr>
            <a:r>
              <a:rPr dirty="0" sz="8400" spc="-470"/>
              <a:t>FIRST</a:t>
            </a:r>
            <a:r>
              <a:rPr dirty="0" sz="8400" spc="535"/>
              <a:t> </a:t>
            </a:r>
            <a:r>
              <a:rPr dirty="0" sz="8400" spc="-10"/>
              <a:t>Robotics </a:t>
            </a:r>
            <a:r>
              <a:rPr dirty="0" sz="8400" spc="70"/>
              <a:t>Team</a:t>
            </a:r>
            <a:r>
              <a:rPr dirty="0" sz="8400" spc="530"/>
              <a:t> </a:t>
            </a:r>
            <a:r>
              <a:rPr dirty="0" sz="8400" spc="220"/>
              <a:t>354</a:t>
            </a:r>
            <a:endParaRPr sz="840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8AD0DA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97353" y="0"/>
            <a:ext cx="13227857" cy="3230324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25435" y="3481599"/>
            <a:ext cx="16697324" cy="1428749"/>
          </a:xfrm>
          <a:prstGeom prst="rect">
            <a:avLst/>
          </a:prstGeom>
        </p:spPr>
      </p:pic>
      <p:grpSp>
        <p:nvGrpSpPr>
          <p:cNvPr id="5" name="object 5" descr=""/>
          <p:cNvGrpSpPr/>
          <p:nvPr/>
        </p:nvGrpSpPr>
        <p:grpSpPr>
          <a:xfrm>
            <a:off x="1052484" y="5287050"/>
            <a:ext cx="11630025" cy="4456430"/>
            <a:chOff x="1052484" y="5287050"/>
            <a:chExt cx="11630025" cy="4456430"/>
          </a:xfrm>
        </p:grpSpPr>
        <p:pic>
          <p:nvPicPr>
            <p:cNvPr id="6" name="object 6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52484" y="5704403"/>
              <a:ext cx="11630024" cy="4038599"/>
            </a:xfrm>
            <a:prstGeom prst="rect">
              <a:avLst/>
            </a:prstGeom>
          </p:spPr>
        </p:pic>
        <p:pic>
          <p:nvPicPr>
            <p:cNvPr id="7" name="object 7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067439" y="5287050"/>
              <a:ext cx="2699771" cy="833175"/>
            </a:xfrm>
            <a:prstGeom prst="rect">
              <a:avLst/>
            </a:prstGeom>
          </p:spPr>
        </p:pic>
      </p:grpSp>
      <p:pic>
        <p:nvPicPr>
          <p:cNvPr id="8" name="object 8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3206731" y="6455403"/>
            <a:ext cx="4051953" cy="1693731"/>
          </a:xfrm>
          <a:prstGeom prst="rect">
            <a:avLst/>
          </a:prstGeom>
        </p:spPr>
      </p:pic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43329" rIns="0" bIns="0" rtlCol="0" vert="horz">
            <a:spAutoFit/>
          </a:bodyPr>
          <a:lstStyle/>
          <a:p>
            <a:pPr marL="4016375">
              <a:lnSpc>
                <a:spcPct val="100000"/>
              </a:lnSpc>
              <a:spcBef>
                <a:spcPts val="100"/>
              </a:spcBef>
            </a:pPr>
            <a:r>
              <a:rPr dirty="0" spc="-75"/>
              <a:t>G-</a:t>
            </a:r>
            <a:r>
              <a:rPr dirty="0"/>
              <a:t>House</a:t>
            </a:r>
            <a:r>
              <a:rPr dirty="0" spc="635"/>
              <a:t> </a:t>
            </a:r>
            <a:r>
              <a:rPr dirty="0" spc="55"/>
              <a:t>Travels</a:t>
            </a:r>
          </a:p>
        </p:txBody>
      </p:sp>
      <p:sp>
        <p:nvSpPr>
          <p:cNvPr id="10" name="object 10" descr=""/>
          <p:cNvSpPr txBox="1"/>
          <p:nvPr/>
        </p:nvSpPr>
        <p:spPr>
          <a:xfrm>
            <a:off x="1746281" y="6418132"/>
            <a:ext cx="9342755" cy="260731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30"/>
              </a:spcBef>
            </a:pPr>
            <a:r>
              <a:rPr dirty="0" sz="6100" b="1">
                <a:latin typeface="Arial"/>
                <a:cs typeface="Arial"/>
              </a:rPr>
              <a:t>Spring</a:t>
            </a:r>
            <a:r>
              <a:rPr dirty="0" sz="6100" spc="660" b="1">
                <a:latin typeface="Arial"/>
                <a:cs typeface="Arial"/>
              </a:rPr>
              <a:t> </a:t>
            </a:r>
            <a:r>
              <a:rPr dirty="0" sz="6100" spc="310" b="1">
                <a:latin typeface="Arial"/>
                <a:cs typeface="Arial"/>
              </a:rPr>
              <a:t>2025</a:t>
            </a:r>
            <a:endParaRPr sz="61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6550"/>
              </a:spcBef>
            </a:pPr>
            <a:r>
              <a:rPr dirty="0" sz="5350" spc="65" b="1">
                <a:latin typeface="Arial"/>
                <a:cs typeface="Arial"/>
              </a:rPr>
              <a:t>Stay</a:t>
            </a:r>
            <a:r>
              <a:rPr dirty="0" sz="5350" spc="335" b="1">
                <a:latin typeface="Arial"/>
                <a:cs typeface="Arial"/>
              </a:rPr>
              <a:t> </a:t>
            </a:r>
            <a:r>
              <a:rPr dirty="0" sz="5350" spc="165" b="1">
                <a:latin typeface="Arial"/>
                <a:cs typeface="Arial"/>
              </a:rPr>
              <a:t>tuned</a:t>
            </a:r>
            <a:r>
              <a:rPr dirty="0" sz="5350" spc="345" b="1">
                <a:latin typeface="Arial"/>
                <a:cs typeface="Arial"/>
              </a:rPr>
              <a:t> </a:t>
            </a:r>
            <a:r>
              <a:rPr dirty="0" sz="5350" spc="150" b="1">
                <a:latin typeface="Arial"/>
                <a:cs typeface="Arial"/>
              </a:rPr>
              <a:t>for</a:t>
            </a:r>
            <a:r>
              <a:rPr dirty="0" sz="5350" spc="345" b="1">
                <a:latin typeface="Arial"/>
                <a:cs typeface="Arial"/>
              </a:rPr>
              <a:t> </a:t>
            </a:r>
            <a:r>
              <a:rPr dirty="0" sz="5350" spc="110" b="1">
                <a:latin typeface="Arial"/>
                <a:cs typeface="Arial"/>
              </a:rPr>
              <a:t>more</a:t>
            </a:r>
            <a:r>
              <a:rPr dirty="0" sz="5350" spc="345" b="1">
                <a:latin typeface="Arial"/>
                <a:cs typeface="Arial"/>
              </a:rPr>
              <a:t> </a:t>
            </a:r>
            <a:r>
              <a:rPr dirty="0" sz="5350" spc="80" b="1">
                <a:latin typeface="Arial"/>
                <a:cs typeface="Arial"/>
              </a:rPr>
              <a:t>details</a:t>
            </a:r>
            <a:endParaRPr sz="53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0"/>
            <a:ext cx="18288000" cy="10287000"/>
            <a:chOff x="0" y="0"/>
            <a:chExt cx="18288000" cy="1028700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8287999" cy="10286999"/>
            </a:xfrm>
            <a:prstGeom prst="rect">
              <a:avLst/>
            </a:prstGeom>
          </p:spPr>
        </p:pic>
        <p:pic>
          <p:nvPicPr>
            <p:cNvPr id="4" name="object 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28700" y="1613285"/>
              <a:ext cx="9772649" cy="7324724"/>
            </a:xfrm>
            <a:prstGeom prst="rect">
              <a:avLst/>
            </a:prstGeom>
          </p:spPr>
        </p:pic>
        <p:pic>
          <p:nvPicPr>
            <p:cNvPr id="5" name="object 5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890253" y="2112415"/>
              <a:ext cx="7732592" cy="7113044"/>
            </a:xfrm>
            <a:prstGeom prst="rect">
              <a:avLst/>
            </a:prstGeom>
          </p:spPr>
        </p:pic>
        <p:pic>
          <p:nvPicPr>
            <p:cNvPr id="6" name="object 6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292622" y="1267942"/>
              <a:ext cx="3246009" cy="1036455"/>
            </a:xfrm>
            <a:prstGeom prst="rect">
              <a:avLst/>
            </a:prstGeom>
          </p:spPr>
        </p:pic>
      </p:grpSp>
      <p:sp>
        <p:nvSpPr>
          <p:cNvPr id="7" name="object 7" descr=""/>
          <p:cNvSpPr txBox="1"/>
          <p:nvPr/>
        </p:nvSpPr>
        <p:spPr>
          <a:xfrm>
            <a:off x="2560459" y="4671505"/>
            <a:ext cx="6707505" cy="2292350"/>
          </a:xfrm>
          <a:prstGeom prst="rect">
            <a:avLst/>
          </a:prstGeom>
        </p:spPr>
        <p:txBody>
          <a:bodyPr wrap="square" lIns="0" tIns="45085" rIns="0" bIns="0" rtlCol="0" vert="horz">
            <a:spAutoFit/>
          </a:bodyPr>
          <a:lstStyle/>
          <a:p>
            <a:pPr algn="ctr" marL="668655" marR="661035">
              <a:lnSpc>
                <a:spcPts val="5930"/>
              </a:lnSpc>
              <a:spcBef>
                <a:spcPts val="355"/>
              </a:spcBef>
            </a:pPr>
            <a:r>
              <a:rPr dirty="0" sz="5000" spc="150">
                <a:latin typeface="Arial"/>
                <a:cs typeface="Arial"/>
              </a:rPr>
              <a:t>Do</a:t>
            </a:r>
            <a:r>
              <a:rPr dirty="0" sz="5000" spc="415">
                <a:latin typeface="Arial"/>
                <a:cs typeface="Arial"/>
              </a:rPr>
              <a:t> </a:t>
            </a:r>
            <a:r>
              <a:rPr dirty="0" sz="5000" spc="385">
                <a:latin typeface="Arial"/>
                <a:cs typeface="Arial"/>
              </a:rPr>
              <a:t>you</a:t>
            </a:r>
            <a:r>
              <a:rPr dirty="0" sz="5000" spc="415">
                <a:latin typeface="Arial"/>
                <a:cs typeface="Arial"/>
              </a:rPr>
              <a:t> </a:t>
            </a:r>
            <a:r>
              <a:rPr dirty="0" sz="5000" spc="250">
                <a:latin typeface="Arial"/>
                <a:cs typeface="Arial"/>
              </a:rPr>
              <a:t>have</a:t>
            </a:r>
            <a:r>
              <a:rPr dirty="0" sz="5000" spc="420">
                <a:latin typeface="Arial"/>
                <a:cs typeface="Arial"/>
              </a:rPr>
              <a:t> </a:t>
            </a:r>
            <a:r>
              <a:rPr dirty="0" sz="5000" spc="245">
                <a:latin typeface="Arial"/>
                <a:cs typeface="Arial"/>
              </a:rPr>
              <a:t>any </a:t>
            </a:r>
            <a:r>
              <a:rPr dirty="0" sz="5000" spc="250">
                <a:latin typeface="Arial"/>
                <a:cs typeface="Arial"/>
              </a:rPr>
              <a:t>questions</a:t>
            </a:r>
            <a:endParaRPr sz="5000">
              <a:latin typeface="Arial"/>
              <a:cs typeface="Arial"/>
            </a:endParaRPr>
          </a:p>
          <a:p>
            <a:pPr algn="ctr">
              <a:lnSpc>
                <a:spcPts val="5735"/>
              </a:lnSpc>
            </a:pPr>
            <a:r>
              <a:rPr dirty="0" sz="5000" spc="400">
                <a:latin typeface="Arial"/>
                <a:cs typeface="Arial"/>
              </a:rPr>
              <a:t>for</a:t>
            </a:r>
            <a:r>
              <a:rPr dirty="0" sz="5000" spc="415">
                <a:latin typeface="Arial"/>
                <a:cs typeface="Arial"/>
              </a:rPr>
              <a:t> </a:t>
            </a:r>
            <a:r>
              <a:rPr dirty="0" sz="5000" spc="105">
                <a:latin typeface="Arial"/>
                <a:cs typeface="Arial"/>
              </a:rPr>
              <a:t>us</a:t>
            </a:r>
            <a:r>
              <a:rPr dirty="0" sz="5000" spc="420">
                <a:latin typeface="Arial"/>
                <a:cs typeface="Arial"/>
              </a:rPr>
              <a:t> </a:t>
            </a:r>
            <a:r>
              <a:rPr dirty="0" sz="5000" spc="365">
                <a:latin typeface="Arial"/>
                <a:cs typeface="Arial"/>
              </a:rPr>
              <a:t>before</a:t>
            </a:r>
            <a:r>
              <a:rPr dirty="0" sz="5000" spc="420">
                <a:latin typeface="Arial"/>
                <a:cs typeface="Arial"/>
              </a:rPr>
              <a:t> </a:t>
            </a:r>
            <a:r>
              <a:rPr dirty="0" sz="5000" spc="375">
                <a:latin typeface="Arial"/>
                <a:cs typeface="Arial"/>
              </a:rPr>
              <a:t>we</a:t>
            </a:r>
            <a:r>
              <a:rPr dirty="0" sz="5000" spc="420">
                <a:latin typeface="Arial"/>
                <a:cs typeface="Arial"/>
              </a:rPr>
              <a:t> </a:t>
            </a:r>
            <a:r>
              <a:rPr dirty="0" sz="5000" spc="220">
                <a:latin typeface="Arial"/>
                <a:cs typeface="Arial"/>
              </a:rPr>
              <a:t>go?</a:t>
            </a:r>
            <a:endParaRPr sz="5000">
              <a:latin typeface="Arial"/>
              <a:cs typeface="Arial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3096835" y="3198388"/>
            <a:ext cx="5634355" cy="12446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145"/>
              <a:t>Thank</a:t>
            </a:r>
            <a:r>
              <a:rPr dirty="0" spc="495"/>
              <a:t> </a:t>
            </a:r>
            <a:r>
              <a:rPr dirty="0" spc="-20"/>
              <a:t>you!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SHARRON Evans-muller</dc:creator>
  <cp:keywords>DAGQZwdXj58,BAFu_QQ-qNo</cp:keywords>
  <dc:title>New Student/Parent Meeting GWHS Sept 2024</dc:title>
  <dcterms:created xsi:type="dcterms:W3CDTF">2024-09-19T15:36:22Z</dcterms:created>
  <dcterms:modified xsi:type="dcterms:W3CDTF">2024-09-19T15:36:22Z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2024-09-13T00:00:00Z</vt:filetime>
  </property>
  <property fmtid="{D5CDD505-2E9C-101B-9397-08002B2CF9AE}" pid="3" name="Creator">
    <vt:lpwstr>Canva</vt:lpwstr>
  </property>
  <property fmtid="{D5CDD505-2E9C-101B-9397-08002B2CF9AE}" pid="4" name="LastSaved">
    <vt:filetime>2024-09-19T00:00:00Z</vt:filetime>
  </property>
  <property fmtid="{D5CDD505-2E9C-101B-9397-08002B2CF9AE}" pid="5" name="Producer">
    <vt:lpwstr>Canva</vt:lpwstr>
  </property>
</Properties>
</file>